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 id="2147483669" r:id="rId3"/>
    <p:sldMasterId id="2147483683" r:id="rId4"/>
    <p:sldMasterId id="2147483695" r:id="rId5"/>
    <p:sldMasterId id="2147483708" r:id="rId6"/>
  </p:sldMasterIdLst>
  <p:notesMasterIdLst>
    <p:notesMasterId r:id="rId32"/>
  </p:notesMasterIdLst>
  <p:sldIdLst>
    <p:sldId id="256" r:id="rId7"/>
    <p:sldId id="258" r:id="rId8"/>
    <p:sldId id="278" r:id="rId9"/>
    <p:sldId id="279" r:id="rId10"/>
    <p:sldId id="272" r:id="rId11"/>
    <p:sldId id="273" r:id="rId12"/>
    <p:sldId id="257" r:id="rId13"/>
    <p:sldId id="271" r:id="rId14"/>
    <p:sldId id="270" r:id="rId15"/>
    <p:sldId id="262" r:id="rId16"/>
    <p:sldId id="259" r:id="rId17"/>
    <p:sldId id="260" r:id="rId18"/>
    <p:sldId id="261" r:id="rId19"/>
    <p:sldId id="263" r:id="rId20"/>
    <p:sldId id="264" r:id="rId21"/>
    <p:sldId id="265" r:id="rId22"/>
    <p:sldId id="266" r:id="rId23"/>
    <p:sldId id="267" r:id="rId24"/>
    <p:sldId id="268" r:id="rId25"/>
    <p:sldId id="274" r:id="rId26"/>
    <p:sldId id="280" r:id="rId27"/>
    <p:sldId id="275" r:id="rId28"/>
    <p:sldId id="276" r:id="rId29"/>
    <p:sldId id="277" r:id="rId30"/>
    <p:sldId id="269" r:id="rId31"/>
  </p:sldIdLst>
  <p:sldSz cx="9144000" cy="5143500" type="screen16x9"/>
  <p:notesSz cx="7023100" cy="9309100"/>
  <p:embeddedFontLst>
    <p:embeddedFont>
      <p:font typeface="Tahoma" panose="020B0604030504040204" pitchFamily="34" charset="0"/>
      <p:regular r:id="rId33"/>
      <p:bold r:id="rId34"/>
    </p:embeddedFont>
    <p:embeddedFont>
      <p:font typeface="Franklin Gothic Demi" panose="020B0703020102020204" pitchFamily="34" charset="0"/>
      <p:regular r:id="rId35"/>
      <p:italic r:id="rId36"/>
    </p:embeddedFont>
    <p:embeddedFont>
      <p:font typeface="Lato" panose="020B0604020202020204" charset="0"/>
      <p:regular r:id="rId37"/>
      <p:bold r:id="rId38"/>
      <p:italic r:id="rId39"/>
      <p:boldItalic r:id="rId40"/>
    </p:embeddedFont>
    <p:embeddedFont>
      <p:font typeface="Trebuchet MS" panose="020B0603020202020204" pitchFamily="34" charset="0"/>
      <p:regular r:id="rId41"/>
      <p:bold r:id="rId42"/>
      <p:italic r:id="rId43"/>
      <p:boldItalic r:id="rId44"/>
    </p:embeddedFont>
    <p:embeddedFont>
      <p:font typeface="Franklin Gothic Book" panose="020B0503020102020204" pitchFamily="34" charset="0"/>
      <p:regular r:id="rId45"/>
      <p:italic r:id="rId46"/>
    </p:embeddedFont>
    <p:embeddedFont>
      <p:font typeface="Raleway" panose="020B0604020202020204" charset="0"/>
      <p:regular r:id="rId47"/>
      <p:bold r:id="rId48"/>
      <p:italic r:id="rId49"/>
      <p:boldItalic r:id="rId50"/>
    </p:embeddedFont>
    <p:embeddedFont>
      <p:font typeface="Josefin Sans" panose="020B0604020202020204" charset="0"/>
      <p:regular r:id="rId51"/>
      <p:bold r:id="rId52"/>
      <p:italic r:id="rId53"/>
      <p:boldItalic r:id="rId54"/>
    </p:embeddedFont>
    <p:embeddedFont>
      <p:font typeface="Roboto" panose="020B0604020202020204" charset="0"/>
      <p:regular r:id="rId55"/>
      <p:bold r:id="rId56"/>
      <p:italic r:id="rId57"/>
      <p:boldItalic r:id="rId58"/>
    </p:embeddedFont>
    <p:embeddedFont>
      <p:font typeface="Franklin Gothic Medium" panose="020B0603020102020204" pitchFamily="34" charset="0"/>
      <p:regular r:id="rId59"/>
      <p:italic r:id="rId60"/>
    </p:embeddedFont>
    <p:embeddedFont>
      <p:font typeface="Franklin Gothic Medium Cond" panose="020B0606030402020204" pitchFamily="34" charset="0"/>
      <p:regular r:id="rId61"/>
    </p:embeddedFont>
    <p:embeddedFont>
      <p:font typeface="Calibri" panose="020F050202020403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gW2PVsZ3JVyFjHwIHBakYairgy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53759B-2A5E-42A6-B6B3-2162F3A53D43}">
  <a:tblStyle styleId="{9453759B-2A5E-42A6-B6B3-2162F3A53D4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71204" autoAdjust="0"/>
  </p:normalViewPr>
  <p:slideViewPr>
    <p:cSldViewPr snapToGrid="0">
      <p:cViewPr varScale="1">
        <p:scale>
          <a:sx n="61" d="100"/>
          <a:sy n="61" d="100"/>
        </p:scale>
        <p:origin x="145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customschemas.google.com/relationships/presentationmetadata" Target="metadata"/><Relationship Id="rId5" Type="http://schemas.openxmlformats.org/officeDocument/2006/relationships/slideMaster" Target="slideMasters/slideMaster5.xml"/><Relationship Id="rId61" Type="http://schemas.openxmlformats.org/officeDocument/2006/relationships/font" Target="fonts/font2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Virginia Teacher Preparation Program Enrollment and Completers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Sheet2!$A$1</c:f>
              <c:strCache>
                <c:ptCount val="1"/>
                <c:pt idx="0">
                  <c:v>Program Enrollment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Sheet2!$B$2:$F$2</c:f>
              <c:strCache>
                <c:ptCount val="5"/>
                <c:pt idx="0">
                  <c:v>2015-2016</c:v>
                </c:pt>
                <c:pt idx="1">
                  <c:v>2016-2017</c:v>
                </c:pt>
                <c:pt idx="2">
                  <c:v>2017-2018</c:v>
                </c:pt>
                <c:pt idx="3">
                  <c:v>2018-2019</c:v>
                </c:pt>
                <c:pt idx="4">
                  <c:v>2019-2020</c:v>
                </c:pt>
              </c:strCache>
            </c:strRef>
          </c:cat>
          <c:val>
            <c:numRef>
              <c:f>Sheet2!$B$6:$F$6</c:f>
              <c:numCache>
                <c:formatCode>#,##0</c:formatCode>
                <c:ptCount val="5"/>
                <c:pt idx="0">
                  <c:v>10206</c:v>
                </c:pt>
                <c:pt idx="1">
                  <c:v>7304</c:v>
                </c:pt>
                <c:pt idx="2">
                  <c:v>7710</c:v>
                </c:pt>
                <c:pt idx="3">
                  <c:v>10447</c:v>
                </c:pt>
                <c:pt idx="4">
                  <c:v>8777</c:v>
                </c:pt>
              </c:numCache>
            </c:numRef>
          </c:val>
          <c:extLst>
            <c:ext xmlns:c16="http://schemas.microsoft.com/office/drawing/2014/chart" uri="{C3380CC4-5D6E-409C-BE32-E72D297353CC}">
              <c16:uniqueId val="{00000000-15FD-49DC-B2B1-15577BDE822A}"/>
            </c:ext>
          </c:extLst>
        </c:ser>
        <c:ser>
          <c:idx val="1"/>
          <c:order val="1"/>
          <c:tx>
            <c:strRef>
              <c:f>Sheet2!$A$8</c:f>
              <c:strCache>
                <c:ptCount val="1"/>
                <c:pt idx="0">
                  <c:v>Program Completers </c:v>
                </c:pt>
              </c:strCache>
            </c:strRef>
          </c:tx>
          <c:spPr>
            <a:solidFill>
              <a:schemeClr val="accent2"/>
            </a:solidFill>
            <a:ln>
              <a:noFill/>
            </a:ln>
            <a:effectLst/>
          </c:spPr>
          <c:invertIfNegative val="0"/>
          <c:dLbls>
            <c:dLbl>
              <c:idx val="0"/>
              <c:layout>
                <c:manualLayout>
                  <c:x val="2.7395376983396499E-2"/>
                  <c:y val="-8.805620470746330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5B-4697-86D9-B5782BF340C9}"/>
                </c:ext>
              </c:extLst>
            </c:dLbl>
            <c:dLbl>
              <c:idx val="1"/>
              <c:layout>
                <c:manualLayout>
                  <c:x val="3.287445238007583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5B-4697-86D9-B5782BF340C9}"/>
                </c:ext>
              </c:extLst>
            </c:dLbl>
            <c:dLbl>
              <c:idx val="2"/>
              <c:layout>
                <c:manualLayout>
                  <c:x val="1.2784509258918381E-2"/>
                  <c:y val="4.8031211967410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5B-4697-86D9-B5782BF340C9}"/>
                </c:ext>
              </c:extLst>
            </c:dLbl>
            <c:dLbl>
              <c:idx val="3"/>
              <c:layout>
                <c:manualLayout>
                  <c:x val="2.9221735448956301E-2"/>
                  <c:y val="-8.805620470746330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5B-4697-86D9-B5782BF340C9}"/>
                </c:ext>
              </c:extLst>
            </c:dLbl>
            <c:dLbl>
              <c:idx val="4"/>
              <c:layout>
                <c:manualLayout>
                  <c:x val="2.374266005227686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5B-4697-86D9-B5782BF340C9}"/>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Sheet2!$B$2:$F$2</c:f>
              <c:strCache>
                <c:ptCount val="5"/>
                <c:pt idx="0">
                  <c:v>2015-2016</c:v>
                </c:pt>
                <c:pt idx="1">
                  <c:v>2016-2017</c:v>
                </c:pt>
                <c:pt idx="2">
                  <c:v>2017-2018</c:v>
                </c:pt>
                <c:pt idx="3">
                  <c:v>2018-2019</c:v>
                </c:pt>
                <c:pt idx="4">
                  <c:v>2019-2020</c:v>
                </c:pt>
              </c:strCache>
            </c:strRef>
          </c:cat>
          <c:val>
            <c:numRef>
              <c:f>Sheet2!$B$12:$F$12</c:f>
              <c:numCache>
                <c:formatCode>#,##0</c:formatCode>
                <c:ptCount val="5"/>
                <c:pt idx="0">
                  <c:v>3643</c:v>
                </c:pt>
                <c:pt idx="1">
                  <c:v>3372</c:v>
                </c:pt>
                <c:pt idx="2">
                  <c:v>3208</c:v>
                </c:pt>
                <c:pt idx="3">
                  <c:v>3167</c:v>
                </c:pt>
                <c:pt idx="4">
                  <c:v>2995</c:v>
                </c:pt>
              </c:numCache>
            </c:numRef>
          </c:val>
          <c:extLst>
            <c:ext xmlns:c16="http://schemas.microsoft.com/office/drawing/2014/chart" uri="{C3380CC4-5D6E-409C-BE32-E72D297353CC}">
              <c16:uniqueId val="{00000001-15FD-49DC-B2B1-15577BDE822A}"/>
            </c:ext>
          </c:extLst>
        </c:ser>
        <c:dLbls>
          <c:showLegendKey val="0"/>
          <c:showVal val="0"/>
          <c:showCatName val="0"/>
          <c:showSerName val="0"/>
          <c:showPercent val="0"/>
          <c:showBubbleSize val="0"/>
        </c:dLbls>
        <c:gapWidth val="182"/>
        <c:axId val="558569152"/>
        <c:axId val="558560952"/>
      </c:barChart>
      <c:catAx>
        <c:axId val="55856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58560952"/>
        <c:crosses val="autoZero"/>
        <c:auto val="1"/>
        <c:lblAlgn val="ctr"/>
        <c:lblOffset val="100"/>
        <c:noMultiLvlLbl val="0"/>
      </c:catAx>
      <c:valAx>
        <c:axId val="5585609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58569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a:spLocks noGrp="1" noRot="1" noChangeAspect="1"/>
          </p:cNvSpPr>
          <p:nvPr>
            <p:ph type="sldImg" idx="2"/>
          </p:nvPr>
        </p:nvSpPr>
        <p:spPr>
          <a:xfrm>
            <a:off x="436563" y="711200"/>
            <a:ext cx="6318250" cy="3554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1:notes"/>
          <p:cNvSpPr txBox="1">
            <a:spLocks noGrp="1"/>
          </p:cNvSpPr>
          <p:nvPr>
            <p:ph type="body" idx="1"/>
          </p:nvPr>
        </p:nvSpPr>
        <p:spPr>
          <a:xfrm>
            <a:off x="719217" y="4501662"/>
            <a:ext cx="5753740" cy="4264731"/>
          </a:xfrm>
          <a:prstGeom prst="rect">
            <a:avLst/>
          </a:prstGeom>
          <a:noFill/>
          <a:ln>
            <a:noFill/>
          </a:ln>
        </p:spPr>
        <p:txBody>
          <a:bodyPr spcFirstLastPara="1" wrap="square" lIns="95225" tIns="95225" rIns="95225" bIns="95225" anchor="t" anchorCtr="0">
            <a:noAutofit/>
          </a:bodyPr>
          <a:lstStyle/>
          <a:p>
            <a:pPr marL="158750" indent="0">
              <a:buNone/>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8:notes"/>
          <p:cNvSpPr txBox="1">
            <a:spLocks noGrp="1"/>
          </p:cNvSpPr>
          <p:nvPr>
            <p:ph type="body" idx="1"/>
          </p:nvPr>
        </p:nvSpPr>
        <p:spPr>
          <a:xfrm>
            <a:off x="702310" y="4421823"/>
            <a:ext cx="5618480" cy="4189095"/>
          </a:xfrm>
          <a:prstGeom prst="rect">
            <a:avLst/>
          </a:prstGeom>
        </p:spPr>
        <p:txBody>
          <a:bodyPr spcFirstLastPara="1" wrap="square" lIns="93300" tIns="93300" rIns="93300" bIns="933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85" name="Google Shape;385;p8: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39f6c2411b_0_10:notes"/>
          <p:cNvSpPr>
            <a:spLocks noGrp="1" noRot="1" noChangeAspect="1"/>
          </p:cNvSpPr>
          <p:nvPr>
            <p:ph type="sldImg" idx="2"/>
          </p:nvPr>
        </p:nvSpPr>
        <p:spPr>
          <a:xfrm>
            <a:off x="436563" y="711200"/>
            <a:ext cx="6318250" cy="3554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g139f6c2411b_0_10:notes"/>
          <p:cNvSpPr txBox="1">
            <a:spLocks noGrp="1"/>
          </p:cNvSpPr>
          <p:nvPr>
            <p:ph type="body" idx="1"/>
          </p:nvPr>
        </p:nvSpPr>
        <p:spPr>
          <a:xfrm>
            <a:off x="719217" y="4501662"/>
            <a:ext cx="5753700" cy="4264800"/>
          </a:xfrm>
          <a:prstGeom prst="rect">
            <a:avLst/>
          </a:prstGeom>
          <a:noFill/>
          <a:ln>
            <a:noFill/>
          </a:ln>
        </p:spPr>
        <p:txBody>
          <a:bodyPr spcFirstLastPara="1" wrap="square" lIns="95225" tIns="95225" rIns="95225" bIns="952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7: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3a8f5554e6_0_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3a8f5554e6_0_2:notes"/>
          <p:cNvSpPr txBox="1">
            <a:spLocks noGrp="1"/>
          </p:cNvSpPr>
          <p:nvPr>
            <p:ph type="body" idx="1"/>
          </p:nvPr>
        </p:nvSpPr>
        <p:spPr>
          <a:xfrm>
            <a:off x="702310" y="4421823"/>
            <a:ext cx="5618400" cy="4189200"/>
          </a:xfrm>
          <a:prstGeom prst="rect">
            <a:avLst/>
          </a:prstGeom>
        </p:spPr>
        <p:txBody>
          <a:bodyPr spcFirstLastPara="1" wrap="square" lIns="93300" tIns="93300" rIns="93300" bIns="933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39f13d6f2a_0_1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139f13d6f2a_0_16:notes"/>
          <p:cNvSpPr txBox="1">
            <a:spLocks noGrp="1"/>
          </p:cNvSpPr>
          <p:nvPr>
            <p:ph type="body" idx="1"/>
          </p:nvPr>
        </p:nvSpPr>
        <p:spPr>
          <a:xfrm>
            <a:off x="702310" y="4421823"/>
            <a:ext cx="5618400" cy="4189200"/>
          </a:xfrm>
          <a:prstGeom prst="rect">
            <a:avLst/>
          </a:prstGeom>
          <a:noFill/>
          <a:ln>
            <a:noFill/>
          </a:ln>
        </p:spPr>
        <p:txBody>
          <a:bodyPr spcFirstLastPara="1" wrap="square" lIns="93300" tIns="93300" rIns="93300" bIns="93300" anchor="t"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39f13d6f2a_0_2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g139f13d6f2a_0_21:notes"/>
          <p:cNvSpPr txBox="1">
            <a:spLocks noGrp="1"/>
          </p:cNvSpPr>
          <p:nvPr>
            <p:ph type="body" idx="1"/>
          </p:nvPr>
        </p:nvSpPr>
        <p:spPr>
          <a:xfrm>
            <a:off x="702310" y="4421823"/>
            <a:ext cx="5618400" cy="4189200"/>
          </a:xfrm>
          <a:prstGeom prst="rect">
            <a:avLst/>
          </a:prstGeom>
          <a:noFill/>
          <a:ln>
            <a:noFill/>
          </a:ln>
        </p:spPr>
        <p:txBody>
          <a:bodyPr spcFirstLastPara="1" wrap="square" lIns="93300" tIns="93300" rIns="93300" bIns="93300" anchor="t" anchorCtr="0">
            <a:noAutofit/>
          </a:bodyPr>
          <a:lstStyle/>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9: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0:notes"/>
          <p:cNvSpPr>
            <a:spLocks noGrp="1" noRot="1" noChangeAspect="1"/>
          </p:cNvSpPr>
          <p:nvPr>
            <p:ph type="sldImg" idx="2"/>
          </p:nvPr>
        </p:nvSpPr>
        <p:spPr>
          <a:xfrm>
            <a:off x="436563" y="711200"/>
            <a:ext cx="6318250" cy="3554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p10: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0" lvl="0" indent="0" algn="l" rtl="0">
              <a:spcBef>
                <a:spcPts val="0"/>
              </a:spcBef>
              <a:spcAft>
                <a:spcPts val="0"/>
              </a:spcAft>
              <a:buNone/>
            </a:pPr>
            <a:endParaRPr dirty="0">
              <a:solidFill>
                <a:schemeClr val="dk1"/>
              </a:solidFill>
              <a:highlight>
                <a:schemeClr val="lt1"/>
              </a:highlight>
              <a:latin typeface="Times New Roman"/>
              <a:ea typeface="Times New Roman"/>
              <a:cs typeface="Times New Roman"/>
              <a:sym typeface="Times New Roman"/>
            </a:endParaRPr>
          </a:p>
          <a:p>
            <a:pPr marL="0" lvl="0" indent="0" algn="l" rtl="0">
              <a:spcBef>
                <a:spcPts val="0"/>
              </a:spcBef>
              <a:spcAft>
                <a:spcPts val="0"/>
              </a:spcAft>
              <a:buNone/>
            </a:pPr>
            <a:r>
              <a:rPr lang="en" dirty="0">
                <a:solidFill>
                  <a:schemeClr val="dk1"/>
                </a:solidFill>
                <a:highlight>
                  <a:schemeClr val="lt1"/>
                </a:highlight>
                <a:latin typeface="Times New Roman"/>
                <a:ea typeface="Times New Roman"/>
                <a:cs typeface="Times New Roman"/>
                <a:sym typeface="Times New Roman"/>
              </a:rPr>
              <a:t>                     </a:t>
            </a:r>
            <a:endParaRPr dirty="0">
              <a:solidFill>
                <a:schemeClr val="dk1"/>
              </a:solidFill>
              <a:highlight>
                <a:schemeClr val="lt1"/>
              </a:highlight>
              <a:latin typeface="Times New Roman"/>
              <a:ea typeface="Times New Roman"/>
              <a:cs typeface="Times New Roman"/>
              <a:sym typeface="Times New Roman"/>
            </a:endParaRPr>
          </a:p>
          <a:p>
            <a:pPr marL="0" lvl="0" indent="0" algn="l" rtl="0">
              <a:spcBef>
                <a:spcPts val="0"/>
              </a:spcBef>
              <a:spcAft>
                <a:spcPts val="0"/>
              </a:spcAft>
              <a:buNone/>
            </a:pPr>
            <a:r>
              <a:rPr lang="en" dirty="0">
                <a:solidFill>
                  <a:schemeClr val="dk1"/>
                </a:solidFill>
                <a:highlight>
                  <a:schemeClr val="lt1"/>
                </a:highlight>
                <a:latin typeface="Times New Roman"/>
                <a:ea typeface="Times New Roman"/>
                <a:cs typeface="Times New Roman"/>
                <a:sym typeface="Times New Roman"/>
              </a:rPr>
              <a:t>                </a:t>
            </a:r>
            <a:endParaRPr dirty="0">
              <a:solidFill>
                <a:schemeClr val="dk1"/>
              </a:solidFill>
              <a:highlight>
                <a:schemeClr val="lt1"/>
              </a:highlight>
              <a:latin typeface="Times New Roman"/>
              <a:ea typeface="Times New Roman"/>
              <a:cs typeface="Times New Roman"/>
              <a:sym typeface="Times New Roman"/>
            </a:endParaRPr>
          </a:p>
          <a:p>
            <a:pPr marL="0" lvl="0" indent="0" algn="r" rtl="0">
              <a:lnSpc>
                <a:spcPct val="115000"/>
              </a:lnSpc>
              <a:spcBef>
                <a:spcPts val="0"/>
              </a:spcBef>
              <a:spcAft>
                <a:spcPts val="0"/>
              </a:spcAft>
              <a:buNone/>
            </a:pPr>
            <a:r>
              <a:rPr lang="en" dirty="0">
                <a:solidFill>
                  <a:schemeClr val="dk1"/>
                </a:solidFill>
                <a:highlight>
                  <a:schemeClr val="lt1"/>
                </a:highlight>
                <a:latin typeface="Times New Roman"/>
                <a:ea typeface="Times New Roman"/>
                <a:cs typeface="Times New Roman"/>
                <a:sym typeface="Times New Roman"/>
              </a:rPr>
              <a:t>2.83</a:t>
            </a:r>
            <a:endParaRPr dirty="0">
              <a:solidFill>
                <a:schemeClr val="dk1"/>
              </a:solidFill>
              <a:highlight>
                <a:schemeClr val="lt1"/>
              </a:highlight>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dirty="0">
              <a:solidFill>
                <a:schemeClr val="dk1"/>
              </a:solidFill>
              <a:highlight>
                <a:schemeClr val="lt1"/>
              </a:highlight>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11: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rtl="0"/>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12: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0" lvl="0" indent="0" algn="l" rtl="0">
              <a:lnSpc>
                <a:spcPct val="100000"/>
              </a:lnSpc>
              <a:spcBef>
                <a:spcPts val="0"/>
              </a:spcBef>
              <a:spcAft>
                <a:spcPts val="0"/>
              </a:spcAft>
              <a:buSzPts val="1100"/>
              <a:buNone/>
            </a:pPr>
            <a:r>
              <a:rPr lang="en-US" sz="1100" b="0" i="0" u="none" strike="noStrike" cap="none" dirty="0" smtClean="0">
                <a:solidFill>
                  <a:srgbClr val="000000"/>
                </a:solidFill>
                <a:effectLst/>
                <a:latin typeface="Arial"/>
                <a:ea typeface="Arial"/>
                <a:cs typeface="Arial"/>
                <a:sym typeface="Arial"/>
              </a:rPr>
              <a:t>from perspective of HR.. Short term fix, but not best option.. Turnover, impact students and professional overall*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dirty="0" smtClean="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smtClean="0">
                <a:effectLst/>
              </a:rPr>
              <a:t>Collegiate-</a:t>
            </a:r>
            <a:r>
              <a:rPr lang="en-US" b="0" baseline="0" dirty="0" smtClean="0">
                <a:effectLst/>
              </a:rPr>
              <a:t> traditional pathway ( EPP)</a:t>
            </a:r>
            <a:r>
              <a:rPr lang="en-US" b="0" dirty="0" smtClean="0">
                <a:effectLst/>
              </a:rPr>
              <a:t> Applications are Down  Since 2015. This Correlates with the Decline in Teacher Graduates From our Universities preparation programs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2: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p6: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3308538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734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p14: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47322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7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76: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3196847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7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77: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2899481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15: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0" lvl="0" indent="0" algn="l" rtl="0">
              <a:lnSpc>
                <a:spcPct val="100000"/>
              </a:lnSpc>
              <a:spcBef>
                <a:spcPts val="0"/>
              </a:spcBef>
              <a:spcAft>
                <a:spcPts val="0"/>
              </a:spcAft>
              <a:buSzPts val="1100"/>
              <a:buNone/>
            </a:pPr>
            <a:endParaRPr lang="en-US" dirty="0" smtClean="0">
              <a:effectLs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sz="12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7060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85268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4:notes"/>
          <p:cNvSpPr txBox="1">
            <a:spLocks noGrp="1"/>
          </p:cNvSpPr>
          <p:nvPr>
            <p:ph type="body" idx="1"/>
          </p:nvPr>
        </p:nvSpPr>
        <p:spPr>
          <a:xfrm>
            <a:off x="702310" y="4421823"/>
            <a:ext cx="5618480" cy="4189095"/>
          </a:xfrm>
          <a:prstGeom prst="rect">
            <a:avLst/>
          </a:prstGeom>
          <a:noFill/>
          <a:ln>
            <a:noFill/>
          </a:ln>
        </p:spPr>
        <p:txBody>
          <a:bodyPr spcFirstLastPara="1" wrap="square" lIns="93300" tIns="93300" rIns="93300" bIns="93300"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406479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599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notes"/>
          <p:cNvSpPr txBox="1">
            <a:spLocks noGrp="1"/>
          </p:cNvSpPr>
          <p:nvPr>
            <p:ph type="body" idx="1"/>
          </p:nvPr>
        </p:nvSpPr>
        <p:spPr>
          <a:xfrm>
            <a:off x="702310" y="4421823"/>
            <a:ext cx="5618480" cy="4189095"/>
          </a:xfrm>
          <a:prstGeom prst="rect">
            <a:avLst/>
          </a:prstGeom>
        </p:spPr>
        <p:txBody>
          <a:bodyPr spcFirstLastPara="1" wrap="square" lIns="93300" tIns="93300" rIns="93300" bIns="93300" anchor="t" anchorCtr="0">
            <a:noAutofit/>
          </a:bodyPr>
          <a:lstStyle/>
          <a:p>
            <a:pPr marL="0" lvl="0" indent="0" algn="l" rtl="0">
              <a:spcBef>
                <a:spcPts val="0"/>
              </a:spcBef>
              <a:spcAft>
                <a:spcPts val="0"/>
              </a:spcAft>
              <a:buNone/>
            </a:pPr>
            <a:endParaRPr dirty="0"/>
          </a:p>
        </p:txBody>
      </p:sp>
      <p:sp>
        <p:nvSpPr>
          <p:cNvPr id="333" name="Google Shape;333;p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470a85a1b5_2_6:notes"/>
          <p:cNvSpPr txBox="1">
            <a:spLocks noGrp="1"/>
          </p:cNvSpPr>
          <p:nvPr>
            <p:ph type="body" idx="1"/>
          </p:nvPr>
        </p:nvSpPr>
        <p:spPr>
          <a:xfrm>
            <a:off x="702310" y="4421823"/>
            <a:ext cx="5618400" cy="4189200"/>
          </a:xfrm>
          <a:prstGeom prst="rect">
            <a:avLst/>
          </a:prstGeom>
        </p:spPr>
        <p:txBody>
          <a:bodyPr spcFirstLastPara="1" wrap="square" lIns="93300" tIns="93300" rIns="93300" bIns="93300" anchor="t" anchorCtr="0">
            <a:noAutofit/>
          </a:bodyPr>
          <a:lstStyle/>
          <a:p>
            <a:pPr marL="0" lvl="0" indent="0" algn="l" rtl="0">
              <a:spcBef>
                <a:spcPts val="0"/>
              </a:spcBef>
              <a:spcAft>
                <a:spcPts val="0"/>
              </a:spcAft>
              <a:buNone/>
            </a:pPr>
            <a:endParaRPr dirty="0"/>
          </a:p>
        </p:txBody>
      </p:sp>
      <p:sp>
        <p:nvSpPr>
          <p:cNvPr id="489" name="Google Shape;489;g1470a85a1b5_2_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654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4490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llage Title and Subtitle Page">
  <p:cSld name="Collage Title and Subtitle Page">
    <p:bg>
      <p:bgPr>
        <a:blipFill>
          <a:blip r:embed="rId2">
            <a:alphaModFix/>
          </a:blip>
          <a:stretch>
            <a:fillRect/>
          </a:stretch>
        </a:blipFill>
        <a:effectLst/>
      </p:bgPr>
    </p:bg>
    <p:spTree>
      <p:nvGrpSpPr>
        <p:cNvPr id="1" name="Shape 10"/>
        <p:cNvGrpSpPr/>
        <p:nvPr/>
      </p:nvGrpSpPr>
      <p:grpSpPr>
        <a:xfrm>
          <a:off x="0" y="0"/>
          <a:ext cx="0" cy="0"/>
          <a:chOff x="0" y="0"/>
          <a:chExt cx="0" cy="0"/>
        </a:xfrm>
      </p:grpSpPr>
      <p:pic>
        <p:nvPicPr>
          <p:cNvPr id="11" name="Google Shape;11;p17"/>
          <p:cNvPicPr preferRelativeResize="0"/>
          <p:nvPr/>
        </p:nvPicPr>
        <p:blipFill rotWithShape="1">
          <a:blip r:embed="rId3">
            <a:alphaModFix/>
          </a:blip>
          <a:srcRect/>
          <a:stretch/>
        </p:blipFill>
        <p:spPr>
          <a:xfrm>
            <a:off x="0" y="2381"/>
            <a:ext cx="9144000" cy="5138738"/>
          </a:xfrm>
          <a:prstGeom prst="rect">
            <a:avLst/>
          </a:prstGeom>
          <a:noFill/>
          <a:ln>
            <a:noFill/>
          </a:ln>
        </p:spPr>
      </p:pic>
      <p:sp>
        <p:nvSpPr>
          <p:cNvPr id="12" name="Google Shape;12;p17"/>
          <p:cNvSpPr/>
          <p:nvPr/>
        </p:nvSpPr>
        <p:spPr>
          <a:xfrm>
            <a:off x="642600" y="1358950"/>
            <a:ext cx="7943100" cy="2833800"/>
          </a:xfrm>
          <a:prstGeom prst="roundRect">
            <a:avLst>
              <a:gd name="adj" fmla="val 16667"/>
            </a:avLst>
          </a:prstGeom>
          <a:solidFill>
            <a:srgbClr val="FFFFFF">
              <a:alpha val="68627"/>
            </a:srgbClr>
          </a:solidFill>
          <a:ln w="38100" cap="flat" cmpd="sng">
            <a:solidFill>
              <a:srgbClr val="D500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7"/>
          <p:cNvSpPr txBox="1">
            <a:spLocks noGrp="1"/>
          </p:cNvSpPr>
          <p:nvPr>
            <p:ph type="ctrTitle"/>
          </p:nvPr>
        </p:nvSpPr>
        <p:spPr>
          <a:xfrm>
            <a:off x="311708" y="1244950"/>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 name="Google Shape;14;p17"/>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17"/>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64"/>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52" name="Google Shape;52;p6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30200" algn="ctr">
              <a:lnSpc>
                <a:spcPct val="115000"/>
              </a:lnSpc>
              <a:spcBef>
                <a:spcPts val="0"/>
              </a:spcBef>
              <a:spcAft>
                <a:spcPts val="0"/>
              </a:spcAft>
              <a:buSzPts val="1600"/>
              <a:buChar char="●"/>
              <a:defRPr/>
            </a:lvl1pPr>
            <a:lvl2pPr marL="914400" lvl="1" indent="-330200" algn="ctr">
              <a:lnSpc>
                <a:spcPct val="115000"/>
              </a:lnSpc>
              <a:spcBef>
                <a:spcPts val="1600"/>
              </a:spcBef>
              <a:spcAft>
                <a:spcPts val="0"/>
              </a:spcAft>
              <a:buSzPts val="16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3" name="Google Shape;53;p64"/>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1" name="Google Shape;61;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8" name="Google Shape;68;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 name="Google Shape;6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3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3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6" name="Google Shape;7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3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3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3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3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5" name="Google Shape;85;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3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3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3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2" name="Google Shape;9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25"/>
          <p:cNvSpPr txBox="1">
            <a:spLocks noGrp="1"/>
          </p:cNvSpPr>
          <p:nvPr>
            <p:ph type="body" idx="1"/>
          </p:nvPr>
        </p:nvSpPr>
        <p:spPr>
          <a:xfrm>
            <a:off x="785950" y="1386425"/>
            <a:ext cx="81834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8" name="Google Shape;18;p25"/>
          <p:cNvSpPr txBox="1">
            <a:spLocks noGrp="1"/>
          </p:cNvSpPr>
          <p:nvPr>
            <p:ph type="sldNum" idx="12"/>
          </p:nvPr>
        </p:nvSpPr>
        <p:spPr>
          <a:xfrm>
            <a:off x="579233"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19" name="Google Shape;19;p25"/>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20" name="Google Shape;20;p25"/>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8"/>
        <p:cNvGrpSpPr/>
        <p:nvPr/>
      </p:nvGrpSpPr>
      <p:grpSpPr>
        <a:xfrm>
          <a:off x="0" y="0"/>
          <a:ext cx="0" cy="0"/>
          <a:chOff x="0" y="0"/>
          <a:chExt cx="0" cy="0"/>
        </a:xfrm>
      </p:grpSpPr>
      <p:sp>
        <p:nvSpPr>
          <p:cNvPr id="99" name="Google Shape;99;p21"/>
          <p:cNvSpPr txBox="1">
            <a:spLocks noGrp="1"/>
          </p:cNvSpPr>
          <p:nvPr>
            <p:ph type="body" idx="1"/>
          </p:nvPr>
        </p:nvSpPr>
        <p:spPr>
          <a:xfrm>
            <a:off x="311700" y="1389600"/>
            <a:ext cx="42549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00" name="Google Shape;100;p21"/>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01" name="Google Shape;101;p21"/>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375202" y="273844"/>
            <a:ext cx="8140148" cy="779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Trebuchet MS"/>
              <a:buNone/>
              <a:defRPr sz="30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4"/>
          <p:cNvSpPr txBox="1">
            <a:spLocks noGrp="1"/>
          </p:cNvSpPr>
          <p:nvPr>
            <p:ph type="body" idx="1"/>
          </p:nvPr>
        </p:nvSpPr>
        <p:spPr>
          <a:xfrm>
            <a:off x="477078" y="1157288"/>
            <a:ext cx="8038272" cy="3475435"/>
          </a:xfrm>
          <a:prstGeom prst="rect">
            <a:avLst/>
          </a:prstGeom>
          <a:noFill/>
          <a:ln>
            <a:noFill/>
          </a:ln>
        </p:spPr>
        <p:txBody>
          <a:bodyPr spcFirstLastPara="1" wrap="square" lIns="91425" tIns="45700" rIns="91425" bIns="45700" anchor="t" anchorCtr="0">
            <a:normAutofit/>
          </a:bodyPr>
          <a:lstStyle>
            <a:lvl1pPr marL="457200" lvl="0" indent="-424180" algn="l">
              <a:lnSpc>
                <a:spcPct val="90000"/>
              </a:lnSpc>
              <a:spcBef>
                <a:spcPts val="750"/>
              </a:spcBef>
              <a:spcAft>
                <a:spcPts val="0"/>
              </a:spcAft>
              <a:buClr>
                <a:srgbClr val="DB244D"/>
              </a:buClr>
              <a:buSzPts val="3080"/>
              <a:buFont typeface="Trebuchet MS"/>
              <a:buChar char="•"/>
              <a:defRPr sz="2100">
                <a:latin typeface="Trebuchet MS"/>
                <a:ea typeface="Trebuchet MS"/>
                <a:cs typeface="Trebuchet MS"/>
                <a:sym typeface="Trebuchet MS"/>
              </a:defRPr>
            </a:lvl1pPr>
            <a:lvl2pPr marL="914400" lvl="1" indent="-410210" algn="l">
              <a:lnSpc>
                <a:spcPct val="90000"/>
              </a:lnSpc>
              <a:spcBef>
                <a:spcPts val="375"/>
              </a:spcBef>
              <a:spcAft>
                <a:spcPts val="0"/>
              </a:spcAft>
              <a:buClr>
                <a:srgbClr val="DB244D"/>
              </a:buClr>
              <a:buSzPts val="2860"/>
              <a:buFont typeface="Trebuchet MS"/>
              <a:buChar char="•"/>
              <a:defRPr sz="1950">
                <a:latin typeface="Trebuchet MS"/>
                <a:ea typeface="Trebuchet MS"/>
                <a:cs typeface="Trebuchet MS"/>
                <a:sym typeface="Trebuchet MS"/>
              </a:defRPr>
            </a:lvl2pPr>
            <a:lvl3pPr marL="1371600" lvl="2" indent="-396239" algn="l">
              <a:lnSpc>
                <a:spcPct val="90000"/>
              </a:lnSpc>
              <a:spcBef>
                <a:spcPts val="375"/>
              </a:spcBef>
              <a:spcAft>
                <a:spcPts val="0"/>
              </a:spcAft>
              <a:buClr>
                <a:srgbClr val="DB244D"/>
              </a:buClr>
              <a:buSzPts val="2640"/>
              <a:buFont typeface="Trebuchet MS"/>
              <a:buChar char="•"/>
              <a:defRPr sz="1800">
                <a:latin typeface="Trebuchet MS"/>
                <a:ea typeface="Trebuchet MS"/>
                <a:cs typeface="Trebuchet MS"/>
                <a:sym typeface="Trebuchet MS"/>
              </a:defRPr>
            </a:lvl3pPr>
            <a:lvl4pPr marL="1828800" lvl="3" indent="-396239" algn="l">
              <a:lnSpc>
                <a:spcPct val="90000"/>
              </a:lnSpc>
              <a:spcBef>
                <a:spcPts val="375"/>
              </a:spcBef>
              <a:spcAft>
                <a:spcPts val="0"/>
              </a:spcAft>
              <a:buClr>
                <a:srgbClr val="DB244D"/>
              </a:buClr>
              <a:buSzPts val="2640"/>
              <a:buFont typeface="Trebuchet MS"/>
              <a:buChar char="•"/>
              <a:defRPr sz="1800">
                <a:latin typeface="Trebuchet MS"/>
                <a:ea typeface="Trebuchet MS"/>
                <a:cs typeface="Trebuchet MS"/>
                <a:sym typeface="Trebuchet MS"/>
              </a:defRPr>
            </a:lvl4pPr>
            <a:lvl5pPr marL="2286000" lvl="4" indent="-354329" algn="l">
              <a:lnSpc>
                <a:spcPct val="90000"/>
              </a:lnSpc>
              <a:spcBef>
                <a:spcPts val="375"/>
              </a:spcBef>
              <a:spcAft>
                <a:spcPts val="0"/>
              </a:spcAft>
              <a:buClr>
                <a:srgbClr val="DB244D"/>
              </a:buClr>
              <a:buSzPts val="1980"/>
              <a:buFont typeface="Trebuchet MS"/>
              <a:buChar char="•"/>
              <a:defRPr>
                <a:latin typeface="Trebuchet MS"/>
                <a:ea typeface="Trebuchet MS"/>
                <a:cs typeface="Trebuchet MS"/>
                <a:sym typeface="Trebuchet MS"/>
              </a:defRPr>
            </a:lvl5pPr>
            <a:lvl6pPr marL="2743200" lvl="5" indent="-342900" algn="l">
              <a:lnSpc>
                <a:spcPct val="90000"/>
              </a:lnSpc>
              <a:spcBef>
                <a:spcPts val="375"/>
              </a:spcBef>
              <a:spcAft>
                <a:spcPts val="0"/>
              </a:spcAft>
              <a:buClr>
                <a:schemeClr val="dk1"/>
              </a:buClr>
              <a:buSzPts val="1800"/>
              <a:buFont typeface="Trebuchet MS"/>
              <a:buChar char="•"/>
              <a:defRPr>
                <a:latin typeface="Trebuchet MS"/>
                <a:ea typeface="Trebuchet MS"/>
                <a:cs typeface="Trebuchet MS"/>
                <a:sym typeface="Trebuchet MS"/>
              </a:defRPr>
            </a:lvl6pPr>
            <a:lvl7pPr marL="3200400" lvl="6" indent="-342900" algn="l">
              <a:lnSpc>
                <a:spcPct val="90000"/>
              </a:lnSpc>
              <a:spcBef>
                <a:spcPts val="375"/>
              </a:spcBef>
              <a:spcAft>
                <a:spcPts val="0"/>
              </a:spcAft>
              <a:buClr>
                <a:schemeClr val="dk1"/>
              </a:buClr>
              <a:buSzPts val="1800"/>
              <a:buFont typeface="Trebuchet MS"/>
              <a:buChar char="•"/>
              <a:defRPr>
                <a:latin typeface="Trebuchet MS"/>
                <a:ea typeface="Trebuchet MS"/>
                <a:cs typeface="Trebuchet MS"/>
                <a:sym typeface="Trebuchet MS"/>
              </a:defRPr>
            </a:lvl7pPr>
            <a:lvl8pPr marL="3657600" lvl="7" indent="-342900" algn="l">
              <a:lnSpc>
                <a:spcPct val="90000"/>
              </a:lnSpc>
              <a:spcBef>
                <a:spcPts val="375"/>
              </a:spcBef>
              <a:spcAft>
                <a:spcPts val="0"/>
              </a:spcAft>
              <a:buClr>
                <a:schemeClr val="dk1"/>
              </a:buClr>
              <a:buSzPts val="1800"/>
              <a:buFont typeface="Trebuchet MS"/>
              <a:buChar char="•"/>
              <a:defRPr>
                <a:latin typeface="Trebuchet MS"/>
                <a:ea typeface="Trebuchet MS"/>
                <a:cs typeface="Trebuchet MS"/>
                <a:sym typeface="Trebuchet MS"/>
              </a:defRPr>
            </a:lvl8pPr>
            <a:lvl9pPr marL="4114800" lvl="8" indent="-342900" algn="l">
              <a:lnSpc>
                <a:spcPct val="90000"/>
              </a:lnSpc>
              <a:spcBef>
                <a:spcPts val="375"/>
              </a:spcBef>
              <a:spcAft>
                <a:spcPts val="0"/>
              </a:spcAft>
              <a:buClr>
                <a:schemeClr val="dk1"/>
              </a:buClr>
              <a:buSzPts val="1800"/>
              <a:buFont typeface="Trebuchet MS"/>
              <a:buChar char="•"/>
              <a:defRPr>
                <a:latin typeface="Trebuchet MS"/>
                <a:ea typeface="Trebuchet MS"/>
                <a:cs typeface="Trebuchet MS"/>
                <a:sym typeface="Trebuchet MS"/>
              </a:defRPr>
            </a:lvl9pPr>
          </a:lstStyle>
          <a:p>
            <a:endParaRPr/>
          </a:p>
        </p:txBody>
      </p:sp>
      <p:sp>
        <p:nvSpPr>
          <p:cNvPr id="105" name="Google Shape;105;p24"/>
          <p:cNvSpPr txBox="1">
            <a:spLocks noGrp="1"/>
          </p:cNvSpPr>
          <p:nvPr>
            <p:ph type="sldNum" idx="12"/>
          </p:nvPr>
        </p:nvSpPr>
        <p:spPr>
          <a:xfrm>
            <a:off x="6820727" y="4714644"/>
            <a:ext cx="499441" cy="37724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900" b="0" i="0" u="none" strike="noStrike" cap="none">
                <a:solidFill>
                  <a:schemeClr val="dk1"/>
                </a:solidFill>
                <a:latin typeface="Tahoma"/>
                <a:ea typeface="Tahoma"/>
                <a:cs typeface="Tahoma"/>
                <a:sym typeface="Tahoma"/>
              </a:defRPr>
            </a:lvl1pPr>
            <a:lvl2pPr marL="0" marR="0" lvl="1" indent="0" algn="ctr">
              <a:lnSpc>
                <a:spcPct val="100000"/>
              </a:lnSpc>
              <a:spcBef>
                <a:spcPts val="0"/>
              </a:spcBef>
              <a:spcAft>
                <a:spcPts val="0"/>
              </a:spcAft>
              <a:buClr>
                <a:srgbClr val="000000"/>
              </a:buClr>
              <a:buSzPts val="1200"/>
              <a:buFont typeface="Arial"/>
              <a:buNone/>
              <a:defRPr sz="900" b="0" i="0" u="none" strike="noStrike" cap="none">
                <a:solidFill>
                  <a:schemeClr val="dk1"/>
                </a:solidFill>
                <a:latin typeface="Tahoma"/>
                <a:ea typeface="Tahoma"/>
                <a:cs typeface="Tahoma"/>
                <a:sym typeface="Tahoma"/>
              </a:defRPr>
            </a:lvl2pPr>
            <a:lvl3pPr marL="0" marR="0" lvl="2" indent="0" algn="ctr">
              <a:lnSpc>
                <a:spcPct val="100000"/>
              </a:lnSpc>
              <a:spcBef>
                <a:spcPts val="0"/>
              </a:spcBef>
              <a:spcAft>
                <a:spcPts val="0"/>
              </a:spcAft>
              <a:buClr>
                <a:srgbClr val="000000"/>
              </a:buClr>
              <a:buSzPts val="1200"/>
              <a:buFont typeface="Arial"/>
              <a:buNone/>
              <a:defRPr sz="900" b="0" i="0" u="none" strike="noStrike" cap="none">
                <a:solidFill>
                  <a:schemeClr val="dk1"/>
                </a:solidFill>
                <a:latin typeface="Tahoma"/>
                <a:ea typeface="Tahoma"/>
                <a:cs typeface="Tahoma"/>
                <a:sym typeface="Tahoma"/>
              </a:defRPr>
            </a:lvl3pPr>
            <a:lvl4pPr marL="0" marR="0" lvl="3" indent="0" algn="ctr">
              <a:lnSpc>
                <a:spcPct val="100000"/>
              </a:lnSpc>
              <a:spcBef>
                <a:spcPts val="0"/>
              </a:spcBef>
              <a:spcAft>
                <a:spcPts val="0"/>
              </a:spcAft>
              <a:buClr>
                <a:srgbClr val="000000"/>
              </a:buClr>
              <a:buSzPts val="1200"/>
              <a:buFont typeface="Arial"/>
              <a:buNone/>
              <a:defRPr sz="900" b="0" i="0" u="none" strike="noStrike" cap="none">
                <a:solidFill>
                  <a:schemeClr val="dk1"/>
                </a:solidFill>
                <a:latin typeface="Tahoma"/>
                <a:ea typeface="Tahoma"/>
                <a:cs typeface="Tahoma"/>
                <a:sym typeface="Tahoma"/>
              </a:defRPr>
            </a:lvl4pPr>
            <a:lvl5pPr marL="0" marR="0" lvl="4" indent="0" algn="ctr">
              <a:lnSpc>
                <a:spcPct val="100000"/>
              </a:lnSpc>
              <a:spcBef>
                <a:spcPts val="0"/>
              </a:spcBef>
              <a:spcAft>
                <a:spcPts val="0"/>
              </a:spcAft>
              <a:buClr>
                <a:srgbClr val="000000"/>
              </a:buClr>
              <a:buSzPts val="1200"/>
              <a:buFont typeface="Arial"/>
              <a:buNone/>
              <a:defRPr sz="900" b="0" i="0" u="none" strike="noStrike" cap="none">
                <a:solidFill>
                  <a:schemeClr val="dk1"/>
                </a:solidFill>
                <a:latin typeface="Tahoma"/>
                <a:ea typeface="Tahoma"/>
                <a:cs typeface="Tahoma"/>
                <a:sym typeface="Tahoma"/>
              </a:defRPr>
            </a:lvl5pPr>
            <a:lvl6pPr marL="0" marR="0" lvl="5" indent="0" algn="ctr">
              <a:lnSpc>
                <a:spcPct val="100000"/>
              </a:lnSpc>
              <a:spcBef>
                <a:spcPts val="0"/>
              </a:spcBef>
              <a:spcAft>
                <a:spcPts val="0"/>
              </a:spcAft>
              <a:buClr>
                <a:srgbClr val="000000"/>
              </a:buClr>
              <a:buSzPts val="1200"/>
              <a:buFont typeface="Arial"/>
              <a:buNone/>
              <a:defRPr sz="900" b="0" i="0" u="none" strike="noStrike" cap="none">
                <a:solidFill>
                  <a:schemeClr val="dk1"/>
                </a:solidFill>
                <a:latin typeface="Tahoma"/>
                <a:ea typeface="Tahoma"/>
                <a:cs typeface="Tahoma"/>
                <a:sym typeface="Tahoma"/>
              </a:defRPr>
            </a:lvl6pPr>
            <a:lvl7pPr marL="0" marR="0" lvl="6" indent="0" algn="ctr">
              <a:lnSpc>
                <a:spcPct val="100000"/>
              </a:lnSpc>
              <a:spcBef>
                <a:spcPts val="0"/>
              </a:spcBef>
              <a:spcAft>
                <a:spcPts val="0"/>
              </a:spcAft>
              <a:buClr>
                <a:srgbClr val="000000"/>
              </a:buClr>
              <a:buSzPts val="1200"/>
              <a:buFont typeface="Arial"/>
              <a:buNone/>
              <a:defRPr sz="900" b="0" i="0" u="none" strike="noStrike" cap="none">
                <a:solidFill>
                  <a:schemeClr val="dk1"/>
                </a:solidFill>
                <a:latin typeface="Tahoma"/>
                <a:ea typeface="Tahoma"/>
                <a:cs typeface="Tahoma"/>
                <a:sym typeface="Tahoma"/>
              </a:defRPr>
            </a:lvl7pPr>
            <a:lvl8pPr marL="0" marR="0" lvl="7" indent="0" algn="ctr">
              <a:lnSpc>
                <a:spcPct val="100000"/>
              </a:lnSpc>
              <a:spcBef>
                <a:spcPts val="0"/>
              </a:spcBef>
              <a:spcAft>
                <a:spcPts val="0"/>
              </a:spcAft>
              <a:buClr>
                <a:srgbClr val="000000"/>
              </a:buClr>
              <a:buSzPts val="1200"/>
              <a:buFont typeface="Arial"/>
              <a:buNone/>
              <a:defRPr sz="900" b="0" i="0" u="none" strike="noStrike" cap="none">
                <a:solidFill>
                  <a:schemeClr val="dk1"/>
                </a:solidFill>
                <a:latin typeface="Tahoma"/>
                <a:ea typeface="Tahoma"/>
                <a:cs typeface="Tahoma"/>
                <a:sym typeface="Tahoma"/>
              </a:defRPr>
            </a:lvl8pPr>
            <a:lvl9pPr marL="0" marR="0" lvl="8" indent="0" algn="ctr">
              <a:lnSpc>
                <a:spcPct val="100000"/>
              </a:lnSpc>
              <a:spcBef>
                <a:spcPts val="0"/>
              </a:spcBef>
              <a:spcAft>
                <a:spcPts val="0"/>
              </a:spcAft>
              <a:buClr>
                <a:srgbClr val="000000"/>
              </a:buClr>
              <a:buSzPts val="1200"/>
              <a:buFont typeface="Arial"/>
              <a:buNone/>
              <a:defRPr sz="900" b="0" i="0" u="none" strike="noStrike" cap="none">
                <a:solidFill>
                  <a:schemeClr val="dk1"/>
                </a:solidFill>
                <a:latin typeface="Tahoma"/>
                <a:ea typeface="Tahoma"/>
                <a:cs typeface="Tahoma"/>
                <a:sym typeface="Tahoma"/>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llage Title and Subtitle Page">
  <p:cSld name="Collage Title and Subtitle Page">
    <p:bg>
      <p:bgPr>
        <a:blipFill>
          <a:blip r:embed="rId2">
            <a:alphaModFix/>
          </a:blip>
          <a:stretch>
            <a:fillRect/>
          </a:stretch>
        </a:blipFill>
        <a:effectLst/>
      </p:bgPr>
    </p:bg>
    <p:spTree>
      <p:nvGrpSpPr>
        <p:cNvPr id="1" name="Shape 106"/>
        <p:cNvGrpSpPr/>
        <p:nvPr/>
      </p:nvGrpSpPr>
      <p:grpSpPr>
        <a:xfrm>
          <a:off x="0" y="0"/>
          <a:ext cx="0" cy="0"/>
          <a:chOff x="0" y="0"/>
          <a:chExt cx="0" cy="0"/>
        </a:xfrm>
      </p:grpSpPr>
      <p:pic>
        <p:nvPicPr>
          <p:cNvPr id="107" name="Google Shape;107;p65"/>
          <p:cNvPicPr preferRelativeResize="0"/>
          <p:nvPr/>
        </p:nvPicPr>
        <p:blipFill rotWithShape="1">
          <a:blip r:embed="rId3">
            <a:alphaModFix/>
          </a:blip>
          <a:srcRect/>
          <a:stretch/>
        </p:blipFill>
        <p:spPr>
          <a:xfrm>
            <a:off x="0" y="2381"/>
            <a:ext cx="9144000" cy="5138738"/>
          </a:xfrm>
          <a:prstGeom prst="rect">
            <a:avLst/>
          </a:prstGeom>
          <a:noFill/>
          <a:ln>
            <a:noFill/>
          </a:ln>
        </p:spPr>
      </p:pic>
      <p:sp>
        <p:nvSpPr>
          <p:cNvPr id="108" name="Google Shape;108;p65"/>
          <p:cNvSpPr/>
          <p:nvPr/>
        </p:nvSpPr>
        <p:spPr>
          <a:xfrm>
            <a:off x="642600" y="1358950"/>
            <a:ext cx="7943100" cy="2833800"/>
          </a:xfrm>
          <a:prstGeom prst="roundRect">
            <a:avLst>
              <a:gd name="adj" fmla="val 16667"/>
            </a:avLst>
          </a:prstGeom>
          <a:solidFill>
            <a:srgbClr val="FFFFFF">
              <a:alpha val="68627"/>
            </a:srgbClr>
          </a:solidFill>
          <a:ln w="38100" cap="flat" cmpd="sng">
            <a:solidFill>
              <a:srgbClr val="D500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65"/>
          <p:cNvSpPr txBox="1">
            <a:spLocks noGrp="1"/>
          </p:cNvSpPr>
          <p:nvPr>
            <p:ph type="ctrTitle"/>
          </p:nvPr>
        </p:nvSpPr>
        <p:spPr>
          <a:xfrm>
            <a:off x="311708" y="1244950"/>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0" name="Google Shape;110;p65"/>
          <p:cNvSpPr txBox="1">
            <a:spLocks noGrp="1"/>
          </p:cNvSpPr>
          <p:nvPr>
            <p:ph type="subTitle" idx="1"/>
          </p:nvPr>
        </p:nvSpPr>
        <p:spPr>
          <a:xfrm>
            <a:off x="311700" y="33345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1" name="Google Shape;111;p65"/>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sp>
        <p:nvSpPr>
          <p:cNvPr id="113" name="Google Shape;113;p66"/>
          <p:cNvSpPr txBox="1">
            <a:spLocks noGrp="1"/>
          </p:cNvSpPr>
          <p:nvPr>
            <p:ph type="body" idx="1"/>
          </p:nvPr>
        </p:nvSpPr>
        <p:spPr>
          <a:xfrm>
            <a:off x="785950" y="1386425"/>
            <a:ext cx="81834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4" name="Google Shape;114;p66"/>
          <p:cNvSpPr txBox="1">
            <a:spLocks noGrp="1"/>
          </p:cNvSpPr>
          <p:nvPr>
            <p:ph type="sldNum" idx="12"/>
          </p:nvPr>
        </p:nvSpPr>
        <p:spPr>
          <a:xfrm>
            <a:off x="579233"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115" name="Google Shape;115;p66"/>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116" name="Google Shape;116;p66"/>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Page" type="secHead">
  <p:cSld name="SECTION_HEADER">
    <p:spTree>
      <p:nvGrpSpPr>
        <p:cNvPr id="1" name="Shape 117"/>
        <p:cNvGrpSpPr/>
        <p:nvPr/>
      </p:nvGrpSpPr>
      <p:grpSpPr>
        <a:xfrm>
          <a:off x="0" y="0"/>
          <a:ext cx="0" cy="0"/>
          <a:chOff x="0" y="0"/>
          <a:chExt cx="0" cy="0"/>
        </a:xfrm>
      </p:grpSpPr>
      <p:sp>
        <p:nvSpPr>
          <p:cNvPr id="118" name="Google Shape;118;p6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9" name="Google Shape;119;p67"/>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
        <p:nvSpPr>
          <p:cNvPr id="121" name="Google Shape;121;p68"/>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No Side Logo">
  <p:cSld name="Title and body- No Side Logo">
    <p:spTree>
      <p:nvGrpSpPr>
        <p:cNvPr id="1" name="Shape 122"/>
        <p:cNvGrpSpPr/>
        <p:nvPr/>
      </p:nvGrpSpPr>
      <p:grpSpPr>
        <a:xfrm>
          <a:off x="0" y="0"/>
          <a:ext cx="0" cy="0"/>
          <a:chOff x="0" y="0"/>
          <a:chExt cx="0" cy="0"/>
        </a:xfrm>
      </p:grpSpPr>
      <p:sp>
        <p:nvSpPr>
          <p:cNvPr id="123" name="Google Shape;123;p69"/>
          <p:cNvSpPr txBox="1">
            <a:spLocks noGrp="1"/>
          </p:cNvSpPr>
          <p:nvPr>
            <p:ph type="body" idx="1"/>
          </p:nvPr>
        </p:nvSpPr>
        <p:spPr>
          <a:xfrm>
            <a:off x="448625" y="110027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4" name="Google Shape;124;p69"/>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25" name="Google Shape;125;p69"/>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6"/>
        <p:cNvGrpSpPr/>
        <p:nvPr/>
      </p:nvGrpSpPr>
      <p:grpSpPr>
        <a:xfrm>
          <a:off x="0" y="0"/>
          <a:ext cx="0" cy="0"/>
          <a:chOff x="0" y="0"/>
          <a:chExt cx="0" cy="0"/>
        </a:xfrm>
      </p:grpSpPr>
      <p:sp>
        <p:nvSpPr>
          <p:cNvPr id="127" name="Google Shape;127;p70"/>
          <p:cNvSpPr txBox="1">
            <a:spLocks noGrp="1"/>
          </p:cNvSpPr>
          <p:nvPr>
            <p:ph type="body" idx="1"/>
          </p:nvPr>
        </p:nvSpPr>
        <p:spPr>
          <a:xfrm>
            <a:off x="963100" y="1152475"/>
            <a:ext cx="36942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28" name="Google Shape;128;p70"/>
          <p:cNvSpPr txBox="1">
            <a:spLocks noGrp="1"/>
          </p:cNvSpPr>
          <p:nvPr>
            <p:ph type="body" idx="2"/>
          </p:nvPr>
        </p:nvSpPr>
        <p:spPr>
          <a:xfrm>
            <a:off x="5138192" y="1152475"/>
            <a:ext cx="36942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29" name="Google Shape;129;p70"/>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130" name="Google Shape;130;p70"/>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131" name="Google Shape;131;p70"/>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 No Side Logo">
  <p:cSld name="Title and two columns - No Side Logo">
    <p:spTree>
      <p:nvGrpSpPr>
        <p:cNvPr id="1" name="Shape 132"/>
        <p:cNvGrpSpPr/>
        <p:nvPr/>
      </p:nvGrpSpPr>
      <p:grpSpPr>
        <a:xfrm>
          <a:off x="0" y="0"/>
          <a:ext cx="0" cy="0"/>
          <a:chOff x="0" y="0"/>
          <a:chExt cx="0" cy="0"/>
        </a:xfrm>
      </p:grpSpPr>
      <p:sp>
        <p:nvSpPr>
          <p:cNvPr id="133" name="Google Shape;133;p7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34" name="Google Shape;134;p7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35" name="Google Shape;135;p71"/>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36" name="Google Shape;136;p71"/>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7"/>
        <p:cNvGrpSpPr/>
        <p:nvPr/>
      </p:nvGrpSpPr>
      <p:grpSpPr>
        <a:xfrm>
          <a:off x="0" y="0"/>
          <a:ext cx="0" cy="0"/>
          <a:chOff x="0" y="0"/>
          <a:chExt cx="0" cy="0"/>
        </a:xfrm>
      </p:grpSpPr>
      <p:sp>
        <p:nvSpPr>
          <p:cNvPr id="138" name="Google Shape;138;p7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9" name="Google Shape;139;p72"/>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7"/>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0"/>
        <p:cNvGrpSpPr/>
        <p:nvPr/>
      </p:nvGrpSpPr>
      <p:grpSpPr>
        <a:xfrm>
          <a:off x="0" y="0"/>
          <a:ext cx="0" cy="0"/>
          <a:chOff x="0" y="0"/>
          <a:chExt cx="0" cy="0"/>
        </a:xfrm>
      </p:grpSpPr>
      <p:sp>
        <p:nvSpPr>
          <p:cNvPr id="141" name="Google Shape;141;p7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73"/>
          <p:cNvSpPr txBox="1">
            <a:spLocks noGrp="1"/>
          </p:cNvSpPr>
          <p:nvPr>
            <p:ph type="title"/>
          </p:nvPr>
        </p:nvSpPr>
        <p:spPr>
          <a:xfrm>
            <a:off x="270750" y="1680900"/>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3" name="Google Shape;143;p73"/>
          <p:cNvSpPr txBox="1">
            <a:spLocks noGrp="1"/>
          </p:cNvSpPr>
          <p:nvPr>
            <p:ph type="subTitle" idx="1"/>
          </p:nvPr>
        </p:nvSpPr>
        <p:spPr>
          <a:xfrm>
            <a:off x="270750" y="3250800"/>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4" name="Google Shape;144;p7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5" name="Google Shape;145;p73"/>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6"/>
        <p:cNvGrpSpPr/>
        <p:nvPr/>
      </p:nvGrpSpPr>
      <p:grpSpPr>
        <a:xfrm>
          <a:off x="0" y="0"/>
          <a:ext cx="0" cy="0"/>
          <a:chOff x="0" y="0"/>
          <a:chExt cx="0" cy="0"/>
        </a:xfrm>
      </p:grpSpPr>
      <p:sp>
        <p:nvSpPr>
          <p:cNvPr id="147" name="Google Shape;147;p74"/>
          <p:cNvSpPr txBox="1">
            <a:spLocks noGrp="1"/>
          </p:cNvSpPr>
          <p:nvPr>
            <p:ph type="body" idx="1"/>
          </p:nvPr>
        </p:nvSpPr>
        <p:spPr>
          <a:xfrm>
            <a:off x="369650" y="37933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600"/>
              <a:buNone/>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8" name="Google Shape;148;p74"/>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9"/>
        <p:cNvGrpSpPr/>
        <p:nvPr/>
      </p:nvGrpSpPr>
      <p:grpSpPr>
        <a:xfrm>
          <a:off x="0" y="0"/>
          <a:ext cx="0" cy="0"/>
          <a:chOff x="0" y="0"/>
          <a:chExt cx="0" cy="0"/>
        </a:xfrm>
      </p:grpSpPr>
      <p:sp>
        <p:nvSpPr>
          <p:cNvPr id="150" name="Google Shape;150;p75"/>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51" name="Google Shape;151;p7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30200" algn="ctr">
              <a:lnSpc>
                <a:spcPct val="115000"/>
              </a:lnSpc>
              <a:spcBef>
                <a:spcPts val="0"/>
              </a:spcBef>
              <a:spcAft>
                <a:spcPts val="0"/>
              </a:spcAft>
              <a:buSzPts val="1600"/>
              <a:buChar char="●"/>
              <a:defRPr/>
            </a:lvl1pPr>
            <a:lvl2pPr marL="914400" lvl="1" indent="-330200" algn="ctr">
              <a:lnSpc>
                <a:spcPct val="115000"/>
              </a:lnSpc>
              <a:spcBef>
                <a:spcPts val="1600"/>
              </a:spcBef>
              <a:spcAft>
                <a:spcPts val="0"/>
              </a:spcAft>
              <a:buSzPts val="16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52" name="Google Shape;152;p75"/>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2" name="Google Shape;162;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4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4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68" name="Google Shape;168;p4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4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4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1"/>
        <p:cNvGrpSpPr/>
        <p:nvPr/>
      </p:nvGrpSpPr>
      <p:grpSpPr>
        <a:xfrm>
          <a:off x="0" y="0"/>
          <a:ext cx="0" cy="0"/>
          <a:chOff x="0" y="0"/>
          <a:chExt cx="0" cy="0"/>
        </a:xfrm>
      </p:grpSpPr>
      <p:sp>
        <p:nvSpPr>
          <p:cNvPr id="172" name="Google Shape;172;p48"/>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48"/>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74" name="Google Shape;174;p4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4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4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7"/>
        <p:cNvGrpSpPr/>
        <p:nvPr/>
      </p:nvGrpSpPr>
      <p:grpSpPr>
        <a:xfrm>
          <a:off x="0" y="0"/>
          <a:ext cx="0" cy="0"/>
          <a:chOff x="0" y="0"/>
          <a:chExt cx="0" cy="0"/>
        </a:xfrm>
      </p:grpSpPr>
      <p:sp>
        <p:nvSpPr>
          <p:cNvPr id="178" name="Google Shape;178;p4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49"/>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0" name="Google Shape;180;p49"/>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1" name="Google Shape;181;p4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4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4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4"/>
        <p:cNvGrpSpPr/>
        <p:nvPr/>
      </p:nvGrpSpPr>
      <p:grpSpPr>
        <a:xfrm>
          <a:off x="0" y="0"/>
          <a:ext cx="0" cy="0"/>
          <a:chOff x="0" y="0"/>
          <a:chExt cx="0" cy="0"/>
        </a:xfrm>
      </p:grpSpPr>
      <p:sp>
        <p:nvSpPr>
          <p:cNvPr id="185" name="Google Shape;185;p50"/>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50"/>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87" name="Google Shape;187;p50"/>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8" name="Google Shape;188;p50"/>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89" name="Google Shape;189;p50"/>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0" name="Google Shape;190;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5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
        <p:cNvGrpSpPr/>
        <p:nvPr/>
      </p:nvGrpSpPr>
      <p:grpSpPr>
        <a:xfrm>
          <a:off x="0" y="0"/>
          <a:ext cx="0" cy="0"/>
          <a:chOff x="0" y="0"/>
          <a:chExt cx="0" cy="0"/>
        </a:xfrm>
      </p:grpSpPr>
      <p:sp>
        <p:nvSpPr>
          <p:cNvPr id="194" name="Google Shape;194;p5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5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
        <p:cNvGrpSpPr/>
        <p:nvPr/>
      </p:nvGrpSpPr>
      <p:grpSpPr>
        <a:xfrm>
          <a:off x="0" y="0"/>
          <a:ext cx="0" cy="0"/>
          <a:chOff x="0" y="0"/>
          <a:chExt cx="0" cy="0"/>
        </a:xfrm>
      </p:grpSpPr>
      <p:sp>
        <p:nvSpPr>
          <p:cNvPr id="199" name="Google Shape;199;p5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5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5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No Side Logo">
  <p:cSld name="Title and body- No Side Logo">
    <p:spTree>
      <p:nvGrpSpPr>
        <p:cNvPr id="1" name="Shape 23"/>
        <p:cNvGrpSpPr/>
        <p:nvPr/>
      </p:nvGrpSpPr>
      <p:grpSpPr>
        <a:xfrm>
          <a:off x="0" y="0"/>
          <a:ext cx="0" cy="0"/>
          <a:chOff x="0" y="0"/>
          <a:chExt cx="0" cy="0"/>
        </a:xfrm>
      </p:grpSpPr>
      <p:sp>
        <p:nvSpPr>
          <p:cNvPr id="24" name="Google Shape;24;p58"/>
          <p:cNvSpPr txBox="1">
            <a:spLocks noGrp="1"/>
          </p:cNvSpPr>
          <p:nvPr>
            <p:ph type="body" idx="1"/>
          </p:nvPr>
        </p:nvSpPr>
        <p:spPr>
          <a:xfrm>
            <a:off x="448625" y="110027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5" name="Google Shape;25;p58"/>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6" name="Google Shape;26;p58"/>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2"/>
        <p:cNvGrpSpPr/>
        <p:nvPr/>
      </p:nvGrpSpPr>
      <p:grpSpPr>
        <a:xfrm>
          <a:off x="0" y="0"/>
          <a:ext cx="0" cy="0"/>
          <a:chOff x="0" y="0"/>
          <a:chExt cx="0" cy="0"/>
        </a:xfrm>
      </p:grpSpPr>
      <p:sp>
        <p:nvSpPr>
          <p:cNvPr id="203" name="Google Shape;203;p5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53"/>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05" name="Google Shape;205;p53"/>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06" name="Google Shape;206;p5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5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5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9"/>
        <p:cNvGrpSpPr/>
        <p:nvPr/>
      </p:nvGrpSpPr>
      <p:grpSpPr>
        <a:xfrm>
          <a:off x="0" y="0"/>
          <a:ext cx="0" cy="0"/>
          <a:chOff x="0" y="0"/>
          <a:chExt cx="0" cy="0"/>
        </a:xfrm>
      </p:grpSpPr>
      <p:sp>
        <p:nvSpPr>
          <p:cNvPr id="210" name="Google Shape;210;p5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54"/>
          <p:cNvSpPr>
            <a:spLocks noGrp="1"/>
          </p:cNvSpPr>
          <p:nvPr>
            <p:ph type="pic" idx="2"/>
          </p:nvPr>
        </p:nvSpPr>
        <p:spPr>
          <a:xfrm>
            <a:off x="3887391" y="740569"/>
            <a:ext cx="4629150" cy="3655219"/>
          </a:xfrm>
          <a:prstGeom prst="rect">
            <a:avLst/>
          </a:prstGeom>
          <a:noFill/>
          <a:ln>
            <a:noFill/>
          </a:ln>
        </p:spPr>
      </p:sp>
      <p:sp>
        <p:nvSpPr>
          <p:cNvPr id="212" name="Google Shape;212;p54"/>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13" name="Google Shape;213;p5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5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5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6"/>
        <p:cNvGrpSpPr/>
        <p:nvPr/>
      </p:nvGrpSpPr>
      <p:grpSpPr>
        <a:xfrm>
          <a:off x="0" y="0"/>
          <a:ext cx="0" cy="0"/>
          <a:chOff x="0" y="0"/>
          <a:chExt cx="0" cy="0"/>
        </a:xfrm>
      </p:grpSpPr>
      <p:sp>
        <p:nvSpPr>
          <p:cNvPr id="217" name="Google Shape;217;p5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55"/>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9" name="Google Shape;219;p5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5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5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2"/>
        <p:cNvGrpSpPr/>
        <p:nvPr/>
      </p:nvGrpSpPr>
      <p:grpSpPr>
        <a:xfrm>
          <a:off x="0" y="0"/>
          <a:ext cx="0" cy="0"/>
          <a:chOff x="0" y="0"/>
          <a:chExt cx="0" cy="0"/>
        </a:xfrm>
      </p:grpSpPr>
      <p:sp>
        <p:nvSpPr>
          <p:cNvPr id="223" name="Google Shape;223;p56"/>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56"/>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5" name="Google Shape;225;p5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5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5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4"/>
        <p:cNvGrpSpPr/>
        <p:nvPr/>
      </p:nvGrpSpPr>
      <p:grpSpPr>
        <a:xfrm>
          <a:off x="0" y="0"/>
          <a:ext cx="0" cy="0"/>
          <a:chOff x="0" y="0"/>
          <a:chExt cx="0" cy="0"/>
        </a:xfrm>
      </p:grpSpPr>
      <p:sp>
        <p:nvSpPr>
          <p:cNvPr id="235" name="Google Shape;235;p27"/>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27"/>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pic>
        <p:nvPicPr>
          <p:cNvPr id="238" name="Google Shape;238;p27"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239" name="Google Shape;239;p27"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0"/>
        <p:cNvGrpSpPr/>
        <p:nvPr/>
      </p:nvGrpSpPr>
      <p:grpSpPr>
        <a:xfrm>
          <a:off x="0" y="0"/>
          <a:ext cx="0" cy="0"/>
          <a:chOff x="0" y="0"/>
          <a:chExt cx="0" cy="0"/>
        </a:xfrm>
      </p:grpSpPr>
      <p:sp>
        <p:nvSpPr>
          <p:cNvPr id="241" name="Google Shape;241;p2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2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rgbClr val="3F3F3F"/>
              </a:buClr>
              <a:buSzPts val="1800"/>
              <a:buChar char="•"/>
              <a:defRPr/>
            </a:lvl4pPr>
            <a:lvl5pPr marL="2286000" lvl="4" indent="-342900" algn="l">
              <a:lnSpc>
                <a:spcPct val="90000"/>
              </a:lnSpc>
              <a:spcBef>
                <a:spcPts val="375"/>
              </a:spcBef>
              <a:spcAft>
                <a:spcPts val="0"/>
              </a:spcAft>
              <a:buClr>
                <a:srgbClr val="C22536"/>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3" name="Google Shape;243;p28"/>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28"/>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pic>
        <p:nvPicPr>
          <p:cNvPr id="246" name="Google Shape;246;p28"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247" name="Google Shape;247;p28" descr="VDOE Logo&#10;"/>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8"/>
        <p:cNvGrpSpPr/>
        <p:nvPr/>
      </p:nvGrpSpPr>
      <p:grpSpPr>
        <a:xfrm>
          <a:off x="0" y="0"/>
          <a:ext cx="0" cy="0"/>
          <a:chOff x="0" y="0"/>
          <a:chExt cx="0" cy="0"/>
        </a:xfrm>
      </p:grpSpPr>
      <p:sp>
        <p:nvSpPr>
          <p:cNvPr id="249" name="Google Shape;249;p3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4500"/>
              <a:buFont typeface="Trebuchet MS"/>
              <a:buNone/>
              <a:defRPr sz="4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3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accent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accent1"/>
              </a:buClr>
              <a:buSzPts val="1350"/>
              <a:buNone/>
              <a:defRPr sz="1350"/>
            </a:lvl3pPr>
            <a:lvl4pPr lvl="3" algn="ctr">
              <a:lnSpc>
                <a:spcPct val="90000"/>
              </a:lnSpc>
              <a:spcBef>
                <a:spcPts val="375"/>
              </a:spcBef>
              <a:spcAft>
                <a:spcPts val="0"/>
              </a:spcAft>
              <a:buClr>
                <a:srgbClr val="3F3F3F"/>
              </a:buClr>
              <a:buSzPts val="1200"/>
              <a:buNone/>
              <a:defRPr sz="1200"/>
            </a:lvl4pPr>
            <a:lvl5pPr lvl="4" algn="ctr">
              <a:lnSpc>
                <a:spcPct val="90000"/>
              </a:lnSpc>
              <a:spcBef>
                <a:spcPts val="375"/>
              </a:spcBef>
              <a:spcAft>
                <a:spcPts val="0"/>
              </a:spcAft>
              <a:buClr>
                <a:srgbClr val="C22536"/>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51" name="Google Shape;251;p37"/>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7"/>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pic>
        <p:nvPicPr>
          <p:cNvPr id="254" name="Google Shape;254;p37" descr="VDOE Logo&#10;"/>
          <p:cNvPicPr preferRelativeResize="0"/>
          <p:nvPr/>
        </p:nvPicPr>
        <p:blipFill rotWithShape="1">
          <a:blip r:embed="rId2">
            <a:alphaModFix/>
          </a:blip>
          <a:srcRect/>
          <a:stretch/>
        </p:blipFill>
        <p:spPr>
          <a:xfrm>
            <a:off x="7216755" y="4587709"/>
            <a:ext cx="1898855" cy="63295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Trebuchet MS"/>
              <a:buNone/>
              <a:defRPr sz="4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58" name="Google Shape;258;p38"/>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p38"/>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pic>
        <p:nvPicPr>
          <p:cNvPr id="261" name="Google Shape;261;p38" descr="VDOE LOGO"/>
          <p:cNvPicPr preferRelativeResize="0"/>
          <p:nvPr/>
        </p:nvPicPr>
        <p:blipFill rotWithShape="1">
          <a:blip r:embed="rId2">
            <a:alphaModFix/>
          </a:blip>
          <a:srcRect/>
          <a:stretch/>
        </p:blipFill>
        <p:spPr>
          <a:xfrm>
            <a:off x="7216755" y="4587709"/>
            <a:ext cx="1898855" cy="63295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2"/>
        <p:cNvGrpSpPr/>
        <p:nvPr/>
      </p:nvGrpSpPr>
      <p:grpSpPr>
        <a:xfrm>
          <a:off x="0" y="0"/>
          <a:ext cx="0" cy="0"/>
          <a:chOff x="0" y="0"/>
          <a:chExt cx="0" cy="0"/>
        </a:xfrm>
      </p:grpSpPr>
      <p:sp>
        <p:nvSpPr>
          <p:cNvPr id="263" name="Google Shape;263;p3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39"/>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rgbClr val="3F3F3F"/>
              </a:buClr>
              <a:buSzPts val="1800"/>
              <a:buChar char="•"/>
              <a:defRPr/>
            </a:lvl4pPr>
            <a:lvl5pPr marL="2286000" lvl="4" indent="-342900" algn="l">
              <a:lnSpc>
                <a:spcPct val="90000"/>
              </a:lnSpc>
              <a:spcBef>
                <a:spcPts val="375"/>
              </a:spcBef>
              <a:spcAft>
                <a:spcPts val="0"/>
              </a:spcAft>
              <a:buClr>
                <a:srgbClr val="C22536"/>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5" name="Google Shape;265;p39"/>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rgbClr val="3F3F3F"/>
              </a:buClr>
              <a:buSzPts val="1800"/>
              <a:buChar char="•"/>
              <a:defRPr/>
            </a:lvl4pPr>
            <a:lvl5pPr marL="2286000" lvl="4" indent="-342900" algn="l">
              <a:lnSpc>
                <a:spcPct val="90000"/>
              </a:lnSpc>
              <a:spcBef>
                <a:spcPts val="375"/>
              </a:spcBef>
              <a:spcAft>
                <a:spcPts val="0"/>
              </a:spcAft>
              <a:buClr>
                <a:srgbClr val="C22536"/>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6" name="Google Shape;266;p39"/>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39"/>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pic>
        <p:nvPicPr>
          <p:cNvPr id="269" name="Google Shape;269;p39"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270" name="Google Shape;270;p39"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1"/>
        <p:cNvGrpSpPr/>
        <p:nvPr/>
      </p:nvGrpSpPr>
      <p:grpSpPr>
        <a:xfrm>
          <a:off x="0" y="0"/>
          <a:ext cx="0" cy="0"/>
          <a:chOff x="0" y="0"/>
          <a:chExt cx="0" cy="0"/>
        </a:xfrm>
      </p:grpSpPr>
      <p:sp>
        <p:nvSpPr>
          <p:cNvPr id="272" name="Google Shape;272;p40"/>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40"/>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accent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accent1"/>
              </a:buClr>
              <a:buSzPts val="1350"/>
              <a:buNone/>
              <a:defRPr sz="1350" b="1"/>
            </a:lvl3pPr>
            <a:lvl4pPr marL="1828800" lvl="3" indent="-228600" algn="l">
              <a:lnSpc>
                <a:spcPct val="90000"/>
              </a:lnSpc>
              <a:spcBef>
                <a:spcPts val="375"/>
              </a:spcBef>
              <a:spcAft>
                <a:spcPts val="0"/>
              </a:spcAft>
              <a:buClr>
                <a:srgbClr val="3F3F3F"/>
              </a:buClr>
              <a:buSzPts val="1200"/>
              <a:buNone/>
              <a:defRPr sz="1200" b="1"/>
            </a:lvl4pPr>
            <a:lvl5pPr marL="2286000" lvl="4" indent="-228600" algn="l">
              <a:lnSpc>
                <a:spcPct val="90000"/>
              </a:lnSpc>
              <a:spcBef>
                <a:spcPts val="375"/>
              </a:spcBef>
              <a:spcAft>
                <a:spcPts val="0"/>
              </a:spcAft>
              <a:buClr>
                <a:srgbClr val="C22536"/>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74" name="Google Shape;274;p40"/>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rgbClr val="3F3F3F"/>
              </a:buClr>
              <a:buSzPts val="1800"/>
              <a:buChar char="•"/>
              <a:defRPr/>
            </a:lvl4pPr>
            <a:lvl5pPr marL="2286000" lvl="4" indent="-342900" algn="l">
              <a:lnSpc>
                <a:spcPct val="90000"/>
              </a:lnSpc>
              <a:spcBef>
                <a:spcPts val="375"/>
              </a:spcBef>
              <a:spcAft>
                <a:spcPts val="0"/>
              </a:spcAft>
              <a:buClr>
                <a:srgbClr val="C22536"/>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5" name="Google Shape;275;p40"/>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accent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accent1"/>
              </a:buClr>
              <a:buSzPts val="1350"/>
              <a:buNone/>
              <a:defRPr sz="1350" b="1"/>
            </a:lvl3pPr>
            <a:lvl4pPr marL="1828800" lvl="3" indent="-228600" algn="l">
              <a:lnSpc>
                <a:spcPct val="90000"/>
              </a:lnSpc>
              <a:spcBef>
                <a:spcPts val="375"/>
              </a:spcBef>
              <a:spcAft>
                <a:spcPts val="0"/>
              </a:spcAft>
              <a:buClr>
                <a:srgbClr val="3F3F3F"/>
              </a:buClr>
              <a:buSzPts val="1200"/>
              <a:buNone/>
              <a:defRPr sz="1200" b="1"/>
            </a:lvl4pPr>
            <a:lvl5pPr marL="2286000" lvl="4" indent="-228600" algn="l">
              <a:lnSpc>
                <a:spcPct val="90000"/>
              </a:lnSpc>
              <a:spcBef>
                <a:spcPts val="375"/>
              </a:spcBef>
              <a:spcAft>
                <a:spcPts val="0"/>
              </a:spcAft>
              <a:buClr>
                <a:srgbClr val="C22536"/>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76" name="Google Shape;276;p40"/>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rgbClr val="3F3F3F"/>
              </a:buClr>
              <a:buSzPts val="1800"/>
              <a:buChar char="•"/>
              <a:defRPr/>
            </a:lvl4pPr>
            <a:lvl5pPr marL="2286000" lvl="4" indent="-342900" algn="l">
              <a:lnSpc>
                <a:spcPct val="90000"/>
              </a:lnSpc>
              <a:spcBef>
                <a:spcPts val="375"/>
              </a:spcBef>
              <a:spcAft>
                <a:spcPts val="0"/>
              </a:spcAft>
              <a:buClr>
                <a:srgbClr val="C22536"/>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7" name="Google Shape;277;p40"/>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40"/>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pic>
        <p:nvPicPr>
          <p:cNvPr id="280" name="Google Shape;280;p40"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281" name="Google Shape;281;p40"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9"/>
          <p:cNvSpPr txBox="1">
            <a:spLocks noGrp="1"/>
          </p:cNvSpPr>
          <p:nvPr>
            <p:ph type="body" idx="1"/>
          </p:nvPr>
        </p:nvSpPr>
        <p:spPr>
          <a:xfrm>
            <a:off x="963100" y="1152475"/>
            <a:ext cx="36942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9" name="Google Shape;29;p59"/>
          <p:cNvSpPr txBox="1">
            <a:spLocks noGrp="1"/>
          </p:cNvSpPr>
          <p:nvPr>
            <p:ph type="body" idx="2"/>
          </p:nvPr>
        </p:nvSpPr>
        <p:spPr>
          <a:xfrm>
            <a:off x="5138192" y="1152475"/>
            <a:ext cx="36942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 name="Google Shape;30;p59"/>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31" name="Google Shape;31;p59"/>
          <p:cNvPicPr preferRelativeResize="0"/>
          <p:nvPr/>
        </p:nvPicPr>
        <p:blipFill rotWithShape="1">
          <a:blip r:embed="rId2">
            <a:alphaModFix/>
          </a:blip>
          <a:srcRect/>
          <a:stretch/>
        </p:blipFill>
        <p:spPr>
          <a:xfrm rot="-5400000">
            <a:off x="-2104462" y="2429713"/>
            <a:ext cx="4739475" cy="279300"/>
          </a:xfrm>
          <a:prstGeom prst="rect">
            <a:avLst/>
          </a:prstGeom>
          <a:noFill/>
          <a:ln>
            <a:noFill/>
          </a:ln>
        </p:spPr>
      </p:pic>
      <p:sp>
        <p:nvSpPr>
          <p:cNvPr id="32" name="Google Shape;32;p59"/>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2"/>
        <p:cNvGrpSpPr/>
        <p:nvPr/>
      </p:nvGrpSpPr>
      <p:grpSpPr>
        <a:xfrm>
          <a:off x="0" y="0"/>
          <a:ext cx="0" cy="0"/>
          <a:chOff x="0" y="0"/>
          <a:chExt cx="0" cy="0"/>
        </a:xfrm>
      </p:grpSpPr>
      <p:sp>
        <p:nvSpPr>
          <p:cNvPr id="283" name="Google Shape;283;p4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41"/>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p4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41"/>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pic>
        <p:nvPicPr>
          <p:cNvPr id="287" name="Google Shape;287;p41"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288" name="Google Shape;288;p41"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9"/>
        <p:cNvGrpSpPr/>
        <p:nvPr/>
      </p:nvGrpSpPr>
      <p:grpSpPr>
        <a:xfrm>
          <a:off x="0" y="0"/>
          <a:ext cx="0" cy="0"/>
          <a:chOff x="0" y="0"/>
          <a:chExt cx="0" cy="0"/>
        </a:xfrm>
      </p:grpSpPr>
      <p:sp>
        <p:nvSpPr>
          <p:cNvPr id="290" name="Google Shape;290;p4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Trebuchet MS"/>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42"/>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accent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accent1"/>
              </a:buClr>
              <a:buSzPts val="1800"/>
              <a:buChar char="•"/>
              <a:defRPr sz="1800"/>
            </a:lvl3pPr>
            <a:lvl4pPr marL="1828800" lvl="3" indent="-323850" algn="l">
              <a:lnSpc>
                <a:spcPct val="90000"/>
              </a:lnSpc>
              <a:spcBef>
                <a:spcPts val="375"/>
              </a:spcBef>
              <a:spcAft>
                <a:spcPts val="0"/>
              </a:spcAft>
              <a:buClr>
                <a:srgbClr val="3F3F3F"/>
              </a:buClr>
              <a:buSzPts val="1500"/>
              <a:buChar char="•"/>
              <a:defRPr sz="1500"/>
            </a:lvl4pPr>
            <a:lvl5pPr marL="2286000" lvl="4" indent="-323850" algn="l">
              <a:lnSpc>
                <a:spcPct val="90000"/>
              </a:lnSpc>
              <a:spcBef>
                <a:spcPts val="375"/>
              </a:spcBef>
              <a:spcAft>
                <a:spcPts val="0"/>
              </a:spcAft>
              <a:buClr>
                <a:srgbClr val="C22536"/>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92" name="Google Shape;292;p42"/>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accent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accent1"/>
              </a:buClr>
              <a:buSzPts val="900"/>
              <a:buNone/>
              <a:defRPr sz="900"/>
            </a:lvl3pPr>
            <a:lvl4pPr marL="1828800" lvl="3" indent="-228600" algn="l">
              <a:lnSpc>
                <a:spcPct val="90000"/>
              </a:lnSpc>
              <a:spcBef>
                <a:spcPts val="375"/>
              </a:spcBef>
              <a:spcAft>
                <a:spcPts val="0"/>
              </a:spcAft>
              <a:buClr>
                <a:srgbClr val="3F3F3F"/>
              </a:buClr>
              <a:buSzPts val="750"/>
              <a:buNone/>
              <a:defRPr sz="750"/>
            </a:lvl4pPr>
            <a:lvl5pPr marL="2286000" lvl="4" indent="-228600" algn="l">
              <a:lnSpc>
                <a:spcPct val="90000"/>
              </a:lnSpc>
              <a:spcBef>
                <a:spcPts val="375"/>
              </a:spcBef>
              <a:spcAft>
                <a:spcPts val="0"/>
              </a:spcAft>
              <a:buClr>
                <a:srgbClr val="C22536"/>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93" name="Google Shape;293;p42"/>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42"/>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pic>
        <p:nvPicPr>
          <p:cNvPr id="296" name="Google Shape;296;p42"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297" name="Google Shape;297;p42"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8"/>
        <p:cNvGrpSpPr/>
        <p:nvPr/>
      </p:nvGrpSpPr>
      <p:grpSpPr>
        <a:xfrm>
          <a:off x="0" y="0"/>
          <a:ext cx="0" cy="0"/>
          <a:chOff x="0" y="0"/>
          <a:chExt cx="0" cy="0"/>
        </a:xfrm>
      </p:grpSpPr>
      <p:sp>
        <p:nvSpPr>
          <p:cNvPr id="299" name="Google Shape;299;p4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Trebuchet MS"/>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43"/>
          <p:cNvSpPr>
            <a:spLocks noGrp="1"/>
          </p:cNvSpPr>
          <p:nvPr>
            <p:ph type="pic" idx="2"/>
          </p:nvPr>
        </p:nvSpPr>
        <p:spPr>
          <a:xfrm>
            <a:off x="3887391" y="740569"/>
            <a:ext cx="4629150" cy="3655219"/>
          </a:xfrm>
          <a:prstGeom prst="rect">
            <a:avLst/>
          </a:prstGeom>
          <a:noFill/>
          <a:ln>
            <a:noFill/>
          </a:ln>
        </p:spPr>
      </p:sp>
      <p:sp>
        <p:nvSpPr>
          <p:cNvPr id="301" name="Google Shape;301;p4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accent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accent1"/>
              </a:buClr>
              <a:buSzPts val="900"/>
              <a:buNone/>
              <a:defRPr sz="900"/>
            </a:lvl3pPr>
            <a:lvl4pPr marL="1828800" lvl="3" indent="-228600" algn="l">
              <a:lnSpc>
                <a:spcPct val="90000"/>
              </a:lnSpc>
              <a:spcBef>
                <a:spcPts val="375"/>
              </a:spcBef>
              <a:spcAft>
                <a:spcPts val="0"/>
              </a:spcAft>
              <a:buClr>
                <a:srgbClr val="3F3F3F"/>
              </a:buClr>
              <a:buSzPts val="750"/>
              <a:buNone/>
              <a:defRPr sz="750"/>
            </a:lvl4pPr>
            <a:lvl5pPr marL="2286000" lvl="4" indent="-228600" algn="l">
              <a:lnSpc>
                <a:spcPct val="90000"/>
              </a:lnSpc>
              <a:spcBef>
                <a:spcPts val="375"/>
              </a:spcBef>
              <a:spcAft>
                <a:spcPts val="0"/>
              </a:spcAft>
              <a:buClr>
                <a:srgbClr val="C22536"/>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02" name="Google Shape;302;p43"/>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p43"/>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pic>
        <p:nvPicPr>
          <p:cNvPr id="305" name="Google Shape;305;p43"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306" name="Google Shape;306;p43"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7"/>
        <p:cNvGrpSpPr/>
        <p:nvPr/>
      </p:nvGrpSpPr>
      <p:grpSpPr>
        <a:xfrm>
          <a:off x="0" y="0"/>
          <a:ext cx="0" cy="0"/>
          <a:chOff x="0" y="0"/>
          <a:chExt cx="0" cy="0"/>
        </a:xfrm>
      </p:grpSpPr>
      <p:sp>
        <p:nvSpPr>
          <p:cNvPr id="308" name="Google Shape;308;p4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44"/>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rgbClr val="3F3F3F"/>
              </a:buClr>
              <a:buSzPts val="1800"/>
              <a:buChar char="•"/>
              <a:defRPr/>
            </a:lvl4pPr>
            <a:lvl5pPr marL="2286000" lvl="4" indent="-342900" algn="l">
              <a:lnSpc>
                <a:spcPct val="90000"/>
              </a:lnSpc>
              <a:spcBef>
                <a:spcPts val="375"/>
              </a:spcBef>
              <a:spcAft>
                <a:spcPts val="0"/>
              </a:spcAft>
              <a:buClr>
                <a:srgbClr val="C22536"/>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0" name="Google Shape;310;p44"/>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4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44"/>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pic>
        <p:nvPicPr>
          <p:cNvPr id="313" name="Google Shape;313;p44"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314" name="Google Shape;314;p44"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5"/>
        <p:cNvGrpSpPr/>
        <p:nvPr/>
      </p:nvGrpSpPr>
      <p:grpSpPr>
        <a:xfrm>
          <a:off x="0" y="0"/>
          <a:ext cx="0" cy="0"/>
          <a:chOff x="0" y="0"/>
          <a:chExt cx="0" cy="0"/>
        </a:xfrm>
      </p:grpSpPr>
      <p:sp>
        <p:nvSpPr>
          <p:cNvPr id="316" name="Google Shape;316;p45"/>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45"/>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rgbClr val="3F3F3F"/>
              </a:buClr>
              <a:buSzPts val="1800"/>
              <a:buChar char="•"/>
              <a:defRPr/>
            </a:lvl4pPr>
            <a:lvl5pPr marL="2286000" lvl="4" indent="-342900" algn="l">
              <a:lnSpc>
                <a:spcPct val="90000"/>
              </a:lnSpc>
              <a:spcBef>
                <a:spcPts val="375"/>
              </a:spcBef>
              <a:spcAft>
                <a:spcPts val="0"/>
              </a:spcAft>
              <a:buClr>
                <a:srgbClr val="C22536"/>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8" name="Google Shape;318;p45"/>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45"/>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pic>
        <p:nvPicPr>
          <p:cNvPr id="321" name="Google Shape;321;p45" descr="Virginia Department of Education"/>
          <p:cNvPicPr preferRelativeResize="0"/>
          <p:nvPr/>
        </p:nvPicPr>
        <p:blipFill rotWithShape="1">
          <a:blip r:embed="rId2">
            <a:alphaModFix/>
          </a:blip>
          <a:srcRect/>
          <a:stretch/>
        </p:blipFill>
        <p:spPr>
          <a:xfrm rot="-5400000">
            <a:off x="-2270565" y="2417512"/>
            <a:ext cx="4998454" cy="285873"/>
          </a:xfrm>
          <a:prstGeom prst="rect">
            <a:avLst/>
          </a:prstGeom>
          <a:noFill/>
          <a:ln>
            <a:noFill/>
          </a:ln>
        </p:spPr>
      </p:pic>
      <p:pic>
        <p:nvPicPr>
          <p:cNvPr id="322" name="Google Shape;322;p45" descr="VDOE Logo"/>
          <p:cNvPicPr preferRelativeResize="0"/>
          <p:nvPr/>
        </p:nvPicPr>
        <p:blipFill rotWithShape="1">
          <a:blip r:embed="rId3">
            <a:alphaModFix/>
          </a:blip>
          <a:srcRect/>
          <a:stretch/>
        </p:blipFill>
        <p:spPr>
          <a:xfrm>
            <a:off x="7216755" y="4587709"/>
            <a:ext cx="1898855" cy="63295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323"/>
        <p:cNvGrpSpPr/>
        <p:nvPr/>
      </p:nvGrpSpPr>
      <p:grpSpPr>
        <a:xfrm>
          <a:off x="0" y="0"/>
          <a:ext cx="0" cy="0"/>
          <a:chOff x="0" y="0"/>
          <a:chExt cx="0" cy="0"/>
        </a:xfrm>
      </p:grpSpPr>
      <p:pic>
        <p:nvPicPr>
          <p:cNvPr id="324" name="Google Shape;324;p46" title="Virginia Department of Education logo"/>
          <p:cNvPicPr preferRelativeResize="0"/>
          <p:nvPr/>
        </p:nvPicPr>
        <p:blipFill rotWithShape="1">
          <a:blip r:embed="rId2">
            <a:alphaModFix/>
          </a:blip>
          <a:srcRect/>
          <a:stretch/>
        </p:blipFill>
        <p:spPr>
          <a:xfrm>
            <a:off x="7562773" y="3826778"/>
            <a:ext cx="1517012" cy="654875"/>
          </a:xfrm>
          <a:prstGeom prst="rect">
            <a:avLst/>
          </a:prstGeom>
          <a:noFill/>
          <a:ln>
            <a:noFill/>
          </a:ln>
        </p:spPr>
      </p:pic>
      <p:sp>
        <p:nvSpPr>
          <p:cNvPr id="325" name="Google Shape;325;p4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accent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accent1"/>
              </a:buClr>
              <a:buSzPts val="1800"/>
              <a:buChar char="•"/>
              <a:defRPr/>
            </a:lvl3pPr>
            <a:lvl4pPr marL="1828800" lvl="3" indent="-342900" algn="l">
              <a:lnSpc>
                <a:spcPct val="90000"/>
              </a:lnSpc>
              <a:spcBef>
                <a:spcPts val="375"/>
              </a:spcBef>
              <a:spcAft>
                <a:spcPts val="0"/>
              </a:spcAft>
              <a:buClr>
                <a:srgbClr val="3F3F3F"/>
              </a:buClr>
              <a:buSzPts val="1800"/>
              <a:buChar char="•"/>
              <a:defRPr/>
            </a:lvl4pPr>
            <a:lvl5pPr marL="2286000" lvl="4" indent="-342900" algn="l">
              <a:lnSpc>
                <a:spcPct val="90000"/>
              </a:lnSpc>
              <a:spcBef>
                <a:spcPts val="375"/>
              </a:spcBef>
              <a:spcAft>
                <a:spcPts val="0"/>
              </a:spcAft>
              <a:buClr>
                <a:srgbClr val="C22536"/>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ransition spd="slow">
    <p:push/>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6"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3300" b="0" i="0">
                <a:solidFill>
                  <a:schemeClr val="accent3"/>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3300">
                <a:solidFill>
                  <a:schemeClr val="dk2"/>
                </a:solidFill>
              </a:defRPr>
            </a:lvl2pPr>
            <a:lvl3pPr lvl="2">
              <a:spcBef>
                <a:spcPts val="0"/>
              </a:spcBef>
              <a:spcAft>
                <a:spcPts val="0"/>
              </a:spcAft>
              <a:buClr>
                <a:schemeClr val="dk2"/>
              </a:buClr>
              <a:buSzPts val="4400"/>
              <a:buNone/>
              <a:defRPr sz="3300">
                <a:solidFill>
                  <a:schemeClr val="dk2"/>
                </a:solidFill>
              </a:defRPr>
            </a:lvl3pPr>
            <a:lvl4pPr lvl="3">
              <a:spcBef>
                <a:spcPts val="0"/>
              </a:spcBef>
              <a:spcAft>
                <a:spcPts val="0"/>
              </a:spcAft>
              <a:buClr>
                <a:schemeClr val="dk2"/>
              </a:buClr>
              <a:buSzPts val="4400"/>
              <a:buNone/>
              <a:defRPr sz="3300">
                <a:solidFill>
                  <a:schemeClr val="dk2"/>
                </a:solidFill>
              </a:defRPr>
            </a:lvl4pPr>
            <a:lvl5pPr lvl="4">
              <a:spcBef>
                <a:spcPts val="0"/>
              </a:spcBef>
              <a:spcAft>
                <a:spcPts val="0"/>
              </a:spcAft>
              <a:buClr>
                <a:schemeClr val="dk2"/>
              </a:buClr>
              <a:buSzPts val="4400"/>
              <a:buNone/>
              <a:defRPr sz="3300">
                <a:solidFill>
                  <a:schemeClr val="dk2"/>
                </a:solidFill>
              </a:defRPr>
            </a:lvl5pPr>
            <a:lvl6pPr lvl="5">
              <a:spcBef>
                <a:spcPts val="0"/>
              </a:spcBef>
              <a:spcAft>
                <a:spcPts val="0"/>
              </a:spcAft>
              <a:buClr>
                <a:schemeClr val="dk2"/>
              </a:buClr>
              <a:buSzPts val="4400"/>
              <a:buNone/>
              <a:defRPr sz="3300">
                <a:solidFill>
                  <a:schemeClr val="dk2"/>
                </a:solidFill>
              </a:defRPr>
            </a:lvl6pPr>
            <a:lvl7pPr lvl="6">
              <a:spcBef>
                <a:spcPts val="0"/>
              </a:spcBef>
              <a:spcAft>
                <a:spcPts val="0"/>
              </a:spcAft>
              <a:buClr>
                <a:schemeClr val="dk2"/>
              </a:buClr>
              <a:buSzPts val="4400"/>
              <a:buNone/>
              <a:defRPr sz="3300">
                <a:solidFill>
                  <a:schemeClr val="dk2"/>
                </a:solidFill>
              </a:defRPr>
            </a:lvl7pPr>
            <a:lvl8pPr lvl="7">
              <a:spcBef>
                <a:spcPts val="0"/>
              </a:spcBef>
              <a:spcAft>
                <a:spcPts val="0"/>
              </a:spcAft>
              <a:buClr>
                <a:schemeClr val="dk2"/>
              </a:buClr>
              <a:buSzPts val="4400"/>
              <a:buNone/>
              <a:defRPr sz="3300">
                <a:solidFill>
                  <a:schemeClr val="dk2"/>
                </a:solidFill>
              </a:defRPr>
            </a:lvl8pPr>
            <a:lvl9pPr lvl="8">
              <a:spcBef>
                <a:spcPts val="0"/>
              </a:spcBef>
              <a:spcAft>
                <a:spcPts val="0"/>
              </a:spcAft>
              <a:buClr>
                <a:schemeClr val="dk2"/>
              </a:buClr>
              <a:buSzPts val="4400"/>
              <a:buNone/>
              <a:defRPr sz="3300">
                <a:solidFill>
                  <a:schemeClr val="dk2"/>
                </a:solidFill>
              </a:defRPr>
            </a:lvl9pPr>
          </a:lstStyle>
          <a:p>
            <a:r>
              <a:rPr lang="en-US"/>
              <a:t>Click to edit Master title style</a:t>
            </a:r>
            <a:endParaRPr/>
          </a:p>
        </p:txBody>
      </p:sp>
      <p:sp>
        <p:nvSpPr>
          <p:cNvPr id="11" name="Google Shape;11;p2"/>
          <p:cNvSpPr/>
          <p:nvPr/>
        </p:nvSpPr>
        <p:spPr>
          <a:xfrm>
            <a:off x="5938247" y="2533163"/>
            <a:ext cx="7218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3" name="Google Shape;13;p2"/>
          <p:cNvSpPr/>
          <p:nvPr/>
        </p:nvSpPr>
        <p:spPr>
          <a:xfrm>
            <a:off x="-2" y="2533163"/>
            <a:ext cx="7218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4" name="Google Shape;14;p2"/>
          <p:cNvSpPr/>
          <p:nvPr/>
        </p:nvSpPr>
        <p:spPr>
          <a:xfrm>
            <a:off x="721426" y="2533163"/>
            <a:ext cx="5216700" cy="77100"/>
          </a:xfrm>
          <a:prstGeom prst="rect">
            <a:avLst/>
          </a:prstGeom>
          <a:solidFill>
            <a:schemeClr val="bg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pic>
        <p:nvPicPr>
          <p:cNvPr id="7" name="Picture 6">
            <a:extLst>
              <a:ext uri="{FF2B5EF4-FFF2-40B4-BE49-F238E27FC236}">
                <a16:creationId xmlns:a16="http://schemas.microsoft.com/office/drawing/2014/main" id="{75861E7C-494A-1E4A-9A51-0174EA70F7AA}"/>
              </a:ext>
            </a:extLst>
          </p:cNvPr>
          <p:cNvPicPr>
            <a:picLocks noChangeAspect="1"/>
          </p:cNvPicPr>
          <p:nvPr userDrawn="1"/>
        </p:nvPicPr>
        <p:blipFill>
          <a:blip r:embed="rId2"/>
          <a:stretch>
            <a:fillRect/>
          </a:stretch>
        </p:blipFill>
        <p:spPr>
          <a:xfrm>
            <a:off x="241816" y="5404866"/>
            <a:ext cx="2739510" cy="276616"/>
          </a:xfrm>
          <a:prstGeom prst="rect">
            <a:avLst/>
          </a:prstGeom>
        </p:spPr>
      </p:pic>
      <p:sp>
        <p:nvSpPr>
          <p:cNvPr id="8" name="Slide Number Placeholder 3">
            <a:extLst>
              <a:ext uri="{FF2B5EF4-FFF2-40B4-BE49-F238E27FC236}">
                <a16:creationId xmlns:a16="http://schemas.microsoft.com/office/drawing/2014/main" id="{FD71AF49-4E93-5945-A50C-37CE98ECB4C0}"/>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900">
                <a:solidFill>
                  <a:schemeClr val="accent3"/>
                </a:solidFill>
                <a:latin typeface="+mn-lt"/>
              </a:defRPr>
            </a:lvl1pPr>
          </a:lstStyle>
          <a:p>
            <a:fld id="{8FE50164-6C9E-C94E-8935-7483CE1EEFCA}" type="slidenum">
              <a:rPr lang="en-US" smtClean="0"/>
              <a:pPr/>
              <a:t>‹#›</a:t>
            </a:fld>
            <a:endParaRPr lang="en-US">
              <a:latin typeface="+mn-lt"/>
            </a:endParaRPr>
          </a:p>
        </p:txBody>
      </p:sp>
    </p:spTree>
    <p:extLst>
      <p:ext uri="{BB962C8B-B14F-4D97-AF65-F5344CB8AC3E}">
        <p14:creationId xmlns:p14="http://schemas.microsoft.com/office/powerpoint/2010/main" val="3468316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6" y="2161800"/>
            <a:ext cx="5723700" cy="819900"/>
          </a:xfrm>
          <a:prstGeom prst="rect">
            <a:avLst/>
          </a:prstGeom>
        </p:spPr>
        <p:txBody>
          <a:bodyPr spcFirstLastPara="1" wrap="square" lIns="91425" tIns="91425" rIns="91425" bIns="91425" anchor="t" anchorCtr="0">
            <a:noAutofit/>
          </a:bodyPr>
          <a:lstStyle>
            <a:lvl1pPr marL="57149" lvl="0" indent="0" algn="ctr" rtl="0">
              <a:lnSpc>
                <a:spcPct val="110000"/>
              </a:lnSpc>
              <a:spcBef>
                <a:spcPts val="450"/>
              </a:spcBef>
              <a:spcAft>
                <a:spcPts val="0"/>
              </a:spcAft>
              <a:buClr>
                <a:schemeClr val="tx1"/>
              </a:buClr>
              <a:buSzPts val="2400"/>
              <a:buNone/>
              <a:defRPr sz="2100" b="0" i="1">
                <a:solidFill>
                  <a:schemeClr val="accent1"/>
                </a:solidFill>
                <a:latin typeface="Franklin Gothic Book" panose="020B0503020102020204" pitchFamily="34" charset="0"/>
                <a:cs typeface="Arial" panose="020B0604020202020204" pitchFamily="34" charset="0"/>
              </a:defRPr>
            </a:lvl1pPr>
            <a:lvl2pPr marL="685783" lvl="1" indent="-285743" algn="ctr" rtl="0">
              <a:spcBef>
                <a:spcPts val="0"/>
              </a:spcBef>
              <a:spcAft>
                <a:spcPts val="0"/>
              </a:spcAft>
              <a:buSzPts val="2400"/>
              <a:buChar char="○"/>
              <a:defRPr i="1"/>
            </a:lvl2pPr>
            <a:lvl3pPr marL="1028675" lvl="2" indent="-285743" algn="ctr" rtl="0">
              <a:spcBef>
                <a:spcPts val="0"/>
              </a:spcBef>
              <a:spcAft>
                <a:spcPts val="0"/>
              </a:spcAft>
              <a:buSzPts val="2400"/>
              <a:buChar char="■"/>
              <a:defRPr i="1"/>
            </a:lvl3pPr>
            <a:lvl4pPr marL="1371566" lvl="3" indent="-285743" algn="ctr" rtl="0">
              <a:spcBef>
                <a:spcPts val="0"/>
              </a:spcBef>
              <a:spcAft>
                <a:spcPts val="0"/>
              </a:spcAft>
              <a:buSzPts val="2400"/>
              <a:buChar char="●"/>
              <a:defRPr i="1"/>
            </a:lvl4pPr>
            <a:lvl5pPr marL="1714457" lvl="4" indent="-285743" algn="ctr" rtl="0">
              <a:spcBef>
                <a:spcPts val="0"/>
              </a:spcBef>
              <a:spcAft>
                <a:spcPts val="0"/>
              </a:spcAft>
              <a:buSzPts val="2400"/>
              <a:buChar char="○"/>
              <a:defRPr i="1"/>
            </a:lvl5pPr>
            <a:lvl6pPr marL="2057348" lvl="5" indent="-285743" algn="ctr" rtl="0">
              <a:spcBef>
                <a:spcPts val="0"/>
              </a:spcBef>
              <a:spcAft>
                <a:spcPts val="0"/>
              </a:spcAft>
              <a:buSzPts val="2400"/>
              <a:buChar char="■"/>
              <a:defRPr i="1"/>
            </a:lvl6pPr>
            <a:lvl7pPr marL="2400240" lvl="6" indent="-285743" algn="ctr" rtl="0">
              <a:spcBef>
                <a:spcPts val="0"/>
              </a:spcBef>
              <a:spcAft>
                <a:spcPts val="0"/>
              </a:spcAft>
              <a:buSzPts val="2400"/>
              <a:buChar char="●"/>
              <a:defRPr i="1"/>
            </a:lvl7pPr>
            <a:lvl8pPr marL="2743132" lvl="7" indent="-285743" algn="ctr" rtl="0">
              <a:spcBef>
                <a:spcPts val="0"/>
              </a:spcBef>
              <a:spcAft>
                <a:spcPts val="0"/>
              </a:spcAft>
              <a:buSzPts val="2400"/>
              <a:buChar char="○"/>
              <a:defRPr i="1"/>
            </a:lvl8pPr>
            <a:lvl9pPr marL="3086023" lvl="8" indent="-285743" algn="ctr">
              <a:spcBef>
                <a:spcPts val="0"/>
              </a:spcBef>
              <a:spcAft>
                <a:spcPts val="0"/>
              </a:spcAft>
              <a:buSzPts val="2400"/>
              <a:buChar char="■"/>
              <a:defRPr i="1"/>
            </a:lvl9pPr>
          </a:lstStyle>
          <a:p>
            <a:pPr lvl="0"/>
            <a:r>
              <a:rPr lang="en-US"/>
              <a:t>Click to edit Master text styles</a:t>
            </a: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7" name="Google Shape;27;p4"/>
          <p:cNvSpPr/>
          <p:nvPr/>
        </p:nvSpPr>
        <p:spPr>
          <a:xfrm>
            <a:off x="7434178" y="1599675"/>
            <a:ext cx="17103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8" name="Google Shape;28;p4"/>
          <p:cNvSpPr/>
          <p:nvPr/>
        </p:nvSpPr>
        <p:spPr>
          <a:xfrm>
            <a:off x="1" y="1599675"/>
            <a:ext cx="17103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9" name="Google Shape;29;p4"/>
          <p:cNvSpPr/>
          <p:nvPr/>
        </p:nvSpPr>
        <p:spPr>
          <a:xfrm>
            <a:off x="1710426" y="1599675"/>
            <a:ext cx="1710300" cy="771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0" name="Slide Number Placeholder 3">
            <a:extLst>
              <a:ext uri="{FF2B5EF4-FFF2-40B4-BE49-F238E27FC236}">
                <a16:creationId xmlns:a16="http://schemas.microsoft.com/office/drawing/2014/main" id="{37D26747-F9D3-3F4F-8A80-18A58945E404}"/>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900">
                <a:solidFill>
                  <a:schemeClr val="accent3"/>
                </a:solidFill>
                <a:latin typeface="+mn-lt"/>
              </a:defRPr>
            </a:lvl1pPr>
          </a:lstStyle>
          <a:p>
            <a:fld id="{8FE50164-6C9E-C94E-8935-7483CE1EEFCA}" type="slidenum">
              <a:rPr lang="en-US" smtClean="0"/>
              <a:pPr/>
              <a:t>‹#›</a:t>
            </a:fld>
            <a:endParaRPr lang="en-US">
              <a:latin typeface="+mn-lt"/>
            </a:endParaRPr>
          </a:p>
        </p:txBody>
      </p:sp>
      <p:pic>
        <p:nvPicPr>
          <p:cNvPr id="12" name="Picture 11">
            <a:extLst>
              <a:ext uri="{FF2B5EF4-FFF2-40B4-BE49-F238E27FC236}">
                <a16:creationId xmlns:a16="http://schemas.microsoft.com/office/drawing/2014/main" id="{E4E3CFBD-F19B-D44E-A60A-E76AABFA722E}"/>
              </a:ext>
            </a:extLst>
          </p:cNvPr>
          <p:cNvPicPr>
            <a:picLocks noChangeAspect="1"/>
          </p:cNvPicPr>
          <p:nvPr userDrawn="1"/>
        </p:nvPicPr>
        <p:blipFill>
          <a:blip r:embed="rId2"/>
          <a:stretch>
            <a:fillRect/>
          </a:stretch>
        </p:blipFill>
        <p:spPr>
          <a:xfrm>
            <a:off x="241815" y="5431927"/>
            <a:ext cx="2589749" cy="182880"/>
          </a:xfrm>
          <a:prstGeom prst="rect">
            <a:avLst/>
          </a:prstGeom>
        </p:spPr>
      </p:pic>
      <p:sp>
        <p:nvSpPr>
          <p:cNvPr id="13" name="Google Shape;25;p4">
            <a:extLst>
              <a:ext uri="{FF2B5EF4-FFF2-40B4-BE49-F238E27FC236}">
                <a16:creationId xmlns:a16="http://schemas.microsoft.com/office/drawing/2014/main" id="{E840E2F7-E702-0D48-A859-58FD3B341A81}"/>
              </a:ext>
            </a:extLst>
          </p:cNvPr>
          <p:cNvSpPr txBox="1"/>
          <p:nvPr userDrawn="1"/>
        </p:nvSpPr>
        <p:spPr>
          <a:xfrm>
            <a:off x="3593400" y="906620"/>
            <a:ext cx="1957200" cy="653700"/>
          </a:xfrm>
          <a:prstGeom prst="rect">
            <a:avLst/>
          </a:prstGeom>
          <a:noFill/>
          <a:ln>
            <a:noFill/>
          </a:ln>
        </p:spPr>
        <p:txBody>
          <a:bodyPr spcFirstLastPara="1" wrap="square" lIns="68569" tIns="68569" rIns="68569" bIns="68569" anchor="t" anchorCtr="0">
            <a:noAutofit/>
          </a:bodyPr>
          <a:lstStyle/>
          <a:p>
            <a:pPr marL="0" lvl="0" indent="0" algn="ctr" rtl="0">
              <a:spcBef>
                <a:spcPts val="0"/>
              </a:spcBef>
              <a:spcAft>
                <a:spcPts val="0"/>
              </a:spcAft>
              <a:buNone/>
            </a:pPr>
            <a:r>
              <a:rPr lang="en" sz="10350" b="1" i="0">
                <a:solidFill>
                  <a:schemeClr val="accent1"/>
                </a:solidFill>
                <a:latin typeface="Franklin Gothic Demi" panose="020B0603020102020204" pitchFamily="34" charset="0"/>
              </a:rPr>
              <a:t>“</a:t>
            </a:r>
            <a:endParaRPr sz="10350" b="1" i="0">
              <a:solidFill>
                <a:schemeClr val="accent1"/>
              </a:solidFill>
              <a:latin typeface="Franklin Gothic Demi" panose="020B0603020102020204" pitchFamily="34" charset="0"/>
            </a:endParaRPr>
          </a:p>
        </p:txBody>
      </p:sp>
    </p:spTree>
    <p:extLst>
      <p:ext uri="{BB962C8B-B14F-4D97-AF65-F5344CB8AC3E}">
        <p14:creationId xmlns:p14="http://schemas.microsoft.com/office/powerpoint/2010/main" val="2563108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1 column" preserve="1" userDrawn="1">
  <p:cSld name="Title + 1 column">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298822" y="1373590"/>
            <a:ext cx="4223648" cy="3190353"/>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6"/>
              </a:buClr>
              <a:buSzPts val="1800"/>
              <a:buFont typeface="Lato" panose="020F0502020204030203" pitchFamily="34" charset="0"/>
              <a:buChar char="▷"/>
              <a:defRPr b="0" i="0">
                <a:solidFill>
                  <a:schemeClr val="dk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
        <p:nvSpPr>
          <p:cNvPr id="34" name="Google Shape;34;p5"/>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5" name="Google Shape;35;p5"/>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6" name="Google Shape;36;p5"/>
          <p:cNvSpPr/>
          <p:nvPr/>
        </p:nvSpPr>
        <p:spPr>
          <a:xfrm>
            <a:off x="1" y="5066325"/>
            <a:ext cx="8937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7" name="Google Shape;37;p5"/>
          <p:cNvSpPr/>
          <p:nvPr/>
        </p:nvSpPr>
        <p:spPr>
          <a:xfrm>
            <a:off x="893711" y="5066325"/>
            <a:ext cx="6462600" cy="771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298822" y="274640"/>
            <a:ext cx="4223648" cy="993775"/>
          </a:xfrm>
        </p:spPr>
        <p:txBody>
          <a:bodyPr>
            <a:noAutofit/>
          </a:bodyPr>
          <a:lstStyle>
            <a:lvl1pPr>
              <a:defRPr sz="2700"/>
            </a:lvl1pPr>
          </a:lstStyle>
          <a:p>
            <a:r>
              <a:rPr lang="en-US" dirty="0"/>
              <a:t>Click to edit Master title style</a:t>
            </a:r>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3973835" y="4700016"/>
            <a:ext cx="548640" cy="313500"/>
          </a:xfrm>
          <a:prstGeom prst="rect">
            <a:avLst/>
          </a:prstGeom>
        </p:spPr>
        <p:txBody>
          <a:bodyPr vert="horz" lIns="91440" tIns="91440" rIns="91440" bIns="91440" rtlCol="0" anchor="t" anchorCtr="0"/>
          <a:lstStyle>
            <a:lvl1pPr algn="r">
              <a:defRPr sz="900">
                <a:solidFill>
                  <a:schemeClr val="accent3"/>
                </a:solidFill>
                <a:latin typeface="+mn-lt"/>
              </a:defRPr>
            </a:lvl1pPr>
          </a:lstStyle>
          <a:p>
            <a:fld id="{8FE50164-6C9E-C94E-8935-7483CE1EEFCA}" type="slidenum">
              <a:rPr lang="en-US" smtClean="0"/>
              <a:pPr/>
              <a:t>‹#›</a:t>
            </a:fld>
            <a:endParaRPr lang="en-US">
              <a:latin typeface="+mn-lt"/>
            </a:endParaRPr>
          </a:p>
        </p:txBody>
      </p:sp>
      <p:pic>
        <p:nvPicPr>
          <p:cNvPr id="11" name="Picture 10">
            <a:extLst>
              <a:ext uri="{FF2B5EF4-FFF2-40B4-BE49-F238E27FC236}">
                <a16:creationId xmlns:a16="http://schemas.microsoft.com/office/drawing/2014/main" id="{C789965D-F7A4-1142-BA5B-AB54155CDE3B}"/>
              </a:ext>
            </a:extLst>
          </p:cNvPr>
          <p:cNvPicPr>
            <a:picLocks noChangeAspect="1"/>
          </p:cNvPicPr>
          <p:nvPr userDrawn="1"/>
        </p:nvPicPr>
        <p:blipFill>
          <a:blip r:embed="rId2"/>
          <a:stretch>
            <a:fillRect/>
          </a:stretch>
        </p:blipFill>
        <p:spPr>
          <a:xfrm>
            <a:off x="241815" y="5365252"/>
            <a:ext cx="2589749" cy="182880"/>
          </a:xfrm>
          <a:prstGeom prst="rect">
            <a:avLst/>
          </a:prstGeom>
        </p:spPr>
      </p:pic>
      <p:pic>
        <p:nvPicPr>
          <p:cNvPr id="15" name="Google Shape;163;p21">
            <a:extLst>
              <a:ext uri="{FF2B5EF4-FFF2-40B4-BE49-F238E27FC236}">
                <a16:creationId xmlns:a16="http://schemas.microsoft.com/office/drawing/2014/main" id="{AD473906-F92C-6246-9299-5CDD2FA74DBA}"/>
              </a:ext>
            </a:extLst>
          </p:cNvPr>
          <p:cNvPicPr/>
          <p:nvPr userDrawn="1"/>
        </p:nvPicPr>
        <p:blipFill rotWithShape="1">
          <a:blip r:embed="rId3"/>
          <a:srcRect l="14609" t="-1" r="29558" b="139"/>
          <a:stretch/>
        </p:blipFill>
        <p:spPr>
          <a:xfrm>
            <a:off x="4857507" y="1"/>
            <a:ext cx="4286493" cy="5066324"/>
          </a:xfrm>
          <a:prstGeom prst="rect">
            <a:avLst/>
          </a:prstGeom>
          <a:noFill/>
          <a:ln>
            <a:noFill/>
          </a:ln>
        </p:spPr>
      </p:pic>
    </p:spTree>
    <p:extLst>
      <p:ext uri="{BB962C8B-B14F-4D97-AF65-F5344CB8AC3E}">
        <p14:creationId xmlns:p14="http://schemas.microsoft.com/office/powerpoint/2010/main" val="25121853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4651183" y="1373590"/>
            <a:ext cx="4171953" cy="3190353"/>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6"/>
              </a:buClr>
              <a:buSzPts val="1800"/>
              <a:buFont typeface="Lato" panose="020F0502020204030203" pitchFamily="34" charset="0"/>
              <a:buChar char="▷"/>
              <a:defRPr b="0" i="0">
                <a:solidFill>
                  <a:schemeClr val="dk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
        <p:nvSpPr>
          <p:cNvPr id="34" name="Google Shape;34;p5"/>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5" name="Google Shape;35;p5"/>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6" name="Google Shape;36;p5"/>
          <p:cNvSpPr/>
          <p:nvPr/>
        </p:nvSpPr>
        <p:spPr>
          <a:xfrm>
            <a:off x="1" y="5066325"/>
            <a:ext cx="8937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7" name="Google Shape;37;p5"/>
          <p:cNvSpPr/>
          <p:nvPr/>
        </p:nvSpPr>
        <p:spPr>
          <a:xfrm>
            <a:off x="893711" y="5066325"/>
            <a:ext cx="6462600" cy="771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4651183" y="274640"/>
            <a:ext cx="4171953" cy="993775"/>
          </a:xfrm>
        </p:spPr>
        <p:txBody>
          <a:bodyPr>
            <a:noAutofit/>
          </a:bodyPr>
          <a:lstStyle>
            <a:lvl1pPr>
              <a:defRPr sz="2700"/>
            </a:lvl1pPr>
          </a:lstStyle>
          <a:p>
            <a:r>
              <a:rPr lang="en-US" dirty="0"/>
              <a:t>Click to edit Master title style</a:t>
            </a:r>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8449135" y="4700016"/>
            <a:ext cx="548640" cy="313500"/>
          </a:xfrm>
          <a:prstGeom prst="rect">
            <a:avLst/>
          </a:prstGeom>
        </p:spPr>
        <p:txBody>
          <a:bodyPr vert="horz" lIns="91440" tIns="91440" rIns="91440" bIns="91440" rtlCol="0" anchor="t" anchorCtr="0"/>
          <a:lstStyle>
            <a:lvl1pPr algn="r">
              <a:defRPr sz="900">
                <a:solidFill>
                  <a:schemeClr val="accent3"/>
                </a:solidFill>
                <a:latin typeface="+mn-lt"/>
              </a:defRPr>
            </a:lvl1pPr>
          </a:lstStyle>
          <a:p>
            <a:fld id="{8FE50164-6C9E-C94E-8935-7483CE1EEFCA}" type="slidenum">
              <a:rPr lang="en-US" smtClean="0"/>
              <a:pPr/>
              <a:t>‹#›</a:t>
            </a:fld>
            <a:endParaRPr lang="en-US">
              <a:latin typeface="+mn-lt"/>
            </a:endParaRPr>
          </a:p>
        </p:txBody>
      </p:sp>
      <p:pic>
        <p:nvPicPr>
          <p:cNvPr id="12" name="Google Shape;163;p21">
            <a:extLst>
              <a:ext uri="{FF2B5EF4-FFF2-40B4-BE49-F238E27FC236}">
                <a16:creationId xmlns:a16="http://schemas.microsoft.com/office/drawing/2014/main" id="{FB0FE594-C4BC-9048-AA6E-5F38394CAEE3}"/>
              </a:ext>
            </a:extLst>
          </p:cNvPr>
          <p:cNvPicPr/>
          <p:nvPr userDrawn="1"/>
        </p:nvPicPr>
        <p:blipFill rotWithShape="1">
          <a:blip r:embed="rId2"/>
          <a:srcRect l="14609" t="-1" r="29558" b="139"/>
          <a:stretch/>
        </p:blipFill>
        <p:spPr>
          <a:xfrm>
            <a:off x="-243" y="1"/>
            <a:ext cx="4286493" cy="5066324"/>
          </a:xfrm>
          <a:prstGeom prst="rect">
            <a:avLst/>
          </a:prstGeom>
          <a:noFill/>
          <a:ln>
            <a:noFill/>
          </a:ln>
        </p:spPr>
      </p:pic>
    </p:spTree>
    <p:extLst>
      <p:ext uri="{BB962C8B-B14F-4D97-AF65-F5344CB8AC3E}">
        <p14:creationId xmlns:p14="http://schemas.microsoft.com/office/powerpoint/2010/main" val="346636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 No Side Logo">
  <p:cSld name="Title and two columns - No Side Logo">
    <p:spTree>
      <p:nvGrpSpPr>
        <p:cNvPr id="1" name="Shape 33"/>
        <p:cNvGrpSpPr/>
        <p:nvPr/>
      </p:nvGrpSpPr>
      <p:grpSpPr>
        <a:xfrm>
          <a:off x="0" y="0"/>
          <a:ext cx="0" cy="0"/>
          <a:chOff x="0" y="0"/>
          <a:chExt cx="0" cy="0"/>
        </a:xfrm>
      </p:grpSpPr>
      <p:sp>
        <p:nvSpPr>
          <p:cNvPr id="34" name="Google Shape;34;p6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5" name="Google Shape;35;p6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6" name="Google Shape;36;p60"/>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7" name="Google Shape;37;p60"/>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D50032"/>
              </a:buClr>
              <a:buSzPts val="2800"/>
              <a:buFont typeface="Josefin Sans"/>
              <a:buNone/>
              <a:defRPr sz="2800" b="1">
                <a:solidFill>
                  <a:srgbClr val="D50032"/>
                </a:solidFill>
                <a:latin typeface="Josefin Sans"/>
                <a:ea typeface="Josefin Sans"/>
                <a:cs typeface="Josefin Sans"/>
                <a:sym typeface="Josefin Sans"/>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1"/>
        <p:cNvGrpSpPr/>
        <p:nvPr/>
      </p:nvGrpSpPr>
      <p:grpSpPr>
        <a:xfrm>
          <a:off x="0" y="0"/>
          <a:ext cx="0" cy="0"/>
          <a:chOff x="0" y="0"/>
          <a:chExt cx="0" cy="0"/>
        </a:xfrm>
      </p:grpSpPr>
      <p:sp>
        <p:nvSpPr>
          <p:cNvPr id="34" name="Google Shape;34;p5"/>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5" name="Google Shape;35;p5"/>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6" name="Google Shape;36;p5"/>
          <p:cNvSpPr/>
          <p:nvPr/>
        </p:nvSpPr>
        <p:spPr>
          <a:xfrm>
            <a:off x="1" y="5066325"/>
            <a:ext cx="8937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7" name="Google Shape;37;p5"/>
          <p:cNvSpPr/>
          <p:nvPr/>
        </p:nvSpPr>
        <p:spPr>
          <a:xfrm>
            <a:off x="893711" y="5066325"/>
            <a:ext cx="6462600" cy="771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 name="Picture Placeholder 2">
            <a:extLst>
              <a:ext uri="{FF2B5EF4-FFF2-40B4-BE49-F238E27FC236}">
                <a16:creationId xmlns:a16="http://schemas.microsoft.com/office/drawing/2014/main" id="{93AF6EFF-6CE9-6E44-ABB9-A609D136919C}"/>
              </a:ext>
            </a:extLst>
          </p:cNvPr>
          <p:cNvSpPr>
            <a:spLocks noGrp="1"/>
          </p:cNvSpPr>
          <p:nvPr>
            <p:ph type="pic" sz="quarter" idx="13"/>
          </p:nvPr>
        </p:nvSpPr>
        <p:spPr>
          <a:xfrm>
            <a:off x="617470" y="1041010"/>
            <a:ext cx="7909063" cy="3606198"/>
          </a:xfrm>
          <a:prstGeom prst="rect">
            <a:avLst/>
          </a:prstGeom>
        </p:spPr>
        <p:txBody>
          <a:bodyPr/>
          <a:lstStyle>
            <a:lvl1pPr>
              <a:buNone/>
              <a:defRPr b="0" i="0">
                <a:latin typeface="Franklin Gothic Book" panose="020B05030201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516B2577-58BB-AA43-9309-79B114806924}"/>
              </a:ext>
            </a:extLst>
          </p:cNvPr>
          <p:cNvSpPr>
            <a:spLocks noGrp="1"/>
          </p:cNvSpPr>
          <p:nvPr>
            <p:ph type="title" hasCustomPrompt="1"/>
          </p:nvPr>
        </p:nvSpPr>
        <p:spPr>
          <a:xfrm>
            <a:off x="617470" y="2"/>
            <a:ext cx="7909063" cy="993775"/>
          </a:xfrm>
        </p:spPr>
        <p:txBody>
          <a:bodyPr/>
          <a:lstStyle>
            <a:lvl1pPr>
              <a:defRPr/>
            </a:lvl1pPr>
          </a:lstStyle>
          <a:p>
            <a:r>
              <a:rPr lang="en-US" dirty="0"/>
              <a:t>Smaller chart – title goes here</a:t>
            </a:r>
          </a:p>
        </p:txBody>
      </p:sp>
      <p:sp>
        <p:nvSpPr>
          <p:cNvPr id="10" name="Slide Number Placeholder 3">
            <a:extLst>
              <a:ext uri="{FF2B5EF4-FFF2-40B4-BE49-F238E27FC236}">
                <a16:creationId xmlns:a16="http://schemas.microsoft.com/office/drawing/2014/main" id="{F542ADBE-1057-9644-B648-93916AC4C8A6}"/>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900">
                <a:solidFill>
                  <a:schemeClr val="accent3"/>
                </a:solidFill>
                <a:latin typeface="+mn-lt"/>
              </a:defRPr>
            </a:lvl1pPr>
          </a:lstStyle>
          <a:p>
            <a:fld id="{8FE50164-6C9E-C94E-8935-7483CE1EEFCA}" type="slidenum">
              <a:rPr lang="en-US" smtClean="0"/>
              <a:pPr/>
              <a:t>‹#›</a:t>
            </a:fld>
            <a:endParaRPr lang="en-US">
              <a:latin typeface="+mn-lt"/>
            </a:endParaRPr>
          </a:p>
        </p:txBody>
      </p:sp>
      <p:sp>
        <p:nvSpPr>
          <p:cNvPr id="12" name="Text Placeholder 5">
            <a:extLst>
              <a:ext uri="{FF2B5EF4-FFF2-40B4-BE49-F238E27FC236}">
                <a16:creationId xmlns:a16="http://schemas.microsoft.com/office/drawing/2014/main" id="{A0E951BA-CEFB-804C-B9DE-E4DFE01F47DC}"/>
              </a:ext>
            </a:extLst>
          </p:cNvPr>
          <p:cNvSpPr>
            <a:spLocks noGrp="1"/>
          </p:cNvSpPr>
          <p:nvPr>
            <p:ph type="body" sz="quarter" idx="14" hasCustomPrompt="1"/>
          </p:nvPr>
        </p:nvSpPr>
        <p:spPr>
          <a:xfrm>
            <a:off x="3012142" y="4751907"/>
            <a:ext cx="5237925" cy="261610"/>
          </a:xfrm>
        </p:spPr>
        <p:txBody>
          <a:bodyPr/>
          <a:lstStyle/>
          <a:p>
            <a:r>
              <a:rPr lang="en-US" sz="750" b="0" i="0" spc="-8" baseline="0">
                <a:solidFill>
                  <a:schemeClr val="bg1">
                    <a:lumMod val="50000"/>
                  </a:schemeClr>
                </a:solidFill>
                <a:latin typeface="Franklin Gothic Book" panose="020B0503020102020204" pitchFamily="34" charset="0"/>
              </a:rPr>
              <a:t>Source:</a:t>
            </a:r>
          </a:p>
        </p:txBody>
      </p:sp>
      <p:pic>
        <p:nvPicPr>
          <p:cNvPr id="11" name="Picture 10">
            <a:extLst>
              <a:ext uri="{FF2B5EF4-FFF2-40B4-BE49-F238E27FC236}">
                <a16:creationId xmlns:a16="http://schemas.microsoft.com/office/drawing/2014/main" id="{E68B5151-CF57-E248-A2FE-A2CECC6A1CB0}"/>
              </a:ext>
            </a:extLst>
          </p:cNvPr>
          <p:cNvPicPr>
            <a:picLocks noChangeAspect="1"/>
          </p:cNvPicPr>
          <p:nvPr userDrawn="1"/>
        </p:nvPicPr>
        <p:blipFill>
          <a:blip r:embed="rId2"/>
          <a:stretch>
            <a:fillRect/>
          </a:stretch>
        </p:blipFill>
        <p:spPr>
          <a:xfrm>
            <a:off x="241815" y="5379662"/>
            <a:ext cx="2589749" cy="182880"/>
          </a:xfrm>
          <a:prstGeom prst="rect">
            <a:avLst/>
          </a:prstGeom>
        </p:spPr>
      </p:pic>
    </p:spTree>
    <p:extLst>
      <p:ext uri="{BB962C8B-B14F-4D97-AF65-F5344CB8AC3E}">
        <p14:creationId xmlns:p14="http://schemas.microsoft.com/office/powerpoint/2010/main" val="3008537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1"/>
        <p:cNvGrpSpPr/>
        <p:nvPr/>
      </p:nvGrpSpPr>
      <p:grpSpPr>
        <a:xfrm>
          <a:off x="0" y="0"/>
          <a:ext cx="0" cy="0"/>
          <a:chOff x="0" y="0"/>
          <a:chExt cx="0" cy="0"/>
        </a:xfrm>
      </p:grpSpPr>
      <p:sp>
        <p:nvSpPr>
          <p:cNvPr id="34" name="Google Shape;34;p5"/>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5" name="Google Shape;35;p5"/>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6" name="Google Shape;36;p5"/>
          <p:cNvSpPr/>
          <p:nvPr/>
        </p:nvSpPr>
        <p:spPr>
          <a:xfrm>
            <a:off x="1" y="5066325"/>
            <a:ext cx="8937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7" name="Google Shape;37;p5"/>
          <p:cNvSpPr/>
          <p:nvPr/>
        </p:nvSpPr>
        <p:spPr>
          <a:xfrm>
            <a:off x="893711" y="5066325"/>
            <a:ext cx="6462600" cy="771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 name="Picture Placeholder 2">
            <a:extLst>
              <a:ext uri="{FF2B5EF4-FFF2-40B4-BE49-F238E27FC236}">
                <a16:creationId xmlns:a16="http://schemas.microsoft.com/office/drawing/2014/main" id="{93AF6EFF-6CE9-6E44-ABB9-A609D136919C}"/>
              </a:ext>
            </a:extLst>
          </p:cNvPr>
          <p:cNvSpPr>
            <a:spLocks noGrp="1"/>
          </p:cNvSpPr>
          <p:nvPr>
            <p:ph type="pic" sz="quarter" idx="13"/>
          </p:nvPr>
        </p:nvSpPr>
        <p:spPr>
          <a:xfrm>
            <a:off x="118874" y="758488"/>
            <a:ext cx="8906255" cy="3888720"/>
          </a:xfrm>
          <a:prstGeom prst="rect">
            <a:avLst/>
          </a:prstGeom>
        </p:spPr>
        <p:txBody>
          <a:bodyPr/>
          <a:lstStyle>
            <a:lvl1pPr>
              <a:buNone/>
              <a:defRPr b="0" i="0">
                <a:latin typeface="Franklin Gothic Book" panose="020B05030201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516B2577-58BB-AA43-9309-79B114806924}"/>
              </a:ext>
            </a:extLst>
          </p:cNvPr>
          <p:cNvSpPr>
            <a:spLocks noGrp="1"/>
          </p:cNvSpPr>
          <p:nvPr>
            <p:ph type="title" hasCustomPrompt="1"/>
          </p:nvPr>
        </p:nvSpPr>
        <p:spPr>
          <a:xfrm>
            <a:off x="118874" y="1"/>
            <a:ext cx="8906255" cy="705678"/>
          </a:xfrm>
        </p:spPr>
        <p:txBody>
          <a:bodyPr>
            <a:normAutofit/>
          </a:bodyPr>
          <a:lstStyle>
            <a:lvl1pPr algn="ctr">
              <a:defRPr sz="2100" b="0" i="0">
                <a:latin typeface="Franklin Gothic Medium" panose="020B0603020102020204" pitchFamily="34" charset="0"/>
              </a:defRPr>
            </a:lvl1pPr>
          </a:lstStyle>
          <a:p>
            <a:r>
              <a:rPr lang="en-US" dirty="0"/>
              <a:t>Large chart – title goes here</a:t>
            </a:r>
          </a:p>
        </p:txBody>
      </p:sp>
      <p:sp>
        <p:nvSpPr>
          <p:cNvPr id="10" name="Slide Number Placeholder 3">
            <a:extLst>
              <a:ext uri="{FF2B5EF4-FFF2-40B4-BE49-F238E27FC236}">
                <a16:creationId xmlns:a16="http://schemas.microsoft.com/office/drawing/2014/main" id="{F542ADBE-1057-9644-B648-93916AC4C8A6}"/>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900">
                <a:solidFill>
                  <a:schemeClr val="accent3"/>
                </a:solidFill>
                <a:latin typeface="+mn-lt"/>
              </a:defRPr>
            </a:lvl1pPr>
          </a:lstStyle>
          <a:p>
            <a:fld id="{8FE50164-6C9E-C94E-8935-7483CE1EEFCA}" type="slidenum">
              <a:rPr lang="en-US" smtClean="0"/>
              <a:pPr/>
              <a:t>‹#›</a:t>
            </a:fld>
            <a:endParaRPr lang="en-US">
              <a:latin typeface="+mn-lt"/>
            </a:endParaRPr>
          </a:p>
        </p:txBody>
      </p:sp>
      <p:sp>
        <p:nvSpPr>
          <p:cNvPr id="11" name="Text Placeholder 5">
            <a:extLst>
              <a:ext uri="{FF2B5EF4-FFF2-40B4-BE49-F238E27FC236}">
                <a16:creationId xmlns:a16="http://schemas.microsoft.com/office/drawing/2014/main" id="{82B6AD02-25D1-FC44-8B58-591A2D4DE2E8}"/>
              </a:ext>
            </a:extLst>
          </p:cNvPr>
          <p:cNvSpPr>
            <a:spLocks noGrp="1"/>
          </p:cNvSpPr>
          <p:nvPr>
            <p:ph type="body" sz="quarter" idx="14" hasCustomPrompt="1"/>
          </p:nvPr>
        </p:nvSpPr>
        <p:spPr>
          <a:xfrm>
            <a:off x="3012142" y="4751907"/>
            <a:ext cx="5237925" cy="261610"/>
          </a:xfrm>
        </p:spPr>
        <p:txBody>
          <a:bodyPr/>
          <a:lstStyle/>
          <a:p>
            <a:r>
              <a:rPr lang="en-US" sz="750" b="0" i="0" spc="-8" baseline="0">
                <a:solidFill>
                  <a:schemeClr val="bg1">
                    <a:lumMod val="50000"/>
                  </a:schemeClr>
                </a:solidFill>
                <a:latin typeface="Franklin Gothic Book" panose="020B0503020102020204" pitchFamily="34" charset="0"/>
              </a:rPr>
              <a:t>Source:</a:t>
            </a:r>
          </a:p>
        </p:txBody>
      </p:sp>
      <p:pic>
        <p:nvPicPr>
          <p:cNvPr id="12" name="Picture 11">
            <a:extLst>
              <a:ext uri="{FF2B5EF4-FFF2-40B4-BE49-F238E27FC236}">
                <a16:creationId xmlns:a16="http://schemas.microsoft.com/office/drawing/2014/main" id="{A2DA252C-76D0-814D-84FC-64A8C430EA69}"/>
              </a:ext>
            </a:extLst>
          </p:cNvPr>
          <p:cNvPicPr>
            <a:picLocks noChangeAspect="1"/>
          </p:cNvPicPr>
          <p:nvPr userDrawn="1"/>
        </p:nvPicPr>
        <p:blipFill>
          <a:blip r:embed="rId2"/>
          <a:stretch>
            <a:fillRect/>
          </a:stretch>
        </p:blipFill>
        <p:spPr>
          <a:xfrm>
            <a:off x="241815" y="5379662"/>
            <a:ext cx="2589749" cy="182880"/>
          </a:xfrm>
          <a:prstGeom prst="rect">
            <a:avLst/>
          </a:prstGeom>
        </p:spPr>
      </p:pic>
    </p:spTree>
    <p:extLst>
      <p:ext uri="{BB962C8B-B14F-4D97-AF65-F5344CB8AC3E}">
        <p14:creationId xmlns:p14="http://schemas.microsoft.com/office/powerpoint/2010/main" val="2579010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1"/>
        <p:cNvGrpSpPr/>
        <p:nvPr/>
      </p:nvGrpSpPr>
      <p:grpSpPr>
        <a:xfrm>
          <a:off x="0" y="0"/>
          <a:ext cx="0" cy="0"/>
          <a:chOff x="0" y="0"/>
          <a:chExt cx="0" cy="0"/>
        </a:xfrm>
      </p:grpSpPr>
      <p:sp>
        <p:nvSpPr>
          <p:cNvPr id="34" name="Google Shape;34;p5"/>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5" name="Google Shape;35;p5"/>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6" name="Google Shape;36;p5"/>
          <p:cNvSpPr/>
          <p:nvPr/>
        </p:nvSpPr>
        <p:spPr>
          <a:xfrm>
            <a:off x="1" y="5066325"/>
            <a:ext cx="8937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7" name="Google Shape;37;p5"/>
          <p:cNvSpPr/>
          <p:nvPr/>
        </p:nvSpPr>
        <p:spPr>
          <a:xfrm>
            <a:off x="893711" y="5066325"/>
            <a:ext cx="6462600" cy="771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241815" y="274640"/>
            <a:ext cx="8606911" cy="993775"/>
          </a:xfrm>
        </p:spPr>
        <p:txBody>
          <a:bodyPr>
            <a:noAutofit/>
          </a:bodyPr>
          <a:lstStyle>
            <a:lvl1pPr>
              <a:defRPr sz="3150"/>
            </a:lvl1pPr>
          </a:lstStyle>
          <a:p>
            <a:r>
              <a:rPr lang="en-US" dirty="0"/>
              <a:t>Click to edit Master title style</a:t>
            </a:r>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3916824" y="4700016"/>
            <a:ext cx="548640" cy="313500"/>
          </a:xfrm>
          <a:prstGeom prst="rect">
            <a:avLst/>
          </a:prstGeom>
        </p:spPr>
        <p:txBody>
          <a:bodyPr vert="horz" lIns="91440" tIns="91440" rIns="91440" bIns="91440" rtlCol="0" anchor="t" anchorCtr="0"/>
          <a:lstStyle>
            <a:lvl1pPr algn="r">
              <a:defRPr sz="900">
                <a:solidFill>
                  <a:schemeClr val="accent3"/>
                </a:solidFill>
                <a:latin typeface="+mn-lt"/>
              </a:defRPr>
            </a:lvl1pPr>
          </a:lstStyle>
          <a:p>
            <a:fld id="{8FE50164-6C9E-C94E-8935-7483CE1EEFCA}" type="slidenum">
              <a:rPr lang="en-US" smtClean="0"/>
              <a:pPr/>
              <a:t>‹#›</a:t>
            </a:fld>
            <a:endParaRPr lang="en-US">
              <a:latin typeface="+mn-lt"/>
            </a:endParaRPr>
          </a:p>
        </p:txBody>
      </p:sp>
      <p:pic>
        <p:nvPicPr>
          <p:cNvPr id="11" name="Picture 10">
            <a:extLst>
              <a:ext uri="{FF2B5EF4-FFF2-40B4-BE49-F238E27FC236}">
                <a16:creationId xmlns:a16="http://schemas.microsoft.com/office/drawing/2014/main" id="{C789965D-F7A4-1142-BA5B-AB54155CDE3B}"/>
              </a:ext>
            </a:extLst>
          </p:cNvPr>
          <p:cNvPicPr>
            <a:picLocks noChangeAspect="1"/>
          </p:cNvPicPr>
          <p:nvPr userDrawn="1"/>
        </p:nvPicPr>
        <p:blipFill>
          <a:blip r:embed="rId2"/>
          <a:stretch>
            <a:fillRect/>
          </a:stretch>
        </p:blipFill>
        <p:spPr>
          <a:xfrm>
            <a:off x="241815" y="5365252"/>
            <a:ext cx="2589749" cy="182880"/>
          </a:xfrm>
          <a:prstGeom prst="rect">
            <a:avLst/>
          </a:prstGeom>
        </p:spPr>
      </p:pic>
      <p:grpSp>
        <p:nvGrpSpPr>
          <p:cNvPr id="12" name="Group 11">
            <a:extLst>
              <a:ext uri="{FF2B5EF4-FFF2-40B4-BE49-F238E27FC236}">
                <a16:creationId xmlns:a16="http://schemas.microsoft.com/office/drawing/2014/main" id="{793BE655-D015-6E42-B59A-7CB11B912B23}"/>
              </a:ext>
            </a:extLst>
          </p:cNvPr>
          <p:cNvGrpSpPr/>
          <p:nvPr userDrawn="1"/>
        </p:nvGrpSpPr>
        <p:grpSpPr>
          <a:xfrm>
            <a:off x="0" y="1344738"/>
            <a:ext cx="4793363" cy="3355848"/>
            <a:chOff x="0" y="1344738"/>
            <a:chExt cx="4793362" cy="3355848"/>
          </a:xfrm>
        </p:grpSpPr>
        <p:sp>
          <p:nvSpPr>
            <p:cNvPr id="15" name="Rectangle 14">
              <a:extLst>
                <a:ext uri="{FF2B5EF4-FFF2-40B4-BE49-F238E27FC236}">
                  <a16:creationId xmlns:a16="http://schemas.microsoft.com/office/drawing/2014/main" id="{9EE5435A-544D-1941-9DA1-AC393713F22F}"/>
                </a:ext>
              </a:extLst>
            </p:cNvPr>
            <p:cNvSpPr/>
            <p:nvPr userDrawn="1"/>
          </p:nvSpPr>
          <p:spPr>
            <a:xfrm>
              <a:off x="0" y="1344738"/>
              <a:ext cx="3227832"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Parallelogram 15">
              <a:extLst>
                <a:ext uri="{FF2B5EF4-FFF2-40B4-BE49-F238E27FC236}">
                  <a16:creationId xmlns:a16="http://schemas.microsoft.com/office/drawing/2014/main" id="{134CB974-EA88-AC41-BBF2-F71BB880D210}"/>
                </a:ext>
              </a:extLst>
            </p:cNvPr>
            <p:cNvSpPr/>
            <p:nvPr userDrawn="1"/>
          </p:nvSpPr>
          <p:spPr>
            <a:xfrm>
              <a:off x="2499010"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accent3"/>
                </a:solidFill>
                <a:latin typeface="Franklin Gothic Book" panose="020B0503020102020204" pitchFamily="34" charset="0"/>
              </a:endParaRPr>
            </a:p>
          </p:txBody>
        </p:sp>
      </p:grpSp>
      <p:sp>
        <p:nvSpPr>
          <p:cNvPr id="17" name="Text Placeholder 7">
            <a:extLst>
              <a:ext uri="{FF2B5EF4-FFF2-40B4-BE49-F238E27FC236}">
                <a16:creationId xmlns:a16="http://schemas.microsoft.com/office/drawing/2014/main" id="{0D8F71E0-9688-5A40-B771-C48D510AA492}"/>
              </a:ext>
            </a:extLst>
          </p:cNvPr>
          <p:cNvSpPr>
            <a:spLocks noGrp="1"/>
          </p:cNvSpPr>
          <p:nvPr>
            <p:ph type="body" sz="quarter" idx="13" hasCustomPrompt="1"/>
          </p:nvPr>
        </p:nvSpPr>
        <p:spPr>
          <a:xfrm>
            <a:off x="295276" y="1458258"/>
            <a:ext cx="3801595" cy="3095815"/>
          </a:xfrm>
          <a:prstGeom prst="rect">
            <a:avLst/>
          </a:prstGeom>
        </p:spPr>
        <p:txBody>
          <a:bodyPr/>
          <a:lstStyle>
            <a:lvl1pPr>
              <a:lnSpc>
                <a:spcPct val="110000"/>
              </a:lnSpc>
              <a:buNone/>
              <a:defRPr b="0" i="0">
                <a:solidFill>
                  <a:schemeClr val="tx1"/>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grpSp>
        <p:nvGrpSpPr>
          <p:cNvPr id="18" name="Group 17">
            <a:extLst>
              <a:ext uri="{FF2B5EF4-FFF2-40B4-BE49-F238E27FC236}">
                <a16:creationId xmlns:a16="http://schemas.microsoft.com/office/drawing/2014/main" id="{DB891C49-6BDD-624F-A7C5-F2917CE90CC0}"/>
              </a:ext>
            </a:extLst>
          </p:cNvPr>
          <p:cNvGrpSpPr/>
          <p:nvPr userDrawn="1"/>
        </p:nvGrpSpPr>
        <p:grpSpPr>
          <a:xfrm>
            <a:off x="4350641" y="1344738"/>
            <a:ext cx="4793361" cy="3355848"/>
            <a:chOff x="4350639" y="1344738"/>
            <a:chExt cx="4793361" cy="3355848"/>
          </a:xfrm>
          <a:solidFill>
            <a:schemeClr val="tx2"/>
          </a:solidFill>
        </p:grpSpPr>
        <p:sp>
          <p:nvSpPr>
            <p:cNvPr id="19" name="Parallelogram 18">
              <a:extLst>
                <a:ext uri="{FF2B5EF4-FFF2-40B4-BE49-F238E27FC236}">
                  <a16:creationId xmlns:a16="http://schemas.microsoft.com/office/drawing/2014/main" id="{E238FB3C-C72D-F348-A95C-2833795F2BA7}"/>
                </a:ext>
              </a:extLst>
            </p:cNvPr>
            <p:cNvSpPr/>
            <p:nvPr userDrawn="1"/>
          </p:nvSpPr>
          <p:spPr>
            <a:xfrm>
              <a:off x="4350639" y="1344738"/>
              <a:ext cx="2294352" cy="3355054"/>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accent3"/>
                </a:solidFill>
                <a:latin typeface="Franklin Gothic Book" panose="020B0503020102020204" pitchFamily="34" charset="0"/>
              </a:endParaRPr>
            </a:p>
          </p:txBody>
        </p:sp>
        <p:sp>
          <p:nvSpPr>
            <p:cNvPr id="20" name="Rectangle 19">
              <a:extLst>
                <a:ext uri="{FF2B5EF4-FFF2-40B4-BE49-F238E27FC236}">
                  <a16:creationId xmlns:a16="http://schemas.microsoft.com/office/drawing/2014/main" id="{522CD8CA-7B31-E846-9B38-9009251C0EEA}"/>
                </a:ext>
              </a:extLst>
            </p:cNvPr>
            <p:cNvSpPr/>
            <p:nvPr userDrawn="1"/>
          </p:nvSpPr>
          <p:spPr>
            <a:xfrm>
              <a:off x="5916168" y="1344738"/>
              <a:ext cx="3227832" cy="33558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1" name="Text Placeholder 7">
            <a:extLst>
              <a:ext uri="{FF2B5EF4-FFF2-40B4-BE49-F238E27FC236}">
                <a16:creationId xmlns:a16="http://schemas.microsoft.com/office/drawing/2014/main" id="{DC20A1F6-7A95-324D-8230-BD13AC40737B}"/>
              </a:ext>
            </a:extLst>
          </p:cNvPr>
          <p:cNvSpPr>
            <a:spLocks noGrp="1"/>
          </p:cNvSpPr>
          <p:nvPr>
            <p:ph type="body" sz="quarter" idx="14" hasCustomPrompt="1"/>
          </p:nvPr>
        </p:nvSpPr>
        <p:spPr>
          <a:xfrm>
            <a:off x="4987230" y="1448781"/>
            <a:ext cx="3861494" cy="3095815"/>
          </a:xfrm>
          <a:prstGeom prst="rect">
            <a:avLst/>
          </a:prstGeom>
        </p:spPr>
        <p:txBody>
          <a:bodyPr/>
          <a:lstStyle>
            <a:lvl1pPr>
              <a:lnSpc>
                <a:spcPct val="110000"/>
              </a:lnSpc>
              <a:buNone/>
              <a:defRPr b="0" i="0">
                <a:solidFill>
                  <a:schemeClr val="tx1"/>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spTree>
    <p:extLst>
      <p:ext uri="{BB962C8B-B14F-4D97-AF65-F5344CB8AC3E}">
        <p14:creationId xmlns:p14="http://schemas.microsoft.com/office/powerpoint/2010/main" val="3784403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1"/>
        <p:cNvGrpSpPr/>
        <p:nvPr/>
      </p:nvGrpSpPr>
      <p:grpSpPr>
        <a:xfrm>
          <a:off x="0" y="0"/>
          <a:ext cx="0" cy="0"/>
          <a:chOff x="0" y="0"/>
          <a:chExt cx="0" cy="0"/>
        </a:xfrm>
      </p:grpSpPr>
      <p:sp>
        <p:nvSpPr>
          <p:cNvPr id="34" name="Google Shape;34;p5"/>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5" name="Google Shape;35;p5"/>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6" name="Google Shape;36;p5"/>
          <p:cNvSpPr/>
          <p:nvPr/>
        </p:nvSpPr>
        <p:spPr>
          <a:xfrm>
            <a:off x="1" y="5066325"/>
            <a:ext cx="8937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37" name="Google Shape;37;p5"/>
          <p:cNvSpPr/>
          <p:nvPr/>
        </p:nvSpPr>
        <p:spPr>
          <a:xfrm>
            <a:off x="893711" y="5066325"/>
            <a:ext cx="6462600" cy="771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pic>
        <p:nvPicPr>
          <p:cNvPr id="14" name="Google Shape;163;p21">
            <a:extLst>
              <a:ext uri="{FF2B5EF4-FFF2-40B4-BE49-F238E27FC236}">
                <a16:creationId xmlns:a16="http://schemas.microsoft.com/office/drawing/2014/main" id="{078B9E26-2B57-0248-831C-50A7DA811E5D}"/>
              </a:ext>
            </a:extLst>
          </p:cNvPr>
          <p:cNvPicPr/>
          <p:nvPr userDrawn="1"/>
        </p:nvPicPr>
        <p:blipFill rotWithShape="1">
          <a:blip r:embed="rId2"/>
          <a:srcRect l="4" t="4571" b="12347"/>
          <a:stretch/>
        </p:blipFill>
        <p:spPr>
          <a:xfrm>
            <a:off x="0" y="-1"/>
            <a:ext cx="9143999" cy="5066325"/>
          </a:xfrm>
          <a:prstGeom prst="rect">
            <a:avLst/>
          </a:prstGeom>
          <a:noFill/>
          <a:ln>
            <a:noFill/>
          </a:ln>
        </p:spPr>
      </p:pic>
      <p:sp>
        <p:nvSpPr>
          <p:cNvPr id="11" name="Google Shape;169;p22">
            <a:extLst>
              <a:ext uri="{FF2B5EF4-FFF2-40B4-BE49-F238E27FC236}">
                <a16:creationId xmlns:a16="http://schemas.microsoft.com/office/drawing/2014/main" id="{11B8905F-22BD-524B-81D5-0792E02A75A1}"/>
              </a:ext>
            </a:extLst>
          </p:cNvPr>
          <p:cNvSpPr/>
          <p:nvPr userDrawn="1"/>
        </p:nvSpPr>
        <p:spPr>
          <a:xfrm>
            <a:off x="2" y="3908642"/>
            <a:ext cx="6096000" cy="1048272"/>
          </a:xfrm>
          <a:prstGeom prst="rect">
            <a:avLst/>
          </a:prstGeom>
          <a:solidFill>
            <a:srgbClr val="FFFFFF">
              <a:alpha val="8000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latin typeface="Franklin Gothic Book" panose="020B0503020102020204" pitchFamily="34" charset="0"/>
            </a:endParaRPr>
          </a:p>
        </p:txBody>
      </p:sp>
      <p:sp>
        <p:nvSpPr>
          <p:cNvPr id="15" name="Google Shape;170;p22">
            <a:extLst>
              <a:ext uri="{FF2B5EF4-FFF2-40B4-BE49-F238E27FC236}">
                <a16:creationId xmlns:a16="http://schemas.microsoft.com/office/drawing/2014/main" id="{91D7511D-94F6-7743-B792-BBC566F99EE5}"/>
              </a:ext>
            </a:extLst>
          </p:cNvPr>
          <p:cNvSpPr txBox="1">
            <a:spLocks noGrp="1"/>
          </p:cNvSpPr>
          <p:nvPr>
            <p:ph type="title" idx="4294967295" hasCustomPrompt="1"/>
          </p:nvPr>
        </p:nvSpPr>
        <p:spPr>
          <a:xfrm>
            <a:off x="385014" y="3993173"/>
            <a:ext cx="5274554" cy="5524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accent3"/>
                </a:solidFill>
                <a:latin typeface="Franklin Gothic Book" panose="020B0503020102020204" pitchFamily="34" charset="0"/>
                <a:cs typeface="Arial" panose="020B0604020202020204" pitchFamily="34" charset="0"/>
              </a:rPr>
              <a:t>Line one</a:t>
            </a:r>
            <a:endParaRPr dirty="0">
              <a:solidFill>
                <a:schemeClr val="accent3"/>
              </a:solidFill>
              <a:latin typeface="Franklin Gothic Book" panose="020B0503020102020204" pitchFamily="34" charset="0"/>
              <a:cs typeface="Arial" panose="020B0604020202020204" pitchFamily="34" charset="0"/>
            </a:endParaRPr>
          </a:p>
        </p:txBody>
      </p:sp>
      <p:sp>
        <p:nvSpPr>
          <p:cNvPr id="16" name="Google Shape;171;p22">
            <a:extLst>
              <a:ext uri="{FF2B5EF4-FFF2-40B4-BE49-F238E27FC236}">
                <a16:creationId xmlns:a16="http://schemas.microsoft.com/office/drawing/2014/main" id="{459771F3-FCF6-EF4A-B7C3-5A0B864569E3}"/>
              </a:ext>
            </a:extLst>
          </p:cNvPr>
          <p:cNvSpPr txBox="1">
            <a:spLocks noGrp="1"/>
          </p:cNvSpPr>
          <p:nvPr>
            <p:ph type="body" idx="4294967295" hasCustomPrompt="1"/>
          </p:nvPr>
        </p:nvSpPr>
        <p:spPr>
          <a:xfrm>
            <a:off x="385014" y="4417037"/>
            <a:ext cx="5274554" cy="649287"/>
          </a:xfrm>
          <a:prstGeom prst="rect">
            <a:avLst/>
          </a:prstGeom>
        </p:spPr>
        <p:txBody>
          <a:bodyPr spcFirstLastPara="1" wrap="square" lIns="91425" tIns="91425" rIns="91425" bIns="91425" anchor="t" anchorCtr="0">
            <a:noAutofit/>
          </a:bodyPr>
          <a:lstStyle/>
          <a:p>
            <a:pPr marL="0" lvl="0" indent="0" algn="l" rtl="0">
              <a:spcBef>
                <a:spcPts val="450"/>
              </a:spcBef>
              <a:spcAft>
                <a:spcPts val="0"/>
              </a:spcAft>
              <a:buNone/>
            </a:pPr>
            <a:r>
              <a:rPr lang="en-US" sz="1800" dirty="0">
                <a:solidFill>
                  <a:schemeClr val="accent1"/>
                </a:solidFill>
                <a:latin typeface="Franklin Gothic Book" panose="020B0503020102020204" pitchFamily="34" charset="0"/>
                <a:cs typeface="Arial" panose="020B0604020202020204" pitchFamily="34" charset="0"/>
              </a:rPr>
              <a:t>Line two</a:t>
            </a:r>
          </a:p>
        </p:txBody>
      </p:sp>
    </p:spTree>
    <p:extLst>
      <p:ext uri="{BB962C8B-B14F-4D97-AF65-F5344CB8AC3E}">
        <p14:creationId xmlns:p14="http://schemas.microsoft.com/office/powerpoint/2010/main" val="3371595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bg2">
            <a:lumMod val="75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6"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3300" b="0" i="0">
                <a:solidFill>
                  <a:schemeClr val="tx2"/>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3300">
                <a:solidFill>
                  <a:schemeClr val="dk2"/>
                </a:solidFill>
              </a:defRPr>
            </a:lvl2pPr>
            <a:lvl3pPr lvl="2">
              <a:spcBef>
                <a:spcPts val="0"/>
              </a:spcBef>
              <a:spcAft>
                <a:spcPts val="0"/>
              </a:spcAft>
              <a:buClr>
                <a:schemeClr val="dk2"/>
              </a:buClr>
              <a:buSzPts val="4400"/>
              <a:buNone/>
              <a:defRPr sz="3300">
                <a:solidFill>
                  <a:schemeClr val="dk2"/>
                </a:solidFill>
              </a:defRPr>
            </a:lvl3pPr>
            <a:lvl4pPr lvl="3">
              <a:spcBef>
                <a:spcPts val="0"/>
              </a:spcBef>
              <a:spcAft>
                <a:spcPts val="0"/>
              </a:spcAft>
              <a:buClr>
                <a:schemeClr val="dk2"/>
              </a:buClr>
              <a:buSzPts val="4400"/>
              <a:buNone/>
              <a:defRPr sz="3300">
                <a:solidFill>
                  <a:schemeClr val="dk2"/>
                </a:solidFill>
              </a:defRPr>
            </a:lvl4pPr>
            <a:lvl5pPr lvl="4">
              <a:spcBef>
                <a:spcPts val="0"/>
              </a:spcBef>
              <a:spcAft>
                <a:spcPts val="0"/>
              </a:spcAft>
              <a:buClr>
                <a:schemeClr val="dk2"/>
              </a:buClr>
              <a:buSzPts val="4400"/>
              <a:buNone/>
              <a:defRPr sz="3300">
                <a:solidFill>
                  <a:schemeClr val="dk2"/>
                </a:solidFill>
              </a:defRPr>
            </a:lvl5pPr>
            <a:lvl6pPr lvl="5">
              <a:spcBef>
                <a:spcPts val="0"/>
              </a:spcBef>
              <a:spcAft>
                <a:spcPts val="0"/>
              </a:spcAft>
              <a:buClr>
                <a:schemeClr val="dk2"/>
              </a:buClr>
              <a:buSzPts val="4400"/>
              <a:buNone/>
              <a:defRPr sz="3300">
                <a:solidFill>
                  <a:schemeClr val="dk2"/>
                </a:solidFill>
              </a:defRPr>
            </a:lvl6pPr>
            <a:lvl7pPr lvl="6">
              <a:spcBef>
                <a:spcPts val="0"/>
              </a:spcBef>
              <a:spcAft>
                <a:spcPts val="0"/>
              </a:spcAft>
              <a:buClr>
                <a:schemeClr val="dk2"/>
              </a:buClr>
              <a:buSzPts val="4400"/>
              <a:buNone/>
              <a:defRPr sz="3300">
                <a:solidFill>
                  <a:schemeClr val="dk2"/>
                </a:solidFill>
              </a:defRPr>
            </a:lvl7pPr>
            <a:lvl8pPr lvl="7">
              <a:spcBef>
                <a:spcPts val="0"/>
              </a:spcBef>
              <a:spcAft>
                <a:spcPts val="0"/>
              </a:spcAft>
              <a:buClr>
                <a:schemeClr val="dk2"/>
              </a:buClr>
              <a:buSzPts val="4400"/>
              <a:buNone/>
              <a:defRPr sz="3300">
                <a:solidFill>
                  <a:schemeClr val="dk2"/>
                </a:solidFill>
              </a:defRPr>
            </a:lvl8pPr>
            <a:lvl9pPr lvl="8">
              <a:spcBef>
                <a:spcPts val="0"/>
              </a:spcBef>
              <a:spcAft>
                <a:spcPts val="0"/>
              </a:spcAft>
              <a:buClr>
                <a:schemeClr val="dk2"/>
              </a:buClr>
              <a:buSzPts val="4400"/>
              <a:buNone/>
              <a:defRPr sz="3300">
                <a:solidFill>
                  <a:schemeClr val="dk2"/>
                </a:solidFill>
              </a:defRPr>
            </a:lvl9pPr>
          </a:lstStyle>
          <a:p>
            <a:r>
              <a:rPr lang="en-US"/>
              <a:t>Click to edit Master title style</a:t>
            </a:r>
            <a:endParaRPr/>
          </a:p>
        </p:txBody>
      </p:sp>
      <p:sp>
        <p:nvSpPr>
          <p:cNvPr id="11" name="Google Shape;11;p2"/>
          <p:cNvSpPr/>
          <p:nvPr/>
        </p:nvSpPr>
        <p:spPr>
          <a:xfrm>
            <a:off x="5938247" y="2533163"/>
            <a:ext cx="7218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3" name="Google Shape;13;p2"/>
          <p:cNvSpPr/>
          <p:nvPr/>
        </p:nvSpPr>
        <p:spPr>
          <a:xfrm>
            <a:off x="-2" y="2533163"/>
            <a:ext cx="721800" cy="77100"/>
          </a:xfrm>
          <a:prstGeom prst="rect">
            <a:avLst/>
          </a:prstGeom>
          <a:solidFill>
            <a:schemeClr val="tx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4" name="Google Shape;14;p2"/>
          <p:cNvSpPr/>
          <p:nvPr/>
        </p:nvSpPr>
        <p:spPr>
          <a:xfrm>
            <a:off x="721426" y="2533163"/>
            <a:ext cx="52167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pic>
        <p:nvPicPr>
          <p:cNvPr id="7" name="Picture 6">
            <a:extLst>
              <a:ext uri="{FF2B5EF4-FFF2-40B4-BE49-F238E27FC236}">
                <a16:creationId xmlns:a16="http://schemas.microsoft.com/office/drawing/2014/main" id="{4042CD7C-9694-BA47-B070-D63ADF12A487}"/>
              </a:ext>
            </a:extLst>
          </p:cNvPr>
          <p:cNvPicPr>
            <a:picLocks noChangeAspect="1"/>
          </p:cNvPicPr>
          <p:nvPr userDrawn="1"/>
        </p:nvPicPr>
        <p:blipFill>
          <a:blip r:embed="rId2"/>
          <a:srcRect/>
          <a:stretch/>
        </p:blipFill>
        <p:spPr>
          <a:xfrm>
            <a:off x="239782" y="5384303"/>
            <a:ext cx="2607734" cy="184150"/>
          </a:xfrm>
          <a:prstGeom prst="rect">
            <a:avLst/>
          </a:prstGeom>
        </p:spPr>
      </p:pic>
      <p:sp>
        <p:nvSpPr>
          <p:cNvPr id="8" name="Google Shape;83;p11">
            <a:extLst>
              <a:ext uri="{FF2B5EF4-FFF2-40B4-BE49-F238E27FC236}">
                <a16:creationId xmlns:a16="http://schemas.microsoft.com/office/drawing/2014/main" id="{2323DEF0-1AF6-8245-BBD5-A0BE2FCDAF0D}"/>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4960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bg2">
            <a:lumMod val="75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6"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3300" b="0" i="0">
                <a:solidFill>
                  <a:schemeClr val="accent4"/>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3300">
                <a:solidFill>
                  <a:schemeClr val="dk2"/>
                </a:solidFill>
              </a:defRPr>
            </a:lvl2pPr>
            <a:lvl3pPr lvl="2">
              <a:spcBef>
                <a:spcPts val="0"/>
              </a:spcBef>
              <a:spcAft>
                <a:spcPts val="0"/>
              </a:spcAft>
              <a:buClr>
                <a:schemeClr val="dk2"/>
              </a:buClr>
              <a:buSzPts val="4400"/>
              <a:buNone/>
              <a:defRPr sz="3300">
                <a:solidFill>
                  <a:schemeClr val="dk2"/>
                </a:solidFill>
              </a:defRPr>
            </a:lvl3pPr>
            <a:lvl4pPr lvl="3">
              <a:spcBef>
                <a:spcPts val="0"/>
              </a:spcBef>
              <a:spcAft>
                <a:spcPts val="0"/>
              </a:spcAft>
              <a:buClr>
                <a:schemeClr val="dk2"/>
              </a:buClr>
              <a:buSzPts val="4400"/>
              <a:buNone/>
              <a:defRPr sz="3300">
                <a:solidFill>
                  <a:schemeClr val="dk2"/>
                </a:solidFill>
              </a:defRPr>
            </a:lvl4pPr>
            <a:lvl5pPr lvl="4">
              <a:spcBef>
                <a:spcPts val="0"/>
              </a:spcBef>
              <a:spcAft>
                <a:spcPts val="0"/>
              </a:spcAft>
              <a:buClr>
                <a:schemeClr val="dk2"/>
              </a:buClr>
              <a:buSzPts val="4400"/>
              <a:buNone/>
              <a:defRPr sz="3300">
                <a:solidFill>
                  <a:schemeClr val="dk2"/>
                </a:solidFill>
              </a:defRPr>
            </a:lvl5pPr>
            <a:lvl6pPr lvl="5">
              <a:spcBef>
                <a:spcPts val="0"/>
              </a:spcBef>
              <a:spcAft>
                <a:spcPts val="0"/>
              </a:spcAft>
              <a:buClr>
                <a:schemeClr val="dk2"/>
              </a:buClr>
              <a:buSzPts val="4400"/>
              <a:buNone/>
              <a:defRPr sz="3300">
                <a:solidFill>
                  <a:schemeClr val="dk2"/>
                </a:solidFill>
              </a:defRPr>
            </a:lvl6pPr>
            <a:lvl7pPr lvl="6">
              <a:spcBef>
                <a:spcPts val="0"/>
              </a:spcBef>
              <a:spcAft>
                <a:spcPts val="0"/>
              </a:spcAft>
              <a:buClr>
                <a:schemeClr val="dk2"/>
              </a:buClr>
              <a:buSzPts val="4400"/>
              <a:buNone/>
              <a:defRPr sz="3300">
                <a:solidFill>
                  <a:schemeClr val="dk2"/>
                </a:solidFill>
              </a:defRPr>
            </a:lvl7pPr>
            <a:lvl8pPr lvl="7">
              <a:spcBef>
                <a:spcPts val="0"/>
              </a:spcBef>
              <a:spcAft>
                <a:spcPts val="0"/>
              </a:spcAft>
              <a:buClr>
                <a:schemeClr val="dk2"/>
              </a:buClr>
              <a:buSzPts val="4400"/>
              <a:buNone/>
              <a:defRPr sz="3300">
                <a:solidFill>
                  <a:schemeClr val="dk2"/>
                </a:solidFill>
              </a:defRPr>
            </a:lvl8pPr>
            <a:lvl9pPr lvl="8">
              <a:spcBef>
                <a:spcPts val="0"/>
              </a:spcBef>
              <a:spcAft>
                <a:spcPts val="0"/>
              </a:spcAft>
              <a:buClr>
                <a:schemeClr val="dk2"/>
              </a:buClr>
              <a:buSzPts val="4400"/>
              <a:buNone/>
              <a:defRPr sz="3300">
                <a:solidFill>
                  <a:schemeClr val="dk2"/>
                </a:solidFill>
              </a:defRPr>
            </a:lvl9pPr>
          </a:lstStyle>
          <a:p>
            <a:r>
              <a:rPr lang="en-US"/>
              <a:t>Click to edit Master title style</a:t>
            </a:r>
            <a:endParaRPr/>
          </a:p>
        </p:txBody>
      </p:sp>
      <p:sp>
        <p:nvSpPr>
          <p:cNvPr id="11" name="Google Shape;11;p2"/>
          <p:cNvSpPr/>
          <p:nvPr/>
        </p:nvSpPr>
        <p:spPr>
          <a:xfrm>
            <a:off x="5938247" y="2533163"/>
            <a:ext cx="7218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3" name="Google Shape;13;p2"/>
          <p:cNvSpPr/>
          <p:nvPr/>
        </p:nvSpPr>
        <p:spPr>
          <a:xfrm>
            <a:off x="-2" y="2533163"/>
            <a:ext cx="721800" cy="77100"/>
          </a:xfrm>
          <a:prstGeom prst="rect">
            <a:avLst/>
          </a:prstGeom>
          <a:solidFill>
            <a:schemeClr val="tx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4" name="Google Shape;14;p2"/>
          <p:cNvSpPr/>
          <p:nvPr/>
        </p:nvSpPr>
        <p:spPr>
          <a:xfrm>
            <a:off x="721426" y="2533163"/>
            <a:ext cx="52167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pic>
        <p:nvPicPr>
          <p:cNvPr id="7" name="Picture 6">
            <a:extLst>
              <a:ext uri="{FF2B5EF4-FFF2-40B4-BE49-F238E27FC236}">
                <a16:creationId xmlns:a16="http://schemas.microsoft.com/office/drawing/2014/main" id="{0AA0E37B-8C4C-4244-ADE3-3631E6B2114F}"/>
              </a:ext>
            </a:extLst>
          </p:cNvPr>
          <p:cNvPicPr>
            <a:picLocks noChangeAspect="1"/>
          </p:cNvPicPr>
          <p:nvPr userDrawn="1"/>
        </p:nvPicPr>
        <p:blipFill>
          <a:blip r:embed="rId2"/>
          <a:srcRect/>
          <a:stretch/>
        </p:blipFill>
        <p:spPr>
          <a:xfrm>
            <a:off x="239782" y="5260478"/>
            <a:ext cx="2607734" cy="184150"/>
          </a:xfrm>
          <a:prstGeom prst="rect">
            <a:avLst/>
          </a:prstGeom>
        </p:spPr>
      </p:pic>
      <p:sp>
        <p:nvSpPr>
          <p:cNvPr id="8" name="Google Shape;83;p11">
            <a:extLst>
              <a:ext uri="{FF2B5EF4-FFF2-40B4-BE49-F238E27FC236}">
                <a16:creationId xmlns:a16="http://schemas.microsoft.com/office/drawing/2014/main" id="{9CB3CED4-E909-D24E-9AE2-054F8FFC038D}"/>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20947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0" name="Google Shape;80;p11"/>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1" name="Google Shape;81;p11"/>
          <p:cNvSpPr/>
          <p:nvPr/>
        </p:nvSpPr>
        <p:spPr>
          <a:xfrm>
            <a:off x="1" y="5066325"/>
            <a:ext cx="893700" cy="771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2" name="Google Shape;82;p11"/>
          <p:cNvSpPr/>
          <p:nvPr/>
        </p:nvSpPr>
        <p:spPr>
          <a:xfrm>
            <a:off x="893711" y="5066325"/>
            <a:ext cx="64626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3" name="Google Shape;83;p11"/>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11" name="Picture 10">
            <a:extLst>
              <a:ext uri="{FF2B5EF4-FFF2-40B4-BE49-F238E27FC236}">
                <a16:creationId xmlns:a16="http://schemas.microsoft.com/office/drawing/2014/main" id="{95A1AD84-CFBC-C14A-93A2-DAD7D5E80EA1}"/>
              </a:ext>
            </a:extLst>
          </p:cNvPr>
          <p:cNvPicPr>
            <a:picLocks noChangeAspect="1"/>
          </p:cNvPicPr>
          <p:nvPr userDrawn="1"/>
        </p:nvPicPr>
        <p:blipFill>
          <a:blip r:embed="rId2"/>
          <a:srcRect/>
          <a:stretch/>
        </p:blipFill>
        <p:spPr>
          <a:xfrm>
            <a:off x="239782" y="5391495"/>
            <a:ext cx="2607734" cy="184150"/>
          </a:xfrm>
          <a:prstGeom prst="rect">
            <a:avLst/>
          </a:prstGeom>
        </p:spPr>
      </p:pic>
      <p:sp>
        <p:nvSpPr>
          <p:cNvPr id="3" name="Title 2">
            <a:extLst>
              <a:ext uri="{FF2B5EF4-FFF2-40B4-BE49-F238E27FC236}">
                <a16:creationId xmlns:a16="http://schemas.microsoft.com/office/drawing/2014/main" id="{1D3FF1BC-A33B-D44A-967A-0D9EAA0B00A6}"/>
              </a:ext>
            </a:extLst>
          </p:cNvPr>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17" name="Google Shape;33;p5">
            <a:extLst>
              <a:ext uri="{FF2B5EF4-FFF2-40B4-BE49-F238E27FC236}">
                <a16:creationId xmlns:a16="http://schemas.microsoft.com/office/drawing/2014/main" id="{40034E30-0D7F-014C-A830-B389D741FC81}"/>
              </a:ext>
            </a:extLst>
          </p:cNvPr>
          <p:cNvSpPr txBox="1">
            <a:spLocks noGrp="1"/>
          </p:cNvSpPr>
          <p:nvPr>
            <p:ph type="body" idx="1"/>
          </p:nvPr>
        </p:nvSpPr>
        <p:spPr>
          <a:xfrm>
            <a:off x="628648" y="1357084"/>
            <a:ext cx="7886699" cy="3213025"/>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Tree>
    <p:extLst>
      <p:ext uri="{BB962C8B-B14F-4D97-AF65-F5344CB8AC3E}">
        <p14:creationId xmlns:p14="http://schemas.microsoft.com/office/powerpoint/2010/main" val="4317067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0" name="Google Shape;80;p11"/>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1" name="Google Shape;81;p11"/>
          <p:cNvSpPr/>
          <p:nvPr/>
        </p:nvSpPr>
        <p:spPr>
          <a:xfrm>
            <a:off x="1" y="5066325"/>
            <a:ext cx="893700" cy="771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2" name="Google Shape;82;p11"/>
          <p:cNvSpPr/>
          <p:nvPr/>
        </p:nvSpPr>
        <p:spPr>
          <a:xfrm>
            <a:off x="893711" y="5066325"/>
            <a:ext cx="64626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3" name="Google Shape;83;p11"/>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4" name="Title 3">
            <a:extLst>
              <a:ext uri="{FF2B5EF4-FFF2-40B4-BE49-F238E27FC236}">
                <a16:creationId xmlns:a16="http://schemas.microsoft.com/office/drawing/2014/main" id="{7B04ACB2-104D-3C4D-AE30-E9FB5C1550A0}"/>
              </a:ext>
            </a:extLst>
          </p:cNvPr>
          <p:cNvSpPr>
            <a:spLocks noGrp="1"/>
          </p:cNvSpPr>
          <p:nvPr>
            <p:ph type="title"/>
          </p:nvPr>
        </p:nvSpPr>
        <p:spPr>
          <a:xfrm>
            <a:off x="628650" y="274638"/>
            <a:ext cx="7886700" cy="993774"/>
          </a:xfrm>
          <a:prstGeom prst="rect">
            <a:avLst/>
          </a:prstGeom>
        </p:spPr>
        <p:txBody>
          <a:bodyPr>
            <a:normAutofit/>
          </a:bodyPr>
          <a:lstStyle>
            <a:lvl1pPr>
              <a:defRPr sz="3150" b="0" i="0">
                <a:solidFill>
                  <a:schemeClr val="accent4"/>
                </a:solidFill>
                <a:latin typeface="Franklin Gothic Medium" panose="020B0603020102020204" pitchFamily="34" charset="0"/>
                <a:cs typeface="Arial" panose="020B0604020202020204" pitchFamily="34" charset="0"/>
              </a:defRPr>
            </a:lvl1pPr>
          </a:lstStyle>
          <a:p>
            <a:r>
              <a:rPr lang="en-US" dirty="0"/>
              <a:t>Click to edit Master title style</a:t>
            </a:r>
          </a:p>
        </p:txBody>
      </p:sp>
      <p:sp>
        <p:nvSpPr>
          <p:cNvPr id="13" name="Google Shape;33;p5">
            <a:extLst>
              <a:ext uri="{FF2B5EF4-FFF2-40B4-BE49-F238E27FC236}">
                <a16:creationId xmlns:a16="http://schemas.microsoft.com/office/drawing/2014/main" id="{191FE9C3-7EC6-D542-B7D3-03D7B16DB9DE}"/>
              </a:ext>
            </a:extLst>
          </p:cNvPr>
          <p:cNvSpPr txBox="1">
            <a:spLocks noGrp="1"/>
          </p:cNvSpPr>
          <p:nvPr>
            <p:ph type="body" idx="1"/>
          </p:nvPr>
        </p:nvSpPr>
        <p:spPr>
          <a:xfrm>
            <a:off x="628649" y="1357084"/>
            <a:ext cx="3755308" cy="3213025"/>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
        <p:nvSpPr>
          <p:cNvPr id="16" name="Google Shape;33;p5">
            <a:extLst>
              <a:ext uri="{FF2B5EF4-FFF2-40B4-BE49-F238E27FC236}">
                <a16:creationId xmlns:a16="http://schemas.microsoft.com/office/drawing/2014/main" id="{AD0E1679-38D4-4A48-84FD-07F4924DA27D}"/>
              </a:ext>
            </a:extLst>
          </p:cNvPr>
          <p:cNvSpPr txBox="1">
            <a:spLocks noGrp="1"/>
          </p:cNvSpPr>
          <p:nvPr>
            <p:ph type="body" idx="13"/>
          </p:nvPr>
        </p:nvSpPr>
        <p:spPr>
          <a:xfrm>
            <a:off x="4760043" y="1357084"/>
            <a:ext cx="3755308" cy="3213025"/>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Tree>
    <p:extLst>
      <p:ext uri="{BB962C8B-B14F-4D97-AF65-F5344CB8AC3E}">
        <p14:creationId xmlns:p14="http://schemas.microsoft.com/office/powerpoint/2010/main" val="587543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0" name="Google Shape;80;p11"/>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1" name="Google Shape;81;p11"/>
          <p:cNvSpPr/>
          <p:nvPr/>
        </p:nvSpPr>
        <p:spPr>
          <a:xfrm>
            <a:off x="1" y="5066325"/>
            <a:ext cx="893700" cy="771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2" name="Google Shape;82;p11"/>
          <p:cNvSpPr/>
          <p:nvPr/>
        </p:nvSpPr>
        <p:spPr>
          <a:xfrm>
            <a:off x="893711" y="5066325"/>
            <a:ext cx="64626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3" name="Google Shape;83;p11"/>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grpSp>
        <p:nvGrpSpPr>
          <p:cNvPr id="14" name="Group 13">
            <a:extLst>
              <a:ext uri="{FF2B5EF4-FFF2-40B4-BE49-F238E27FC236}">
                <a16:creationId xmlns:a16="http://schemas.microsoft.com/office/drawing/2014/main" id="{A46C3228-6C41-A74D-9C7A-620257F7F559}"/>
              </a:ext>
            </a:extLst>
          </p:cNvPr>
          <p:cNvGrpSpPr/>
          <p:nvPr userDrawn="1"/>
        </p:nvGrpSpPr>
        <p:grpSpPr>
          <a:xfrm>
            <a:off x="1" y="1344214"/>
            <a:ext cx="8898111" cy="3355848"/>
            <a:chOff x="0" y="1344738"/>
            <a:chExt cx="8898110" cy="3355848"/>
          </a:xfrm>
        </p:grpSpPr>
        <p:sp>
          <p:nvSpPr>
            <p:cNvPr id="15" name="Rectangle 14">
              <a:extLst>
                <a:ext uri="{FF2B5EF4-FFF2-40B4-BE49-F238E27FC236}">
                  <a16:creationId xmlns:a16="http://schemas.microsoft.com/office/drawing/2014/main" id="{56747E9E-DE21-1C45-B9C7-D616650CD450}"/>
                </a:ext>
              </a:extLst>
            </p:cNvPr>
            <p:cNvSpPr/>
            <p:nvPr userDrawn="1"/>
          </p:nvSpPr>
          <p:spPr>
            <a:xfrm>
              <a:off x="0" y="1344738"/>
              <a:ext cx="7356310"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Parallelogram 15">
              <a:extLst>
                <a:ext uri="{FF2B5EF4-FFF2-40B4-BE49-F238E27FC236}">
                  <a16:creationId xmlns:a16="http://schemas.microsoft.com/office/drawing/2014/main" id="{22F9889B-FE26-854C-9714-991434D62969}"/>
                </a:ext>
              </a:extLst>
            </p:cNvPr>
            <p:cNvSpPr/>
            <p:nvPr userDrawn="1"/>
          </p:nvSpPr>
          <p:spPr>
            <a:xfrm>
              <a:off x="6603758"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p:ph type="body" sz="quarter" idx="13" hasCustomPrompt="1"/>
          </p:nvPr>
        </p:nvSpPr>
        <p:spPr>
          <a:xfrm>
            <a:off x="628649" y="1458258"/>
            <a:ext cx="7677789" cy="307788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sp>
        <p:nvSpPr>
          <p:cNvPr id="2" name="Title 1">
            <a:extLst>
              <a:ext uri="{FF2B5EF4-FFF2-40B4-BE49-F238E27FC236}">
                <a16:creationId xmlns:a16="http://schemas.microsoft.com/office/drawing/2014/main" id="{0FE50E11-5C20-5943-8351-14D657768498}"/>
              </a:ext>
            </a:extLst>
          </p:cNvPr>
          <p:cNvSpPr>
            <a:spLocks noGrp="1"/>
          </p:cNvSpPr>
          <p:nvPr>
            <p:ph type="title"/>
          </p:nvPr>
        </p:nvSpPr>
        <p:spPr/>
        <p:txBody>
          <a:bodyPr/>
          <a:lstStyle>
            <a:lvl1pPr>
              <a:defRPr>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35386181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bg2">
            <a:lumMod val="75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0" name="Google Shape;80;p11"/>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1" name="Google Shape;81;p11"/>
          <p:cNvSpPr/>
          <p:nvPr/>
        </p:nvSpPr>
        <p:spPr>
          <a:xfrm>
            <a:off x="1" y="5066325"/>
            <a:ext cx="893700" cy="771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2" name="Google Shape;82;p11"/>
          <p:cNvSpPr/>
          <p:nvPr/>
        </p:nvSpPr>
        <p:spPr>
          <a:xfrm>
            <a:off x="893711" y="5066325"/>
            <a:ext cx="64626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3" name="Google Shape;83;p11"/>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grpSp>
        <p:nvGrpSpPr>
          <p:cNvPr id="10" name="Group 9">
            <a:extLst>
              <a:ext uri="{FF2B5EF4-FFF2-40B4-BE49-F238E27FC236}">
                <a16:creationId xmlns:a16="http://schemas.microsoft.com/office/drawing/2014/main" id="{EB3BA99F-13CB-0341-81C0-BE5263B7B891}"/>
              </a:ext>
            </a:extLst>
          </p:cNvPr>
          <p:cNvGrpSpPr/>
          <p:nvPr userDrawn="1"/>
        </p:nvGrpSpPr>
        <p:grpSpPr>
          <a:xfrm>
            <a:off x="0" y="1344738"/>
            <a:ext cx="4793363" cy="3355848"/>
            <a:chOff x="0" y="1344738"/>
            <a:chExt cx="4793362" cy="3355848"/>
          </a:xfrm>
        </p:grpSpPr>
        <p:sp>
          <p:nvSpPr>
            <p:cNvPr id="7" name="Rectangle 6">
              <a:extLst>
                <a:ext uri="{FF2B5EF4-FFF2-40B4-BE49-F238E27FC236}">
                  <a16:creationId xmlns:a16="http://schemas.microsoft.com/office/drawing/2014/main" id="{9D56A841-2D2A-1043-A394-C0001CCE2BD8}"/>
                </a:ext>
              </a:extLst>
            </p:cNvPr>
            <p:cNvSpPr/>
            <p:nvPr userDrawn="1"/>
          </p:nvSpPr>
          <p:spPr>
            <a:xfrm>
              <a:off x="0" y="1344738"/>
              <a:ext cx="3227832"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Parallelogram 5">
              <a:extLst>
                <a:ext uri="{FF2B5EF4-FFF2-40B4-BE49-F238E27FC236}">
                  <a16:creationId xmlns:a16="http://schemas.microsoft.com/office/drawing/2014/main" id="{3AFDB302-D4F2-B143-A879-FEA136BFF14E}"/>
                </a:ext>
              </a:extLst>
            </p:cNvPr>
            <p:cNvSpPr/>
            <p:nvPr userDrawn="1"/>
          </p:nvSpPr>
          <p:spPr>
            <a:xfrm>
              <a:off x="2499010"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userDrawn="1">
            <p:ph type="body" sz="quarter" idx="13" hasCustomPrompt="1"/>
          </p:nvPr>
        </p:nvSpPr>
        <p:spPr>
          <a:xfrm>
            <a:off x="591671" y="1458258"/>
            <a:ext cx="3505200" cy="309581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grpSp>
        <p:nvGrpSpPr>
          <p:cNvPr id="9" name="Group 8">
            <a:extLst>
              <a:ext uri="{FF2B5EF4-FFF2-40B4-BE49-F238E27FC236}">
                <a16:creationId xmlns:a16="http://schemas.microsoft.com/office/drawing/2014/main" id="{FAA8C46D-6FDE-FA4D-B8AD-6FC809F677BD}"/>
              </a:ext>
            </a:extLst>
          </p:cNvPr>
          <p:cNvGrpSpPr/>
          <p:nvPr userDrawn="1"/>
        </p:nvGrpSpPr>
        <p:grpSpPr>
          <a:xfrm>
            <a:off x="4350641" y="1344738"/>
            <a:ext cx="4793361" cy="3355848"/>
            <a:chOff x="4350639" y="1344738"/>
            <a:chExt cx="4793361" cy="3355848"/>
          </a:xfrm>
        </p:grpSpPr>
        <p:sp>
          <p:nvSpPr>
            <p:cNvPr id="12" name="Parallelogram 11">
              <a:extLst>
                <a:ext uri="{FF2B5EF4-FFF2-40B4-BE49-F238E27FC236}">
                  <a16:creationId xmlns:a16="http://schemas.microsoft.com/office/drawing/2014/main" id="{81131C16-DF3D-C14F-83E7-11176A742D58}"/>
                </a:ext>
              </a:extLst>
            </p:cNvPr>
            <p:cNvSpPr/>
            <p:nvPr userDrawn="1"/>
          </p:nvSpPr>
          <p:spPr>
            <a:xfrm>
              <a:off x="4350639" y="1344738"/>
              <a:ext cx="2294352" cy="3355054"/>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accent3"/>
                </a:solidFill>
                <a:latin typeface="Franklin Gothic Book" panose="020B0503020102020204" pitchFamily="34" charset="0"/>
              </a:endParaRPr>
            </a:p>
          </p:txBody>
        </p:sp>
        <p:sp>
          <p:nvSpPr>
            <p:cNvPr id="18" name="Rectangle 17">
              <a:extLst>
                <a:ext uri="{FF2B5EF4-FFF2-40B4-BE49-F238E27FC236}">
                  <a16:creationId xmlns:a16="http://schemas.microsoft.com/office/drawing/2014/main" id="{AE692EE8-008B-3E47-914B-1EFE2C2FD3BE}"/>
                </a:ext>
              </a:extLst>
            </p:cNvPr>
            <p:cNvSpPr/>
            <p:nvPr userDrawn="1"/>
          </p:nvSpPr>
          <p:spPr>
            <a:xfrm>
              <a:off x="5916168" y="1344738"/>
              <a:ext cx="3227832" cy="3355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Text Placeholder 7">
            <a:extLst>
              <a:ext uri="{FF2B5EF4-FFF2-40B4-BE49-F238E27FC236}">
                <a16:creationId xmlns:a16="http://schemas.microsoft.com/office/drawing/2014/main" id="{AD43D99D-4061-B141-8C74-4F9F4E0FB52B}"/>
              </a:ext>
            </a:extLst>
          </p:cNvPr>
          <p:cNvSpPr>
            <a:spLocks noGrp="1"/>
          </p:cNvSpPr>
          <p:nvPr userDrawn="1">
            <p:ph type="body" sz="quarter" idx="14" hasCustomPrompt="1"/>
          </p:nvPr>
        </p:nvSpPr>
        <p:spPr>
          <a:xfrm>
            <a:off x="4987231" y="1448781"/>
            <a:ext cx="3505200" cy="3095815"/>
          </a:xfrm>
          <a:prstGeom prst="rect">
            <a:avLst/>
          </a:prstGeom>
        </p:spPr>
        <p:txBody>
          <a:bodyPr/>
          <a:lstStyle>
            <a:lvl1pPr>
              <a:lnSpc>
                <a:spcPct val="110000"/>
              </a:lnSpc>
              <a:buNone/>
              <a:defRPr b="0" i="0">
                <a:solidFill>
                  <a:schemeClr val="tx1"/>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sp>
        <p:nvSpPr>
          <p:cNvPr id="14" name="Title 13">
            <a:extLst>
              <a:ext uri="{FF2B5EF4-FFF2-40B4-BE49-F238E27FC236}">
                <a16:creationId xmlns:a16="http://schemas.microsoft.com/office/drawing/2014/main" id="{C0B010E2-767C-754C-9DB8-DCB0D20AE615}"/>
              </a:ext>
            </a:extLst>
          </p:cNvPr>
          <p:cNvSpPr>
            <a:spLocks noGrp="1"/>
          </p:cNvSpPr>
          <p:nvPr>
            <p:ph type="title"/>
          </p:nvPr>
        </p:nvSpPr>
        <p:spPr/>
        <p:txBody>
          <a:bodyPr/>
          <a:lstStyle>
            <a:lvl1pPr>
              <a:defRPr>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1060849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6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61"/>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bg2">
            <a:lumMod val="75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6" y="2161800"/>
            <a:ext cx="5723700" cy="819900"/>
          </a:xfrm>
          <a:prstGeom prst="rect">
            <a:avLst/>
          </a:prstGeom>
        </p:spPr>
        <p:txBody>
          <a:bodyPr spcFirstLastPara="1" wrap="square" lIns="91425" tIns="91425" rIns="91425" bIns="91425" anchor="t" anchorCtr="0">
            <a:noAutofit/>
          </a:bodyPr>
          <a:lstStyle>
            <a:lvl1pPr marL="57149" lvl="0" indent="0" algn="ctr" rtl="0">
              <a:lnSpc>
                <a:spcPct val="110000"/>
              </a:lnSpc>
              <a:spcBef>
                <a:spcPts val="450"/>
              </a:spcBef>
              <a:spcAft>
                <a:spcPts val="0"/>
              </a:spcAft>
              <a:buClr>
                <a:schemeClr val="tx1"/>
              </a:buClr>
              <a:buSzPts val="2400"/>
              <a:buNone/>
              <a:defRPr sz="2100" b="0" i="1">
                <a:solidFill>
                  <a:schemeClr val="tx2"/>
                </a:solidFill>
                <a:latin typeface="Franklin Gothic Book" panose="020B0503020102020204" pitchFamily="34" charset="0"/>
                <a:cs typeface="Arial" panose="020B0604020202020204" pitchFamily="34" charset="0"/>
              </a:defRPr>
            </a:lvl1pPr>
            <a:lvl2pPr marL="685783" lvl="1" indent="-285743" algn="ctr" rtl="0">
              <a:spcBef>
                <a:spcPts val="0"/>
              </a:spcBef>
              <a:spcAft>
                <a:spcPts val="0"/>
              </a:spcAft>
              <a:buSzPts val="2400"/>
              <a:buChar char="○"/>
              <a:defRPr i="1"/>
            </a:lvl2pPr>
            <a:lvl3pPr marL="1028675" lvl="2" indent="-285743" algn="ctr" rtl="0">
              <a:spcBef>
                <a:spcPts val="0"/>
              </a:spcBef>
              <a:spcAft>
                <a:spcPts val="0"/>
              </a:spcAft>
              <a:buSzPts val="2400"/>
              <a:buChar char="■"/>
              <a:defRPr i="1"/>
            </a:lvl3pPr>
            <a:lvl4pPr marL="1371566" lvl="3" indent="-285743" algn="ctr" rtl="0">
              <a:spcBef>
                <a:spcPts val="0"/>
              </a:spcBef>
              <a:spcAft>
                <a:spcPts val="0"/>
              </a:spcAft>
              <a:buSzPts val="2400"/>
              <a:buChar char="●"/>
              <a:defRPr i="1"/>
            </a:lvl4pPr>
            <a:lvl5pPr marL="1714457" lvl="4" indent="-285743" algn="ctr" rtl="0">
              <a:spcBef>
                <a:spcPts val="0"/>
              </a:spcBef>
              <a:spcAft>
                <a:spcPts val="0"/>
              </a:spcAft>
              <a:buSzPts val="2400"/>
              <a:buChar char="○"/>
              <a:defRPr i="1"/>
            </a:lvl5pPr>
            <a:lvl6pPr marL="2057348" lvl="5" indent="-285743" algn="ctr" rtl="0">
              <a:spcBef>
                <a:spcPts val="0"/>
              </a:spcBef>
              <a:spcAft>
                <a:spcPts val="0"/>
              </a:spcAft>
              <a:buSzPts val="2400"/>
              <a:buChar char="■"/>
              <a:defRPr i="1"/>
            </a:lvl6pPr>
            <a:lvl7pPr marL="2400240" lvl="6" indent="-285743" algn="ctr" rtl="0">
              <a:spcBef>
                <a:spcPts val="0"/>
              </a:spcBef>
              <a:spcAft>
                <a:spcPts val="0"/>
              </a:spcAft>
              <a:buSzPts val="2400"/>
              <a:buChar char="●"/>
              <a:defRPr i="1"/>
            </a:lvl7pPr>
            <a:lvl8pPr marL="2743132" lvl="7" indent="-285743" algn="ctr" rtl="0">
              <a:spcBef>
                <a:spcPts val="0"/>
              </a:spcBef>
              <a:spcAft>
                <a:spcPts val="0"/>
              </a:spcAft>
              <a:buSzPts val="2400"/>
              <a:buChar char="○"/>
              <a:defRPr i="1"/>
            </a:lvl8pPr>
            <a:lvl9pPr marL="3086023" lvl="8" indent="-285743" algn="ctr">
              <a:spcBef>
                <a:spcPts val="0"/>
              </a:spcBef>
              <a:spcAft>
                <a:spcPts val="0"/>
              </a:spcAft>
              <a:buSzPts val="2400"/>
              <a:buChar char="■"/>
              <a:defRPr i="1"/>
            </a:lvl9pPr>
          </a:lstStyle>
          <a:p>
            <a:pPr lvl="0"/>
            <a:r>
              <a:rPr lang="en-US"/>
              <a:t>Click to edit Master text styles</a:t>
            </a:r>
          </a:p>
        </p:txBody>
      </p:sp>
      <p:sp>
        <p:nvSpPr>
          <p:cNvPr id="25" name="Google Shape;25;p4"/>
          <p:cNvSpPr txBox="1"/>
          <p:nvPr/>
        </p:nvSpPr>
        <p:spPr>
          <a:xfrm>
            <a:off x="3593400" y="906620"/>
            <a:ext cx="1957200" cy="653700"/>
          </a:xfrm>
          <a:prstGeom prst="rect">
            <a:avLst/>
          </a:prstGeom>
          <a:noFill/>
          <a:ln>
            <a:noFill/>
          </a:ln>
        </p:spPr>
        <p:txBody>
          <a:bodyPr spcFirstLastPara="1" wrap="square" lIns="68569" tIns="68569" rIns="68569" bIns="68569" anchor="t" anchorCtr="0">
            <a:noAutofit/>
          </a:bodyPr>
          <a:lstStyle/>
          <a:p>
            <a:pPr marL="0" lvl="0" indent="0" algn="ctr" rtl="0">
              <a:spcBef>
                <a:spcPts val="0"/>
              </a:spcBef>
              <a:spcAft>
                <a:spcPts val="0"/>
              </a:spcAft>
              <a:buNone/>
            </a:pPr>
            <a:r>
              <a:rPr lang="en" sz="10350" b="1" i="0">
                <a:solidFill>
                  <a:schemeClr val="tx2"/>
                </a:solidFill>
                <a:latin typeface="Franklin Gothic Demi" panose="020B0603020102020204" pitchFamily="34" charset="0"/>
              </a:rPr>
              <a:t>“</a:t>
            </a:r>
            <a:endParaRPr sz="10350" b="1" i="0">
              <a:solidFill>
                <a:schemeClr val="tx2"/>
              </a:solidFill>
              <a:latin typeface="Franklin Gothic Demi" panose="020B0603020102020204" pitchFamily="34" charset="0"/>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7" name="Google Shape;27;p4"/>
          <p:cNvSpPr/>
          <p:nvPr/>
        </p:nvSpPr>
        <p:spPr>
          <a:xfrm>
            <a:off x="7434178" y="1599675"/>
            <a:ext cx="17103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8" name="Google Shape;28;p4"/>
          <p:cNvSpPr/>
          <p:nvPr/>
        </p:nvSpPr>
        <p:spPr>
          <a:xfrm>
            <a:off x="1" y="1599675"/>
            <a:ext cx="1710300" cy="77100"/>
          </a:xfrm>
          <a:prstGeom prst="rect">
            <a:avLst/>
          </a:prstGeom>
          <a:solidFill>
            <a:schemeClr val="tx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9" name="Google Shape;29;p4"/>
          <p:cNvSpPr/>
          <p:nvPr/>
        </p:nvSpPr>
        <p:spPr>
          <a:xfrm>
            <a:off x="1710426" y="1599675"/>
            <a:ext cx="17103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9" name="Google Shape;83;p11">
            <a:extLst>
              <a:ext uri="{FF2B5EF4-FFF2-40B4-BE49-F238E27FC236}">
                <a16:creationId xmlns:a16="http://schemas.microsoft.com/office/drawing/2014/main" id="{FD7A948B-B516-E74A-B3D9-F88902041617}"/>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0479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bg2">
            <a:lumMod val="75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6" y="2161800"/>
            <a:ext cx="5723700" cy="819900"/>
          </a:xfrm>
          <a:prstGeom prst="rect">
            <a:avLst/>
          </a:prstGeom>
        </p:spPr>
        <p:txBody>
          <a:bodyPr spcFirstLastPara="1" wrap="square" lIns="91425" tIns="91425" rIns="91425" bIns="91425" anchor="t" anchorCtr="0">
            <a:noAutofit/>
          </a:bodyPr>
          <a:lstStyle>
            <a:lvl1pPr marL="57149" lvl="0" indent="0" algn="ctr" rtl="0">
              <a:lnSpc>
                <a:spcPct val="110000"/>
              </a:lnSpc>
              <a:spcBef>
                <a:spcPts val="450"/>
              </a:spcBef>
              <a:spcAft>
                <a:spcPts val="0"/>
              </a:spcAft>
              <a:buClr>
                <a:schemeClr val="tx1"/>
              </a:buClr>
              <a:buSzPts val="2400"/>
              <a:buNone/>
              <a:defRPr sz="2100" b="0" i="1">
                <a:solidFill>
                  <a:schemeClr val="accent4"/>
                </a:solidFill>
                <a:latin typeface="Franklin Gothic Book" panose="020B0503020102020204" pitchFamily="34" charset="0"/>
                <a:cs typeface="Arial" panose="020B0604020202020204" pitchFamily="34" charset="0"/>
              </a:defRPr>
            </a:lvl1pPr>
            <a:lvl2pPr marL="685783" lvl="1" indent="-285743" algn="ctr" rtl="0">
              <a:spcBef>
                <a:spcPts val="0"/>
              </a:spcBef>
              <a:spcAft>
                <a:spcPts val="0"/>
              </a:spcAft>
              <a:buSzPts val="2400"/>
              <a:buChar char="○"/>
              <a:defRPr i="1"/>
            </a:lvl2pPr>
            <a:lvl3pPr marL="1028675" lvl="2" indent="-285743" algn="ctr" rtl="0">
              <a:spcBef>
                <a:spcPts val="0"/>
              </a:spcBef>
              <a:spcAft>
                <a:spcPts val="0"/>
              </a:spcAft>
              <a:buSzPts val="2400"/>
              <a:buChar char="■"/>
              <a:defRPr i="1"/>
            </a:lvl3pPr>
            <a:lvl4pPr marL="1371566" lvl="3" indent="-285743" algn="ctr" rtl="0">
              <a:spcBef>
                <a:spcPts val="0"/>
              </a:spcBef>
              <a:spcAft>
                <a:spcPts val="0"/>
              </a:spcAft>
              <a:buSzPts val="2400"/>
              <a:buChar char="●"/>
              <a:defRPr i="1"/>
            </a:lvl4pPr>
            <a:lvl5pPr marL="1714457" lvl="4" indent="-285743" algn="ctr" rtl="0">
              <a:spcBef>
                <a:spcPts val="0"/>
              </a:spcBef>
              <a:spcAft>
                <a:spcPts val="0"/>
              </a:spcAft>
              <a:buSzPts val="2400"/>
              <a:buChar char="○"/>
              <a:defRPr i="1"/>
            </a:lvl5pPr>
            <a:lvl6pPr marL="2057348" lvl="5" indent="-285743" algn="ctr" rtl="0">
              <a:spcBef>
                <a:spcPts val="0"/>
              </a:spcBef>
              <a:spcAft>
                <a:spcPts val="0"/>
              </a:spcAft>
              <a:buSzPts val="2400"/>
              <a:buChar char="■"/>
              <a:defRPr i="1"/>
            </a:lvl6pPr>
            <a:lvl7pPr marL="2400240" lvl="6" indent="-285743" algn="ctr" rtl="0">
              <a:spcBef>
                <a:spcPts val="0"/>
              </a:spcBef>
              <a:spcAft>
                <a:spcPts val="0"/>
              </a:spcAft>
              <a:buSzPts val="2400"/>
              <a:buChar char="●"/>
              <a:defRPr i="1"/>
            </a:lvl7pPr>
            <a:lvl8pPr marL="2743132" lvl="7" indent="-285743" algn="ctr" rtl="0">
              <a:spcBef>
                <a:spcPts val="0"/>
              </a:spcBef>
              <a:spcAft>
                <a:spcPts val="0"/>
              </a:spcAft>
              <a:buSzPts val="2400"/>
              <a:buChar char="○"/>
              <a:defRPr i="1"/>
            </a:lvl8pPr>
            <a:lvl9pPr marL="3086023" lvl="8" indent="-285743" algn="ctr">
              <a:spcBef>
                <a:spcPts val="0"/>
              </a:spcBef>
              <a:spcAft>
                <a:spcPts val="0"/>
              </a:spcAft>
              <a:buSzPts val="2400"/>
              <a:buChar char="■"/>
              <a:defRPr i="1"/>
            </a:lvl9pPr>
          </a:lstStyle>
          <a:p>
            <a:pPr lvl="0"/>
            <a:r>
              <a:rPr lang="en-US"/>
              <a:t>Click to edit Master text styles</a:t>
            </a: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7" name="Google Shape;27;p4"/>
          <p:cNvSpPr/>
          <p:nvPr/>
        </p:nvSpPr>
        <p:spPr>
          <a:xfrm>
            <a:off x="7434178" y="1599675"/>
            <a:ext cx="17103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8" name="Google Shape;28;p4"/>
          <p:cNvSpPr/>
          <p:nvPr/>
        </p:nvSpPr>
        <p:spPr>
          <a:xfrm>
            <a:off x="1" y="1599675"/>
            <a:ext cx="1710300" cy="77100"/>
          </a:xfrm>
          <a:prstGeom prst="rect">
            <a:avLst/>
          </a:prstGeom>
          <a:solidFill>
            <a:schemeClr val="tx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9" name="Google Shape;29;p4"/>
          <p:cNvSpPr/>
          <p:nvPr/>
        </p:nvSpPr>
        <p:spPr>
          <a:xfrm>
            <a:off x="1710426" y="1599675"/>
            <a:ext cx="17103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9" name="Google Shape;83;p11">
            <a:extLst>
              <a:ext uri="{FF2B5EF4-FFF2-40B4-BE49-F238E27FC236}">
                <a16:creationId xmlns:a16="http://schemas.microsoft.com/office/drawing/2014/main" id="{11AACD7F-69C4-F64A-94A5-497A1CD3BF77}"/>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tx2"/>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13" name="Google Shape;25;p4">
            <a:extLst>
              <a:ext uri="{FF2B5EF4-FFF2-40B4-BE49-F238E27FC236}">
                <a16:creationId xmlns:a16="http://schemas.microsoft.com/office/drawing/2014/main" id="{8D47C9B3-1BE3-5042-B8BE-1114CBE1CB1B}"/>
              </a:ext>
            </a:extLst>
          </p:cNvPr>
          <p:cNvSpPr txBox="1"/>
          <p:nvPr userDrawn="1"/>
        </p:nvSpPr>
        <p:spPr>
          <a:xfrm>
            <a:off x="3593400" y="906620"/>
            <a:ext cx="1957200" cy="653700"/>
          </a:xfrm>
          <a:prstGeom prst="rect">
            <a:avLst/>
          </a:prstGeom>
          <a:noFill/>
          <a:ln>
            <a:noFill/>
          </a:ln>
        </p:spPr>
        <p:txBody>
          <a:bodyPr spcFirstLastPara="1" wrap="square" lIns="68569" tIns="68569" rIns="68569" bIns="68569" anchor="t" anchorCtr="0">
            <a:noAutofit/>
          </a:bodyPr>
          <a:lstStyle/>
          <a:p>
            <a:pPr marL="0" lvl="0" indent="0" algn="ctr" rtl="0">
              <a:spcBef>
                <a:spcPts val="0"/>
              </a:spcBef>
              <a:spcAft>
                <a:spcPts val="0"/>
              </a:spcAft>
              <a:buNone/>
            </a:pPr>
            <a:r>
              <a:rPr lang="en" sz="10350" b="1" i="0">
                <a:solidFill>
                  <a:schemeClr val="accent4"/>
                </a:solidFill>
                <a:latin typeface="Franklin Gothic Demi" panose="020B0603020102020204" pitchFamily="34" charset="0"/>
              </a:rPr>
              <a:t>“</a:t>
            </a:r>
            <a:endParaRPr sz="10350" b="1" i="0">
              <a:solidFill>
                <a:schemeClr val="accent4"/>
              </a:solidFill>
              <a:latin typeface="Franklin Gothic Demi" panose="020B0603020102020204" pitchFamily="34" charset="0"/>
            </a:endParaRPr>
          </a:p>
        </p:txBody>
      </p:sp>
    </p:spTree>
    <p:extLst>
      <p:ext uri="{BB962C8B-B14F-4D97-AF65-F5344CB8AC3E}">
        <p14:creationId xmlns:p14="http://schemas.microsoft.com/office/powerpoint/2010/main" val="22587248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bg2">
            <a:lumMod val="75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239783" y="1373590"/>
            <a:ext cx="4225680" cy="3190353"/>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239783" y="274640"/>
            <a:ext cx="4225680" cy="993775"/>
          </a:xfrm>
        </p:spPr>
        <p:txBody>
          <a:bodyPr>
            <a:noAutofit/>
          </a:bodyPr>
          <a:lstStyle>
            <a:lvl1pPr>
              <a:defRPr sz="2700">
                <a:solidFill>
                  <a:schemeClr val="accent4"/>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3916824" y="4700016"/>
            <a:ext cx="548640" cy="313500"/>
          </a:xfrm>
          <a:prstGeom prst="rect">
            <a:avLst/>
          </a:prstGeom>
        </p:spPr>
        <p:txBody>
          <a:bodyPr vert="horz" lIns="91440" tIns="91440" rIns="91440" bIns="91440" rtlCol="0" anchor="t" anchorCtr="0"/>
          <a:lstStyle>
            <a:lvl1pPr algn="r">
              <a:defRPr sz="900">
                <a:solidFill>
                  <a:schemeClr val="tx2"/>
                </a:solidFill>
                <a:latin typeface="+mn-lt"/>
              </a:defRPr>
            </a:lvl1pPr>
          </a:lstStyle>
          <a:p>
            <a:fld id="{8FE50164-6C9E-C94E-8935-7483CE1EEFCA}" type="slidenum">
              <a:rPr lang="en-US" smtClean="0"/>
              <a:pPr/>
              <a:t>‹#›</a:t>
            </a:fld>
            <a:endParaRPr lang="en-US">
              <a:solidFill>
                <a:schemeClr val="tx2"/>
              </a:solidFill>
            </a:endParaRPr>
          </a:p>
        </p:txBody>
      </p:sp>
      <p:sp>
        <p:nvSpPr>
          <p:cNvPr id="16" name="Google Shape;79;p11">
            <a:extLst>
              <a:ext uri="{FF2B5EF4-FFF2-40B4-BE49-F238E27FC236}">
                <a16:creationId xmlns:a16="http://schemas.microsoft.com/office/drawing/2014/main" id="{C8633D9C-D5C6-CF44-AEE0-9B98E857BEF4}"/>
              </a:ext>
            </a:extLst>
          </p:cNvPr>
          <p:cNvSpPr/>
          <p:nvPr userDrawn="1"/>
        </p:nvSpPr>
        <p:spPr>
          <a:xfrm>
            <a:off x="7356368" y="5075290"/>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7" name="Google Shape;80;p11">
            <a:extLst>
              <a:ext uri="{FF2B5EF4-FFF2-40B4-BE49-F238E27FC236}">
                <a16:creationId xmlns:a16="http://schemas.microsoft.com/office/drawing/2014/main" id="{5CB88C6F-D318-6045-B801-DC4DBFD1377B}"/>
              </a:ext>
            </a:extLst>
          </p:cNvPr>
          <p:cNvSpPr/>
          <p:nvPr userDrawn="1"/>
        </p:nvSpPr>
        <p:spPr>
          <a:xfrm>
            <a:off x="8250313" y="5075290"/>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8" name="Google Shape;81;p11">
            <a:extLst>
              <a:ext uri="{FF2B5EF4-FFF2-40B4-BE49-F238E27FC236}">
                <a16:creationId xmlns:a16="http://schemas.microsoft.com/office/drawing/2014/main" id="{A9147E08-9A98-BB48-87B5-1F7AFC260520}"/>
              </a:ext>
            </a:extLst>
          </p:cNvPr>
          <p:cNvSpPr/>
          <p:nvPr userDrawn="1"/>
        </p:nvSpPr>
        <p:spPr>
          <a:xfrm>
            <a:off x="1" y="5075290"/>
            <a:ext cx="893700" cy="771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9" name="Google Shape;82;p11">
            <a:extLst>
              <a:ext uri="{FF2B5EF4-FFF2-40B4-BE49-F238E27FC236}">
                <a16:creationId xmlns:a16="http://schemas.microsoft.com/office/drawing/2014/main" id="{420A6E35-40DE-0540-ABB9-A66099E89F27}"/>
              </a:ext>
            </a:extLst>
          </p:cNvPr>
          <p:cNvSpPr/>
          <p:nvPr userDrawn="1"/>
        </p:nvSpPr>
        <p:spPr>
          <a:xfrm>
            <a:off x="893711" y="5075290"/>
            <a:ext cx="64626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pic>
        <p:nvPicPr>
          <p:cNvPr id="15" name="Google Shape;163;p21">
            <a:extLst>
              <a:ext uri="{FF2B5EF4-FFF2-40B4-BE49-F238E27FC236}">
                <a16:creationId xmlns:a16="http://schemas.microsoft.com/office/drawing/2014/main" id="{82B6FF6C-944E-1C4E-8049-761CBA99C406}"/>
              </a:ext>
            </a:extLst>
          </p:cNvPr>
          <p:cNvPicPr/>
          <p:nvPr userDrawn="1"/>
        </p:nvPicPr>
        <p:blipFill rotWithShape="1">
          <a:blip r:embed="rId2"/>
          <a:srcRect l="14609" t="-1" r="29558" b="139"/>
          <a:stretch/>
        </p:blipFill>
        <p:spPr>
          <a:xfrm>
            <a:off x="4857507" y="1"/>
            <a:ext cx="4286493" cy="5066324"/>
          </a:xfrm>
          <a:prstGeom prst="rect">
            <a:avLst/>
          </a:prstGeom>
          <a:noFill/>
          <a:ln>
            <a:noFill/>
          </a:ln>
        </p:spPr>
      </p:pic>
    </p:spTree>
    <p:extLst>
      <p:ext uri="{BB962C8B-B14F-4D97-AF65-F5344CB8AC3E}">
        <p14:creationId xmlns:p14="http://schemas.microsoft.com/office/powerpoint/2010/main" val="25079672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bg2">
            <a:lumMod val="75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4663978" y="1373590"/>
            <a:ext cx="4199555" cy="3190353"/>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4663978" y="274640"/>
            <a:ext cx="4199555" cy="993775"/>
          </a:xfrm>
        </p:spPr>
        <p:txBody>
          <a:bodyPr>
            <a:noAutofit/>
          </a:bodyPr>
          <a:lstStyle>
            <a:lvl1pPr>
              <a:defRPr sz="2700">
                <a:solidFill>
                  <a:schemeClr val="accent4"/>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8461931" y="4700016"/>
            <a:ext cx="548640" cy="313500"/>
          </a:xfrm>
          <a:prstGeom prst="rect">
            <a:avLst/>
          </a:prstGeom>
        </p:spPr>
        <p:txBody>
          <a:bodyPr vert="horz" lIns="91440" tIns="91440" rIns="91440" bIns="91440" rtlCol="0" anchor="t" anchorCtr="0"/>
          <a:lstStyle>
            <a:lvl1pPr algn="r">
              <a:defRPr sz="900">
                <a:solidFill>
                  <a:schemeClr val="tx2"/>
                </a:solidFill>
                <a:latin typeface="+mn-lt"/>
              </a:defRPr>
            </a:lvl1pPr>
          </a:lstStyle>
          <a:p>
            <a:fld id="{8FE50164-6C9E-C94E-8935-7483CE1EEFCA}" type="slidenum">
              <a:rPr lang="en-US" smtClean="0"/>
              <a:pPr/>
              <a:t>‹#›</a:t>
            </a:fld>
            <a:endParaRPr lang="en-US">
              <a:solidFill>
                <a:schemeClr val="tx2"/>
              </a:solidFill>
            </a:endParaRPr>
          </a:p>
        </p:txBody>
      </p:sp>
      <p:sp>
        <p:nvSpPr>
          <p:cNvPr id="18" name="Google Shape;79;p11">
            <a:extLst>
              <a:ext uri="{FF2B5EF4-FFF2-40B4-BE49-F238E27FC236}">
                <a16:creationId xmlns:a16="http://schemas.microsoft.com/office/drawing/2014/main" id="{31275AF1-E1CE-E349-9A62-55FE5056B4E4}"/>
              </a:ext>
            </a:extLst>
          </p:cNvPr>
          <p:cNvSpPr/>
          <p:nvPr userDrawn="1"/>
        </p:nvSpPr>
        <p:spPr>
          <a:xfrm>
            <a:off x="7356368" y="5075290"/>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9" name="Google Shape;80;p11">
            <a:extLst>
              <a:ext uri="{FF2B5EF4-FFF2-40B4-BE49-F238E27FC236}">
                <a16:creationId xmlns:a16="http://schemas.microsoft.com/office/drawing/2014/main" id="{A12A325B-3ADE-2A47-8E17-E542368B6D5C}"/>
              </a:ext>
            </a:extLst>
          </p:cNvPr>
          <p:cNvSpPr/>
          <p:nvPr userDrawn="1"/>
        </p:nvSpPr>
        <p:spPr>
          <a:xfrm>
            <a:off x="8250313" y="5075290"/>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0" name="Google Shape;81;p11">
            <a:extLst>
              <a:ext uri="{FF2B5EF4-FFF2-40B4-BE49-F238E27FC236}">
                <a16:creationId xmlns:a16="http://schemas.microsoft.com/office/drawing/2014/main" id="{EA6E67FF-D2E9-434A-81D8-3BCFA245F1C4}"/>
              </a:ext>
            </a:extLst>
          </p:cNvPr>
          <p:cNvSpPr/>
          <p:nvPr userDrawn="1"/>
        </p:nvSpPr>
        <p:spPr>
          <a:xfrm>
            <a:off x="1" y="5075290"/>
            <a:ext cx="893700" cy="771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1" name="Google Shape;82;p11">
            <a:extLst>
              <a:ext uri="{FF2B5EF4-FFF2-40B4-BE49-F238E27FC236}">
                <a16:creationId xmlns:a16="http://schemas.microsoft.com/office/drawing/2014/main" id="{13EEAC10-6B39-CE48-B83F-D51C36C40A96}"/>
              </a:ext>
            </a:extLst>
          </p:cNvPr>
          <p:cNvSpPr/>
          <p:nvPr userDrawn="1"/>
        </p:nvSpPr>
        <p:spPr>
          <a:xfrm>
            <a:off x="893711" y="5075290"/>
            <a:ext cx="64626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pic>
        <p:nvPicPr>
          <p:cNvPr id="15" name="Google Shape;163;p21">
            <a:extLst>
              <a:ext uri="{FF2B5EF4-FFF2-40B4-BE49-F238E27FC236}">
                <a16:creationId xmlns:a16="http://schemas.microsoft.com/office/drawing/2014/main" id="{688E8F44-CB6D-C148-AF1A-44AAF6032BB5}"/>
              </a:ext>
            </a:extLst>
          </p:cNvPr>
          <p:cNvPicPr/>
          <p:nvPr userDrawn="1"/>
        </p:nvPicPr>
        <p:blipFill rotWithShape="1">
          <a:blip r:embed="rId2"/>
          <a:srcRect l="14609" t="-1" r="29558" b="139"/>
          <a:stretch/>
        </p:blipFill>
        <p:spPr>
          <a:xfrm>
            <a:off x="-243" y="1"/>
            <a:ext cx="4286493" cy="5066324"/>
          </a:xfrm>
          <a:prstGeom prst="rect">
            <a:avLst/>
          </a:prstGeom>
          <a:noFill/>
          <a:ln>
            <a:noFill/>
          </a:ln>
        </p:spPr>
      </p:pic>
    </p:spTree>
    <p:extLst>
      <p:ext uri="{BB962C8B-B14F-4D97-AF65-F5344CB8AC3E}">
        <p14:creationId xmlns:p14="http://schemas.microsoft.com/office/powerpoint/2010/main" val="13456396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accent5">
            <a:lumMod val="50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6"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3300" b="0" i="0">
                <a:solidFill>
                  <a:schemeClr val="accent6">
                    <a:lumMod val="20000"/>
                    <a:lumOff val="80000"/>
                  </a:schemeClr>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3300">
                <a:solidFill>
                  <a:schemeClr val="dk2"/>
                </a:solidFill>
              </a:defRPr>
            </a:lvl2pPr>
            <a:lvl3pPr lvl="2">
              <a:spcBef>
                <a:spcPts val="0"/>
              </a:spcBef>
              <a:spcAft>
                <a:spcPts val="0"/>
              </a:spcAft>
              <a:buClr>
                <a:schemeClr val="dk2"/>
              </a:buClr>
              <a:buSzPts val="4400"/>
              <a:buNone/>
              <a:defRPr sz="3300">
                <a:solidFill>
                  <a:schemeClr val="dk2"/>
                </a:solidFill>
              </a:defRPr>
            </a:lvl3pPr>
            <a:lvl4pPr lvl="3">
              <a:spcBef>
                <a:spcPts val="0"/>
              </a:spcBef>
              <a:spcAft>
                <a:spcPts val="0"/>
              </a:spcAft>
              <a:buClr>
                <a:schemeClr val="dk2"/>
              </a:buClr>
              <a:buSzPts val="4400"/>
              <a:buNone/>
              <a:defRPr sz="3300">
                <a:solidFill>
                  <a:schemeClr val="dk2"/>
                </a:solidFill>
              </a:defRPr>
            </a:lvl4pPr>
            <a:lvl5pPr lvl="4">
              <a:spcBef>
                <a:spcPts val="0"/>
              </a:spcBef>
              <a:spcAft>
                <a:spcPts val="0"/>
              </a:spcAft>
              <a:buClr>
                <a:schemeClr val="dk2"/>
              </a:buClr>
              <a:buSzPts val="4400"/>
              <a:buNone/>
              <a:defRPr sz="3300">
                <a:solidFill>
                  <a:schemeClr val="dk2"/>
                </a:solidFill>
              </a:defRPr>
            </a:lvl5pPr>
            <a:lvl6pPr lvl="5">
              <a:spcBef>
                <a:spcPts val="0"/>
              </a:spcBef>
              <a:spcAft>
                <a:spcPts val="0"/>
              </a:spcAft>
              <a:buClr>
                <a:schemeClr val="dk2"/>
              </a:buClr>
              <a:buSzPts val="4400"/>
              <a:buNone/>
              <a:defRPr sz="3300">
                <a:solidFill>
                  <a:schemeClr val="dk2"/>
                </a:solidFill>
              </a:defRPr>
            </a:lvl6pPr>
            <a:lvl7pPr lvl="6">
              <a:spcBef>
                <a:spcPts val="0"/>
              </a:spcBef>
              <a:spcAft>
                <a:spcPts val="0"/>
              </a:spcAft>
              <a:buClr>
                <a:schemeClr val="dk2"/>
              </a:buClr>
              <a:buSzPts val="4400"/>
              <a:buNone/>
              <a:defRPr sz="3300">
                <a:solidFill>
                  <a:schemeClr val="dk2"/>
                </a:solidFill>
              </a:defRPr>
            </a:lvl7pPr>
            <a:lvl8pPr lvl="7">
              <a:spcBef>
                <a:spcPts val="0"/>
              </a:spcBef>
              <a:spcAft>
                <a:spcPts val="0"/>
              </a:spcAft>
              <a:buClr>
                <a:schemeClr val="dk2"/>
              </a:buClr>
              <a:buSzPts val="4400"/>
              <a:buNone/>
              <a:defRPr sz="3300">
                <a:solidFill>
                  <a:schemeClr val="dk2"/>
                </a:solidFill>
              </a:defRPr>
            </a:lvl8pPr>
            <a:lvl9pPr lvl="8">
              <a:spcBef>
                <a:spcPts val="0"/>
              </a:spcBef>
              <a:spcAft>
                <a:spcPts val="0"/>
              </a:spcAft>
              <a:buClr>
                <a:schemeClr val="dk2"/>
              </a:buClr>
              <a:buSzPts val="4400"/>
              <a:buNone/>
              <a:defRPr sz="3300">
                <a:solidFill>
                  <a:schemeClr val="dk2"/>
                </a:solidFill>
              </a:defRPr>
            </a:lvl9pPr>
          </a:lstStyle>
          <a:p>
            <a:r>
              <a:rPr lang="en-US"/>
              <a:t>Click to edit Master title style</a:t>
            </a:r>
            <a:endParaRPr/>
          </a:p>
        </p:txBody>
      </p:sp>
      <p:sp>
        <p:nvSpPr>
          <p:cNvPr id="8" name="Google Shape;83;p11">
            <a:extLst>
              <a:ext uri="{FF2B5EF4-FFF2-40B4-BE49-F238E27FC236}">
                <a16:creationId xmlns:a16="http://schemas.microsoft.com/office/drawing/2014/main" id="{781D7A66-1DD6-184B-8341-56BCCC1B129F}"/>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6">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9" name="Google Shape;11;p2">
            <a:extLst>
              <a:ext uri="{FF2B5EF4-FFF2-40B4-BE49-F238E27FC236}">
                <a16:creationId xmlns:a16="http://schemas.microsoft.com/office/drawing/2014/main" id="{305A7484-64BD-8644-8929-4CF29E54844E}"/>
              </a:ext>
            </a:extLst>
          </p:cNvPr>
          <p:cNvSpPr/>
          <p:nvPr userDrawn="1"/>
        </p:nvSpPr>
        <p:spPr>
          <a:xfrm>
            <a:off x="5938247" y="2533163"/>
            <a:ext cx="7218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5" name="Google Shape;12;p2">
            <a:extLst>
              <a:ext uri="{FF2B5EF4-FFF2-40B4-BE49-F238E27FC236}">
                <a16:creationId xmlns:a16="http://schemas.microsoft.com/office/drawing/2014/main" id="{CFFF09B4-7FB8-3B45-88FA-49BCBA4CD81D}"/>
              </a:ext>
            </a:extLst>
          </p:cNvPr>
          <p:cNvSpPr/>
          <p:nvPr userDrawn="1"/>
        </p:nvSpPr>
        <p:spPr>
          <a:xfrm>
            <a:off x="6659861" y="2533163"/>
            <a:ext cx="7218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6" name="Google Shape;13;p2">
            <a:extLst>
              <a:ext uri="{FF2B5EF4-FFF2-40B4-BE49-F238E27FC236}">
                <a16:creationId xmlns:a16="http://schemas.microsoft.com/office/drawing/2014/main" id="{0D2105BE-EAF3-2D4A-A7F5-CCCAF06AFDE1}"/>
              </a:ext>
            </a:extLst>
          </p:cNvPr>
          <p:cNvSpPr/>
          <p:nvPr userDrawn="1"/>
        </p:nvSpPr>
        <p:spPr>
          <a:xfrm>
            <a:off x="-2" y="2533163"/>
            <a:ext cx="721800" cy="77100"/>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7" name="Google Shape;14;p2">
            <a:extLst>
              <a:ext uri="{FF2B5EF4-FFF2-40B4-BE49-F238E27FC236}">
                <a16:creationId xmlns:a16="http://schemas.microsoft.com/office/drawing/2014/main" id="{AF7868B4-660A-6E4E-B405-ED1585438F4E}"/>
              </a:ext>
            </a:extLst>
          </p:cNvPr>
          <p:cNvSpPr/>
          <p:nvPr userDrawn="1"/>
        </p:nvSpPr>
        <p:spPr>
          <a:xfrm>
            <a:off x="721426" y="2533163"/>
            <a:ext cx="5216700" cy="771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Tree>
    <p:extLst>
      <p:ext uri="{BB962C8B-B14F-4D97-AF65-F5344CB8AC3E}">
        <p14:creationId xmlns:p14="http://schemas.microsoft.com/office/powerpoint/2010/main" val="2171768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accent5">
            <a:lumMod val="50000"/>
          </a:schemeClr>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6"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3300" b="0" i="0">
                <a:solidFill>
                  <a:schemeClr val="accent4"/>
                </a:solidFill>
                <a:latin typeface="Franklin Gothic Book" panose="020B0503020102020204" pitchFamily="34" charset="0"/>
                <a:cs typeface="Arial" panose="020B0604020202020204" pitchFamily="34" charset="0"/>
              </a:defRPr>
            </a:lvl1pPr>
            <a:lvl2pPr lvl="1">
              <a:spcBef>
                <a:spcPts val="0"/>
              </a:spcBef>
              <a:spcAft>
                <a:spcPts val="0"/>
              </a:spcAft>
              <a:buClr>
                <a:schemeClr val="dk2"/>
              </a:buClr>
              <a:buSzPts val="4400"/>
              <a:buNone/>
              <a:defRPr sz="3300">
                <a:solidFill>
                  <a:schemeClr val="dk2"/>
                </a:solidFill>
              </a:defRPr>
            </a:lvl2pPr>
            <a:lvl3pPr lvl="2">
              <a:spcBef>
                <a:spcPts val="0"/>
              </a:spcBef>
              <a:spcAft>
                <a:spcPts val="0"/>
              </a:spcAft>
              <a:buClr>
                <a:schemeClr val="dk2"/>
              </a:buClr>
              <a:buSzPts val="4400"/>
              <a:buNone/>
              <a:defRPr sz="3300">
                <a:solidFill>
                  <a:schemeClr val="dk2"/>
                </a:solidFill>
              </a:defRPr>
            </a:lvl3pPr>
            <a:lvl4pPr lvl="3">
              <a:spcBef>
                <a:spcPts val="0"/>
              </a:spcBef>
              <a:spcAft>
                <a:spcPts val="0"/>
              </a:spcAft>
              <a:buClr>
                <a:schemeClr val="dk2"/>
              </a:buClr>
              <a:buSzPts val="4400"/>
              <a:buNone/>
              <a:defRPr sz="3300">
                <a:solidFill>
                  <a:schemeClr val="dk2"/>
                </a:solidFill>
              </a:defRPr>
            </a:lvl4pPr>
            <a:lvl5pPr lvl="4">
              <a:spcBef>
                <a:spcPts val="0"/>
              </a:spcBef>
              <a:spcAft>
                <a:spcPts val="0"/>
              </a:spcAft>
              <a:buClr>
                <a:schemeClr val="dk2"/>
              </a:buClr>
              <a:buSzPts val="4400"/>
              <a:buNone/>
              <a:defRPr sz="3300">
                <a:solidFill>
                  <a:schemeClr val="dk2"/>
                </a:solidFill>
              </a:defRPr>
            </a:lvl5pPr>
            <a:lvl6pPr lvl="5">
              <a:spcBef>
                <a:spcPts val="0"/>
              </a:spcBef>
              <a:spcAft>
                <a:spcPts val="0"/>
              </a:spcAft>
              <a:buClr>
                <a:schemeClr val="dk2"/>
              </a:buClr>
              <a:buSzPts val="4400"/>
              <a:buNone/>
              <a:defRPr sz="3300">
                <a:solidFill>
                  <a:schemeClr val="dk2"/>
                </a:solidFill>
              </a:defRPr>
            </a:lvl6pPr>
            <a:lvl7pPr lvl="6">
              <a:spcBef>
                <a:spcPts val="0"/>
              </a:spcBef>
              <a:spcAft>
                <a:spcPts val="0"/>
              </a:spcAft>
              <a:buClr>
                <a:schemeClr val="dk2"/>
              </a:buClr>
              <a:buSzPts val="4400"/>
              <a:buNone/>
              <a:defRPr sz="3300">
                <a:solidFill>
                  <a:schemeClr val="dk2"/>
                </a:solidFill>
              </a:defRPr>
            </a:lvl7pPr>
            <a:lvl8pPr lvl="7">
              <a:spcBef>
                <a:spcPts val="0"/>
              </a:spcBef>
              <a:spcAft>
                <a:spcPts val="0"/>
              </a:spcAft>
              <a:buClr>
                <a:schemeClr val="dk2"/>
              </a:buClr>
              <a:buSzPts val="4400"/>
              <a:buNone/>
              <a:defRPr sz="3300">
                <a:solidFill>
                  <a:schemeClr val="dk2"/>
                </a:solidFill>
              </a:defRPr>
            </a:lvl8pPr>
            <a:lvl9pPr lvl="8">
              <a:spcBef>
                <a:spcPts val="0"/>
              </a:spcBef>
              <a:spcAft>
                <a:spcPts val="0"/>
              </a:spcAft>
              <a:buClr>
                <a:schemeClr val="dk2"/>
              </a:buClr>
              <a:buSzPts val="4400"/>
              <a:buNone/>
              <a:defRPr sz="3300">
                <a:solidFill>
                  <a:schemeClr val="dk2"/>
                </a:solidFill>
              </a:defRPr>
            </a:lvl9pPr>
          </a:lstStyle>
          <a:p>
            <a:r>
              <a:rPr lang="en-US"/>
              <a:t>Click to edit Master title style</a:t>
            </a:r>
            <a:endParaRPr/>
          </a:p>
        </p:txBody>
      </p:sp>
      <p:sp>
        <p:nvSpPr>
          <p:cNvPr id="15" name="Google Shape;83;p11">
            <a:extLst>
              <a:ext uri="{FF2B5EF4-FFF2-40B4-BE49-F238E27FC236}">
                <a16:creationId xmlns:a16="http://schemas.microsoft.com/office/drawing/2014/main" id="{BA8DDBCF-C0A2-CE43-A53C-A3F7489C9ECD}"/>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6">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16" name="Google Shape;11;p2">
            <a:extLst>
              <a:ext uri="{FF2B5EF4-FFF2-40B4-BE49-F238E27FC236}">
                <a16:creationId xmlns:a16="http://schemas.microsoft.com/office/drawing/2014/main" id="{7B6B94AE-1194-CD41-B28D-90BE1AAE4994}"/>
              </a:ext>
            </a:extLst>
          </p:cNvPr>
          <p:cNvSpPr/>
          <p:nvPr userDrawn="1"/>
        </p:nvSpPr>
        <p:spPr>
          <a:xfrm>
            <a:off x="5938247" y="2533163"/>
            <a:ext cx="7218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7" name="Google Shape;12;p2">
            <a:extLst>
              <a:ext uri="{FF2B5EF4-FFF2-40B4-BE49-F238E27FC236}">
                <a16:creationId xmlns:a16="http://schemas.microsoft.com/office/drawing/2014/main" id="{6DAC33C9-7146-F748-8A52-67CEC231B8B6}"/>
              </a:ext>
            </a:extLst>
          </p:cNvPr>
          <p:cNvSpPr/>
          <p:nvPr userDrawn="1"/>
        </p:nvSpPr>
        <p:spPr>
          <a:xfrm>
            <a:off x="6659861" y="2533163"/>
            <a:ext cx="7218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8" name="Google Shape;13;p2">
            <a:extLst>
              <a:ext uri="{FF2B5EF4-FFF2-40B4-BE49-F238E27FC236}">
                <a16:creationId xmlns:a16="http://schemas.microsoft.com/office/drawing/2014/main" id="{3ED6324C-4B3E-B54A-BE05-71FA8118C563}"/>
              </a:ext>
            </a:extLst>
          </p:cNvPr>
          <p:cNvSpPr/>
          <p:nvPr userDrawn="1"/>
        </p:nvSpPr>
        <p:spPr>
          <a:xfrm>
            <a:off x="-2" y="2533163"/>
            <a:ext cx="721800" cy="77100"/>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9" name="Google Shape;14;p2">
            <a:extLst>
              <a:ext uri="{FF2B5EF4-FFF2-40B4-BE49-F238E27FC236}">
                <a16:creationId xmlns:a16="http://schemas.microsoft.com/office/drawing/2014/main" id="{A8D00041-5F9D-A341-BA3E-6CFDA73C806A}"/>
              </a:ext>
            </a:extLst>
          </p:cNvPr>
          <p:cNvSpPr/>
          <p:nvPr userDrawn="1"/>
        </p:nvSpPr>
        <p:spPr>
          <a:xfrm>
            <a:off x="721426" y="2533163"/>
            <a:ext cx="5216700" cy="771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Tree>
    <p:extLst>
      <p:ext uri="{BB962C8B-B14F-4D97-AF65-F5344CB8AC3E}">
        <p14:creationId xmlns:p14="http://schemas.microsoft.com/office/powerpoint/2010/main" val="36828317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0" name="Google Shape;80;p11"/>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1" name="Google Shape;81;p11"/>
          <p:cNvSpPr/>
          <p:nvPr/>
        </p:nvSpPr>
        <p:spPr>
          <a:xfrm>
            <a:off x="1" y="5066325"/>
            <a:ext cx="893700" cy="77100"/>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2" name="Google Shape;82;p11"/>
          <p:cNvSpPr/>
          <p:nvPr/>
        </p:nvSpPr>
        <p:spPr>
          <a:xfrm>
            <a:off x="893711" y="5066325"/>
            <a:ext cx="6462600" cy="771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3" name="Google Shape;83;p11"/>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6">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3" name="Title 2">
            <a:extLst>
              <a:ext uri="{FF2B5EF4-FFF2-40B4-BE49-F238E27FC236}">
                <a16:creationId xmlns:a16="http://schemas.microsoft.com/office/drawing/2014/main" id="{1D3FF1BC-A33B-D44A-967A-0D9EAA0B00A6}"/>
              </a:ext>
            </a:extLst>
          </p:cNvPr>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17" name="Google Shape;33;p5">
            <a:extLst>
              <a:ext uri="{FF2B5EF4-FFF2-40B4-BE49-F238E27FC236}">
                <a16:creationId xmlns:a16="http://schemas.microsoft.com/office/drawing/2014/main" id="{40034E30-0D7F-014C-A830-B389D741FC81}"/>
              </a:ext>
            </a:extLst>
          </p:cNvPr>
          <p:cNvSpPr txBox="1">
            <a:spLocks noGrp="1"/>
          </p:cNvSpPr>
          <p:nvPr>
            <p:ph type="body" idx="1"/>
          </p:nvPr>
        </p:nvSpPr>
        <p:spPr>
          <a:xfrm>
            <a:off x="628648" y="1357084"/>
            <a:ext cx="7886699" cy="3213025"/>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Tree>
    <p:extLst>
      <p:ext uri="{BB962C8B-B14F-4D97-AF65-F5344CB8AC3E}">
        <p14:creationId xmlns:p14="http://schemas.microsoft.com/office/powerpoint/2010/main" val="2764143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sp>
        <p:nvSpPr>
          <p:cNvPr id="4" name="Title 3">
            <a:extLst>
              <a:ext uri="{FF2B5EF4-FFF2-40B4-BE49-F238E27FC236}">
                <a16:creationId xmlns:a16="http://schemas.microsoft.com/office/drawing/2014/main" id="{7B04ACB2-104D-3C4D-AE30-E9FB5C1550A0}"/>
              </a:ext>
            </a:extLst>
          </p:cNvPr>
          <p:cNvSpPr>
            <a:spLocks noGrp="1"/>
          </p:cNvSpPr>
          <p:nvPr>
            <p:ph type="title"/>
          </p:nvPr>
        </p:nvSpPr>
        <p:spPr>
          <a:xfrm>
            <a:off x="628650" y="274638"/>
            <a:ext cx="7886700" cy="993774"/>
          </a:xfrm>
          <a:prstGeom prst="rect">
            <a:avLst/>
          </a:prstGeom>
        </p:spPr>
        <p:txBody>
          <a:bodyPr>
            <a:normAutofit/>
          </a:bodyPr>
          <a:lstStyle>
            <a:lvl1pPr>
              <a:defRPr sz="3150" b="0" i="0">
                <a:solidFill>
                  <a:schemeClr val="accent4"/>
                </a:solidFill>
                <a:latin typeface="Franklin Gothic Medium" panose="020B0603020102020204" pitchFamily="34" charset="0"/>
                <a:cs typeface="Arial" panose="020B0604020202020204" pitchFamily="34" charset="0"/>
              </a:defRPr>
            </a:lvl1pPr>
          </a:lstStyle>
          <a:p>
            <a:r>
              <a:rPr lang="en-US" dirty="0"/>
              <a:t>Click to edit Master title style</a:t>
            </a:r>
          </a:p>
        </p:txBody>
      </p:sp>
      <p:sp>
        <p:nvSpPr>
          <p:cNvPr id="13" name="Google Shape;33;p5">
            <a:extLst>
              <a:ext uri="{FF2B5EF4-FFF2-40B4-BE49-F238E27FC236}">
                <a16:creationId xmlns:a16="http://schemas.microsoft.com/office/drawing/2014/main" id="{191FE9C3-7EC6-D542-B7D3-03D7B16DB9DE}"/>
              </a:ext>
            </a:extLst>
          </p:cNvPr>
          <p:cNvSpPr txBox="1">
            <a:spLocks noGrp="1"/>
          </p:cNvSpPr>
          <p:nvPr>
            <p:ph type="body" idx="1"/>
          </p:nvPr>
        </p:nvSpPr>
        <p:spPr>
          <a:xfrm>
            <a:off x="628649" y="1357084"/>
            <a:ext cx="3755308" cy="3213025"/>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
        <p:nvSpPr>
          <p:cNvPr id="16" name="Google Shape;33;p5">
            <a:extLst>
              <a:ext uri="{FF2B5EF4-FFF2-40B4-BE49-F238E27FC236}">
                <a16:creationId xmlns:a16="http://schemas.microsoft.com/office/drawing/2014/main" id="{AD0E1679-38D4-4A48-84FD-07F4924DA27D}"/>
              </a:ext>
            </a:extLst>
          </p:cNvPr>
          <p:cNvSpPr txBox="1">
            <a:spLocks noGrp="1"/>
          </p:cNvSpPr>
          <p:nvPr>
            <p:ph type="body" idx="13"/>
          </p:nvPr>
        </p:nvSpPr>
        <p:spPr>
          <a:xfrm>
            <a:off x="4760043" y="1357084"/>
            <a:ext cx="3755308" cy="3213025"/>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
        <p:nvSpPr>
          <p:cNvPr id="20" name="Google Shape;83;p11">
            <a:extLst>
              <a:ext uri="{FF2B5EF4-FFF2-40B4-BE49-F238E27FC236}">
                <a16:creationId xmlns:a16="http://schemas.microsoft.com/office/drawing/2014/main" id="{33DED43B-DAE9-A84B-AA25-28417A72AC74}"/>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6">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21" name="Google Shape;79;p11">
            <a:extLst>
              <a:ext uri="{FF2B5EF4-FFF2-40B4-BE49-F238E27FC236}">
                <a16:creationId xmlns:a16="http://schemas.microsoft.com/office/drawing/2014/main" id="{32AEE524-B395-0248-91C8-0DFED03F741D}"/>
              </a:ext>
            </a:extLst>
          </p:cNvPr>
          <p:cNvSpPr/>
          <p:nvPr userDrawn="1"/>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2" name="Google Shape;80;p11">
            <a:extLst>
              <a:ext uri="{FF2B5EF4-FFF2-40B4-BE49-F238E27FC236}">
                <a16:creationId xmlns:a16="http://schemas.microsoft.com/office/drawing/2014/main" id="{2DF6EF34-6AA6-3A4A-A5E9-FB17C1F96F27}"/>
              </a:ext>
            </a:extLst>
          </p:cNvPr>
          <p:cNvSpPr/>
          <p:nvPr userDrawn="1"/>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3" name="Google Shape;81;p11">
            <a:extLst>
              <a:ext uri="{FF2B5EF4-FFF2-40B4-BE49-F238E27FC236}">
                <a16:creationId xmlns:a16="http://schemas.microsoft.com/office/drawing/2014/main" id="{81CCEF1F-03A7-7D40-9810-7CC41B26A4DF}"/>
              </a:ext>
            </a:extLst>
          </p:cNvPr>
          <p:cNvSpPr/>
          <p:nvPr userDrawn="1"/>
        </p:nvSpPr>
        <p:spPr>
          <a:xfrm>
            <a:off x="1" y="5066325"/>
            <a:ext cx="893700" cy="77100"/>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4" name="Google Shape;82;p11">
            <a:extLst>
              <a:ext uri="{FF2B5EF4-FFF2-40B4-BE49-F238E27FC236}">
                <a16:creationId xmlns:a16="http://schemas.microsoft.com/office/drawing/2014/main" id="{84622E4E-158D-3848-AF52-BC68B78A81DD}"/>
              </a:ext>
            </a:extLst>
          </p:cNvPr>
          <p:cNvSpPr/>
          <p:nvPr userDrawn="1"/>
        </p:nvSpPr>
        <p:spPr>
          <a:xfrm>
            <a:off x="893711" y="5066325"/>
            <a:ext cx="6462600" cy="771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Tree>
    <p:extLst>
      <p:ext uri="{BB962C8B-B14F-4D97-AF65-F5344CB8AC3E}">
        <p14:creationId xmlns:p14="http://schemas.microsoft.com/office/powerpoint/2010/main" val="21033448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grpSp>
        <p:nvGrpSpPr>
          <p:cNvPr id="14" name="Group 13">
            <a:extLst>
              <a:ext uri="{FF2B5EF4-FFF2-40B4-BE49-F238E27FC236}">
                <a16:creationId xmlns:a16="http://schemas.microsoft.com/office/drawing/2014/main" id="{A46C3228-6C41-A74D-9C7A-620257F7F559}"/>
              </a:ext>
            </a:extLst>
          </p:cNvPr>
          <p:cNvGrpSpPr/>
          <p:nvPr userDrawn="1"/>
        </p:nvGrpSpPr>
        <p:grpSpPr>
          <a:xfrm>
            <a:off x="1" y="1344214"/>
            <a:ext cx="8898111" cy="3355848"/>
            <a:chOff x="0" y="1344738"/>
            <a:chExt cx="8898110" cy="3355848"/>
          </a:xfrm>
        </p:grpSpPr>
        <p:sp>
          <p:nvSpPr>
            <p:cNvPr id="15" name="Rectangle 14">
              <a:extLst>
                <a:ext uri="{FF2B5EF4-FFF2-40B4-BE49-F238E27FC236}">
                  <a16:creationId xmlns:a16="http://schemas.microsoft.com/office/drawing/2014/main" id="{56747E9E-DE21-1C45-B9C7-D616650CD450}"/>
                </a:ext>
              </a:extLst>
            </p:cNvPr>
            <p:cNvSpPr/>
            <p:nvPr userDrawn="1"/>
          </p:nvSpPr>
          <p:spPr>
            <a:xfrm>
              <a:off x="0" y="1344738"/>
              <a:ext cx="7356310"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Parallelogram 15">
              <a:extLst>
                <a:ext uri="{FF2B5EF4-FFF2-40B4-BE49-F238E27FC236}">
                  <a16:creationId xmlns:a16="http://schemas.microsoft.com/office/drawing/2014/main" id="{22F9889B-FE26-854C-9714-991434D62969}"/>
                </a:ext>
              </a:extLst>
            </p:cNvPr>
            <p:cNvSpPr/>
            <p:nvPr userDrawn="1"/>
          </p:nvSpPr>
          <p:spPr>
            <a:xfrm>
              <a:off x="6603758"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p:ph type="body" sz="quarter" idx="13" hasCustomPrompt="1"/>
          </p:nvPr>
        </p:nvSpPr>
        <p:spPr>
          <a:xfrm>
            <a:off x="628649" y="1458258"/>
            <a:ext cx="7677789" cy="307788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sp>
        <p:nvSpPr>
          <p:cNvPr id="2" name="Title 1">
            <a:extLst>
              <a:ext uri="{FF2B5EF4-FFF2-40B4-BE49-F238E27FC236}">
                <a16:creationId xmlns:a16="http://schemas.microsoft.com/office/drawing/2014/main" id="{0FE50E11-5C20-5943-8351-14D657768498}"/>
              </a:ext>
            </a:extLst>
          </p:cNvPr>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17" name="Google Shape;79;p11">
            <a:extLst>
              <a:ext uri="{FF2B5EF4-FFF2-40B4-BE49-F238E27FC236}">
                <a16:creationId xmlns:a16="http://schemas.microsoft.com/office/drawing/2014/main" id="{5AB171C5-EAD3-C941-AA37-9F1A45339961}"/>
              </a:ext>
            </a:extLst>
          </p:cNvPr>
          <p:cNvSpPr/>
          <p:nvPr userDrawn="1"/>
        </p:nvSpPr>
        <p:spPr>
          <a:xfrm>
            <a:off x="7356368" y="5066400"/>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8" name="Google Shape;80;p11">
            <a:extLst>
              <a:ext uri="{FF2B5EF4-FFF2-40B4-BE49-F238E27FC236}">
                <a16:creationId xmlns:a16="http://schemas.microsoft.com/office/drawing/2014/main" id="{8C9F352E-5003-4043-A37A-F2EA57C75DB1}"/>
              </a:ext>
            </a:extLst>
          </p:cNvPr>
          <p:cNvSpPr/>
          <p:nvPr userDrawn="1"/>
        </p:nvSpPr>
        <p:spPr>
          <a:xfrm>
            <a:off x="8250313" y="5066400"/>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9" name="Google Shape;81;p11">
            <a:extLst>
              <a:ext uri="{FF2B5EF4-FFF2-40B4-BE49-F238E27FC236}">
                <a16:creationId xmlns:a16="http://schemas.microsoft.com/office/drawing/2014/main" id="{82497F27-7805-624F-A25C-A137803441BC}"/>
              </a:ext>
            </a:extLst>
          </p:cNvPr>
          <p:cNvSpPr/>
          <p:nvPr userDrawn="1"/>
        </p:nvSpPr>
        <p:spPr>
          <a:xfrm>
            <a:off x="1" y="5066400"/>
            <a:ext cx="893700" cy="77100"/>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0" name="Google Shape;82;p11">
            <a:extLst>
              <a:ext uri="{FF2B5EF4-FFF2-40B4-BE49-F238E27FC236}">
                <a16:creationId xmlns:a16="http://schemas.microsoft.com/office/drawing/2014/main" id="{C7475F28-060E-E04C-806C-908F8C9D1439}"/>
              </a:ext>
            </a:extLst>
          </p:cNvPr>
          <p:cNvSpPr/>
          <p:nvPr userDrawn="1"/>
        </p:nvSpPr>
        <p:spPr>
          <a:xfrm>
            <a:off x="893711" y="5066400"/>
            <a:ext cx="6462600" cy="771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1" name="Google Shape;83;p11">
            <a:extLst>
              <a:ext uri="{FF2B5EF4-FFF2-40B4-BE49-F238E27FC236}">
                <a16:creationId xmlns:a16="http://schemas.microsoft.com/office/drawing/2014/main" id="{4E709B86-3E41-894A-AF98-8247F171E151}"/>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6">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92527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color background" preserve="1" userDrawn="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grpSp>
        <p:nvGrpSpPr>
          <p:cNvPr id="10" name="Group 9">
            <a:extLst>
              <a:ext uri="{FF2B5EF4-FFF2-40B4-BE49-F238E27FC236}">
                <a16:creationId xmlns:a16="http://schemas.microsoft.com/office/drawing/2014/main" id="{EB3BA99F-13CB-0341-81C0-BE5263B7B891}"/>
              </a:ext>
            </a:extLst>
          </p:cNvPr>
          <p:cNvGrpSpPr/>
          <p:nvPr userDrawn="1"/>
        </p:nvGrpSpPr>
        <p:grpSpPr>
          <a:xfrm>
            <a:off x="0" y="1344738"/>
            <a:ext cx="4793363" cy="3355848"/>
            <a:chOff x="0" y="1344738"/>
            <a:chExt cx="4793362" cy="3355848"/>
          </a:xfrm>
        </p:grpSpPr>
        <p:sp>
          <p:nvSpPr>
            <p:cNvPr id="7" name="Rectangle 6">
              <a:extLst>
                <a:ext uri="{FF2B5EF4-FFF2-40B4-BE49-F238E27FC236}">
                  <a16:creationId xmlns:a16="http://schemas.microsoft.com/office/drawing/2014/main" id="{9D56A841-2D2A-1043-A394-C0001CCE2BD8}"/>
                </a:ext>
              </a:extLst>
            </p:cNvPr>
            <p:cNvSpPr/>
            <p:nvPr userDrawn="1"/>
          </p:nvSpPr>
          <p:spPr>
            <a:xfrm>
              <a:off x="0" y="1344738"/>
              <a:ext cx="3227832" cy="3355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Parallelogram 5">
              <a:extLst>
                <a:ext uri="{FF2B5EF4-FFF2-40B4-BE49-F238E27FC236}">
                  <a16:creationId xmlns:a16="http://schemas.microsoft.com/office/drawing/2014/main" id="{3AFDB302-D4F2-B143-A879-FEA136BFF14E}"/>
                </a:ext>
              </a:extLst>
            </p:cNvPr>
            <p:cNvSpPr/>
            <p:nvPr userDrawn="1"/>
          </p:nvSpPr>
          <p:spPr>
            <a:xfrm>
              <a:off x="2499010" y="1344738"/>
              <a:ext cx="2294352" cy="335505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accent3"/>
                </a:solidFill>
                <a:latin typeface="Franklin Gothic Book" panose="020B0503020102020204" pitchFamily="34" charset="0"/>
              </a:endParaRPr>
            </a:p>
          </p:txBody>
        </p:sp>
      </p:grpSp>
      <p:sp>
        <p:nvSpPr>
          <p:cNvPr id="8" name="Text Placeholder 7">
            <a:extLst>
              <a:ext uri="{FF2B5EF4-FFF2-40B4-BE49-F238E27FC236}">
                <a16:creationId xmlns:a16="http://schemas.microsoft.com/office/drawing/2014/main" id="{16075B94-214D-7747-8C95-35D0CD921C25}"/>
              </a:ext>
            </a:extLst>
          </p:cNvPr>
          <p:cNvSpPr>
            <a:spLocks noGrp="1"/>
          </p:cNvSpPr>
          <p:nvPr userDrawn="1">
            <p:ph type="body" sz="quarter" idx="13" hasCustomPrompt="1"/>
          </p:nvPr>
        </p:nvSpPr>
        <p:spPr>
          <a:xfrm>
            <a:off x="591671" y="1458258"/>
            <a:ext cx="3505200" cy="3095815"/>
          </a:xfrm>
          <a:prstGeom prst="rect">
            <a:avLst/>
          </a:prstGeom>
        </p:spPr>
        <p:txBody>
          <a:bodyPr/>
          <a:lstStyle>
            <a:lvl1pPr>
              <a:lnSpc>
                <a:spcPct val="110000"/>
              </a:lnSpc>
              <a:buNone/>
              <a:defRPr b="0" i="0">
                <a:solidFill>
                  <a:schemeClr val="accent3"/>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grpSp>
        <p:nvGrpSpPr>
          <p:cNvPr id="9" name="Group 8">
            <a:extLst>
              <a:ext uri="{FF2B5EF4-FFF2-40B4-BE49-F238E27FC236}">
                <a16:creationId xmlns:a16="http://schemas.microsoft.com/office/drawing/2014/main" id="{FAA8C46D-6FDE-FA4D-B8AD-6FC809F677BD}"/>
              </a:ext>
            </a:extLst>
          </p:cNvPr>
          <p:cNvGrpSpPr/>
          <p:nvPr userDrawn="1"/>
        </p:nvGrpSpPr>
        <p:grpSpPr>
          <a:xfrm>
            <a:off x="4350641" y="1344738"/>
            <a:ext cx="4793361" cy="3355848"/>
            <a:chOff x="4350639" y="1344738"/>
            <a:chExt cx="4793361" cy="3355848"/>
          </a:xfrm>
        </p:grpSpPr>
        <p:sp>
          <p:nvSpPr>
            <p:cNvPr id="12" name="Parallelogram 11">
              <a:extLst>
                <a:ext uri="{FF2B5EF4-FFF2-40B4-BE49-F238E27FC236}">
                  <a16:creationId xmlns:a16="http://schemas.microsoft.com/office/drawing/2014/main" id="{81131C16-DF3D-C14F-83E7-11176A742D58}"/>
                </a:ext>
              </a:extLst>
            </p:cNvPr>
            <p:cNvSpPr/>
            <p:nvPr userDrawn="1"/>
          </p:nvSpPr>
          <p:spPr>
            <a:xfrm>
              <a:off x="4350639" y="1344738"/>
              <a:ext cx="2294352" cy="3355054"/>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accent3"/>
                </a:solidFill>
                <a:latin typeface="Franklin Gothic Book" panose="020B0503020102020204" pitchFamily="34" charset="0"/>
              </a:endParaRPr>
            </a:p>
          </p:txBody>
        </p:sp>
        <p:sp>
          <p:nvSpPr>
            <p:cNvPr id="18" name="Rectangle 17">
              <a:extLst>
                <a:ext uri="{FF2B5EF4-FFF2-40B4-BE49-F238E27FC236}">
                  <a16:creationId xmlns:a16="http://schemas.microsoft.com/office/drawing/2014/main" id="{AE692EE8-008B-3E47-914B-1EFE2C2FD3BE}"/>
                </a:ext>
              </a:extLst>
            </p:cNvPr>
            <p:cNvSpPr/>
            <p:nvPr userDrawn="1"/>
          </p:nvSpPr>
          <p:spPr>
            <a:xfrm>
              <a:off x="5916168" y="1344738"/>
              <a:ext cx="3227832" cy="3355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Text Placeholder 7">
            <a:extLst>
              <a:ext uri="{FF2B5EF4-FFF2-40B4-BE49-F238E27FC236}">
                <a16:creationId xmlns:a16="http://schemas.microsoft.com/office/drawing/2014/main" id="{AD43D99D-4061-B141-8C74-4F9F4E0FB52B}"/>
              </a:ext>
            </a:extLst>
          </p:cNvPr>
          <p:cNvSpPr>
            <a:spLocks noGrp="1"/>
          </p:cNvSpPr>
          <p:nvPr userDrawn="1">
            <p:ph type="body" sz="quarter" idx="14" hasCustomPrompt="1"/>
          </p:nvPr>
        </p:nvSpPr>
        <p:spPr>
          <a:xfrm>
            <a:off x="4987231" y="1448781"/>
            <a:ext cx="3505200" cy="3095815"/>
          </a:xfrm>
          <a:prstGeom prst="rect">
            <a:avLst/>
          </a:prstGeom>
        </p:spPr>
        <p:txBody>
          <a:bodyPr/>
          <a:lstStyle>
            <a:lvl1pPr>
              <a:lnSpc>
                <a:spcPct val="110000"/>
              </a:lnSpc>
              <a:buNone/>
              <a:defRPr b="0" i="0">
                <a:solidFill>
                  <a:schemeClr val="accent5">
                    <a:lumMod val="50000"/>
                  </a:schemeClr>
                </a:solidFill>
                <a:latin typeface="Franklin Gothic Book" panose="020B0503020102020204" pitchFamily="34" charset="0"/>
                <a:cs typeface="Arial" panose="020B0604020202020204" pitchFamily="34" charset="0"/>
              </a:defRPr>
            </a:lvl1pPr>
            <a:lvl2pPr>
              <a:buNone/>
              <a:defRPr b="0" i="0">
                <a:solidFill>
                  <a:schemeClr val="accent1"/>
                </a:solidFill>
                <a:latin typeface="+mn-lt"/>
                <a:cs typeface="Arial" panose="020B0604020202020204" pitchFamily="34" charset="0"/>
              </a:defRPr>
            </a:lvl2pPr>
            <a:lvl3pPr>
              <a:buNone/>
              <a:defRPr b="0" i="0">
                <a:solidFill>
                  <a:schemeClr val="accent1"/>
                </a:solidFill>
                <a:latin typeface="+mn-lt"/>
                <a:cs typeface="Arial" panose="020B0604020202020204" pitchFamily="34" charset="0"/>
              </a:defRPr>
            </a:lvl3pPr>
            <a:lvl4pPr>
              <a:buNone/>
              <a:defRPr b="0" i="0">
                <a:solidFill>
                  <a:schemeClr val="accent1"/>
                </a:solidFill>
                <a:latin typeface="+mn-lt"/>
                <a:cs typeface="Arial" panose="020B0604020202020204" pitchFamily="34" charset="0"/>
              </a:defRPr>
            </a:lvl4pPr>
            <a:lvl5pPr>
              <a:buNone/>
              <a:defRPr b="0" i="0">
                <a:solidFill>
                  <a:schemeClr val="accent1"/>
                </a:solidFill>
                <a:latin typeface="+mn-lt"/>
                <a:cs typeface="Arial" panose="020B0604020202020204" pitchFamily="34" charset="0"/>
              </a:defRPr>
            </a:lvl5pPr>
          </a:lstStyle>
          <a:p>
            <a:pPr lvl="0"/>
            <a:r>
              <a:rPr lang="en-US" dirty="0"/>
              <a:t>Text here</a:t>
            </a:r>
          </a:p>
        </p:txBody>
      </p:sp>
      <p:sp>
        <p:nvSpPr>
          <p:cNvPr id="14" name="Title 13">
            <a:extLst>
              <a:ext uri="{FF2B5EF4-FFF2-40B4-BE49-F238E27FC236}">
                <a16:creationId xmlns:a16="http://schemas.microsoft.com/office/drawing/2014/main" id="{C0B010E2-767C-754C-9DB8-DCB0D20AE615}"/>
              </a:ext>
            </a:extLst>
          </p:cNvPr>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19" name="Google Shape;79;p11">
            <a:extLst>
              <a:ext uri="{FF2B5EF4-FFF2-40B4-BE49-F238E27FC236}">
                <a16:creationId xmlns:a16="http://schemas.microsoft.com/office/drawing/2014/main" id="{9A5F0738-6DB4-F644-A866-3EA27CE31283}"/>
              </a:ext>
            </a:extLst>
          </p:cNvPr>
          <p:cNvSpPr/>
          <p:nvPr userDrawn="1"/>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0" name="Google Shape;80;p11">
            <a:extLst>
              <a:ext uri="{FF2B5EF4-FFF2-40B4-BE49-F238E27FC236}">
                <a16:creationId xmlns:a16="http://schemas.microsoft.com/office/drawing/2014/main" id="{EC7C3154-D35B-D040-A8A8-3F4A9526D267}"/>
              </a:ext>
            </a:extLst>
          </p:cNvPr>
          <p:cNvSpPr/>
          <p:nvPr userDrawn="1"/>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1" name="Google Shape;81;p11">
            <a:extLst>
              <a:ext uri="{FF2B5EF4-FFF2-40B4-BE49-F238E27FC236}">
                <a16:creationId xmlns:a16="http://schemas.microsoft.com/office/drawing/2014/main" id="{FBB2290C-0399-7E4E-BCF0-C1ADDD77F566}"/>
              </a:ext>
            </a:extLst>
          </p:cNvPr>
          <p:cNvSpPr/>
          <p:nvPr userDrawn="1"/>
        </p:nvSpPr>
        <p:spPr>
          <a:xfrm>
            <a:off x="1" y="5066325"/>
            <a:ext cx="893700" cy="77100"/>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2" name="Google Shape;82;p11">
            <a:extLst>
              <a:ext uri="{FF2B5EF4-FFF2-40B4-BE49-F238E27FC236}">
                <a16:creationId xmlns:a16="http://schemas.microsoft.com/office/drawing/2014/main" id="{6A51FA0E-62F2-934C-B274-786334BB2920}"/>
              </a:ext>
            </a:extLst>
          </p:cNvPr>
          <p:cNvSpPr/>
          <p:nvPr userDrawn="1"/>
        </p:nvSpPr>
        <p:spPr>
          <a:xfrm>
            <a:off x="893711" y="5066325"/>
            <a:ext cx="6462600" cy="771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3" name="Google Shape;83;p11">
            <a:extLst>
              <a:ext uri="{FF2B5EF4-FFF2-40B4-BE49-F238E27FC236}">
                <a16:creationId xmlns:a16="http://schemas.microsoft.com/office/drawing/2014/main" id="{AACA7066-A6F9-9A4B-B11C-17D964B9FEA8}"/>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6">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1265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6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62"/>
          <p:cNvSpPr txBox="1">
            <a:spLocks noGrp="1"/>
          </p:cNvSpPr>
          <p:nvPr>
            <p:ph type="title"/>
          </p:nvPr>
        </p:nvSpPr>
        <p:spPr>
          <a:xfrm>
            <a:off x="270750" y="1680900"/>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62"/>
          <p:cNvSpPr txBox="1">
            <a:spLocks noGrp="1"/>
          </p:cNvSpPr>
          <p:nvPr>
            <p:ph type="subTitle" idx="1"/>
          </p:nvPr>
        </p:nvSpPr>
        <p:spPr>
          <a:xfrm>
            <a:off x="270750" y="3250800"/>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6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6" name="Google Shape;46;p62"/>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accent5">
            <a:lumMod val="50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6" y="2161800"/>
            <a:ext cx="5723700" cy="819900"/>
          </a:xfrm>
          <a:prstGeom prst="rect">
            <a:avLst/>
          </a:prstGeom>
        </p:spPr>
        <p:txBody>
          <a:bodyPr spcFirstLastPara="1" wrap="square" lIns="91425" tIns="91425" rIns="91425" bIns="91425" anchor="t" anchorCtr="0">
            <a:noAutofit/>
          </a:bodyPr>
          <a:lstStyle>
            <a:lvl1pPr marL="57149" lvl="0" indent="0" algn="ctr" rtl="0">
              <a:lnSpc>
                <a:spcPct val="110000"/>
              </a:lnSpc>
              <a:spcBef>
                <a:spcPts val="450"/>
              </a:spcBef>
              <a:spcAft>
                <a:spcPts val="0"/>
              </a:spcAft>
              <a:buClr>
                <a:schemeClr val="tx1"/>
              </a:buClr>
              <a:buSzPts val="2400"/>
              <a:buNone/>
              <a:defRPr sz="2100" b="0" i="1">
                <a:solidFill>
                  <a:schemeClr val="accent6">
                    <a:lumMod val="20000"/>
                    <a:lumOff val="80000"/>
                  </a:schemeClr>
                </a:solidFill>
                <a:latin typeface="Franklin Gothic Book" panose="020B0503020102020204" pitchFamily="34" charset="0"/>
                <a:cs typeface="Arial" panose="020B0604020202020204" pitchFamily="34" charset="0"/>
              </a:defRPr>
            </a:lvl1pPr>
            <a:lvl2pPr marL="685783" lvl="1" indent="-285743" algn="ctr" rtl="0">
              <a:spcBef>
                <a:spcPts val="0"/>
              </a:spcBef>
              <a:spcAft>
                <a:spcPts val="0"/>
              </a:spcAft>
              <a:buSzPts val="2400"/>
              <a:buChar char="○"/>
              <a:defRPr i="1"/>
            </a:lvl2pPr>
            <a:lvl3pPr marL="1028675" lvl="2" indent="-285743" algn="ctr" rtl="0">
              <a:spcBef>
                <a:spcPts val="0"/>
              </a:spcBef>
              <a:spcAft>
                <a:spcPts val="0"/>
              </a:spcAft>
              <a:buSzPts val="2400"/>
              <a:buChar char="■"/>
              <a:defRPr i="1"/>
            </a:lvl3pPr>
            <a:lvl4pPr marL="1371566" lvl="3" indent="-285743" algn="ctr" rtl="0">
              <a:spcBef>
                <a:spcPts val="0"/>
              </a:spcBef>
              <a:spcAft>
                <a:spcPts val="0"/>
              </a:spcAft>
              <a:buSzPts val="2400"/>
              <a:buChar char="●"/>
              <a:defRPr i="1"/>
            </a:lvl4pPr>
            <a:lvl5pPr marL="1714457" lvl="4" indent="-285743" algn="ctr" rtl="0">
              <a:spcBef>
                <a:spcPts val="0"/>
              </a:spcBef>
              <a:spcAft>
                <a:spcPts val="0"/>
              </a:spcAft>
              <a:buSzPts val="2400"/>
              <a:buChar char="○"/>
              <a:defRPr i="1"/>
            </a:lvl5pPr>
            <a:lvl6pPr marL="2057348" lvl="5" indent="-285743" algn="ctr" rtl="0">
              <a:spcBef>
                <a:spcPts val="0"/>
              </a:spcBef>
              <a:spcAft>
                <a:spcPts val="0"/>
              </a:spcAft>
              <a:buSzPts val="2400"/>
              <a:buChar char="■"/>
              <a:defRPr i="1"/>
            </a:lvl6pPr>
            <a:lvl7pPr marL="2400240" lvl="6" indent="-285743" algn="ctr" rtl="0">
              <a:spcBef>
                <a:spcPts val="0"/>
              </a:spcBef>
              <a:spcAft>
                <a:spcPts val="0"/>
              </a:spcAft>
              <a:buSzPts val="2400"/>
              <a:buChar char="●"/>
              <a:defRPr i="1"/>
            </a:lvl7pPr>
            <a:lvl8pPr marL="2743132" lvl="7" indent="-285743" algn="ctr" rtl="0">
              <a:spcBef>
                <a:spcPts val="0"/>
              </a:spcBef>
              <a:spcAft>
                <a:spcPts val="0"/>
              </a:spcAft>
              <a:buSzPts val="2400"/>
              <a:buChar char="○"/>
              <a:defRPr i="1"/>
            </a:lvl8pPr>
            <a:lvl9pPr marL="3086023" lvl="8" indent="-285743" algn="ctr">
              <a:spcBef>
                <a:spcPts val="0"/>
              </a:spcBef>
              <a:spcAft>
                <a:spcPts val="0"/>
              </a:spcAft>
              <a:buSzPts val="2400"/>
              <a:buChar char="■"/>
              <a:defRPr i="1"/>
            </a:lvl9pPr>
          </a:lstStyle>
          <a:p>
            <a:pPr lvl="0"/>
            <a:r>
              <a:rPr lang="en-US"/>
              <a:t>Click to edit Master text styles</a:t>
            </a:r>
          </a:p>
        </p:txBody>
      </p:sp>
      <p:sp>
        <p:nvSpPr>
          <p:cNvPr id="25" name="Google Shape;25;p4"/>
          <p:cNvSpPr txBox="1"/>
          <p:nvPr/>
        </p:nvSpPr>
        <p:spPr>
          <a:xfrm>
            <a:off x="3593400" y="906620"/>
            <a:ext cx="1957200" cy="653700"/>
          </a:xfrm>
          <a:prstGeom prst="rect">
            <a:avLst/>
          </a:prstGeom>
          <a:noFill/>
          <a:ln>
            <a:noFill/>
          </a:ln>
        </p:spPr>
        <p:txBody>
          <a:bodyPr spcFirstLastPara="1" wrap="square" lIns="68569" tIns="68569" rIns="68569" bIns="68569" anchor="t" anchorCtr="0">
            <a:noAutofit/>
          </a:bodyPr>
          <a:lstStyle/>
          <a:p>
            <a:pPr marL="0" lvl="0" indent="0" algn="ctr" rtl="0">
              <a:spcBef>
                <a:spcPts val="0"/>
              </a:spcBef>
              <a:spcAft>
                <a:spcPts val="0"/>
              </a:spcAft>
              <a:buNone/>
            </a:pPr>
            <a:r>
              <a:rPr lang="en" sz="10350" b="1" i="0">
                <a:solidFill>
                  <a:schemeClr val="accent6">
                    <a:lumMod val="20000"/>
                    <a:lumOff val="80000"/>
                  </a:schemeClr>
                </a:solidFill>
                <a:latin typeface="Franklin Gothic Demi" panose="020B0603020102020204" pitchFamily="34" charset="0"/>
              </a:rPr>
              <a:t>“</a:t>
            </a:r>
            <a:endParaRPr sz="10350" b="1" i="0">
              <a:solidFill>
                <a:schemeClr val="accent6">
                  <a:lumMod val="20000"/>
                  <a:lumOff val="80000"/>
                </a:schemeClr>
              </a:solidFill>
              <a:latin typeface="Franklin Gothic Demi" panose="020B0603020102020204" pitchFamily="34" charset="0"/>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7" name="Google Shape;27;p4"/>
          <p:cNvSpPr/>
          <p:nvPr/>
        </p:nvSpPr>
        <p:spPr>
          <a:xfrm>
            <a:off x="7434178" y="1599675"/>
            <a:ext cx="17103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8" name="Google Shape;28;p4"/>
          <p:cNvSpPr/>
          <p:nvPr/>
        </p:nvSpPr>
        <p:spPr>
          <a:xfrm>
            <a:off x="1" y="1599675"/>
            <a:ext cx="1710300" cy="77100"/>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9" name="Google Shape;29;p4"/>
          <p:cNvSpPr/>
          <p:nvPr/>
        </p:nvSpPr>
        <p:spPr>
          <a:xfrm>
            <a:off x="1710426" y="1599675"/>
            <a:ext cx="1710300" cy="771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9" name="Google Shape;83;p11">
            <a:extLst>
              <a:ext uri="{FF2B5EF4-FFF2-40B4-BE49-F238E27FC236}">
                <a16:creationId xmlns:a16="http://schemas.microsoft.com/office/drawing/2014/main" id="{FD7A948B-B516-E74A-B3D9-F88902041617}"/>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6">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060868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reserve="1">
  <p:cSld name="1_Quote">
    <p:bg>
      <p:bgPr>
        <a:solidFill>
          <a:schemeClr val="accent5">
            <a:lumMod val="50000"/>
          </a:schemeClr>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6" y="2161800"/>
            <a:ext cx="5723700" cy="819900"/>
          </a:xfrm>
          <a:prstGeom prst="rect">
            <a:avLst/>
          </a:prstGeom>
        </p:spPr>
        <p:txBody>
          <a:bodyPr spcFirstLastPara="1" wrap="square" lIns="91425" tIns="91425" rIns="91425" bIns="91425" anchor="t" anchorCtr="0">
            <a:noAutofit/>
          </a:bodyPr>
          <a:lstStyle>
            <a:lvl1pPr marL="57149" lvl="0" indent="0" algn="ctr" rtl="0">
              <a:lnSpc>
                <a:spcPct val="110000"/>
              </a:lnSpc>
              <a:spcBef>
                <a:spcPts val="450"/>
              </a:spcBef>
              <a:spcAft>
                <a:spcPts val="0"/>
              </a:spcAft>
              <a:buClr>
                <a:schemeClr val="tx1"/>
              </a:buClr>
              <a:buSzPts val="2400"/>
              <a:buNone/>
              <a:defRPr sz="2100" b="0" i="1">
                <a:solidFill>
                  <a:schemeClr val="accent4"/>
                </a:solidFill>
                <a:latin typeface="Franklin Gothic Book" panose="020B0503020102020204" pitchFamily="34" charset="0"/>
                <a:cs typeface="Arial" panose="020B0604020202020204" pitchFamily="34" charset="0"/>
              </a:defRPr>
            </a:lvl1pPr>
            <a:lvl2pPr marL="685783" lvl="1" indent="-285743" algn="ctr" rtl="0">
              <a:spcBef>
                <a:spcPts val="0"/>
              </a:spcBef>
              <a:spcAft>
                <a:spcPts val="0"/>
              </a:spcAft>
              <a:buSzPts val="2400"/>
              <a:buChar char="○"/>
              <a:defRPr i="1"/>
            </a:lvl2pPr>
            <a:lvl3pPr marL="1028675" lvl="2" indent="-285743" algn="ctr" rtl="0">
              <a:spcBef>
                <a:spcPts val="0"/>
              </a:spcBef>
              <a:spcAft>
                <a:spcPts val="0"/>
              </a:spcAft>
              <a:buSzPts val="2400"/>
              <a:buChar char="■"/>
              <a:defRPr i="1"/>
            </a:lvl3pPr>
            <a:lvl4pPr marL="1371566" lvl="3" indent="-285743" algn="ctr" rtl="0">
              <a:spcBef>
                <a:spcPts val="0"/>
              </a:spcBef>
              <a:spcAft>
                <a:spcPts val="0"/>
              </a:spcAft>
              <a:buSzPts val="2400"/>
              <a:buChar char="●"/>
              <a:defRPr i="1"/>
            </a:lvl4pPr>
            <a:lvl5pPr marL="1714457" lvl="4" indent="-285743" algn="ctr" rtl="0">
              <a:spcBef>
                <a:spcPts val="0"/>
              </a:spcBef>
              <a:spcAft>
                <a:spcPts val="0"/>
              </a:spcAft>
              <a:buSzPts val="2400"/>
              <a:buChar char="○"/>
              <a:defRPr i="1"/>
            </a:lvl5pPr>
            <a:lvl6pPr marL="2057348" lvl="5" indent="-285743" algn="ctr" rtl="0">
              <a:spcBef>
                <a:spcPts val="0"/>
              </a:spcBef>
              <a:spcAft>
                <a:spcPts val="0"/>
              </a:spcAft>
              <a:buSzPts val="2400"/>
              <a:buChar char="■"/>
              <a:defRPr i="1"/>
            </a:lvl6pPr>
            <a:lvl7pPr marL="2400240" lvl="6" indent="-285743" algn="ctr" rtl="0">
              <a:spcBef>
                <a:spcPts val="0"/>
              </a:spcBef>
              <a:spcAft>
                <a:spcPts val="0"/>
              </a:spcAft>
              <a:buSzPts val="2400"/>
              <a:buChar char="●"/>
              <a:defRPr i="1"/>
            </a:lvl7pPr>
            <a:lvl8pPr marL="2743132" lvl="7" indent="-285743" algn="ctr" rtl="0">
              <a:spcBef>
                <a:spcPts val="0"/>
              </a:spcBef>
              <a:spcAft>
                <a:spcPts val="0"/>
              </a:spcAft>
              <a:buSzPts val="2400"/>
              <a:buChar char="○"/>
              <a:defRPr i="1"/>
            </a:lvl8pPr>
            <a:lvl9pPr marL="3086023" lvl="8" indent="-285743" algn="ctr">
              <a:spcBef>
                <a:spcPts val="0"/>
              </a:spcBef>
              <a:spcAft>
                <a:spcPts val="0"/>
              </a:spcAft>
              <a:buSzPts val="2400"/>
              <a:buChar char="■"/>
              <a:defRPr i="1"/>
            </a:lvl9pPr>
          </a:lstStyle>
          <a:p>
            <a:pPr lvl="0"/>
            <a:r>
              <a:rPr lang="en-US"/>
              <a:t>Click to edit Master text styles</a:t>
            </a: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7" name="Google Shape;27;p4"/>
          <p:cNvSpPr/>
          <p:nvPr/>
        </p:nvSpPr>
        <p:spPr>
          <a:xfrm>
            <a:off x="7434178" y="1599675"/>
            <a:ext cx="17103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8" name="Google Shape;28;p4"/>
          <p:cNvSpPr/>
          <p:nvPr/>
        </p:nvSpPr>
        <p:spPr>
          <a:xfrm>
            <a:off x="1" y="1599675"/>
            <a:ext cx="1710300" cy="77100"/>
          </a:xfrm>
          <a:prstGeom prst="rect">
            <a:avLst/>
          </a:prstGeom>
          <a:solidFill>
            <a:schemeClr val="accent6">
              <a:lumMod val="20000"/>
              <a:lumOff val="8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9" name="Google Shape;29;p4"/>
          <p:cNvSpPr/>
          <p:nvPr/>
        </p:nvSpPr>
        <p:spPr>
          <a:xfrm>
            <a:off x="1710426" y="1599675"/>
            <a:ext cx="1710300" cy="771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9" name="Google Shape;83;p11">
            <a:extLst>
              <a:ext uri="{FF2B5EF4-FFF2-40B4-BE49-F238E27FC236}">
                <a16:creationId xmlns:a16="http://schemas.microsoft.com/office/drawing/2014/main" id="{11AACD7F-69C4-F64A-94A5-497A1CD3BF77}"/>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6">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13" name="Google Shape;25;p4">
            <a:extLst>
              <a:ext uri="{FF2B5EF4-FFF2-40B4-BE49-F238E27FC236}">
                <a16:creationId xmlns:a16="http://schemas.microsoft.com/office/drawing/2014/main" id="{8D47C9B3-1BE3-5042-B8BE-1114CBE1CB1B}"/>
              </a:ext>
            </a:extLst>
          </p:cNvPr>
          <p:cNvSpPr txBox="1"/>
          <p:nvPr userDrawn="1"/>
        </p:nvSpPr>
        <p:spPr>
          <a:xfrm>
            <a:off x="3593400" y="906620"/>
            <a:ext cx="1957200" cy="653700"/>
          </a:xfrm>
          <a:prstGeom prst="rect">
            <a:avLst/>
          </a:prstGeom>
          <a:noFill/>
          <a:ln>
            <a:noFill/>
          </a:ln>
        </p:spPr>
        <p:txBody>
          <a:bodyPr spcFirstLastPara="1" wrap="square" lIns="68569" tIns="68569" rIns="68569" bIns="68569" anchor="t" anchorCtr="0">
            <a:noAutofit/>
          </a:bodyPr>
          <a:lstStyle/>
          <a:p>
            <a:pPr marL="0" lvl="0" indent="0" algn="ctr" rtl="0">
              <a:spcBef>
                <a:spcPts val="0"/>
              </a:spcBef>
              <a:spcAft>
                <a:spcPts val="0"/>
              </a:spcAft>
              <a:buNone/>
            </a:pPr>
            <a:r>
              <a:rPr lang="en" sz="10350" b="1" i="0">
                <a:solidFill>
                  <a:schemeClr val="accent4"/>
                </a:solidFill>
                <a:latin typeface="Franklin Gothic Demi" panose="020B0603020102020204" pitchFamily="34" charset="0"/>
              </a:rPr>
              <a:t>“</a:t>
            </a:r>
            <a:endParaRPr sz="10350" b="1" i="0">
              <a:solidFill>
                <a:schemeClr val="accent4"/>
              </a:solidFill>
              <a:latin typeface="Franklin Gothic Demi" panose="020B0603020102020204" pitchFamily="34" charset="0"/>
            </a:endParaRPr>
          </a:p>
        </p:txBody>
      </p:sp>
    </p:spTree>
    <p:extLst>
      <p:ext uri="{BB962C8B-B14F-4D97-AF65-F5344CB8AC3E}">
        <p14:creationId xmlns:p14="http://schemas.microsoft.com/office/powerpoint/2010/main" val="19181881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accent5">
            <a:lumMod val="50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239783" y="1373590"/>
            <a:ext cx="4225680" cy="3190353"/>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239783" y="274640"/>
            <a:ext cx="4225680" cy="993775"/>
          </a:xfrm>
        </p:spPr>
        <p:txBody>
          <a:bodyPr>
            <a:noAutofit/>
          </a:bodyPr>
          <a:lstStyle>
            <a:lvl1pPr>
              <a:defRPr sz="2700">
                <a:solidFill>
                  <a:schemeClr val="accent4"/>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3916824" y="4700016"/>
            <a:ext cx="548640" cy="313500"/>
          </a:xfrm>
          <a:prstGeom prst="rect">
            <a:avLst/>
          </a:prstGeom>
        </p:spPr>
        <p:txBody>
          <a:bodyPr vert="horz" lIns="91440" tIns="91440" rIns="91440" bIns="91440" rtlCol="0" anchor="t" anchorCtr="0"/>
          <a:lstStyle>
            <a:lvl1pPr algn="r">
              <a:defRPr sz="900">
                <a:solidFill>
                  <a:schemeClr val="accent6">
                    <a:lumMod val="20000"/>
                    <a:lumOff val="80000"/>
                  </a:schemeClr>
                </a:solidFill>
                <a:latin typeface="+mn-lt"/>
              </a:defRPr>
            </a:lvl1pPr>
          </a:lstStyle>
          <a:p>
            <a:fld id="{8FE50164-6C9E-C94E-8935-7483CE1EEFCA}" type="slidenum">
              <a:rPr lang="en-US" smtClean="0"/>
              <a:pPr/>
              <a:t>‹#›</a:t>
            </a:fld>
            <a:endParaRPr lang="en-US"/>
          </a:p>
        </p:txBody>
      </p:sp>
      <p:sp>
        <p:nvSpPr>
          <p:cNvPr id="14" name="Google Shape;79;p11">
            <a:extLst>
              <a:ext uri="{FF2B5EF4-FFF2-40B4-BE49-F238E27FC236}">
                <a16:creationId xmlns:a16="http://schemas.microsoft.com/office/drawing/2014/main" id="{D88185E9-E4A2-2548-843E-20BBD58E4D37}"/>
              </a:ext>
            </a:extLst>
          </p:cNvPr>
          <p:cNvSpPr/>
          <p:nvPr userDrawn="1"/>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5" name="Google Shape;80;p11">
            <a:extLst>
              <a:ext uri="{FF2B5EF4-FFF2-40B4-BE49-F238E27FC236}">
                <a16:creationId xmlns:a16="http://schemas.microsoft.com/office/drawing/2014/main" id="{45BBF34B-5279-4D44-B1B5-2FBFCF6B7BBE}"/>
              </a:ext>
            </a:extLst>
          </p:cNvPr>
          <p:cNvSpPr/>
          <p:nvPr userDrawn="1"/>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0" name="Google Shape;81;p11">
            <a:extLst>
              <a:ext uri="{FF2B5EF4-FFF2-40B4-BE49-F238E27FC236}">
                <a16:creationId xmlns:a16="http://schemas.microsoft.com/office/drawing/2014/main" id="{E754B0C0-0DB2-614E-B817-EA9381F9A946}"/>
              </a:ext>
            </a:extLst>
          </p:cNvPr>
          <p:cNvSpPr/>
          <p:nvPr userDrawn="1"/>
        </p:nvSpPr>
        <p:spPr>
          <a:xfrm>
            <a:off x="1" y="5066325"/>
            <a:ext cx="893700" cy="77100"/>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21" name="Google Shape;82;p11">
            <a:extLst>
              <a:ext uri="{FF2B5EF4-FFF2-40B4-BE49-F238E27FC236}">
                <a16:creationId xmlns:a16="http://schemas.microsoft.com/office/drawing/2014/main" id="{D7D94596-32AA-D547-AA13-EAF188E892D4}"/>
              </a:ext>
            </a:extLst>
          </p:cNvPr>
          <p:cNvSpPr/>
          <p:nvPr userDrawn="1"/>
        </p:nvSpPr>
        <p:spPr>
          <a:xfrm>
            <a:off x="893711" y="5066325"/>
            <a:ext cx="6462600" cy="771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pic>
        <p:nvPicPr>
          <p:cNvPr id="17" name="Google Shape;163;p21">
            <a:extLst>
              <a:ext uri="{FF2B5EF4-FFF2-40B4-BE49-F238E27FC236}">
                <a16:creationId xmlns:a16="http://schemas.microsoft.com/office/drawing/2014/main" id="{4372EE25-D9ED-7042-A271-1E684F109096}"/>
              </a:ext>
            </a:extLst>
          </p:cNvPr>
          <p:cNvPicPr/>
          <p:nvPr userDrawn="1"/>
        </p:nvPicPr>
        <p:blipFill rotWithShape="1">
          <a:blip r:embed="rId2"/>
          <a:srcRect l="14609" t="-1" r="29558" b="139"/>
          <a:stretch/>
        </p:blipFill>
        <p:spPr>
          <a:xfrm>
            <a:off x="4857507" y="1"/>
            <a:ext cx="4286493" cy="5066324"/>
          </a:xfrm>
          <a:prstGeom prst="rect">
            <a:avLst/>
          </a:prstGeom>
          <a:noFill/>
          <a:ln>
            <a:noFill/>
          </a:ln>
        </p:spPr>
      </p:pic>
    </p:spTree>
    <p:extLst>
      <p:ext uri="{BB962C8B-B14F-4D97-AF65-F5344CB8AC3E}">
        <p14:creationId xmlns:p14="http://schemas.microsoft.com/office/powerpoint/2010/main" val="12512783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accent5">
            <a:lumMod val="50000"/>
          </a:schemeClr>
        </a:solidFill>
        <a:effectLst/>
      </p:bgPr>
    </p:bg>
    <p:spTree>
      <p:nvGrpSpPr>
        <p:cNvPr id="1" name="Shape 31"/>
        <p:cNvGrpSpPr/>
        <p:nvPr/>
      </p:nvGrpSpPr>
      <p:grpSpPr>
        <a:xfrm>
          <a:off x="0" y="0"/>
          <a:ext cx="0" cy="0"/>
          <a:chOff x="0" y="0"/>
          <a:chExt cx="0" cy="0"/>
        </a:xfrm>
      </p:grpSpPr>
      <p:sp>
        <p:nvSpPr>
          <p:cNvPr id="33" name="Google Shape;33;p5"/>
          <p:cNvSpPr txBox="1">
            <a:spLocks noGrp="1"/>
          </p:cNvSpPr>
          <p:nvPr>
            <p:ph type="body" idx="1"/>
          </p:nvPr>
        </p:nvSpPr>
        <p:spPr>
          <a:xfrm>
            <a:off x="4663978" y="1373590"/>
            <a:ext cx="4199555" cy="3190353"/>
          </a:xfrm>
          <a:prstGeom prst="rect">
            <a:avLst/>
          </a:prstGeom>
        </p:spPr>
        <p:txBody>
          <a:bodyPr spcFirstLastPara="1" wrap="square" lIns="91425" tIns="91425" rIns="91425" bIns="91425" anchor="t" anchorCtr="0">
            <a:noAutofit/>
          </a:bodyPr>
          <a:lstStyle>
            <a:lvl1pPr marL="342892" lvl="0" indent="-257168">
              <a:spcBef>
                <a:spcPts val="450"/>
              </a:spcBef>
              <a:spcAft>
                <a:spcPts val="0"/>
              </a:spcAft>
              <a:buClr>
                <a:schemeClr val="accent4"/>
              </a:buClr>
              <a:buSzPts val="1800"/>
              <a:buFont typeface="Lato" panose="020F0502020204030203" pitchFamily="34" charset="0"/>
              <a:buChar char="▷"/>
              <a:defRPr b="0" i="0">
                <a:solidFill>
                  <a:schemeClr val="bg1"/>
                </a:solidFill>
                <a:latin typeface="Franklin Gothic Book" panose="020B0503020102020204" pitchFamily="34" charset="0"/>
                <a:cs typeface="Arial" panose="020B0604020202020204" pitchFamily="34" charset="0"/>
              </a:defRPr>
            </a:lvl1pPr>
            <a:lvl2pPr marL="685783" lvl="1" indent="-285743">
              <a:spcBef>
                <a:spcPts val="0"/>
              </a:spcBef>
              <a:spcAft>
                <a:spcPts val="0"/>
              </a:spcAft>
              <a:buClr>
                <a:schemeClr val="dk1"/>
              </a:buClr>
              <a:buSzPts val="2400"/>
              <a:buChar char="○"/>
              <a:defRPr>
                <a:solidFill>
                  <a:schemeClr val="dk1"/>
                </a:solidFill>
              </a:defRPr>
            </a:lvl2pPr>
            <a:lvl3pPr marL="1028675" lvl="2" indent="-285743">
              <a:spcBef>
                <a:spcPts val="0"/>
              </a:spcBef>
              <a:spcAft>
                <a:spcPts val="0"/>
              </a:spcAft>
              <a:buClr>
                <a:schemeClr val="dk1"/>
              </a:buClr>
              <a:buSzPts val="2400"/>
              <a:buChar char="■"/>
              <a:defRPr>
                <a:solidFill>
                  <a:schemeClr val="dk1"/>
                </a:solidFill>
              </a:defRPr>
            </a:lvl3pPr>
            <a:lvl4pPr marL="1371566" lvl="3" indent="-285743">
              <a:spcBef>
                <a:spcPts val="0"/>
              </a:spcBef>
              <a:spcAft>
                <a:spcPts val="0"/>
              </a:spcAft>
              <a:buClr>
                <a:schemeClr val="dk1"/>
              </a:buClr>
              <a:buSzPts val="2400"/>
              <a:buChar char="●"/>
              <a:defRPr>
                <a:solidFill>
                  <a:schemeClr val="dk1"/>
                </a:solidFill>
              </a:defRPr>
            </a:lvl4pPr>
            <a:lvl5pPr marL="1714457" lvl="4" indent="-285743">
              <a:spcBef>
                <a:spcPts val="0"/>
              </a:spcBef>
              <a:spcAft>
                <a:spcPts val="0"/>
              </a:spcAft>
              <a:buClr>
                <a:schemeClr val="dk1"/>
              </a:buClr>
              <a:buSzPts val="2400"/>
              <a:buChar char="○"/>
              <a:defRPr>
                <a:solidFill>
                  <a:schemeClr val="dk1"/>
                </a:solidFill>
              </a:defRPr>
            </a:lvl5pPr>
            <a:lvl6pPr marL="2057348" lvl="5" indent="-285743">
              <a:spcBef>
                <a:spcPts val="0"/>
              </a:spcBef>
              <a:spcAft>
                <a:spcPts val="0"/>
              </a:spcAft>
              <a:buClr>
                <a:schemeClr val="dk1"/>
              </a:buClr>
              <a:buSzPts val="2400"/>
              <a:buChar char="■"/>
              <a:defRPr>
                <a:solidFill>
                  <a:schemeClr val="dk1"/>
                </a:solidFill>
              </a:defRPr>
            </a:lvl6pPr>
            <a:lvl7pPr marL="2400240" lvl="6" indent="-285743">
              <a:spcBef>
                <a:spcPts val="0"/>
              </a:spcBef>
              <a:spcAft>
                <a:spcPts val="0"/>
              </a:spcAft>
              <a:buClr>
                <a:schemeClr val="dk1"/>
              </a:buClr>
              <a:buSzPts val="2400"/>
              <a:buChar char="●"/>
              <a:defRPr>
                <a:solidFill>
                  <a:schemeClr val="dk1"/>
                </a:solidFill>
              </a:defRPr>
            </a:lvl7pPr>
            <a:lvl8pPr marL="2743132" lvl="7" indent="-285743">
              <a:spcBef>
                <a:spcPts val="0"/>
              </a:spcBef>
              <a:spcAft>
                <a:spcPts val="0"/>
              </a:spcAft>
              <a:buClr>
                <a:schemeClr val="dk1"/>
              </a:buClr>
              <a:buSzPts val="2400"/>
              <a:buChar char="○"/>
              <a:defRPr>
                <a:solidFill>
                  <a:schemeClr val="dk1"/>
                </a:solidFill>
              </a:defRPr>
            </a:lvl8pPr>
            <a:lvl9pPr marL="3086023" lvl="8" indent="-285743">
              <a:spcBef>
                <a:spcPts val="0"/>
              </a:spcBef>
              <a:spcAft>
                <a:spcPts val="0"/>
              </a:spcAft>
              <a:buClr>
                <a:schemeClr val="dk1"/>
              </a:buClr>
              <a:buSzPts val="2400"/>
              <a:buChar char="■"/>
              <a:defRPr>
                <a:solidFill>
                  <a:schemeClr val="dk1"/>
                </a:solidFill>
              </a:defRPr>
            </a:lvl9pPr>
          </a:lstStyle>
          <a:p>
            <a:pPr lvl="0"/>
            <a:r>
              <a:rPr lang="en-US" dirty="0"/>
              <a:t>Click to edit Master text styles</a:t>
            </a:r>
          </a:p>
        </p:txBody>
      </p:sp>
      <p:sp>
        <p:nvSpPr>
          <p:cNvPr id="2" name="Title 1">
            <a:extLst>
              <a:ext uri="{FF2B5EF4-FFF2-40B4-BE49-F238E27FC236}">
                <a16:creationId xmlns:a16="http://schemas.microsoft.com/office/drawing/2014/main" id="{01537B4C-785B-7048-B3EC-B6139CD4C60E}"/>
              </a:ext>
            </a:extLst>
          </p:cNvPr>
          <p:cNvSpPr>
            <a:spLocks noGrp="1"/>
          </p:cNvSpPr>
          <p:nvPr>
            <p:ph type="title"/>
          </p:nvPr>
        </p:nvSpPr>
        <p:spPr>
          <a:xfrm>
            <a:off x="4663978" y="274640"/>
            <a:ext cx="4199555" cy="993775"/>
          </a:xfrm>
        </p:spPr>
        <p:txBody>
          <a:bodyPr>
            <a:noAutofit/>
          </a:bodyPr>
          <a:lstStyle>
            <a:lvl1pPr>
              <a:defRPr sz="2700">
                <a:solidFill>
                  <a:schemeClr val="accent4"/>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AEC3A16C-489D-7046-8180-5B0341F05DC4}"/>
              </a:ext>
            </a:extLst>
          </p:cNvPr>
          <p:cNvSpPr>
            <a:spLocks noGrp="1"/>
          </p:cNvSpPr>
          <p:nvPr>
            <p:ph type="sldNum" sz="quarter" idx="4"/>
          </p:nvPr>
        </p:nvSpPr>
        <p:spPr>
          <a:xfrm>
            <a:off x="8461931" y="4700016"/>
            <a:ext cx="548640" cy="313500"/>
          </a:xfrm>
          <a:prstGeom prst="rect">
            <a:avLst/>
          </a:prstGeom>
        </p:spPr>
        <p:txBody>
          <a:bodyPr vert="horz" lIns="91440" tIns="91440" rIns="91440" bIns="91440" rtlCol="0" anchor="t" anchorCtr="0"/>
          <a:lstStyle>
            <a:lvl1pPr algn="r">
              <a:defRPr sz="900">
                <a:solidFill>
                  <a:schemeClr val="accent6">
                    <a:lumMod val="20000"/>
                    <a:lumOff val="80000"/>
                  </a:schemeClr>
                </a:solidFill>
                <a:latin typeface="+mn-lt"/>
              </a:defRPr>
            </a:lvl1pPr>
          </a:lstStyle>
          <a:p>
            <a:fld id="{8FE50164-6C9E-C94E-8935-7483CE1EEFCA}" type="slidenum">
              <a:rPr lang="en-US" smtClean="0"/>
              <a:pPr/>
              <a:t>‹#›</a:t>
            </a:fld>
            <a:endParaRPr lang="en-US"/>
          </a:p>
        </p:txBody>
      </p:sp>
      <p:sp>
        <p:nvSpPr>
          <p:cNvPr id="14" name="Google Shape;79;p11">
            <a:extLst>
              <a:ext uri="{FF2B5EF4-FFF2-40B4-BE49-F238E27FC236}">
                <a16:creationId xmlns:a16="http://schemas.microsoft.com/office/drawing/2014/main" id="{AA3CD394-C9ED-0C47-BBC7-1B4E08633336}"/>
              </a:ext>
            </a:extLst>
          </p:cNvPr>
          <p:cNvSpPr/>
          <p:nvPr userDrawn="1"/>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5" name="Google Shape;80;p11">
            <a:extLst>
              <a:ext uri="{FF2B5EF4-FFF2-40B4-BE49-F238E27FC236}">
                <a16:creationId xmlns:a16="http://schemas.microsoft.com/office/drawing/2014/main" id="{AA7BCB25-5F9B-BA47-9BB1-9F11A4AB74C3}"/>
              </a:ext>
            </a:extLst>
          </p:cNvPr>
          <p:cNvSpPr/>
          <p:nvPr userDrawn="1"/>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6" name="Google Shape;81;p11">
            <a:extLst>
              <a:ext uri="{FF2B5EF4-FFF2-40B4-BE49-F238E27FC236}">
                <a16:creationId xmlns:a16="http://schemas.microsoft.com/office/drawing/2014/main" id="{1F2EBC2B-425F-654A-B2D4-C551A5BB53FB}"/>
              </a:ext>
            </a:extLst>
          </p:cNvPr>
          <p:cNvSpPr/>
          <p:nvPr userDrawn="1"/>
        </p:nvSpPr>
        <p:spPr>
          <a:xfrm>
            <a:off x="1" y="5066325"/>
            <a:ext cx="893700" cy="77100"/>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7" name="Google Shape;82;p11">
            <a:extLst>
              <a:ext uri="{FF2B5EF4-FFF2-40B4-BE49-F238E27FC236}">
                <a16:creationId xmlns:a16="http://schemas.microsoft.com/office/drawing/2014/main" id="{06CEF639-2D30-004A-B8C9-9DE0238F2F8D}"/>
              </a:ext>
            </a:extLst>
          </p:cNvPr>
          <p:cNvSpPr/>
          <p:nvPr userDrawn="1"/>
        </p:nvSpPr>
        <p:spPr>
          <a:xfrm>
            <a:off x="893711" y="5066325"/>
            <a:ext cx="6462600" cy="771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pic>
        <p:nvPicPr>
          <p:cNvPr id="18" name="Google Shape;163;p21">
            <a:extLst>
              <a:ext uri="{FF2B5EF4-FFF2-40B4-BE49-F238E27FC236}">
                <a16:creationId xmlns:a16="http://schemas.microsoft.com/office/drawing/2014/main" id="{0E6FB184-E3B5-F14A-91C3-CB30ABD425EC}"/>
              </a:ext>
            </a:extLst>
          </p:cNvPr>
          <p:cNvPicPr/>
          <p:nvPr userDrawn="1"/>
        </p:nvPicPr>
        <p:blipFill rotWithShape="1">
          <a:blip r:embed="rId2"/>
          <a:srcRect l="14609" t="-1" r="29558" b="139"/>
          <a:stretch/>
        </p:blipFill>
        <p:spPr>
          <a:xfrm>
            <a:off x="-243" y="1"/>
            <a:ext cx="4286493" cy="5066324"/>
          </a:xfrm>
          <a:prstGeom prst="rect">
            <a:avLst/>
          </a:prstGeom>
          <a:noFill/>
          <a:ln>
            <a:noFill/>
          </a:ln>
        </p:spPr>
      </p:pic>
    </p:spTree>
    <p:extLst>
      <p:ext uri="{BB962C8B-B14F-4D97-AF65-F5344CB8AC3E}">
        <p14:creationId xmlns:p14="http://schemas.microsoft.com/office/powerpoint/2010/main" val="8728202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color background" preserve="1">
  <p:cSld name="1_Blank color background">
    <p:bg>
      <p:bgPr>
        <a:solidFill>
          <a:schemeClr val="accent5">
            <a:lumMod val="50000"/>
          </a:schemeClr>
        </a:solidFill>
        <a:effectLst/>
      </p:bgPr>
    </p:bg>
    <p:spTree>
      <p:nvGrpSpPr>
        <p:cNvPr id="1" name="Shape 78"/>
        <p:cNvGrpSpPr/>
        <p:nvPr/>
      </p:nvGrpSpPr>
      <p:grpSpPr>
        <a:xfrm>
          <a:off x="0" y="0"/>
          <a:ext cx="0" cy="0"/>
          <a:chOff x="0" y="0"/>
          <a:chExt cx="0" cy="0"/>
        </a:xfrm>
      </p:grpSpPr>
      <p:sp>
        <p:nvSpPr>
          <p:cNvPr id="8" name="Google Shape;79;p11">
            <a:extLst>
              <a:ext uri="{FF2B5EF4-FFF2-40B4-BE49-F238E27FC236}">
                <a16:creationId xmlns:a16="http://schemas.microsoft.com/office/drawing/2014/main" id="{55EDB7C1-D02A-E340-8677-0D1F791F19A5}"/>
              </a:ext>
            </a:extLst>
          </p:cNvPr>
          <p:cNvSpPr/>
          <p:nvPr userDrawn="1"/>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0" name="Google Shape;80;p11">
            <a:extLst>
              <a:ext uri="{FF2B5EF4-FFF2-40B4-BE49-F238E27FC236}">
                <a16:creationId xmlns:a16="http://schemas.microsoft.com/office/drawing/2014/main" id="{D4B98BCF-B2AF-1C40-9A62-B698E60D2919}"/>
              </a:ext>
            </a:extLst>
          </p:cNvPr>
          <p:cNvSpPr/>
          <p:nvPr userDrawn="1"/>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1" name="Google Shape;81;p11">
            <a:extLst>
              <a:ext uri="{FF2B5EF4-FFF2-40B4-BE49-F238E27FC236}">
                <a16:creationId xmlns:a16="http://schemas.microsoft.com/office/drawing/2014/main" id="{0BD543E7-028E-9548-93A1-E1F45654BECB}"/>
              </a:ext>
            </a:extLst>
          </p:cNvPr>
          <p:cNvSpPr/>
          <p:nvPr userDrawn="1"/>
        </p:nvSpPr>
        <p:spPr>
          <a:xfrm>
            <a:off x="1" y="5066400"/>
            <a:ext cx="893700" cy="77100"/>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2" name="Google Shape;82;p11">
            <a:extLst>
              <a:ext uri="{FF2B5EF4-FFF2-40B4-BE49-F238E27FC236}">
                <a16:creationId xmlns:a16="http://schemas.microsoft.com/office/drawing/2014/main" id="{377122CA-F664-684B-8B38-6653073D2E94}"/>
              </a:ext>
            </a:extLst>
          </p:cNvPr>
          <p:cNvSpPr/>
          <p:nvPr userDrawn="1"/>
        </p:nvSpPr>
        <p:spPr>
          <a:xfrm>
            <a:off x="893711" y="5066325"/>
            <a:ext cx="6462600" cy="771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13" name="Google Shape;83;p11">
            <a:extLst>
              <a:ext uri="{FF2B5EF4-FFF2-40B4-BE49-F238E27FC236}">
                <a16:creationId xmlns:a16="http://schemas.microsoft.com/office/drawing/2014/main" id="{D5C691B6-D463-EC43-B5D3-A397696FB42C}"/>
              </a:ext>
            </a:extLst>
          </p:cNvPr>
          <p:cNvSpPr txBox="1">
            <a:spLocks noGrp="1"/>
          </p:cNvSpPr>
          <p:nvPr>
            <p:ph type="sldNum" idx="12"/>
          </p:nvPr>
        </p:nvSpPr>
        <p:spPr>
          <a:xfrm>
            <a:off x="8480576" y="4696933"/>
            <a:ext cx="548700" cy="313500"/>
          </a:xfrm>
          <a:prstGeom prst="rect">
            <a:avLst/>
          </a:prstGeom>
        </p:spPr>
        <p:txBody>
          <a:bodyPr spcFirstLastPara="1" wrap="square" lIns="91425" tIns="91425" rIns="91425" bIns="91425" anchor="t" anchorCtr="0">
            <a:noAutofit/>
          </a:bodyPr>
          <a:lstStyle>
            <a:lvl1pPr lvl="0">
              <a:buNone/>
              <a:defRPr b="0" i="0">
                <a:solidFill>
                  <a:schemeClr val="accent6">
                    <a:lumMod val="20000"/>
                    <a:lumOff val="80000"/>
                  </a:schemeClr>
                </a:solidFill>
                <a:latin typeface="Franklin Gothic Book" panose="020B0503020102020204" pitchFamily="34" charset="0"/>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67357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p:nvPr/>
        </p:nvSpPr>
        <p:spPr>
          <a:xfrm>
            <a:off x="7356368" y="5066325"/>
            <a:ext cx="893700" cy="77100"/>
          </a:xfrm>
          <a:prstGeom prst="rect">
            <a:avLst/>
          </a:prstGeom>
          <a:solidFill>
            <a:schemeClr val="accent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74" name="Google Shape;74;p10"/>
          <p:cNvSpPr/>
          <p:nvPr/>
        </p:nvSpPr>
        <p:spPr>
          <a:xfrm>
            <a:off x="8250313" y="5066325"/>
            <a:ext cx="893700" cy="77100"/>
          </a:xfrm>
          <a:prstGeom prst="rect">
            <a:avLst/>
          </a:prstGeom>
          <a:solidFill>
            <a:schemeClr val="accent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75" name="Google Shape;75;p10"/>
          <p:cNvSpPr/>
          <p:nvPr/>
        </p:nvSpPr>
        <p:spPr>
          <a:xfrm>
            <a:off x="1" y="5066325"/>
            <a:ext cx="893700" cy="771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76" name="Google Shape;76;p10"/>
          <p:cNvSpPr/>
          <p:nvPr/>
        </p:nvSpPr>
        <p:spPr>
          <a:xfrm>
            <a:off x="893711" y="5066325"/>
            <a:ext cx="6462600" cy="77100"/>
          </a:xfrm>
          <a:prstGeom prst="rect">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b="0" i="0">
              <a:latin typeface="Franklin Gothic Book" panose="020B0503020102020204" pitchFamily="34" charset="0"/>
            </a:endParaRPr>
          </a:p>
        </p:txBody>
      </p:sp>
      <p:sp>
        <p:nvSpPr>
          <p:cNvPr id="8" name="Slide Number Placeholder 3">
            <a:extLst>
              <a:ext uri="{FF2B5EF4-FFF2-40B4-BE49-F238E27FC236}">
                <a16:creationId xmlns:a16="http://schemas.microsoft.com/office/drawing/2014/main" id="{3AF49AE6-0608-AD47-8192-84375E2ADBEA}"/>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900">
                <a:solidFill>
                  <a:schemeClr val="accent3"/>
                </a:solidFill>
                <a:latin typeface="+mn-lt"/>
              </a:defRPr>
            </a:lvl1pPr>
          </a:lstStyle>
          <a:p>
            <a:fld id="{8FE50164-6C9E-C94E-8935-7483CE1EEFCA}" type="slidenum">
              <a:rPr lang="en-US" smtClean="0"/>
              <a:pPr/>
              <a:t>‹#›</a:t>
            </a:fld>
            <a:endParaRPr lang="en-US">
              <a:latin typeface="+mn-lt"/>
            </a:endParaRPr>
          </a:p>
        </p:txBody>
      </p:sp>
    </p:spTree>
    <p:extLst>
      <p:ext uri="{BB962C8B-B14F-4D97-AF65-F5344CB8AC3E}">
        <p14:creationId xmlns:p14="http://schemas.microsoft.com/office/powerpoint/2010/main" val="4725655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B947-9297-4B00-8D88-A2A10B40F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FA905F-EFD5-46E8-B52D-53B5DD5376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A0D6C-37CD-485C-A391-D58E1B1187A7}"/>
              </a:ext>
            </a:extLst>
          </p:cNvPr>
          <p:cNvSpPr>
            <a:spLocks noGrp="1"/>
          </p:cNvSpPr>
          <p:nvPr>
            <p:ph type="dt" sz="half" idx="10"/>
          </p:nvPr>
        </p:nvSpPr>
        <p:spPr/>
        <p:txBody>
          <a:bodyPr/>
          <a:lstStyle/>
          <a:p>
            <a:fld id="{267BBEF9-E93A-4B92-9AEC-5D1082DD84D4}" type="datetimeFigureOut">
              <a:rPr lang="en-US" smtClean="0"/>
              <a:t>9/14/2022</a:t>
            </a:fld>
            <a:endParaRPr lang="en-US"/>
          </a:p>
        </p:txBody>
      </p:sp>
      <p:sp>
        <p:nvSpPr>
          <p:cNvPr id="5" name="Footer Placeholder 4">
            <a:extLst>
              <a:ext uri="{FF2B5EF4-FFF2-40B4-BE49-F238E27FC236}">
                <a16:creationId xmlns:a16="http://schemas.microsoft.com/office/drawing/2014/main" id="{B75B2A0A-CC24-41C9-BE4F-01443FDB60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767D1-C373-4DF1-A59B-FF8334DECB28}"/>
              </a:ext>
            </a:extLst>
          </p:cNvPr>
          <p:cNvSpPr>
            <a:spLocks noGrp="1"/>
          </p:cNvSpPr>
          <p:nvPr>
            <p:ph type="sldNum" sz="quarter" idx="12"/>
          </p:nvPr>
        </p:nvSpPr>
        <p:spPr/>
        <p:txBody>
          <a:bodyPr/>
          <a:lstStyle/>
          <a:p>
            <a:fld id="{AE8D1455-BF5C-47E4-9F85-0E802AA9541B}" type="slidenum">
              <a:rPr lang="en-US" smtClean="0"/>
              <a:t>‹#›</a:t>
            </a:fld>
            <a:endParaRPr lang="en-US"/>
          </a:p>
        </p:txBody>
      </p:sp>
    </p:spTree>
    <p:extLst>
      <p:ext uri="{BB962C8B-B14F-4D97-AF65-F5344CB8AC3E}">
        <p14:creationId xmlns:p14="http://schemas.microsoft.com/office/powerpoint/2010/main" val="3108628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63"/>
          <p:cNvSpPr txBox="1">
            <a:spLocks noGrp="1"/>
          </p:cNvSpPr>
          <p:nvPr>
            <p:ph type="body" idx="1"/>
          </p:nvPr>
        </p:nvSpPr>
        <p:spPr>
          <a:xfrm>
            <a:off x="369650" y="37933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600"/>
              <a:buNone/>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9" name="Google Shape;49;p63"/>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image" Target="../media/image9.tiff"/><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theme" Target="../theme/theme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6"/>
          <p:cNvSpPr txBox="1">
            <a:spLocks noGrp="1"/>
          </p:cNvSpPr>
          <p:nvPr>
            <p:ph type="body" idx="1"/>
          </p:nvPr>
        </p:nvSpPr>
        <p:spPr>
          <a:xfrm>
            <a:off x="448625" y="1100275"/>
            <a:ext cx="8520600" cy="3416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rgbClr val="101820"/>
              </a:buClr>
              <a:buSzPts val="1600"/>
              <a:buFont typeface="Josefin Sans"/>
              <a:buChar char="●"/>
              <a:defRPr sz="1600" b="1" i="0" u="none" strike="noStrike" cap="none">
                <a:solidFill>
                  <a:srgbClr val="101820"/>
                </a:solidFill>
                <a:latin typeface="Josefin Sans"/>
                <a:ea typeface="Josefin Sans"/>
                <a:cs typeface="Josefin Sans"/>
                <a:sym typeface="Josefin Sans"/>
              </a:defRPr>
            </a:lvl1pPr>
            <a:lvl2pPr marL="914400" marR="0" lvl="1" indent="-330200" algn="l" rtl="0">
              <a:lnSpc>
                <a:spcPct val="115000"/>
              </a:lnSpc>
              <a:spcBef>
                <a:spcPts val="1600"/>
              </a:spcBef>
              <a:spcAft>
                <a:spcPts val="0"/>
              </a:spcAft>
              <a:buClr>
                <a:schemeClr val="dk2"/>
              </a:buClr>
              <a:buSzPts val="1600"/>
              <a:buFont typeface="Josefin Sans"/>
              <a:buChar char="○"/>
              <a:defRPr sz="1600" b="1" i="0" u="none" strike="noStrike" cap="none">
                <a:solidFill>
                  <a:schemeClr val="dk2"/>
                </a:solidFill>
                <a:latin typeface="Josefin Sans"/>
                <a:ea typeface="Josefin Sans"/>
                <a:cs typeface="Josefin Sans"/>
                <a:sym typeface="Josefin Sans"/>
              </a:defRPr>
            </a:lvl2pPr>
            <a:lvl3pPr marL="1371600" marR="0" lvl="2" indent="-317500" algn="l" rtl="0">
              <a:lnSpc>
                <a:spcPct val="115000"/>
              </a:lnSpc>
              <a:spcBef>
                <a:spcPts val="1600"/>
              </a:spcBef>
              <a:spcAft>
                <a:spcPts val="0"/>
              </a:spcAft>
              <a:buClr>
                <a:srgbClr val="D50032"/>
              </a:buClr>
              <a:buSzPts val="1400"/>
              <a:buFont typeface="Josefin Sans"/>
              <a:buChar char="■"/>
              <a:defRPr sz="1400" b="1" i="0" u="none" strike="noStrike" cap="none">
                <a:solidFill>
                  <a:srgbClr val="D50032"/>
                </a:solidFill>
                <a:latin typeface="Josefin Sans"/>
                <a:ea typeface="Josefin Sans"/>
                <a:cs typeface="Josefin Sans"/>
                <a:sym typeface="Josefin Sans"/>
              </a:defRPr>
            </a:lvl3pPr>
            <a:lvl4pPr marL="1828800" marR="0" lvl="3"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4pPr>
            <a:lvl5pPr marL="2286000" marR="0" lvl="4" indent="-317500" algn="l" rtl="0">
              <a:lnSpc>
                <a:spcPct val="115000"/>
              </a:lnSpc>
              <a:spcBef>
                <a:spcPts val="1600"/>
              </a:spcBef>
              <a:spcAft>
                <a:spcPts val="0"/>
              </a:spcAft>
              <a:buClr>
                <a:srgbClr val="D50032"/>
              </a:buClr>
              <a:buSzPts val="1400"/>
              <a:buFont typeface="Josefin Sans"/>
              <a:buChar char="○"/>
              <a:defRPr sz="1400" b="0" i="1" u="none" strike="noStrike" cap="none">
                <a:solidFill>
                  <a:srgbClr val="D50032"/>
                </a:solidFill>
                <a:latin typeface="Josefin Sans"/>
                <a:ea typeface="Josefin Sans"/>
                <a:cs typeface="Josefin Sans"/>
                <a:sym typeface="Josefin Sans"/>
              </a:defRPr>
            </a:lvl5pPr>
            <a:lvl6pPr marL="2743200" marR="0" lvl="5"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6pPr>
            <a:lvl7pPr marL="3200400" marR="0" lvl="6"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7pPr>
            <a:lvl8pPr marL="3657600" marR="0" lvl="7"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8pPr>
            <a:lvl9pPr marL="4114800" marR="0" lvl="8" indent="-317500" algn="l" rtl="0">
              <a:lnSpc>
                <a:spcPct val="115000"/>
              </a:lnSpc>
              <a:spcBef>
                <a:spcPts val="1600"/>
              </a:spcBef>
              <a:spcAft>
                <a:spcPts val="160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9pPr>
          </a:lstStyle>
          <a:p>
            <a:endParaRPr/>
          </a:p>
        </p:txBody>
      </p:sp>
      <p:sp>
        <p:nvSpPr>
          <p:cNvPr id="7" name="Google Shape;7;p16"/>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solidFill>
                <a:srgbClr val="999999"/>
              </a:solidFill>
            </a:endParaRPr>
          </a:p>
        </p:txBody>
      </p:sp>
      <p:pic>
        <p:nvPicPr>
          <p:cNvPr id="8" name="Google Shape;8;p16"/>
          <p:cNvPicPr preferRelativeResize="0"/>
          <p:nvPr/>
        </p:nvPicPr>
        <p:blipFill rotWithShape="1">
          <a:blip r:embed="rId13">
            <a:alphaModFix/>
          </a:blip>
          <a:srcRect/>
          <a:stretch/>
        </p:blipFill>
        <p:spPr>
          <a:xfrm>
            <a:off x="6934892" y="4427575"/>
            <a:ext cx="2034333" cy="678100"/>
          </a:xfrm>
          <a:prstGeom prst="rect">
            <a:avLst/>
          </a:prstGeom>
          <a:noFill/>
          <a:ln>
            <a:noFill/>
          </a:ln>
        </p:spPr>
      </p:pic>
      <p:sp>
        <p:nvSpPr>
          <p:cNvPr id="9" name="Google Shape;9;p16"/>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50032"/>
              </a:buClr>
              <a:buSzPts val="2800"/>
              <a:buFont typeface="Josefin Sans"/>
              <a:buNone/>
              <a:defRPr sz="2800" b="1" i="0" u="none" strike="noStrike" cap="none">
                <a:solidFill>
                  <a:srgbClr val="D5003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6" name="Google Shape;56;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7" name="Google Shape;5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3"/>
        <p:cNvGrpSpPr/>
        <p:nvPr/>
      </p:nvGrpSpPr>
      <p:grpSpPr>
        <a:xfrm>
          <a:off x="0" y="0"/>
          <a:ext cx="0" cy="0"/>
          <a:chOff x="0" y="0"/>
          <a:chExt cx="0" cy="0"/>
        </a:xfrm>
      </p:grpSpPr>
      <p:sp>
        <p:nvSpPr>
          <p:cNvPr id="94" name="Google Shape;94;p20"/>
          <p:cNvSpPr txBox="1">
            <a:spLocks noGrp="1"/>
          </p:cNvSpPr>
          <p:nvPr>
            <p:ph type="body" idx="1"/>
          </p:nvPr>
        </p:nvSpPr>
        <p:spPr>
          <a:xfrm>
            <a:off x="448625" y="1100275"/>
            <a:ext cx="8520600" cy="3416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rgbClr val="101820"/>
              </a:buClr>
              <a:buSzPts val="1600"/>
              <a:buFont typeface="Josefin Sans"/>
              <a:buChar char="●"/>
              <a:defRPr sz="1600" b="1" i="0" u="none" strike="noStrike" cap="none">
                <a:solidFill>
                  <a:srgbClr val="101820"/>
                </a:solidFill>
                <a:latin typeface="Josefin Sans"/>
                <a:ea typeface="Josefin Sans"/>
                <a:cs typeface="Josefin Sans"/>
                <a:sym typeface="Josefin Sans"/>
              </a:defRPr>
            </a:lvl1pPr>
            <a:lvl2pPr marL="914400" marR="0" lvl="1" indent="-330200" algn="l" rtl="0">
              <a:lnSpc>
                <a:spcPct val="115000"/>
              </a:lnSpc>
              <a:spcBef>
                <a:spcPts val="1600"/>
              </a:spcBef>
              <a:spcAft>
                <a:spcPts val="0"/>
              </a:spcAft>
              <a:buClr>
                <a:schemeClr val="dk2"/>
              </a:buClr>
              <a:buSzPts val="1600"/>
              <a:buFont typeface="Josefin Sans"/>
              <a:buChar char="○"/>
              <a:defRPr sz="1600" b="1" i="0" u="none" strike="noStrike" cap="none">
                <a:solidFill>
                  <a:schemeClr val="dk2"/>
                </a:solidFill>
                <a:latin typeface="Josefin Sans"/>
                <a:ea typeface="Josefin Sans"/>
                <a:cs typeface="Josefin Sans"/>
                <a:sym typeface="Josefin Sans"/>
              </a:defRPr>
            </a:lvl2pPr>
            <a:lvl3pPr marL="1371600" marR="0" lvl="2" indent="-317500" algn="l" rtl="0">
              <a:lnSpc>
                <a:spcPct val="115000"/>
              </a:lnSpc>
              <a:spcBef>
                <a:spcPts val="1600"/>
              </a:spcBef>
              <a:spcAft>
                <a:spcPts val="0"/>
              </a:spcAft>
              <a:buClr>
                <a:srgbClr val="D50032"/>
              </a:buClr>
              <a:buSzPts val="1400"/>
              <a:buFont typeface="Josefin Sans"/>
              <a:buChar char="■"/>
              <a:defRPr sz="1400" b="1" i="0" u="none" strike="noStrike" cap="none">
                <a:solidFill>
                  <a:srgbClr val="D50032"/>
                </a:solidFill>
                <a:latin typeface="Josefin Sans"/>
                <a:ea typeface="Josefin Sans"/>
                <a:cs typeface="Josefin Sans"/>
                <a:sym typeface="Josefin Sans"/>
              </a:defRPr>
            </a:lvl3pPr>
            <a:lvl4pPr marL="1828800" marR="0" lvl="3"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4pPr>
            <a:lvl5pPr marL="2286000" marR="0" lvl="4" indent="-317500" algn="l" rtl="0">
              <a:lnSpc>
                <a:spcPct val="115000"/>
              </a:lnSpc>
              <a:spcBef>
                <a:spcPts val="1600"/>
              </a:spcBef>
              <a:spcAft>
                <a:spcPts val="0"/>
              </a:spcAft>
              <a:buClr>
                <a:srgbClr val="D50032"/>
              </a:buClr>
              <a:buSzPts val="1400"/>
              <a:buFont typeface="Josefin Sans"/>
              <a:buChar char="○"/>
              <a:defRPr sz="1400" b="0" i="1" u="none" strike="noStrike" cap="none">
                <a:solidFill>
                  <a:srgbClr val="D50032"/>
                </a:solidFill>
                <a:latin typeface="Josefin Sans"/>
                <a:ea typeface="Josefin Sans"/>
                <a:cs typeface="Josefin Sans"/>
                <a:sym typeface="Josefin Sans"/>
              </a:defRPr>
            </a:lvl5pPr>
            <a:lvl6pPr marL="2743200" marR="0" lvl="5"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6pPr>
            <a:lvl7pPr marL="3200400" marR="0" lvl="6" indent="-317500" algn="l" rtl="0">
              <a:lnSpc>
                <a:spcPct val="115000"/>
              </a:lnSpc>
              <a:spcBef>
                <a:spcPts val="1600"/>
              </a:spcBef>
              <a:spcAft>
                <a:spcPts val="0"/>
              </a:spcAft>
              <a:buClr>
                <a:schemeClr val="dk2"/>
              </a:buClr>
              <a:buSzPts val="1400"/>
              <a:buFont typeface="Josefin Sans"/>
              <a:buChar char="●"/>
              <a:defRPr sz="1400" b="0" i="0" u="none" strike="noStrike" cap="none">
                <a:solidFill>
                  <a:schemeClr val="dk2"/>
                </a:solidFill>
                <a:latin typeface="Josefin Sans"/>
                <a:ea typeface="Josefin Sans"/>
                <a:cs typeface="Josefin Sans"/>
                <a:sym typeface="Josefin Sans"/>
              </a:defRPr>
            </a:lvl7pPr>
            <a:lvl8pPr marL="3657600" marR="0" lvl="7" indent="-317500" algn="l" rtl="0">
              <a:lnSpc>
                <a:spcPct val="115000"/>
              </a:lnSpc>
              <a:spcBef>
                <a:spcPts val="1600"/>
              </a:spcBef>
              <a:spcAft>
                <a:spcPts val="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8pPr>
            <a:lvl9pPr marL="4114800" marR="0" lvl="8" indent="-317500" algn="l" rtl="0">
              <a:lnSpc>
                <a:spcPct val="115000"/>
              </a:lnSpc>
              <a:spcBef>
                <a:spcPts val="1600"/>
              </a:spcBef>
              <a:spcAft>
                <a:spcPts val="1600"/>
              </a:spcAft>
              <a:buClr>
                <a:schemeClr val="dk2"/>
              </a:buClr>
              <a:buSzPts val="1400"/>
              <a:buFont typeface="Josefin Sans"/>
              <a:buChar char="■"/>
              <a:defRPr sz="1400" b="1" i="0" u="none" strike="noStrike" cap="none">
                <a:solidFill>
                  <a:schemeClr val="dk2"/>
                </a:solidFill>
                <a:latin typeface="Josefin Sans"/>
                <a:ea typeface="Josefin Sans"/>
                <a:cs typeface="Josefin Sans"/>
                <a:sym typeface="Josefin Sans"/>
              </a:defRPr>
            </a:lvl9pPr>
          </a:lstStyle>
          <a:p>
            <a:endParaRPr/>
          </a:p>
        </p:txBody>
      </p:sp>
      <p:sp>
        <p:nvSpPr>
          <p:cNvPr id="95" name="Google Shape;95;p20"/>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7B7B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solidFill>
                <a:srgbClr val="999999"/>
              </a:solidFill>
            </a:endParaRPr>
          </a:p>
        </p:txBody>
      </p:sp>
      <p:pic>
        <p:nvPicPr>
          <p:cNvPr id="96" name="Google Shape;96;p20"/>
          <p:cNvPicPr preferRelativeResize="0"/>
          <p:nvPr/>
        </p:nvPicPr>
        <p:blipFill rotWithShape="1">
          <a:blip r:embed="rId16">
            <a:alphaModFix/>
          </a:blip>
          <a:srcRect/>
          <a:stretch/>
        </p:blipFill>
        <p:spPr>
          <a:xfrm>
            <a:off x="6934892" y="4427575"/>
            <a:ext cx="2034333" cy="678100"/>
          </a:xfrm>
          <a:prstGeom prst="rect">
            <a:avLst/>
          </a:prstGeom>
          <a:noFill/>
          <a:ln>
            <a:noFill/>
          </a:ln>
        </p:spPr>
      </p:pic>
      <p:sp>
        <p:nvSpPr>
          <p:cNvPr id="97" name="Google Shape;97;p20"/>
          <p:cNvSpPr txBox="1">
            <a:spLocks noGrp="1"/>
          </p:cNvSpPr>
          <p:nvPr>
            <p:ph type="title"/>
          </p:nvPr>
        </p:nvSpPr>
        <p:spPr>
          <a:xfrm>
            <a:off x="448750" y="4159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50032"/>
              </a:buClr>
              <a:buSzPts val="2800"/>
              <a:buFont typeface="Josefin Sans"/>
              <a:buNone/>
              <a:defRPr sz="2800" b="1" i="0" u="none" strike="noStrike" cap="none">
                <a:solidFill>
                  <a:srgbClr val="D5003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 name="Google Shape;155;p2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6" name="Google Shape;156;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7" name="Google Shape;157;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8" name="Google Shape;158;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228"/>
        <p:cNvGrpSpPr/>
        <p:nvPr/>
      </p:nvGrpSpPr>
      <p:grpSpPr>
        <a:xfrm>
          <a:off x="0" y="0"/>
          <a:ext cx="0" cy="0"/>
          <a:chOff x="0" y="0"/>
          <a:chExt cx="0" cy="0"/>
        </a:xfrm>
      </p:grpSpPr>
      <p:sp>
        <p:nvSpPr>
          <p:cNvPr id="229" name="Google Shape;229;p2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300"/>
              <a:buFont typeface="Trebuchet MS"/>
              <a:buNone/>
              <a:defRPr sz="33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30" name="Google Shape;230;p2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accent1"/>
              </a:buClr>
              <a:buSzPts val="2100"/>
              <a:buFont typeface="Arial"/>
              <a:buChar char="•"/>
              <a:defRPr sz="2100" b="0"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accent1"/>
              </a:buClr>
              <a:buSzPts val="1500"/>
              <a:buFont typeface="Arial"/>
              <a:buChar char="•"/>
              <a:defRPr sz="1500" b="1" i="0" u="none" strike="noStrike" cap="none">
                <a:solidFill>
                  <a:schemeClr val="accent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rgbClr val="3F3F3F"/>
              </a:buClr>
              <a:buSzPts val="1350"/>
              <a:buFont typeface="Arial"/>
              <a:buChar char="•"/>
              <a:defRPr sz="1350" b="1" i="0" u="none" strike="noStrike" cap="none">
                <a:solidFill>
                  <a:srgbClr val="3F3F3F"/>
                </a:solidFill>
                <a:latin typeface="Times New Roman"/>
                <a:ea typeface="Times New Roman"/>
                <a:cs typeface="Times New Roman"/>
                <a:sym typeface="Times New Roman"/>
              </a:defRPr>
            </a:lvl4pPr>
            <a:lvl5pPr marL="2286000" marR="0" lvl="4" indent="-314325" algn="l" rtl="0">
              <a:lnSpc>
                <a:spcPct val="90000"/>
              </a:lnSpc>
              <a:spcBef>
                <a:spcPts val="375"/>
              </a:spcBef>
              <a:spcAft>
                <a:spcPts val="0"/>
              </a:spcAft>
              <a:buClr>
                <a:srgbClr val="C22536"/>
              </a:buClr>
              <a:buSzPts val="1350"/>
              <a:buFont typeface="Arial"/>
              <a:buChar char="•"/>
              <a:defRPr sz="1350" b="0" i="1" u="none" strike="noStrike" cap="none">
                <a:solidFill>
                  <a:srgbClr val="C22536"/>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imes New Roman"/>
                <a:ea typeface="Times New Roman"/>
                <a:cs typeface="Times New Roman"/>
                <a:sym typeface="Times New Roman"/>
              </a:defRPr>
            </a:lvl9pPr>
          </a:lstStyle>
          <a:p>
            <a:endParaRPr/>
          </a:p>
        </p:txBody>
      </p:sp>
      <p:sp>
        <p:nvSpPr>
          <p:cNvPr id="231" name="Google Shape;231;p26"/>
          <p:cNvSpPr txBox="1">
            <a:spLocks noGrp="1"/>
          </p:cNvSpPr>
          <p:nvPr>
            <p:ph type="dt" idx="10"/>
          </p:nvPr>
        </p:nvSpPr>
        <p:spPr>
          <a:xfrm>
            <a:off x="6515483" y="4770747"/>
            <a:ext cx="2057400" cy="273844"/>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2" name="Google Shape;232;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3" name="Google Shape;233;p26"/>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tile tx="0" ty="0" sx="100000" sy="100000" flip="none" algn="tl"/>
        </a:blipFill>
        <a:effectLst/>
      </p:bgPr>
    </p:bg>
    <p:spTree>
      <p:nvGrpSpPr>
        <p:cNvPr id="1" name="Shape 5"/>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E62FD-8CB8-8041-A185-1FD55C01E4FC}"/>
              </a:ext>
            </a:extLst>
          </p:cNvPr>
          <p:cNvSpPr>
            <a:spLocks noGrp="1"/>
          </p:cNvSpPr>
          <p:nvPr>
            <p:ph type="title"/>
          </p:nvPr>
        </p:nvSpPr>
        <p:spPr>
          <a:xfrm>
            <a:off x="628652" y="274640"/>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38E6A4-9C9A-3948-9517-6C19224DF158}"/>
              </a:ext>
            </a:extLst>
          </p:cNvPr>
          <p:cNvSpPr>
            <a:spLocks noGrp="1"/>
          </p:cNvSpPr>
          <p:nvPr>
            <p:ph type="body" idx="1"/>
          </p:nvPr>
        </p:nvSpPr>
        <p:spPr>
          <a:xfrm>
            <a:off x="628652"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05EEEBCC-5ECE-CB4C-A23E-79445C8C53F0}"/>
              </a:ext>
            </a:extLst>
          </p:cNvPr>
          <p:cNvSpPr>
            <a:spLocks noGrp="1"/>
          </p:cNvSpPr>
          <p:nvPr>
            <p:ph type="sldNum" sz="quarter" idx="4"/>
          </p:nvPr>
        </p:nvSpPr>
        <p:spPr>
          <a:xfrm>
            <a:off x="8476488" y="4700016"/>
            <a:ext cx="548640" cy="313500"/>
          </a:xfrm>
          <a:prstGeom prst="rect">
            <a:avLst/>
          </a:prstGeom>
        </p:spPr>
        <p:txBody>
          <a:bodyPr vert="horz" lIns="91440" tIns="91440" rIns="91440" bIns="91440" rtlCol="0" anchor="t" anchorCtr="0"/>
          <a:lstStyle>
            <a:lvl1pPr algn="r">
              <a:defRPr sz="900">
                <a:solidFill>
                  <a:schemeClr val="accent3"/>
                </a:solidFill>
                <a:latin typeface="+mn-lt"/>
              </a:defRPr>
            </a:lvl1pPr>
          </a:lstStyle>
          <a:p>
            <a:fld id="{8FE50164-6C9E-C94E-8935-7483CE1EEFCA}" type="slidenum">
              <a:rPr lang="en-US" smtClean="0"/>
              <a:pPr/>
              <a:t>‹#›</a:t>
            </a:fld>
            <a:endParaRPr lang="en-US">
              <a:latin typeface="+mn-lt"/>
            </a:endParaRPr>
          </a:p>
        </p:txBody>
      </p:sp>
    </p:spTree>
    <p:extLst>
      <p:ext uri="{BB962C8B-B14F-4D97-AF65-F5344CB8AC3E}">
        <p14:creationId xmlns:p14="http://schemas.microsoft.com/office/powerpoint/2010/main" val="2114580225"/>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Lst>
  <p:transition>
    <p:fade thruBlk="1"/>
  </p:transition>
  <p:hf hdr="0" ftr="0" dt="0"/>
  <p:txStyles>
    <p:titleStyle>
      <a:defPPr marR="0" lvl="0" algn="l" rtl="0">
        <a:lnSpc>
          <a:spcPct val="100000"/>
        </a:lnSpc>
        <a:spcBef>
          <a:spcPts val="0"/>
        </a:spcBef>
        <a:spcAft>
          <a:spcPts val="0"/>
        </a:spcAft>
      </a:defPPr>
      <a:lvl1pPr marL="0" marR="0" lvl="0" indent="0" algn="l" defTabSz="685783" rtl="0" eaLnBrk="1" fontAlgn="auto" latinLnBrk="0" hangingPunct="1">
        <a:lnSpc>
          <a:spcPct val="100000"/>
        </a:lnSpc>
        <a:spcBef>
          <a:spcPts val="0"/>
        </a:spcBef>
        <a:spcAft>
          <a:spcPts val="0"/>
        </a:spcAft>
        <a:buClr>
          <a:schemeClr val="accent6"/>
        </a:buClr>
        <a:buSzPts val="3200"/>
        <a:buFont typeface="Raleway"/>
        <a:buNone/>
        <a:tabLst/>
        <a:defRPr sz="3150" b="0" i="0" u="none" strike="noStrike" cap="none" baseline="0">
          <a:solidFill>
            <a:schemeClr val="accent3"/>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10000"/>
        </a:lnSpc>
        <a:spcBef>
          <a:spcPts val="0"/>
        </a:spcBef>
        <a:spcAft>
          <a:spcPts val="0"/>
        </a:spcAft>
        <a:buClr>
          <a:schemeClr val="tx1"/>
        </a:buClr>
        <a:buFont typeface="Arial"/>
        <a:defRPr sz="18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R="0" lvl="1" algn="l" rtl="0" eaLnBrk="1" hangingPunct="1">
        <a:lnSpc>
          <a:spcPct val="110000"/>
        </a:lnSpc>
        <a:spcBef>
          <a:spcPts val="0"/>
        </a:spcBef>
        <a:spcAft>
          <a:spcPts val="0"/>
        </a:spcAft>
        <a:buClr>
          <a:srgbClr val="000000"/>
        </a:buClr>
        <a:buFont typeface="Arial"/>
        <a:defRPr sz="1500" b="0" i="0" u="none" strike="noStrike" cap="none">
          <a:solidFill>
            <a:schemeClr val="tx1"/>
          </a:solidFill>
          <a:latin typeface="+mn-lt"/>
          <a:ea typeface="Arial"/>
          <a:cs typeface="Arial"/>
          <a:sym typeface="Arial"/>
        </a:defRPr>
      </a:lvl2pPr>
      <a:lvl3pPr marR="0" lvl="2" algn="l" rtl="0" eaLnBrk="1" hangingPunct="1">
        <a:lnSpc>
          <a:spcPct val="110000"/>
        </a:lnSpc>
        <a:spcBef>
          <a:spcPts val="0"/>
        </a:spcBef>
        <a:spcAft>
          <a:spcPts val="0"/>
        </a:spcAft>
        <a:buClr>
          <a:srgbClr val="000000"/>
        </a:buClr>
        <a:buFont typeface="Arial"/>
        <a:defRPr sz="1350" b="0" i="0" u="none" strike="noStrike" cap="none">
          <a:solidFill>
            <a:schemeClr val="tx1"/>
          </a:solidFill>
          <a:latin typeface="+mn-lt"/>
          <a:ea typeface="Arial"/>
          <a:cs typeface="Arial"/>
          <a:sym typeface="Arial"/>
        </a:defRPr>
      </a:lvl3pPr>
      <a:lvl4pPr marR="0" lvl="3" algn="l" rtl="0" eaLnBrk="1" hangingPunct="1">
        <a:lnSpc>
          <a:spcPct val="110000"/>
        </a:lnSpc>
        <a:spcBef>
          <a:spcPts val="0"/>
        </a:spcBef>
        <a:spcAft>
          <a:spcPts val="0"/>
        </a:spcAft>
        <a:buClr>
          <a:srgbClr val="000000"/>
        </a:buClr>
        <a:buFont typeface="Arial"/>
        <a:defRPr sz="1350" b="0" i="0" u="none" strike="noStrike" cap="none">
          <a:solidFill>
            <a:schemeClr val="tx1"/>
          </a:solidFill>
          <a:latin typeface="+mn-lt"/>
          <a:ea typeface="Arial"/>
          <a:cs typeface="Arial"/>
          <a:sym typeface="Arial"/>
        </a:defRPr>
      </a:lvl4pPr>
      <a:lvl5pPr marR="0" lvl="4" algn="l" rtl="0" eaLnBrk="1" hangingPunct="1">
        <a:lnSpc>
          <a:spcPct val="110000"/>
        </a:lnSpc>
        <a:spcBef>
          <a:spcPts val="0"/>
        </a:spcBef>
        <a:spcAft>
          <a:spcPts val="0"/>
        </a:spcAft>
        <a:buClr>
          <a:srgbClr val="000000"/>
        </a:buClr>
        <a:buFont typeface="Arial"/>
        <a:defRPr sz="1350" b="0" i="0" u="none" strike="noStrike" cap="none">
          <a:solidFill>
            <a:schemeClr val="tx1"/>
          </a:solidFill>
          <a:latin typeface="+mn-lt"/>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hyperlink" Target="https://doe.virginia.gov/teaching/workforce_data/index.s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hyperlink" Target="https://title2.ed.gov/Public/Report/StateHome.aspx" TargetMode="External"/><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60.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hyperlink" Target="https://www.marylandpublicschools.org/stateboard/Documents/2022/0726/TabGBlueprintAndDataDeepDiveTeacherPipelineAndDiversity.pdf"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hyperlink" Target="https://www.tn.gov/content/dam/tn/stateboardofeducation/documents/educator_preparation_licensure/05-11-22/Presentation_5.11.22.pdf" TargetMode="External"/><Relationship Id="rId4" Type="http://schemas.openxmlformats.org/officeDocument/2006/relationships/hyperlink" Target="https://www.dropbox.com/s/ifom41kzbcgv1hv/ncssa-2021-2022-district-vacancies-report-final-rev.8.20%282%29.docx?dl=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txBox="1">
            <a:spLocks noGrp="1"/>
          </p:cNvSpPr>
          <p:nvPr>
            <p:ph type="ctrTitle"/>
          </p:nvPr>
        </p:nvSpPr>
        <p:spPr>
          <a:xfrm>
            <a:off x="383850" y="1550726"/>
            <a:ext cx="8553300" cy="2637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2400" dirty="0">
                <a:solidFill>
                  <a:srgbClr val="000000"/>
                </a:solidFill>
                <a:latin typeface="Josefin Sans"/>
                <a:ea typeface="Josefin Sans"/>
                <a:cs typeface="Josefin Sans"/>
                <a:sym typeface="Josefin Sans"/>
              </a:rPr>
              <a:t>Data Trends Used to Inform </a:t>
            </a:r>
            <a:endParaRPr sz="2400" dirty="0">
              <a:solidFill>
                <a:srgbClr val="000000"/>
              </a:solidFill>
              <a:latin typeface="Josefin Sans"/>
              <a:ea typeface="Josefin Sans"/>
              <a:cs typeface="Josefin Sans"/>
              <a:sym typeface="Josefin Sans"/>
            </a:endParaRPr>
          </a:p>
          <a:p>
            <a:pPr marL="0" lvl="0" indent="0" algn="ctr" rtl="0">
              <a:lnSpc>
                <a:spcPct val="100000"/>
              </a:lnSpc>
              <a:spcBef>
                <a:spcPts val="0"/>
              </a:spcBef>
              <a:spcAft>
                <a:spcPts val="0"/>
              </a:spcAft>
              <a:buSzPts val="5200"/>
              <a:buNone/>
            </a:pPr>
            <a:r>
              <a:rPr lang="en" sz="2400" dirty="0">
                <a:solidFill>
                  <a:srgbClr val="000000"/>
                </a:solidFill>
                <a:latin typeface="Josefin Sans"/>
                <a:ea typeface="Josefin Sans"/>
                <a:cs typeface="Josefin Sans"/>
                <a:sym typeface="Josefin Sans"/>
              </a:rPr>
              <a:t>Virginia’s Strategic Plans for Educator </a:t>
            </a:r>
            <a:endParaRPr sz="2400" dirty="0">
              <a:solidFill>
                <a:srgbClr val="000000"/>
              </a:solidFill>
              <a:latin typeface="Josefin Sans"/>
              <a:ea typeface="Josefin Sans"/>
              <a:cs typeface="Josefin Sans"/>
              <a:sym typeface="Josefin Sans"/>
            </a:endParaRPr>
          </a:p>
          <a:p>
            <a:pPr marL="0" lvl="0" indent="0" algn="ctr" rtl="0">
              <a:lnSpc>
                <a:spcPct val="100000"/>
              </a:lnSpc>
              <a:spcBef>
                <a:spcPts val="0"/>
              </a:spcBef>
              <a:spcAft>
                <a:spcPts val="0"/>
              </a:spcAft>
              <a:buSzPts val="5200"/>
              <a:buNone/>
            </a:pPr>
            <a:r>
              <a:rPr lang="en" sz="2400" dirty="0">
                <a:solidFill>
                  <a:srgbClr val="000000"/>
                </a:solidFill>
                <a:latin typeface="Josefin Sans"/>
                <a:ea typeface="Josefin Sans"/>
                <a:cs typeface="Josefin Sans"/>
                <a:sym typeface="Josefin Sans"/>
              </a:rPr>
              <a:t>Recruitment and Retention</a:t>
            </a:r>
            <a:r>
              <a:rPr lang="en" sz="2300" dirty="0">
                <a:solidFill>
                  <a:srgbClr val="5E5E5E"/>
                </a:solidFill>
              </a:rPr>
              <a:t/>
            </a:r>
            <a:br>
              <a:rPr lang="en" sz="2300" dirty="0">
                <a:solidFill>
                  <a:srgbClr val="5E5E5E"/>
                </a:solidFill>
              </a:rPr>
            </a:br>
            <a:endParaRPr sz="2300" dirty="0">
              <a:solidFill>
                <a:srgbClr val="5E5E5E"/>
              </a:solidFill>
            </a:endParaRPr>
          </a:p>
          <a:p>
            <a:pPr marL="0" lvl="0" indent="0" algn="ctr" rtl="0">
              <a:lnSpc>
                <a:spcPct val="100000"/>
              </a:lnSpc>
              <a:spcBef>
                <a:spcPts val="0"/>
              </a:spcBef>
              <a:spcAft>
                <a:spcPts val="0"/>
              </a:spcAft>
              <a:buSzPts val="5200"/>
              <a:buNone/>
            </a:pPr>
            <a:r>
              <a:rPr lang="en" sz="2000" dirty="0">
                <a:solidFill>
                  <a:srgbClr val="C00000"/>
                </a:solidFill>
              </a:rPr>
              <a:t>Dr. Joan B. Johnson, Assistant Superintendent </a:t>
            </a:r>
            <a:br>
              <a:rPr lang="en" sz="2000" dirty="0">
                <a:solidFill>
                  <a:srgbClr val="C00000"/>
                </a:solidFill>
              </a:rPr>
            </a:br>
            <a:r>
              <a:rPr lang="en" sz="2000" dirty="0">
                <a:solidFill>
                  <a:srgbClr val="C00000"/>
                </a:solidFill>
              </a:rPr>
              <a:t>Teacher Education &amp; Licensure</a:t>
            </a:r>
            <a:endParaRPr sz="2000" dirty="0">
              <a:solidFill>
                <a:srgbClr val="C00000"/>
              </a:solidFill>
            </a:endParaRPr>
          </a:p>
          <a:p>
            <a:pPr marL="0" lvl="0" indent="0" algn="ctr" rtl="0">
              <a:lnSpc>
                <a:spcPct val="100000"/>
              </a:lnSpc>
              <a:spcBef>
                <a:spcPts val="0"/>
              </a:spcBef>
              <a:spcAft>
                <a:spcPts val="0"/>
              </a:spcAft>
              <a:buSzPts val="5200"/>
              <a:buNone/>
            </a:pPr>
            <a:r>
              <a:rPr lang="en" sz="1600" i="1" smtClean="0">
                <a:solidFill>
                  <a:srgbClr val="C00000"/>
                </a:solidFill>
              </a:rPr>
              <a:t>September </a:t>
            </a:r>
            <a:r>
              <a:rPr lang="en" sz="1600" i="1" smtClean="0">
                <a:solidFill>
                  <a:srgbClr val="C00000"/>
                </a:solidFill>
              </a:rPr>
              <a:t>15, </a:t>
            </a:r>
            <a:r>
              <a:rPr lang="en" sz="1600" i="1" dirty="0" smtClean="0">
                <a:solidFill>
                  <a:srgbClr val="C00000"/>
                </a:solidFill>
              </a:rPr>
              <a:t>2022</a:t>
            </a:r>
            <a:r>
              <a:rPr lang="en" sz="1600" i="1" dirty="0"/>
              <a:t/>
            </a:r>
            <a:br>
              <a:rPr lang="en" sz="1600" i="1" dirty="0"/>
            </a:br>
            <a:endParaRPr sz="1500" dirty="0">
              <a:solidFill>
                <a:srgbClr val="5E5E5E"/>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8"/>
          <p:cNvPicPr preferRelativeResize="0"/>
          <p:nvPr/>
        </p:nvPicPr>
        <p:blipFill rotWithShape="1">
          <a:blip r:embed="rId3">
            <a:alphaModFix/>
          </a:blip>
          <a:srcRect/>
          <a:stretch/>
        </p:blipFill>
        <p:spPr>
          <a:xfrm>
            <a:off x="0" y="63795"/>
            <a:ext cx="9113400" cy="4775702"/>
          </a:xfrm>
          <a:prstGeom prst="rect">
            <a:avLst/>
          </a:prstGeom>
          <a:noFill/>
          <a:ln>
            <a:noFill/>
          </a:ln>
        </p:spPr>
      </p:pic>
      <p:sp>
        <p:nvSpPr>
          <p:cNvPr id="388" name="Google Shape;388;p8"/>
          <p:cNvSpPr txBox="1"/>
          <p:nvPr/>
        </p:nvSpPr>
        <p:spPr>
          <a:xfrm>
            <a:off x="5" y="759430"/>
            <a:ext cx="6863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1" i="0" u="none" strike="noStrike" cap="none" dirty="0">
                <a:solidFill>
                  <a:srgbClr val="000000"/>
                </a:solidFill>
                <a:latin typeface="Trebuchet MS"/>
                <a:ea typeface="Trebuchet MS"/>
                <a:cs typeface="Trebuchet MS"/>
                <a:sym typeface="Trebuchet MS"/>
              </a:rPr>
              <a:t>Virginia Teacher Vacancy Rate and Unfilled FTEs by Region October Report 2021</a:t>
            </a:r>
            <a:r>
              <a:rPr lang="en" sz="1800" b="1" i="0" u="none" strike="noStrike" cap="none" dirty="0">
                <a:solidFill>
                  <a:srgbClr val="000000"/>
                </a:solidFill>
                <a:latin typeface="Trebuchet MS"/>
                <a:ea typeface="Trebuchet MS"/>
                <a:cs typeface="Trebuchet MS"/>
                <a:sym typeface="Trebuchet MS"/>
              </a:rPr>
              <a:t> </a:t>
            </a:r>
            <a:endParaRPr sz="1800" b="1" i="0" u="none" strike="noStrike" cap="none" dirty="0">
              <a:solidFill>
                <a:srgbClr val="101820"/>
              </a:solidFill>
              <a:latin typeface="Trebuchet MS"/>
              <a:ea typeface="Trebuchet MS"/>
              <a:cs typeface="Trebuchet MS"/>
              <a:sym typeface="Trebuchet MS"/>
            </a:endParaRPr>
          </a:p>
        </p:txBody>
      </p:sp>
      <p:sp>
        <p:nvSpPr>
          <p:cNvPr id="389" name="Google Shape;389;p8"/>
          <p:cNvSpPr txBox="1"/>
          <p:nvPr/>
        </p:nvSpPr>
        <p:spPr>
          <a:xfrm>
            <a:off x="68580" y="4846320"/>
            <a:ext cx="8961120" cy="4847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Trebuchet MS"/>
                <a:ea typeface="Trebuchet MS"/>
                <a:cs typeface="Trebuchet MS"/>
                <a:sym typeface="Trebuchet MS"/>
              </a:rPr>
              <a:t>Data source: </a:t>
            </a:r>
            <a:r>
              <a:rPr lang="en" sz="1200" b="0" i="0" u="none" strike="noStrike" cap="none">
                <a:solidFill>
                  <a:srgbClr val="000000"/>
                </a:solidFill>
                <a:latin typeface="Calibri"/>
                <a:ea typeface="Calibri"/>
                <a:cs typeface="Calibri"/>
                <a:sym typeface="Calibri"/>
              </a:rPr>
              <a:t>Positions and Exits Collection, 2021-2022, available here: </a:t>
            </a:r>
            <a:r>
              <a:rPr lang="en" sz="1200" b="0" i="0" u="sng" strike="noStrike" cap="none">
                <a:solidFill>
                  <a:srgbClr val="1155CC"/>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https://doe.virginia.gov/teaching/workforce_data/index.shtml</a:t>
            </a:r>
            <a:r>
              <a:rPr lang="en" sz="1200" b="0" i="0" u="none" strike="noStrike" cap="none">
                <a:solidFill>
                  <a:srgbClr val="000000"/>
                </a:solidFill>
                <a:latin typeface="Calibri"/>
                <a:ea typeface="Calibri"/>
                <a:cs typeface="Calibri"/>
                <a:sym typeface="Calibri"/>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350" b="0" i="0" u="none" strike="noStrike" cap="none">
                <a:solidFill>
                  <a:srgbClr val="000000"/>
                </a:solidFill>
                <a:latin typeface="Calibri"/>
                <a:ea typeface="Calibri"/>
                <a:cs typeface="Calibri"/>
                <a:sym typeface="Calibri"/>
              </a:rPr>
              <a:t> </a:t>
            </a:r>
            <a:endParaRPr/>
          </a:p>
        </p:txBody>
      </p:sp>
      <p:sp>
        <p:nvSpPr>
          <p:cNvPr id="390" name="Google Shape;390;p8"/>
          <p:cNvSpPr txBox="1">
            <a:spLocks noGrp="1"/>
          </p:cNvSpPr>
          <p:nvPr>
            <p:ph type="title"/>
          </p:nvPr>
        </p:nvSpPr>
        <p:spPr>
          <a:xfrm>
            <a:off x="295550" y="1615205"/>
            <a:ext cx="3930600" cy="64629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dk1"/>
              </a:buClr>
              <a:buSzPts val="1200"/>
              <a:buFont typeface="Trebuchet MS"/>
              <a:buNone/>
            </a:pPr>
            <a:r>
              <a:rPr lang="en" sz="1200" dirty="0">
                <a:latin typeface="Trebuchet MS"/>
                <a:ea typeface="Trebuchet MS"/>
                <a:cs typeface="Trebuchet MS"/>
                <a:sym typeface="Trebuchet MS"/>
              </a:rPr>
              <a:t>Statewide teacher vacancy rate: </a:t>
            </a:r>
            <a:r>
              <a:rPr lang="en" sz="1350" b="1" dirty="0">
                <a:latin typeface="Trebuchet MS"/>
                <a:ea typeface="Trebuchet MS"/>
                <a:cs typeface="Trebuchet MS"/>
                <a:sym typeface="Trebuchet MS"/>
              </a:rPr>
              <a:t>2.83%   </a:t>
            </a:r>
            <a:endParaRPr sz="1350" b="1" dirty="0">
              <a:latin typeface="Trebuchet MS"/>
              <a:ea typeface="Trebuchet MS"/>
              <a:cs typeface="Trebuchet MS"/>
              <a:sym typeface="Trebuchet MS"/>
            </a:endParaRPr>
          </a:p>
          <a:p>
            <a:pPr marL="0" lvl="0" indent="0" algn="l" rtl="0">
              <a:lnSpc>
                <a:spcPct val="90000"/>
              </a:lnSpc>
              <a:spcBef>
                <a:spcPts val="0"/>
              </a:spcBef>
              <a:spcAft>
                <a:spcPts val="0"/>
              </a:spcAft>
              <a:buClr>
                <a:schemeClr val="dk1"/>
              </a:buClr>
              <a:buSzPts val="1200"/>
              <a:buFont typeface="Trebuchet MS"/>
              <a:buNone/>
            </a:pPr>
            <a:r>
              <a:rPr lang="en" sz="1200" dirty="0">
                <a:latin typeface="Trebuchet MS"/>
                <a:ea typeface="Trebuchet MS"/>
                <a:cs typeface="Trebuchet MS"/>
                <a:sym typeface="Trebuchet MS"/>
              </a:rPr>
              <a:t>Statewide unfilled teacher FTEs: </a:t>
            </a:r>
            <a:r>
              <a:rPr lang="en" sz="1350" b="1" dirty="0">
                <a:latin typeface="Trebuchet MS"/>
                <a:ea typeface="Trebuchet MS"/>
                <a:cs typeface="Trebuchet MS"/>
                <a:sym typeface="Trebuchet MS"/>
              </a:rPr>
              <a:t>2,593</a:t>
            </a:r>
            <a:r>
              <a:rPr lang="en" sz="1200" b="1" dirty="0">
                <a:latin typeface="Trebuchet MS"/>
                <a:ea typeface="Trebuchet MS"/>
                <a:cs typeface="Trebuchet MS"/>
                <a:sym typeface="Trebuchet MS"/>
              </a:rPr>
              <a:t/>
            </a:r>
            <a:br>
              <a:rPr lang="en" sz="1200" b="1" dirty="0">
                <a:latin typeface="Trebuchet MS"/>
                <a:ea typeface="Trebuchet MS"/>
                <a:cs typeface="Trebuchet MS"/>
                <a:sym typeface="Trebuchet MS"/>
              </a:rPr>
            </a:br>
            <a:r>
              <a:rPr lang="en" sz="1200" dirty="0">
                <a:latin typeface="Trebuchet MS"/>
                <a:ea typeface="Trebuchet MS"/>
                <a:cs typeface="Trebuchet MS"/>
                <a:sym typeface="Trebuchet MS"/>
              </a:rPr>
              <a:t>Statewide Teaching Positions by FTE </a:t>
            </a:r>
            <a:r>
              <a:rPr lang="en" sz="1300" b="1" dirty="0">
                <a:latin typeface="Trebuchet MS"/>
                <a:ea typeface="Trebuchet MS"/>
                <a:cs typeface="Trebuchet MS"/>
                <a:sym typeface="Trebuchet MS"/>
              </a:rPr>
              <a:t>91,736</a:t>
            </a:r>
            <a:endParaRPr sz="1300" b="1" dirty="0"/>
          </a:p>
        </p:txBody>
      </p:sp>
      <p:sp>
        <p:nvSpPr>
          <p:cNvPr id="391" name="Google Shape;391;p8"/>
          <p:cNvSpPr txBox="1"/>
          <p:nvPr/>
        </p:nvSpPr>
        <p:spPr>
          <a:xfrm>
            <a:off x="7149807" y="1768585"/>
            <a:ext cx="963725" cy="1962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675" b="0" i="0" u="none" strike="noStrike" cap="none">
                <a:solidFill>
                  <a:srgbClr val="000000"/>
                </a:solidFill>
                <a:latin typeface="Trebuchet MS"/>
                <a:ea typeface="Trebuchet MS"/>
                <a:cs typeface="Trebuchet MS"/>
                <a:sym typeface="Trebuchet MS"/>
              </a:rPr>
              <a:t>Lower Vacancy Rate</a:t>
            </a:r>
            <a:endParaRPr/>
          </a:p>
        </p:txBody>
      </p:sp>
      <p:sp>
        <p:nvSpPr>
          <p:cNvPr id="392" name="Google Shape;392;p8"/>
          <p:cNvSpPr txBox="1"/>
          <p:nvPr/>
        </p:nvSpPr>
        <p:spPr>
          <a:xfrm>
            <a:off x="8203599" y="1768585"/>
            <a:ext cx="981359" cy="1962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675" b="0" i="0" u="none" strike="noStrike" cap="none" dirty="0">
                <a:solidFill>
                  <a:srgbClr val="000000"/>
                </a:solidFill>
                <a:latin typeface="Trebuchet MS"/>
                <a:ea typeface="Trebuchet MS"/>
                <a:cs typeface="Trebuchet MS"/>
                <a:sym typeface="Trebuchet MS"/>
              </a:rPr>
              <a:t>Higher Vacancy Rate</a:t>
            </a:r>
            <a:endParaRPr dirty="0"/>
          </a:p>
        </p:txBody>
      </p:sp>
      <p:sp>
        <p:nvSpPr>
          <p:cNvPr id="393" name="Google Shape;393;p8"/>
          <p:cNvSpPr txBox="1"/>
          <p:nvPr/>
        </p:nvSpPr>
        <p:spPr>
          <a:xfrm>
            <a:off x="184298" y="186722"/>
            <a:ext cx="8625129"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 sz="2850" b="1" i="0" u="none" strike="noStrike" cap="none" dirty="0">
                <a:solidFill>
                  <a:srgbClr val="C22536"/>
                </a:solidFill>
                <a:latin typeface="Josefin Sans"/>
                <a:ea typeface="Josefin Sans"/>
                <a:cs typeface="Josefin Sans"/>
                <a:sym typeface="Josefin Sans"/>
              </a:rPr>
              <a:t>Data-Informed Practices, Barriers, &amp; Priorities</a:t>
            </a:r>
            <a:endParaRPr sz="2850" b="1" i="0" u="none" strike="noStrike" cap="none" dirty="0">
              <a:solidFill>
                <a:srgbClr val="C22536"/>
              </a:solidFill>
              <a:latin typeface="Josefin Sans"/>
              <a:ea typeface="Josefin Sans"/>
              <a:cs typeface="Josefin Sans"/>
              <a:sym typeface="Josefin Sans"/>
            </a:endParaRPr>
          </a:p>
        </p:txBody>
      </p:sp>
      <p:sp>
        <p:nvSpPr>
          <p:cNvPr id="2" name="TextBox 1"/>
          <p:cNvSpPr txBox="1"/>
          <p:nvPr/>
        </p:nvSpPr>
        <p:spPr>
          <a:xfrm>
            <a:off x="6131443" y="3148229"/>
            <a:ext cx="1268818" cy="253916"/>
          </a:xfrm>
          <a:prstGeom prst="rect">
            <a:avLst/>
          </a:prstGeom>
          <a:noFill/>
        </p:spPr>
        <p:txBody>
          <a:bodyPr wrap="square" rtlCol="0">
            <a:spAutoFit/>
          </a:bodyPr>
          <a:lstStyle/>
          <a:p>
            <a:r>
              <a:rPr lang="en-US" sz="1050" b="1" dirty="0" smtClean="0"/>
              <a:t>Region 1</a:t>
            </a:r>
            <a:endParaRPr lang="en-US" sz="1050" b="1" dirty="0"/>
          </a:p>
        </p:txBody>
      </p:sp>
      <p:sp>
        <p:nvSpPr>
          <p:cNvPr id="4" name="TextBox 3"/>
          <p:cNvSpPr txBox="1"/>
          <p:nvPr/>
        </p:nvSpPr>
        <p:spPr>
          <a:xfrm>
            <a:off x="5609517" y="1178241"/>
            <a:ext cx="1043851" cy="253916"/>
          </a:xfrm>
          <a:prstGeom prst="rect">
            <a:avLst/>
          </a:prstGeom>
          <a:noFill/>
        </p:spPr>
        <p:txBody>
          <a:bodyPr wrap="square" rtlCol="0">
            <a:spAutoFit/>
          </a:bodyPr>
          <a:lstStyle/>
          <a:p>
            <a:r>
              <a:rPr lang="en-US" sz="1050" b="1" dirty="0" smtClean="0"/>
              <a:t>Region 4</a:t>
            </a:r>
            <a:endParaRPr lang="en-US" sz="1050" b="1" dirty="0"/>
          </a:p>
        </p:txBody>
      </p:sp>
      <p:sp>
        <p:nvSpPr>
          <p:cNvPr id="12" name="TextBox 11"/>
          <p:cNvSpPr txBox="1"/>
          <p:nvPr/>
        </p:nvSpPr>
        <p:spPr>
          <a:xfrm>
            <a:off x="4549127" y="2297241"/>
            <a:ext cx="960474" cy="253916"/>
          </a:xfrm>
          <a:prstGeom prst="rect">
            <a:avLst/>
          </a:prstGeom>
          <a:noFill/>
        </p:spPr>
        <p:txBody>
          <a:bodyPr wrap="square" rtlCol="0">
            <a:spAutoFit/>
          </a:bodyPr>
          <a:lstStyle/>
          <a:p>
            <a:r>
              <a:rPr lang="en-US" sz="1050" b="1" dirty="0" smtClean="0"/>
              <a:t>Region 5</a:t>
            </a:r>
            <a:endParaRPr lang="en-US" sz="1050" b="1" dirty="0"/>
          </a:p>
        </p:txBody>
      </p:sp>
      <p:sp>
        <p:nvSpPr>
          <p:cNvPr id="5" name="TextBox 4"/>
          <p:cNvSpPr txBox="1"/>
          <p:nvPr/>
        </p:nvSpPr>
        <p:spPr>
          <a:xfrm>
            <a:off x="1876135" y="3664688"/>
            <a:ext cx="769429" cy="253916"/>
          </a:xfrm>
          <a:prstGeom prst="rect">
            <a:avLst/>
          </a:prstGeom>
          <a:noFill/>
        </p:spPr>
        <p:txBody>
          <a:bodyPr wrap="square" rtlCol="0">
            <a:spAutoFit/>
          </a:bodyPr>
          <a:lstStyle/>
          <a:p>
            <a:r>
              <a:rPr lang="en-US" sz="1050" b="1" dirty="0" smtClean="0"/>
              <a:t>Region</a:t>
            </a:r>
            <a:r>
              <a:rPr lang="en-US" sz="1050" dirty="0" smtClean="0"/>
              <a:t> 7</a:t>
            </a:r>
            <a:endParaRPr lang="en-US" sz="1050" dirty="0"/>
          </a:p>
        </p:txBody>
      </p:sp>
      <p:sp>
        <p:nvSpPr>
          <p:cNvPr id="6" name="TextBox 5"/>
          <p:cNvSpPr txBox="1"/>
          <p:nvPr/>
        </p:nvSpPr>
        <p:spPr>
          <a:xfrm>
            <a:off x="7126034" y="2163235"/>
            <a:ext cx="824603" cy="253916"/>
          </a:xfrm>
          <a:prstGeom prst="rect">
            <a:avLst/>
          </a:prstGeom>
          <a:noFill/>
        </p:spPr>
        <p:txBody>
          <a:bodyPr wrap="square" rtlCol="0">
            <a:spAutoFit/>
          </a:bodyPr>
          <a:lstStyle/>
          <a:p>
            <a:r>
              <a:rPr lang="en-US" sz="1050" b="1" dirty="0" smtClean="0"/>
              <a:t>Region 3</a:t>
            </a:r>
            <a:endParaRPr lang="en-US" sz="1050" b="1" dirty="0"/>
          </a:p>
        </p:txBody>
      </p:sp>
      <p:sp>
        <p:nvSpPr>
          <p:cNvPr id="7" name="TextBox 6"/>
          <p:cNvSpPr txBox="1"/>
          <p:nvPr/>
        </p:nvSpPr>
        <p:spPr>
          <a:xfrm>
            <a:off x="7335047" y="4091480"/>
            <a:ext cx="868552" cy="253916"/>
          </a:xfrm>
          <a:prstGeom prst="rect">
            <a:avLst/>
          </a:prstGeom>
          <a:noFill/>
        </p:spPr>
        <p:txBody>
          <a:bodyPr wrap="square" rtlCol="0">
            <a:spAutoFit/>
          </a:bodyPr>
          <a:lstStyle/>
          <a:p>
            <a:r>
              <a:rPr lang="en-US" sz="1050" b="1" dirty="0" smtClean="0"/>
              <a:t>Region 2</a:t>
            </a:r>
            <a:endParaRPr lang="en-US" sz="1050" b="1" dirty="0"/>
          </a:p>
        </p:txBody>
      </p:sp>
      <p:sp>
        <p:nvSpPr>
          <p:cNvPr id="8" name="TextBox 7"/>
          <p:cNvSpPr txBox="1"/>
          <p:nvPr/>
        </p:nvSpPr>
        <p:spPr>
          <a:xfrm>
            <a:off x="3554235" y="3791646"/>
            <a:ext cx="783849" cy="253916"/>
          </a:xfrm>
          <a:prstGeom prst="rect">
            <a:avLst/>
          </a:prstGeom>
          <a:noFill/>
        </p:spPr>
        <p:txBody>
          <a:bodyPr wrap="square" rtlCol="0">
            <a:spAutoFit/>
          </a:bodyPr>
          <a:lstStyle/>
          <a:p>
            <a:r>
              <a:rPr lang="en-US" sz="1050" b="1" dirty="0" smtClean="0"/>
              <a:t>Region 6</a:t>
            </a:r>
            <a:endParaRPr lang="en-US" sz="1050" b="1" dirty="0"/>
          </a:p>
        </p:txBody>
      </p:sp>
      <p:sp>
        <p:nvSpPr>
          <p:cNvPr id="9" name="TextBox 8"/>
          <p:cNvSpPr txBox="1"/>
          <p:nvPr/>
        </p:nvSpPr>
        <p:spPr>
          <a:xfrm>
            <a:off x="5264101" y="3837564"/>
            <a:ext cx="1230762" cy="253916"/>
          </a:xfrm>
          <a:prstGeom prst="rect">
            <a:avLst/>
          </a:prstGeom>
          <a:noFill/>
        </p:spPr>
        <p:txBody>
          <a:bodyPr wrap="square" rtlCol="0">
            <a:spAutoFit/>
          </a:bodyPr>
          <a:lstStyle/>
          <a:p>
            <a:r>
              <a:rPr lang="en-US" sz="1050" b="1" dirty="0" smtClean="0"/>
              <a:t>Region 8</a:t>
            </a:r>
            <a:endParaRPr lang="en-US" sz="105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139f6c2411b_0_10"/>
          <p:cNvSpPr txBox="1">
            <a:spLocks noGrp="1"/>
          </p:cNvSpPr>
          <p:nvPr>
            <p:ph type="body" idx="1"/>
          </p:nvPr>
        </p:nvSpPr>
        <p:spPr>
          <a:xfrm>
            <a:off x="168900" y="813750"/>
            <a:ext cx="8863500" cy="3920400"/>
          </a:xfrm>
          <a:prstGeom prst="rect">
            <a:avLst/>
          </a:prstGeom>
          <a:noFill/>
          <a:ln>
            <a:noFill/>
          </a:ln>
        </p:spPr>
        <p:txBody>
          <a:bodyPr spcFirstLastPara="1" wrap="square" lIns="91425" tIns="91425" rIns="91425" bIns="91425" anchor="t" anchorCtr="0">
            <a:normAutofit fontScale="40000" lnSpcReduction="20000"/>
          </a:bodyPr>
          <a:lstStyle/>
          <a:p>
            <a:pPr marL="33020" lvl="0" indent="0" algn="l" rtl="0">
              <a:lnSpc>
                <a:spcPct val="115000"/>
              </a:lnSpc>
              <a:spcBef>
                <a:spcPts val="0"/>
              </a:spcBef>
              <a:spcAft>
                <a:spcPts val="0"/>
              </a:spcAft>
              <a:buSzPct val="66666"/>
              <a:buNone/>
            </a:pPr>
            <a:r>
              <a:rPr lang="en" sz="4500" i="1" dirty="0">
                <a:solidFill>
                  <a:srgbClr val="D50032"/>
                </a:solidFill>
              </a:rPr>
              <a:t>Code of Virginia § 22.1-79 and 22.1-290.2</a:t>
            </a:r>
            <a:endParaRPr sz="4500" dirty="0"/>
          </a:p>
          <a:p>
            <a:pPr marL="33020" lvl="0" indent="0" algn="l" rtl="0">
              <a:lnSpc>
                <a:spcPct val="115000"/>
              </a:lnSpc>
              <a:spcBef>
                <a:spcPts val="0"/>
              </a:spcBef>
              <a:spcAft>
                <a:spcPts val="0"/>
              </a:spcAft>
              <a:buSzPct val="68181"/>
              <a:buNone/>
            </a:pPr>
            <a:r>
              <a:rPr lang="en" sz="4400" dirty="0"/>
              <a:t>Requirements of the Code of Virginia and ESEA TITLE II</a:t>
            </a:r>
            <a:endParaRPr dirty="0"/>
          </a:p>
          <a:p>
            <a:pPr marL="33020" lvl="0" indent="0" algn="l" rtl="0">
              <a:lnSpc>
                <a:spcPct val="115000"/>
              </a:lnSpc>
              <a:spcBef>
                <a:spcPts val="0"/>
              </a:spcBef>
              <a:spcAft>
                <a:spcPts val="0"/>
              </a:spcAft>
              <a:buSzPct val="68181"/>
              <a:buNone/>
            </a:pPr>
            <a:endParaRPr sz="4400" dirty="0"/>
          </a:p>
          <a:p>
            <a:pPr marL="33020" lvl="0" indent="0" algn="l" rtl="0">
              <a:lnSpc>
                <a:spcPct val="115000"/>
              </a:lnSpc>
              <a:spcBef>
                <a:spcPts val="0"/>
              </a:spcBef>
              <a:spcAft>
                <a:spcPts val="0"/>
              </a:spcAft>
              <a:buSzPct val="68181"/>
              <a:buNone/>
            </a:pPr>
            <a:r>
              <a:rPr lang="en" sz="4400" dirty="0"/>
              <a:t>-Local school boards were required to report the number and type of teacher, other instructional personnel, and support staff vacancies as well as bus </a:t>
            </a:r>
            <a:r>
              <a:rPr lang="en" sz="4400" dirty="0" smtClean="0"/>
              <a:t>drivers (Oct. 2021).</a:t>
            </a:r>
            <a:endParaRPr dirty="0"/>
          </a:p>
          <a:p>
            <a:pPr marL="33020" lvl="0" indent="0" algn="l" rtl="0">
              <a:lnSpc>
                <a:spcPct val="115000"/>
              </a:lnSpc>
              <a:spcBef>
                <a:spcPts val="0"/>
              </a:spcBef>
              <a:spcAft>
                <a:spcPts val="0"/>
              </a:spcAft>
              <a:buSzPct val="68181"/>
              <a:buNone/>
            </a:pPr>
            <a:endParaRPr sz="4400" dirty="0"/>
          </a:p>
          <a:p>
            <a:pPr marL="33020" lvl="0" indent="0" algn="l" rtl="0">
              <a:lnSpc>
                <a:spcPct val="115000"/>
              </a:lnSpc>
              <a:spcBef>
                <a:spcPts val="0"/>
              </a:spcBef>
              <a:spcAft>
                <a:spcPts val="0"/>
              </a:spcAft>
              <a:buSzPct val="68181"/>
              <a:buNone/>
            </a:pPr>
            <a:r>
              <a:rPr lang="en" sz="4400" dirty="0"/>
              <a:t>-Identify critical shortages by geographic area, school division, and subject matter, measure growth and decline of required staffing levels, and evaluate the reasons licensed personnel leave the field (exit</a:t>
            </a:r>
            <a:r>
              <a:rPr lang="en" sz="4400" dirty="0" smtClean="0"/>
              <a:t>) (August 15, 2022).</a:t>
            </a:r>
            <a:endParaRPr dirty="0"/>
          </a:p>
          <a:p>
            <a:pPr marL="33020" lvl="0" indent="0" algn="l" rtl="0">
              <a:lnSpc>
                <a:spcPct val="115000"/>
              </a:lnSpc>
              <a:spcBef>
                <a:spcPts val="0"/>
              </a:spcBef>
              <a:spcAft>
                <a:spcPts val="0"/>
              </a:spcAft>
              <a:buSzPct val="68181"/>
              <a:buNone/>
            </a:pPr>
            <a:endParaRPr sz="4400" dirty="0"/>
          </a:p>
          <a:p>
            <a:pPr marL="33020" lvl="0" indent="0" algn="l" rtl="0">
              <a:lnSpc>
                <a:spcPct val="115000"/>
              </a:lnSpc>
              <a:spcBef>
                <a:spcPts val="0"/>
              </a:spcBef>
              <a:spcAft>
                <a:spcPts val="0"/>
              </a:spcAft>
              <a:buSzPct val="68181"/>
              <a:buNone/>
            </a:pPr>
            <a:r>
              <a:rPr lang="en" sz="4400" dirty="0"/>
              <a:t>-Replaces the Supply and Demand Survey and the IPAL Survey Data collection beginning with the 2021-2022 school year.</a:t>
            </a:r>
            <a:endParaRPr sz="4400" dirty="0"/>
          </a:p>
          <a:p>
            <a:pPr marL="33020" lvl="0" indent="0" algn="l" rtl="0">
              <a:lnSpc>
                <a:spcPct val="115000"/>
              </a:lnSpc>
              <a:spcBef>
                <a:spcPts val="0"/>
              </a:spcBef>
              <a:spcAft>
                <a:spcPts val="0"/>
              </a:spcAft>
              <a:buSzPct val="68181"/>
              <a:buNone/>
            </a:pPr>
            <a:endParaRPr sz="4400" dirty="0"/>
          </a:p>
          <a:p>
            <a:pPr marL="33020" lvl="0" indent="0" algn="l" rtl="0">
              <a:lnSpc>
                <a:spcPct val="115000"/>
              </a:lnSpc>
              <a:spcBef>
                <a:spcPts val="0"/>
              </a:spcBef>
              <a:spcAft>
                <a:spcPts val="0"/>
              </a:spcAft>
              <a:buSzPct val="68181"/>
              <a:buNone/>
            </a:pPr>
            <a:endParaRPr sz="4400" i="1" dirty="0"/>
          </a:p>
        </p:txBody>
      </p:sp>
      <p:sp>
        <p:nvSpPr>
          <p:cNvPr id="366" name="Google Shape;366;g139f6c2411b_0_10"/>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 sz="900" b="0" i="0" u="none" strike="noStrike" cap="none">
                <a:solidFill>
                  <a:srgbClr val="000000"/>
                </a:solidFill>
                <a:latin typeface="Tahoma"/>
                <a:ea typeface="Tahoma"/>
                <a:cs typeface="Tahoma"/>
                <a:sym typeface="Tahoma"/>
              </a:rPr>
              <a:t>11</a:t>
            </a:fld>
            <a:endParaRPr sz="900" b="0" i="0" u="none" strike="noStrike" cap="none">
              <a:solidFill>
                <a:srgbClr val="000000"/>
              </a:solidFill>
              <a:latin typeface="Tahoma"/>
              <a:ea typeface="Tahoma"/>
              <a:cs typeface="Tahoma"/>
              <a:sym typeface="Tahoma"/>
            </a:endParaRPr>
          </a:p>
        </p:txBody>
      </p:sp>
      <p:sp>
        <p:nvSpPr>
          <p:cNvPr id="367" name="Google Shape;367;g139f6c2411b_0_10"/>
          <p:cNvSpPr txBox="1">
            <a:spLocks noGrp="1"/>
          </p:cNvSpPr>
          <p:nvPr>
            <p:ph type="title"/>
          </p:nvPr>
        </p:nvSpPr>
        <p:spPr>
          <a:xfrm>
            <a:off x="511608" y="1492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D50032"/>
              </a:buClr>
              <a:buSzPts val="2800"/>
              <a:buFont typeface="Josefin Sans"/>
              <a:buNone/>
            </a:pPr>
            <a:r>
              <a:rPr lang="en" sz="3300"/>
              <a:t>Positions and Exits Collection </a:t>
            </a:r>
            <a:r>
              <a:rPr lang="en" sz="3300" i="1"/>
              <a:t>(PEC)</a:t>
            </a:r>
            <a:r>
              <a:rPr lang="en" sz="2500" i="1"/>
              <a:t/>
            </a:r>
            <a:br>
              <a:rPr lang="en" sz="2500" i="1"/>
            </a:br>
            <a:endParaRPr sz="25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7"/>
          <p:cNvSpPr txBox="1">
            <a:spLocks noGrp="1"/>
          </p:cNvSpPr>
          <p:nvPr>
            <p:ph type="sldNum" idx="12"/>
          </p:nvPr>
        </p:nvSpPr>
        <p:spPr>
          <a:xfrm>
            <a:off x="237258" y="4607392"/>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12</a:t>
            </a:fld>
            <a:endParaRPr/>
          </a:p>
        </p:txBody>
      </p:sp>
      <p:sp>
        <p:nvSpPr>
          <p:cNvPr id="373" name="Google Shape;373;p7"/>
          <p:cNvSpPr txBox="1">
            <a:spLocks noGrp="1"/>
          </p:cNvSpPr>
          <p:nvPr>
            <p:ph type="title" idx="4294967295"/>
          </p:nvPr>
        </p:nvSpPr>
        <p:spPr>
          <a:xfrm>
            <a:off x="48300" y="-74375"/>
            <a:ext cx="9047400" cy="887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D50032"/>
              </a:buClr>
              <a:buSzPts val="2800"/>
              <a:buFont typeface="Josefin Sans"/>
              <a:buNone/>
            </a:pPr>
            <a:r>
              <a:rPr lang="en" sz="3600" dirty="0"/>
              <a:t>Build-A-Table Sample  </a:t>
            </a:r>
            <a:endParaRPr sz="3600" dirty="0"/>
          </a:p>
        </p:txBody>
      </p:sp>
      <p:sp>
        <p:nvSpPr>
          <p:cNvPr id="374" name="Google Shape;374;p7"/>
          <p:cNvSpPr/>
          <p:nvPr/>
        </p:nvSpPr>
        <p:spPr>
          <a:xfrm>
            <a:off x="3191675" y="399750"/>
            <a:ext cx="5797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https://www.doe.virginia.gov/teaching/workforce_data/index.shtml</a:t>
            </a:r>
            <a:endParaRPr/>
          </a:p>
        </p:txBody>
      </p:sp>
      <p:pic>
        <p:nvPicPr>
          <p:cNvPr id="375" name="Google Shape;375;p7"/>
          <p:cNvPicPr preferRelativeResize="0"/>
          <p:nvPr/>
        </p:nvPicPr>
        <p:blipFill>
          <a:blip r:embed="rId3">
            <a:alphaModFix/>
          </a:blip>
          <a:stretch>
            <a:fillRect/>
          </a:stretch>
        </p:blipFill>
        <p:spPr>
          <a:xfrm>
            <a:off x="154525" y="812725"/>
            <a:ext cx="8834952" cy="4188274"/>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13a8f5554e6_0_2"/>
          <p:cNvSpPr txBox="1">
            <a:spLocks noGrp="1"/>
          </p:cNvSpPr>
          <p:nvPr>
            <p:ph type="sldNum" idx="12"/>
          </p:nvPr>
        </p:nvSpPr>
        <p:spPr>
          <a:xfrm>
            <a:off x="237258" y="4607392"/>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
              <a:t>13</a:t>
            </a:fld>
            <a:endParaRPr/>
          </a:p>
        </p:txBody>
      </p:sp>
      <p:sp>
        <p:nvSpPr>
          <p:cNvPr id="381" name="Google Shape;381;g13a8f5554e6_0_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2" name="Google Shape;382;g13a8f5554e6_0_2"/>
          <p:cNvPicPr preferRelativeResize="0"/>
          <p:nvPr/>
        </p:nvPicPr>
        <p:blipFill>
          <a:blip r:embed="rId3">
            <a:alphaModFix/>
          </a:blip>
          <a:stretch>
            <a:fillRect/>
          </a:stretch>
        </p:blipFill>
        <p:spPr>
          <a:xfrm>
            <a:off x="143413" y="111425"/>
            <a:ext cx="8411577" cy="434615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39f13d6f2a_0_16"/>
          <p:cNvSpPr txBox="1">
            <a:spLocks noGrp="1"/>
          </p:cNvSpPr>
          <p:nvPr>
            <p:ph type="title"/>
          </p:nvPr>
        </p:nvSpPr>
        <p:spPr>
          <a:xfrm>
            <a:off x="257300" y="-6"/>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800"/>
              <a:buFont typeface="Calibri"/>
              <a:buNone/>
            </a:pPr>
            <a:r>
              <a:rPr lang="en" sz="4000" b="1" dirty="0">
                <a:solidFill>
                  <a:srgbClr val="C00000"/>
                </a:solidFill>
                <a:latin typeface="Josefin Sans"/>
                <a:ea typeface="Josefin Sans"/>
                <a:cs typeface="Josefin Sans"/>
                <a:sym typeface="Josefin Sans"/>
              </a:rPr>
              <a:t>Definitions</a:t>
            </a:r>
            <a:endParaRPr sz="4000" b="1" dirty="0">
              <a:solidFill>
                <a:srgbClr val="C00000"/>
              </a:solidFill>
              <a:latin typeface="Josefin Sans"/>
              <a:ea typeface="Josefin Sans"/>
              <a:cs typeface="Josefin Sans"/>
              <a:sym typeface="Josefin Sans"/>
            </a:endParaRPr>
          </a:p>
        </p:txBody>
      </p:sp>
      <p:sp>
        <p:nvSpPr>
          <p:cNvPr id="399" name="Google Shape;399;g139f13d6f2a_0_16"/>
          <p:cNvSpPr txBox="1">
            <a:spLocks noGrp="1"/>
          </p:cNvSpPr>
          <p:nvPr>
            <p:ph type="body" idx="1"/>
          </p:nvPr>
        </p:nvSpPr>
        <p:spPr>
          <a:xfrm>
            <a:off x="408500" y="885589"/>
            <a:ext cx="8106900" cy="3695100"/>
          </a:xfrm>
          <a:prstGeom prst="rect">
            <a:avLst/>
          </a:prstGeom>
          <a:noFill/>
          <a:ln>
            <a:noFill/>
          </a:ln>
        </p:spPr>
        <p:txBody>
          <a:bodyPr spcFirstLastPara="1" wrap="square" lIns="91425" tIns="45700" rIns="91425" bIns="45700" anchor="t" anchorCtr="0">
            <a:noAutofit/>
          </a:bodyPr>
          <a:lstStyle/>
          <a:p>
            <a:pPr marL="171450" lvl="0" indent="-177800" algn="l" rtl="0">
              <a:lnSpc>
                <a:spcPct val="70000"/>
              </a:lnSpc>
              <a:spcBef>
                <a:spcPts val="0"/>
              </a:spcBef>
              <a:spcAft>
                <a:spcPts val="0"/>
              </a:spcAft>
              <a:buClr>
                <a:srgbClr val="000000"/>
              </a:buClr>
              <a:buSzPts val="1960"/>
              <a:buChar char="•"/>
            </a:pPr>
            <a:r>
              <a:rPr lang="en" sz="1960" b="1" dirty="0">
                <a:solidFill>
                  <a:srgbClr val="000000"/>
                </a:solidFill>
                <a:latin typeface="Josefin Sans"/>
                <a:ea typeface="Josefin Sans"/>
                <a:cs typeface="Josefin Sans"/>
                <a:sym typeface="Josefin Sans"/>
              </a:rPr>
              <a:t>Exits by FTE-</a:t>
            </a:r>
            <a:r>
              <a:rPr lang="en" sz="1960" dirty="0">
                <a:solidFill>
                  <a:srgbClr val="000000"/>
                </a:solidFill>
                <a:latin typeface="Josefin Sans"/>
                <a:ea typeface="Josefin Sans"/>
                <a:cs typeface="Josefin Sans"/>
                <a:sym typeface="Josefin Sans"/>
              </a:rPr>
              <a:t>-The number of positions that were vacated by licensed employees after their contract was signed for the current school year.  </a:t>
            </a:r>
            <a:endParaRPr sz="1727" dirty="0">
              <a:latin typeface="Josefin Sans"/>
              <a:ea typeface="Josefin Sans"/>
              <a:cs typeface="Josefin Sans"/>
              <a:sym typeface="Josefin Sans"/>
            </a:endParaRPr>
          </a:p>
          <a:p>
            <a:pPr marL="171450" lvl="0" indent="-53339" algn="l" rtl="0">
              <a:lnSpc>
                <a:spcPct val="70000"/>
              </a:lnSpc>
              <a:spcBef>
                <a:spcPts val="750"/>
              </a:spcBef>
              <a:spcAft>
                <a:spcPts val="0"/>
              </a:spcAft>
              <a:buClr>
                <a:schemeClr val="dk1"/>
              </a:buClr>
              <a:buSzPts val="1860"/>
              <a:buNone/>
            </a:pPr>
            <a:endParaRPr sz="1960" dirty="0">
              <a:solidFill>
                <a:srgbClr val="000000"/>
              </a:solidFill>
              <a:latin typeface="Josefin Sans"/>
              <a:ea typeface="Josefin Sans"/>
              <a:cs typeface="Josefin Sans"/>
              <a:sym typeface="Josefin Sans"/>
            </a:endParaRPr>
          </a:p>
          <a:p>
            <a:pPr marL="171450" lvl="0" indent="-177800" algn="l" rtl="0">
              <a:lnSpc>
                <a:spcPct val="70000"/>
              </a:lnSpc>
              <a:spcBef>
                <a:spcPts val="750"/>
              </a:spcBef>
              <a:spcAft>
                <a:spcPts val="0"/>
              </a:spcAft>
              <a:buClr>
                <a:srgbClr val="000000"/>
              </a:buClr>
              <a:buSzPts val="1960"/>
              <a:buChar char="•"/>
            </a:pPr>
            <a:r>
              <a:rPr lang="en" sz="1960" b="1" dirty="0">
                <a:solidFill>
                  <a:srgbClr val="000000"/>
                </a:solidFill>
                <a:latin typeface="Josefin Sans"/>
                <a:ea typeface="Josefin Sans"/>
                <a:cs typeface="Josefin Sans"/>
                <a:sym typeface="Josefin Sans"/>
              </a:rPr>
              <a:t>Unfilled Positions by </a:t>
            </a:r>
            <a:r>
              <a:rPr lang="en" sz="1960" b="1" dirty="0" smtClean="0">
                <a:solidFill>
                  <a:srgbClr val="000000"/>
                </a:solidFill>
                <a:latin typeface="Josefin Sans"/>
                <a:ea typeface="Josefin Sans"/>
                <a:cs typeface="Josefin Sans"/>
                <a:sym typeface="Josefin Sans"/>
              </a:rPr>
              <a:t>FTE--</a:t>
            </a:r>
            <a:r>
              <a:rPr lang="en" sz="1960" dirty="0" smtClean="0">
                <a:solidFill>
                  <a:srgbClr val="000000"/>
                </a:solidFill>
                <a:latin typeface="Josefin Sans"/>
                <a:ea typeface="Josefin Sans"/>
                <a:cs typeface="Josefin Sans"/>
                <a:sym typeface="Josefin Sans"/>
              </a:rPr>
              <a:t>The </a:t>
            </a:r>
            <a:r>
              <a:rPr lang="en" sz="1960" dirty="0">
                <a:solidFill>
                  <a:srgbClr val="000000"/>
                </a:solidFill>
                <a:latin typeface="Josefin Sans"/>
                <a:ea typeface="Josefin Sans"/>
                <a:cs typeface="Josefin Sans"/>
                <a:sym typeface="Josefin Sans"/>
              </a:rPr>
              <a:t>number of positions by FTE that were unfilled.  Unfilled positions only include those positions that were advertised as available but no one qualified was hired.  If the duties of the position were given to an existing employee in lieu of hiring a new employee, the position should still be included in this count. </a:t>
            </a:r>
            <a:endParaRPr sz="1727" dirty="0">
              <a:latin typeface="Josefin Sans"/>
              <a:ea typeface="Josefin Sans"/>
              <a:cs typeface="Josefin Sans"/>
              <a:sym typeface="Josefin Sans"/>
            </a:endParaRPr>
          </a:p>
          <a:p>
            <a:pPr marL="158750" lvl="0" indent="0" algn="l" rtl="0">
              <a:lnSpc>
                <a:spcPct val="70000"/>
              </a:lnSpc>
              <a:spcBef>
                <a:spcPts val="750"/>
              </a:spcBef>
              <a:spcAft>
                <a:spcPts val="0"/>
              </a:spcAft>
              <a:buClr>
                <a:schemeClr val="dk1"/>
              </a:buClr>
              <a:buSzPts val="1860"/>
              <a:buNone/>
            </a:pPr>
            <a:endParaRPr sz="1960" dirty="0">
              <a:solidFill>
                <a:srgbClr val="000000"/>
              </a:solidFill>
              <a:latin typeface="Josefin Sans"/>
              <a:ea typeface="Josefin Sans"/>
              <a:cs typeface="Josefin Sans"/>
              <a:sym typeface="Josefin Sans"/>
            </a:endParaRPr>
          </a:p>
          <a:p>
            <a:pPr marL="171450" lvl="0" indent="-177800" algn="l" rtl="0">
              <a:lnSpc>
                <a:spcPct val="70000"/>
              </a:lnSpc>
              <a:spcBef>
                <a:spcPts val="750"/>
              </a:spcBef>
              <a:spcAft>
                <a:spcPts val="0"/>
              </a:spcAft>
              <a:buClr>
                <a:srgbClr val="000000"/>
              </a:buClr>
              <a:buSzPts val="1960"/>
              <a:buChar char="•"/>
            </a:pPr>
            <a:r>
              <a:rPr lang="en" sz="1960" b="1" dirty="0">
                <a:solidFill>
                  <a:srgbClr val="000000"/>
                </a:solidFill>
                <a:latin typeface="Josefin Sans"/>
                <a:ea typeface="Josefin Sans"/>
                <a:cs typeface="Josefin Sans"/>
                <a:sym typeface="Josefin Sans"/>
              </a:rPr>
              <a:t>Positions by </a:t>
            </a:r>
            <a:r>
              <a:rPr lang="en" sz="1960" b="1" dirty="0" smtClean="0">
                <a:solidFill>
                  <a:srgbClr val="000000"/>
                </a:solidFill>
                <a:latin typeface="Josefin Sans"/>
                <a:ea typeface="Josefin Sans"/>
                <a:cs typeface="Josefin Sans"/>
                <a:sym typeface="Josefin Sans"/>
              </a:rPr>
              <a:t>FTE</a:t>
            </a:r>
            <a:r>
              <a:rPr lang="en" sz="1960" dirty="0" smtClean="0">
                <a:solidFill>
                  <a:srgbClr val="000000"/>
                </a:solidFill>
                <a:latin typeface="Josefin Sans"/>
                <a:ea typeface="Josefin Sans"/>
                <a:cs typeface="Josefin Sans"/>
                <a:sym typeface="Josefin Sans"/>
              </a:rPr>
              <a:t>--</a:t>
            </a:r>
            <a:r>
              <a:rPr lang="en" sz="1960" dirty="0">
                <a:solidFill>
                  <a:srgbClr val="000000"/>
                </a:solidFill>
                <a:latin typeface="Josefin Sans"/>
                <a:ea typeface="Josefin Sans"/>
                <a:cs typeface="Josefin Sans"/>
                <a:sym typeface="Josefin Sans"/>
              </a:rPr>
              <a:t>The number of Positions by FTE include all positions held by school-level and division-level personnel, both licensed and unlicensed. </a:t>
            </a:r>
            <a:endParaRPr sz="1727" dirty="0">
              <a:latin typeface="Josefin Sans"/>
              <a:ea typeface="Josefin Sans"/>
              <a:cs typeface="Josefin Sans"/>
              <a:sym typeface="Josefin Sans"/>
            </a:endParaRPr>
          </a:p>
          <a:p>
            <a:pPr marL="171450" lvl="0" indent="-68135" algn="l" rtl="0">
              <a:lnSpc>
                <a:spcPct val="70000"/>
              </a:lnSpc>
              <a:spcBef>
                <a:spcPts val="750"/>
              </a:spcBef>
              <a:spcAft>
                <a:spcPts val="0"/>
              </a:spcAft>
              <a:buClr>
                <a:schemeClr val="dk1"/>
              </a:buClr>
              <a:buSzPts val="1628"/>
              <a:buNone/>
            </a:pPr>
            <a:endParaRPr sz="1727" dirty="0">
              <a:latin typeface="Josefin Sans"/>
              <a:ea typeface="Josefin Sans"/>
              <a:cs typeface="Josefin Sans"/>
              <a:sym typeface="Josefin San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139f13d6f2a_0_21"/>
          <p:cNvSpPr txBox="1">
            <a:spLocks noGrp="1"/>
          </p:cNvSpPr>
          <p:nvPr>
            <p:ph type="title"/>
          </p:nvPr>
        </p:nvSpPr>
        <p:spPr>
          <a:xfrm>
            <a:off x="290141" y="110147"/>
            <a:ext cx="8140200" cy="779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Trebuchet MS"/>
              <a:buNone/>
            </a:pPr>
            <a:r>
              <a:rPr lang="en" sz="4000" dirty="0">
                <a:latin typeface="Josefin Sans"/>
                <a:ea typeface="Josefin Sans"/>
                <a:cs typeface="Josefin Sans"/>
                <a:sym typeface="Josefin Sans"/>
              </a:rPr>
              <a:t>Ratings</a:t>
            </a:r>
            <a:endParaRPr sz="4000" dirty="0">
              <a:latin typeface="Josefin Sans"/>
              <a:ea typeface="Josefin Sans"/>
              <a:cs typeface="Josefin Sans"/>
              <a:sym typeface="Josefin Sans"/>
            </a:endParaRPr>
          </a:p>
        </p:txBody>
      </p:sp>
      <p:sp>
        <p:nvSpPr>
          <p:cNvPr id="405" name="Google Shape;405;g139f13d6f2a_0_21"/>
          <p:cNvSpPr txBox="1">
            <a:spLocks noGrp="1"/>
          </p:cNvSpPr>
          <p:nvPr>
            <p:ph type="body" idx="1"/>
          </p:nvPr>
        </p:nvSpPr>
        <p:spPr>
          <a:xfrm>
            <a:off x="375202" y="945046"/>
            <a:ext cx="8768700" cy="3664800"/>
          </a:xfrm>
          <a:prstGeom prst="rect">
            <a:avLst/>
          </a:prstGeom>
          <a:noFill/>
          <a:ln>
            <a:noFill/>
          </a:ln>
        </p:spPr>
        <p:txBody>
          <a:bodyPr spcFirstLastPara="1" wrap="square" lIns="91425" tIns="45700" rIns="91425" bIns="45700" anchor="t" anchorCtr="0">
            <a:normAutofit fontScale="85000" lnSpcReduction="10000"/>
          </a:bodyPr>
          <a:lstStyle/>
          <a:p>
            <a:pPr marL="457200" lvl="0" indent="-424180" algn="l" rtl="0">
              <a:lnSpc>
                <a:spcPct val="90000"/>
              </a:lnSpc>
              <a:spcBef>
                <a:spcPts val="750"/>
              </a:spcBef>
              <a:spcAft>
                <a:spcPts val="0"/>
              </a:spcAft>
              <a:buClr>
                <a:srgbClr val="DB244D"/>
              </a:buClr>
              <a:buSzPts val="3080"/>
              <a:buFont typeface="Trebuchet MS"/>
              <a:buChar char="•"/>
            </a:pPr>
            <a:r>
              <a:rPr lang="en" sz="2400" dirty="0">
                <a:latin typeface="Josefin Sans"/>
                <a:ea typeface="Josefin Sans"/>
                <a:cs typeface="Josefin Sans"/>
                <a:sym typeface="Josefin Sans"/>
              </a:rPr>
              <a:t>The fall collection of the PEC is designed to collect information on the </a:t>
            </a:r>
            <a:r>
              <a:rPr lang="en" sz="2400" u="sng" dirty="0">
                <a:latin typeface="Josefin Sans"/>
                <a:ea typeface="Josefin Sans"/>
                <a:cs typeface="Josefin Sans"/>
                <a:sym typeface="Josefin Sans"/>
              </a:rPr>
              <a:t>total number of full-time equivalent positions (FTEs) for licensed and unlicensed personnel in public school divisions and regional centers</a:t>
            </a:r>
            <a:r>
              <a:rPr lang="en" sz="2400" dirty="0">
                <a:latin typeface="Josefin Sans"/>
                <a:ea typeface="Josefin Sans"/>
                <a:cs typeface="Josefin Sans"/>
                <a:sym typeface="Josefin Sans"/>
              </a:rPr>
              <a:t>. </a:t>
            </a:r>
            <a:r>
              <a:rPr lang="en" sz="2400" dirty="0" smtClean="0">
                <a:latin typeface="Josefin Sans"/>
                <a:ea typeface="Josefin Sans"/>
                <a:cs typeface="Josefin Sans"/>
                <a:sym typeface="Josefin Sans"/>
              </a:rPr>
              <a:t/>
            </a:r>
            <a:br>
              <a:rPr lang="en" sz="2400" dirty="0" smtClean="0">
                <a:latin typeface="Josefin Sans"/>
                <a:ea typeface="Josefin Sans"/>
                <a:cs typeface="Josefin Sans"/>
                <a:sym typeface="Josefin Sans"/>
              </a:rPr>
            </a:br>
            <a:endParaRPr lang="en" sz="2400" dirty="0" smtClean="0">
              <a:latin typeface="Josefin Sans"/>
              <a:ea typeface="Josefin Sans"/>
              <a:cs typeface="Josefin Sans"/>
              <a:sym typeface="Josefin Sans"/>
            </a:endParaRPr>
          </a:p>
          <a:p>
            <a:pPr lvl="0"/>
            <a:r>
              <a:rPr lang="en-US" sz="2400" dirty="0">
                <a:latin typeface="Josefin Sans"/>
                <a:ea typeface="Josefin Sans"/>
                <a:cs typeface="Josefin Sans"/>
                <a:sym typeface="Josefin Sans"/>
              </a:rPr>
              <a:t>Rate: FTE of Unfilled Positions divided by the FTE of all Positions</a:t>
            </a:r>
          </a:p>
          <a:p>
            <a:pPr marL="33020" lvl="0" indent="0" algn="l" rtl="0">
              <a:lnSpc>
                <a:spcPct val="90000"/>
              </a:lnSpc>
              <a:spcBef>
                <a:spcPts val="750"/>
              </a:spcBef>
              <a:spcAft>
                <a:spcPts val="0"/>
              </a:spcAft>
              <a:buSzPts val="3080"/>
              <a:buNone/>
            </a:pPr>
            <a:endParaRPr sz="2400" dirty="0">
              <a:latin typeface="Josefin Sans"/>
              <a:ea typeface="Josefin Sans"/>
              <a:cs typeface="Josefin Sans"/>
              <a:sym typeface="Josefin Sans"/>
            </a:endParaRPr>
          </a:p>
          <a:p>
            <a:pPr marL="457200" lvl="0" indent="-424180" algn="l" rtl="0">
              <a:lnSpc>
                <a:spcPct val="90000"/>
              </a:lnSpc>
              <a:spcBef>
                <a:spcPts val="750"/>
              </a:spcBef>
              <a:spcAft>
                <a:spcPts val="0"/>
              </a:spcAft>
              <a:buClr>
                <a:srgbClr val="DB244D"/>
              </a:buClr>
              <a:buSzPts val="3080"/>
              <a:buFont typeface="Trebuchet MS"/>
              <a:buChar char="•"/>
            </a:pPr>
            <a:r>
              <a:rPr lang="en" sz="2400" dirty="0">
                <a:latin typeface="Josefin Sans"/>
                <a:ea typeface="Josefin Sans"/>
                <a:cs typeface="Josefin Sans"/>
                <a:sym typeface="Josefin Sans"/>
              </a:rPr>
              <a:t>Data represent a snapshot of staffing levels and vacancy rates as of October 1 of the school year. </a:t>
            </a:r>
            <a:endParaRPr sz="2400" dirty="0">
              <a:latin typeface="Josefin Sans"/>
              <a:ea typeface="Josefin Sans"/>
              <a:cs typeface="Josefin Sans"/>
              <a:sym typeface="Josefin Sans"/>
            </a:endParaRPr>
          </a:p>
          <a:p>
            <a:pPr marL="457200" lvl="0" indent="-228600" algn="l" rtl="0">
              <a:lnSpc>
                <a:spcPct val="90000"/>
              </a:lnSpc>
              <a:spcBef>
                <a:spcPts val="750"/>
              </a:spcBef>
              <a:spcAft>
                <a:spcPts val="0"/>
              </a:spcAft>
              <a:buClr>
                <a:srgbClr val="DB244D"/>
              </a:buClr>
              <a:buSzPts val="3080"/>
              <a:buFont typeface="Trebuchet MS"/>
              <a:buNone/>
            </a:pPr>
            <a:endParaRPr sz="2400" dirty="0">
              <a:latin typeface="Josefin Sans"/>
              <a:ea typeface="Josefin Sans"/>
              <a:cs typeface="Josefin Sans"/>
              <a:sym typeface="Josefin Sans"/>
            </a:endParaRPr>
          </a:p>
          <a:p>
            <a:pPr marL="457200" lvl="0" indent="-424180" algn="l" rtl="0">
              <a:lnSpc>
                <a:spcPct val="90000"/>
              </a:lnSpc>
              <a:spcBef>
                <a:spcPts val="750"/>
              </a:spcBef>
              <a:spcAft>
                <a:spcPts val="0"/>
              </a:spcAft>
              <a:buClr>
                <a:srgbClr val="DB244D"/>
              </a:buClr>
              <a:buSzPts val="3080"/>
              <a:buFont typeface="Trebuchet MS"/>
              <a:buChar char="•"/>
            </a:pPr>
            <a:r>
              <a:rPr lang="en" sz="2400" dirty="0">
                <a:latin typeface="Josefin Sans"/>
                <a:ea typeface="Josefin Sans"/>
                <a:cs typeface="Josefin Sans"/>
                <a:sym typeface="Josefin Sans"/>
              </a:rPr>
              <a:t>It also collects the </a:t>
            </a:r>
            <a:r>
              <a:rPr lang="en" sz="2400" u="sng" dirty="0">
                <a:latin typeface="Josefin Sans"/>
                <a:ea typeface="Josefin Sans"/>
                <a:cs typeface="Josefin Sans"/>
                <a:sym typeface="Josefin Sans"/>
              </a:rPr>
              <a:t>number of filled and unfilled bus driver positions by headcount</a:t>
            </a:r>
            <a:r>
              <a:rPr lang="en" sz="2400" dirty="0">
                <a:latin typeface="Josefin Sans"/>
                <a:ea typeface="Josefin Sans"/>
                <a:cs typeface="Josefin Sans"/>
                <a:sym typeface="Josefin Sans"/>
              </a:rPr>
              <a:t>. </a:t>
            </a:r>
            <a:endParaRPr dirty="0"/>
          </a:p>
        </p:txBody>
      </p:sp>
      <p:sp>
        <p:nvSpPr>
          <p:cNvPr id="406" name="Google Shape;406;g139f13d6f2a_0_21"/>
          <p:cNvSpPr txBox="1">
            <a:spLocks noGrp="1"/>
          </p:cNvSpPr>
          <p:nvPr>
            <p:ph type="sldNum" idx="12"/>
          </p:nvPr>
        </p:nvSpPr>
        <p:spPr>
          <a:xfrm>
            <a:off x="6820727" y="4714644"/>
            <a:ext cx="499500" cy="377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900" b="0" i="0" u="none" strike="noStrike" cap="none">
                <a:solidFill>
                  <a:srgbClr val="000000"/>
                </a:solidFill>
                <a:latin typeface="Tahoma"/>
                <a:ea typeface="Tahoma"/>
                <a:cs typeface="Tahoma"/>
                <a:sym typeface="Tahoma"/>
              </a:rPr>
              <a:t>15</a:t>
            </a:fld>
            <a:endParaRPr sz="900" b="0" i="0" u="none" strike="noStrike" cap="none">
              <a:solidFill>
                <a:srgbClr val="000000"/>
              </a:solidFill>
              <a:latin typeface="Tahoma"/>
              <a:ea typeface="Tahoma"/>
              <a:cs typeface="Tahoma"/>
              <a:sym typeface="Tahom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77850" y="266975"/>
            <a:ext cx="8988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300" b="1" dirty="0">
                <a:solidFill>
                  <a:srgbClr val="D50032"/>
                </a:solidFill>
                <a:latin typeface="Josefin Sans"/>
                <a:ea typeface="Josefin Sans"/>
                <a:cs typeface="Josefin Sans"/>
                <a:sym typeface="Josefin Sans"/>
              </a:rPr>
              <a:t>Statewide Vacancy Rates by Position Type </a:t>
            </a:r>
            <a:endParaRPr sz="3300" dirty="0">
              <a:latin typeface="Josefin Sans"/>
              <a:ea typeface="Josefin Sans"/>
              <a:cs typeface="Josefin Sans"/>
              <a:sym typeface="Josefin Sans"/>
            </a:endParaRPr>
          </a:p>
        </p:txBody>
      </p:sp>
      <p:sp>
        <p:nvSpPr>
          <p:cNvPr id="412" name="Google Shape;412;p9"/>
          <p:cNvSpPr txBox="1">
            <a:spLocks noGrp="1"/>
          </p:cNvSpPr>
          <p:nvPr>
            <p:ph type="body" idx="1"/>
          </p:nvPr>
        </p:nvSpPr>
        <p:spPr>
          <a:xfrm>
            <a:off x="255000" y="969350"/>
            <a:ext cx="8520600" cy="3646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413" name="Google Shape;413;p9"/>
          <p:cNvPicPr preferRelativeResize="0"/>
          <p:nvPr/>
        </p:nvPicPr>
        <p:blipFill rotWithShape="1">
          <a:blip r:embed="rId3">
            <a:alphaModFix/>
          </a:blip>
          <a:srcRect t="-14259"/>
          <a:stretch/>
        </p:blipFill>
        <p:spPr>
          <a:xfrm>
            <a:off x="311700" y="969350"/>
            <a:ext cx="8407176" cy="364652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0"/>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Times New Roman"/>
                <a:ea typeface="Times New Roman"/>
                <a:cs typeface="Times New Roman"/>
                <a:sym typeface="Times New Roman"/>
              </a:rPr>
              <a:t>17</a:t>
            </a:fld>
            <a:endParaRPr sz="900" b="0" i="0" u="none" strike="noStrike" cap="none">
              <a:solidFill>
                <a:srgbClr val="888888"/>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3"/>
          <a:stretch>
            <a:fillRect/>
          </a:stretch>
        </p:blipFill>
        <p:spPr>
          <a:xfrm>
            <a:off x="680485" y="114247"/>
            <a:ext cx="7449878" cy="4572788"/>
          </a:xfrm>
          <a:prstGeom prst="rect">
            <a:avLst/>
          </a:prstGeom>
        </p:spPr>
      </p:pic>
      <p:sp>
        <p:nvSpPr>
          <p:cNvPr id="420" name="Google Shape;420;p10"/>
          <p:cNvSpPr txBox="1"/>
          <p:nvPr/>
        </p:nvSpPr>
        <p:spPr>
          <a:xfrm>
            <a:off x="3359920" y="3871467"/>
            <a:ext cx="5018536" cy="646290"/>
          </a:xfrm>
          <a:prstGeom prst="rect">
            <a:avLst/>
          </a:prstGeom>
          <a:noFill/>
          <a:ln>
            <a:noFill/>
          </a:ln>
        </p:spPr>
        <p:txBody>
          <a:bodyPr spcFirstLastPara="1" wrap="square" lIns="91425" tIns="45700" rIns="91425" bIns="45700" anchor="t" anchorCtr="0">
            <a:spAutoFit/>
          </a:bodyPr>
          <a:lstStyle/>
          <a:p>
            <a:pPr lvl="0">
              <a:buClr>
                <a:schemeClr val="dk1"/>
              </a:buClr>
              <a:buSzPts val="1100"/>
            </a:pPr>
            <a:r>
              <a:rPr lang="en" sz="1200" b="1" dirty="0">
                <a:solidFill>
                  <a:schemeClr val="dk1"/>
                </a:solidFill>
                <a:highlight>
                  <a:schemeClr val="lt1"/>
                </a:highlight>
                <a:latin typeface="Times New Roman"/>
                <a:ea typeface="Times New Roman"/>
                <a:cs typeface="Times New Roman"/>
                <a:sym typeface="Times New Roman"/>
              </a:rPr>
              <a:t>Statewide Teaching Positions by FTE </a:t>
            </a:r>
            <a:r>
              <a:rPr lang="en" sz="1200" b="1" dirty="0" smtClean="0">
                <a:solidFill>
                  <a:schemeClr val="dk1"/>
                </a:solidFill>
                <a:highlight>
                  <a:schemeClr val="lt1"/>
                </a:highlight>
                <a:latin typeface="Times New Roman"/>
                <a:ea typeface="Times New Roman"/>
                <a:cs typeface="Times New Roman"/>
                <a:sym typeface="Times New Roman"/>
              </a:rPr>
              <a:t>91,736.92</a:t>
            </a:r>
          </a:p>
          <a:p>
            <a:pPr lvl="0">
              <a:buClr>
                <a:schemeClr val="dk1"/>
              </a:buClr>
              <a:buSzPts val="1100"/>
            </a:pPr>
            <a:r>
              <a:rPr lang="en-US" sz="900" dirty="0" smtClean="0">
                <a:latin typeface="Times New Roman" panose="02020603050405020304" pitchFamily="18" charset="0"/>
                <a:cs typeface="Times New Roman" panose="02020603050405020304" pitchFamily="18" charset="0"/>
              </a:rPr>
              <a:t>*state-wide </a:t>
            </a:r>
            <a:r>
              <a:rPr lang="en-US" sz="900" dirty="0">
                <a:latin typeface="Times New Roman" panose="02020603050405020304" pitchFamily="18" charset="0"/>
                <a:cs typeface="Times New Roman" panose="02020603050405020304" pitchFamily="18" charset="0"/>
              </a:rPr>
              <a:t>data is dark blue, core content subjects are medium blue, and non-core subjects are </a:t>
            </a:r>
            <a:r>
              <a:rPr lang="en-US" sz="900" dirty="0" smtClean="0">
                <a:latin typeface="Times New Roman" panose="02020603050405020304" pitchFamily="18" charset="0"/>
                <a:cs typeface="Times New Roman" panose="02020603050405020304" pitchFamily="18" charset="0"/>
              </a:rPr>
              <a:t>grey</a:t>
            </a:r>
            <a:r>
              <a:rPr lang="en" b="1" dirty="0">
                <a:solidFill>
                  <a:schemeClr val="dk1"/>
                </a:solidFill>
                <a:highlight>
                  <a:schemeClr val="lt1"/>
                </a:highlight>
                <a:latin typeface="Times New Roman"/>
                <a:ea typeface="Times New Roman"/>
                <a:cs typeface="Times New Roman"/>
                <a:sym typeface="Times New Roman"/>
              </a:rPr>
              <a:t/>
            </a:r>
            <a:br>
              <a:rPr lang="en" b="1" dirty="0">
                <a:solidFill>
                  <a:schemeClr val="dk1"/>
                </a:solidFill>
                <a:highlight>
                  <a:schemeClr val="lt1"/>
                </a:highlight>
                <a:latin typeface="Times New Roman"/>
                <a:ea typeface="Times New Roman"/>
                <a:cs typeface="Times New Roman"/>
                <a:sym typeface="Times New Roman"/>
              </a:rPr>
            </a:br>
            <a:endParaRPr sz="1500" dirty="0">
              <a:solidFill>
                <a:schemeClr val="dk1"/>
              </a:solidFill>
              <a:highlight>
                <a:schemeClr val="lt1"/>
              </a:highlight>
              <a:latin typeface="Times New Roman"/>
              <a:ea typeface="Times New Roman"/>
              <a:cs typeface="Times New Roman"/>
              <a:sym typeface="Times New Roman"/>
            </a:endParaRPr>
          </a:p>
        </p:txBody>
      </p:sp>
      <p:sp>
        <p:nvSpPr>
          <p:cNvPr id="3" name="Rectangle 2"/>
          <p:cNvSpPr/>
          <p:nvPr/>
        </p:nvSpPr>
        <p:spPr>
          <a:xfrm>
            <a:off x="4181508" y="2417862"/>
            <a:ext cx="780983" cy="307777"/>
          </a:xfrm>
          <a:prstGeom prst="rect">
            <a:avLst/>
          </a:prstGeom>
        </p:spPr>
        <p:txBody>
          <a:bodyPr wrap="none">
            <a:spAutoFit/>
          </a:bodyPr>
          <a:lstStyle/>
          <a:p>
            <a:r>
              <a:rPr lang="en-US" dirty="0"/>
              <a:t>68,751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1"/>
          <p:cNvSpPr txBox="1">
            <a:spLocks noGrp="1"/>
          </p:cNvSpPr>
          <p:nvPr>
            <p:ph type="title"/>
          </p:nvPr>
        </p:nvSpPr>
        <p:spPr>
          <a:xfrm>
            <a:off x="628650" y="65352"/>
            <a:ext cx="8168020" cy="9941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ct val="100000"/>
              <a:buFont typeface="Josefin Sans"/>
              <a:buNone/>
            </a:pPr>
            <a:r>
              <a:rPr lang="en" b="1" dirty="0">
                <a:latin typeface="Josefin Sans"/>
                <a:ea typeface="Josefin Sans"/>
                <a:cs typeface="Josefin Sans"/>
                <a:sym typeface="Josefin Sans"/>
              </a:rPr>
              <a:t>Enrollment and Completion in Virginia Teacher Preparation Programs</a:t>
            </a:r>
            <a:endParaRPr dirty="0"/>
          </a:p>
        </p:txBody>
      </p:sp>
      <p:sp>
        <p:nvSpPr>
          <p:cNvPr id="426" name="Google Shape;426;p11"/>
          <p:cNvSpPr txBox="1">
            <a:spLocks noGrp="1"/>
          </p:cNvSpPr>
          <p:nvPr>
            <p:ph type="body" idx="1"/>
          </p:nvPr>
        </p:nvSpPr>
        <p:spPr>
          <a:xfrm>
            <a:off x="628650" y="1059524"/>
            <a:ext cx="7886700" cy="3263504"/>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accent1"/>
              </a:buClr>
              <a:buSzPts val="2100"/>
              <a:buChar char="•"/>
            </a:pPr>
            <a:r>
              <a:rPr lang="en">
                <a:latin typeface="Josefin Sans"/>
                <a:ea typeface="Josefin Sans"/>
                <a:cs typeface="Josefin Sans"/>
                <a:sym typeface="Josefin Sans"/>
              </a:rPr>
              <a:t>USED collects program enrollment and program completer information from teacher preparation programs</a:t>
            </a:r>
            <a:endParaRPr/>
          </a:p>
        </p:txBody>
      </p:sp>
      <p:sp>
        <p:nvSpPr>
          <p:cNvPr id="427" name="Google Shape;427;p11"/>
          <p:cNvSpPr txBox="1">
            <a:spLocks noGrp="1"/>
          </p:cNvSpPr>
          <p:nvPr>
            <p:ph type="sldNum" idx="12"/>
          </p:nvPr>
        </p:nvSpPr>
        <p:spPr>
          <a:xfrm>
            <a:off x="628650" y="4770747"/>
            <a:ext cx="2057400" cy="2738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Times New Roman"/>
                <a:ea typeface="Times New Roman"/>
                <a:cs typeface="Times New Roman"/>
                <a:sym typeface="Times New Roman"/>
              </a:rPr>
              <a:t>18</a:t>
            </a:fld>
            <a:endParaRPr sz="900" b="0" i="0" u="none" strike="noStrike" cap="none">
              <a:solidFill>
                <a:srgbClr val="888888"/>
              </a:solidFill>
              <a:latin typeface="Times New Roman"/>
              <a:ea typeface="Times New Roman"/>
              <a:cs typeface="Times New Roman"/>
              <a:sym typeface="Times New Roman"/>
            </a:endParaRPr>
          </a:p>
        </p:txBody>
      </p:sp>
      <p:sp>
        <p:nvSpPr>
          <p:cNvPr id="428" name="Google Shape;428;p11"/>
          <p:cNvSpPr txBox="1"/>
          <p:nvPr/>
        </p:nvSpPr>
        <p:spPr>
          <a:xfrm>
            <a:off x="1983105" y="4460562"/>
            <a:ext cx="4685898"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1" u="none" strike="noStrike" cap="none">
                <a:solidFill>
                  <a:srgbClr val="000000"/>
                </a:solidFill>
                <a:latin typeface="Times New Roman"/>
                <a:ea typeface="Times New Roman"/>
                <a:cs typeface="Times New Roman"/>
                <a:sym typeface="Times New Roman"/>
              </a:rPr>
              <a:t>Source: USED Title II Reports: </a:t>
            </a:r>
            <a:r>
              <a:rPr lang="en" sz="1050" b="0" i="1" u="sng" strike="noStrike" cap="none">
                <a:solidFill>
                  <a:srgbClr val="000000"/>
                </a:solid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https://title2.ed.gov/Public/Report/StateHome.aspx</a:t>
            </a:r>
            <a:r>
              <a:rPr lang="en" sz="1050" b="0" i="1" u="none" strike="noStrike" cap="none">
                <a:solidFill>
                  <a:srgbClr val="000000"/>
                </a:solidFill>
                <a:latin typeface="Times New Roman"/>
                <a:ea typeface="Times New Roman"/>
                <a:cs typeface="Times New Roman"/>
                <a:sym typeface="Times New Roman"/>
              </a:rPr>
              <a:t> </a:t>
            </a:r>
            <a:endParaRPr/>
          </a:p>
        </p:txBody>
      </p:sp>
      <p:graphicFrame>
        <p:nvGraphicFramePr>
          <p:cNvPr id="429" name="Google Shape;429;p11"/>
          <p:cNvGraphicFramePr/>
          <p:nvPr/>
        </p:nvGraphicFramePr>
        <p:xfrm>
          <a:off x="849190" y="1837028"/>
          <a:ext cx="6953728" cy="264411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12"/>
          <p:cNvPicPr preferRelativeResize="0"/>
          <p:nvPr/>
        </p:nvPicPr>
        <p:blipFill rotWithShape="1">
          <a:blip r:embed="rId3">
            <a:alphaModFix/>
          </a:blip>
          <a:srcRect/>
          <a:stretch/>
        </p:blipFill>
        <p:spPr>
          <a:xfrm>
            <a:off x="1969626" y="986339"/>
            <a:ext cx="2438123" cy="1095738"/>
          </a:xfrm>
          <a:prstGeom prst="rect">
            <a:avLst/>
          </a:prstGeom>
          <a:noFill/>
          <a:ln>
            <a:noFill/>
          </a:ln>
        </p:spPr>
      </p:pic>
      <p:sp>
        <p:nvSpPr>
          <p:cNvPr id="435" name="Google Shape;435;p12"/>
          <p:cNvSpPr txBox="1">
            <a:spLocks noGrp="1"/>
          </p:cNvSpPr>
          <p:nvPr>
            <p:ph type="title"/>
          </p:nvPr>
        </p:nvSpPr>
        <p:spPr>
          <a:xfrm>
            <a:off x="311700" y="1728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900" b="1" dirty="0">
                <a:solidFill>
                  <a:srgbClr val="C22536"/>
                </a:solidFill>
                <a:latin typeface="Josefin Sans"/>
                <a:ea typeface="Josefin Sans"/>
                <a:cs typeface="Josefin Sans"/>
                <a:sym typeface="Josefin Sans"/>
              </a:rPr>
              <a:t>Data-Informed Practices, Barriers, &amp; Priorities</a:t>
            </a:r>
            <a:endParaRPr sz="2900" b="1" dirty="0">
              <a:solidFill>
                <a:srgbClr val="C22536"/>
              </a:solidFill>
              <a:latin typeface="Josefin Sans"/>
              <a:ea typeface="Josefin Sans"/>
              <a:cs typeface="Josefin Sans"/>
              <a:sym typeface="Josefin Sans"/>
            </a:endParaRPr>
          </a:p>
        </p:txBody>
      </p:sp>
      <p:sp>
        <p:nvSpPr>
          <p:cNvPr id="436" name="Google Shape;436;p12"/>
          <p:cNvSpPr txBox="1"/>
          <p:nvPr/>
        </p:nvSpPr>
        <p:spPr>
          <a:xfrm>
            <a:off x="3222725" y="1049375"/>
            <a:ext cx="19227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Arial"/>
                <a:ea typeface="Arial"/>
                <a:cs typeface="Arial"/>
                <a:sym typeface="Arial"/>
              </a:rPr>
              <a:t>(2015-16 AY)</a:t>
            </a:r>
            <a:endParaRPr sz="1300" b="0" i="0" u="none" strike="noStrike" cap="none">
              <a:solidFill>
                <a:srgbClr val="000000"/>
              </a:solidFill>
              <a:latin typeface="Arial"/>
              <a:ea typeface="Arial"/>
              <a:cs typeface="Arial"/>
              <a:sym typeface="Arial"/>
            </a:endParaRPr>
          </a:p>
        </p:txBody>
      </p:sp>
      <p:pic>
        <p:nvPicPr>
          <p:cNvPr id="437" name="Google Shape;437;p12"/>
          <p:cNvPicPr preferRelativeResize="0"/>
          <p:nvPr/>
        </p:nvPicPr>
        <p:blipFill rotWithShape="1">
          <a:blip r:embed="rId4">
            <a:alphaModFix/>
          </a:blip>
          <a:srcRect/>
          <a:stretch/>
        </p:blipFill>
        <p:spPr>
          <a:xfrm>
            <a:off x="5614825" y="987975"/>
            <a:ext cx="2438125" cy="1094100"/>
          </a:xfrm>
          <a:prstGeom prst="rect">
            <a:avLst/>
          </a:prstGeom>
          <a:noFill/>
          <a:ln>
            <a:noFill/>
          </a:ln>
        </p:spPr>
      </p:pic>
      <p:sp>
        <p:nvSpPr>
          <p:cNvPr id="438" name="Google Shape;438;p12"/>
          <p:cNvSpPr txBox="1"/>
          <p:nvPr/>
        </p:nvSpPr>
        <p:spPr>
          <a:xfrm>
            <a:off x="311700" y="1137775"/>
            <a:ext cx="9435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EPP Trends</a:t>
            </a:r>
            <a:endParaRPr sz="1600" b="1" i="0" u="none" strike="noStrike" cap="none">
              <a:solidFill>
                <a:schemeClr val="dk1"/>
              </a:solidFill>
              <a:latin typeface="Arial"/>
              <a:ea typeface="Arial"/>
              <a:cs typeface="Arial"/>
              <a:sym typeface="Arial"/>
            </a:endParaRPr>
          </a:p>
        </p:txBody>
      </p:sp>
      <p:sp>
        <p:nvSpPr>
          <p:cNvPr id="439" name="Google Shape;439;p12"/>
          <p:cNvSpPr txBox="1"/>
          <p:nvPr/>
        </p:nvSpPr>
        <p:spPr>
          <a:xfrm>
            <a:off x="311700" y="3505238"/>
            <a:ext cx="115134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Licensure Trends</a:t>
            </a:r>
            <a:endParaRPr sz="1600" b="1" i="0" u="none" strike="noStrike" cap="none">
              <a:solidFill>
                <a:schemeClr val="dk1"/>
              </a:solidFill>
              <a:latin typeface="Arial"/>
              <a:ea typeface="Arial"/>
              <a:cs typeface="Arial"/>
              <a:sym typeface="Arial"/>
            </a:endParaRPr>
          </a:p>
        </p:txBody>
      </p:sp>
      <p:sp>
        <p:nvSpPr>
          <p:cNvPr id="440" name="Google Shape;440;p12"/>
          <p:cNvSpPr txBox="1"/>
          <p:nvPr/>
        </p:nvSpPr>
        <p:spPr>
          <a:xfrm>
            <a:off x="6867625" y="1049375"/>
            <a:ext cx="19227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1"/>
                </a:solidFill>
                <a:latin typeface="Arial"/>
                <a:ea typeface="Arial"/>
                <a:cs typeface="Arial"/>
                <a:sym typeface="Arial"/>
              </a:rPr>
              <a:t>(2019-20 AY)</a:t>
            </a:r>
            <a:endParaRPr sz="1300" b="0" i="0" u="none" strike="noStrike" cap="none">
              <a:solidFill>
                <a:srgbClr val="000000"/>
              </a:solidFill>
              <a:latin typeface="Arial"/>
              <a:ea typeface="Arial"/>
              <a:cs typeface="Arial"/>
              <a:sym typeface="Arial"/>
            </a:endParaRPr>
          </a:p>
        </p:txBody>
      </p:sp>
      <p:sp>
        <p:nvSpPr>
          <p:cNvPr id="441" name="Google Shape;441;p12"/>
          <p:cNvSpPr/>
          <p:nvPr/>
        </p:nvSpPr>
        <p:spPr>
          <a:xfrm>
            <a:off x="4662725" y="1288125"/>
            <a:ext cx="706800" cy="477000"/>
          </a:xfrm>
          <a:prstGeom prst="rightArrow">
            <a:avLst>
              <a:gd name="adj1" fmla="val 50000"/>
              <a:gd name="adj2" fmla="val 50000"/>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442" name="Google Shape;442;p12"/>
          <p:cNvGraphicFramePr/>
          <p:nvPr/>
        </p:nvGraphicFramePr>
        <p:xfrm>
          <a:off x="1566200" y="2249925"/>
          <a:ext cx="7074475" cy="2771770"/>
        </p:xfrm>
        <a:graphic>
          <a:graphicData uri="http://schemas.openxmlformats.org/drawingml/2006/table">
            <a:tbl>
              <a:tblPr>
                <a:noFill/>
                <a:tableStyleId>{9453759B-2A5E-42A6-B6B3-2162F3A53D43}</a:tableStyleId>
              </a:tblPr>
              <a:tblGrid>
                <a:gridCol w="1760725">
                  <a:extLst>
                    <a:ext uri="{9D8B030D-6E8A-4147-A177-3AD203B41FA5}">
                      <a16:colId xmlns:a16="http://schemas.microsoft.com/office/drawing/2014/main" val="20000"/>
                    </a:ext>
                  </a:extLst>
                </a:gridCol>
                <a:gridCol w="592175">
                  <a:extLst>
                    <a:ext uri="{9D8B030D-6E8A-4147-A177-3AD203B41FA5}">
                      <a16:colId xmlns:a16="http://schemas.microsoft.com/office/drawing/2014/main" val="20001"/>
                    </a:ext>
                  </a:extLst>
                </a:gridCol>
                <a:gridCol w="592175">
                  <a:extLst>
                    <a:ext uri="{9D8B030D-6E8A-4147-A177-3AD203B41FA5}">
                      <a16:colId xmlns:a16="http://schemas.microsoft.com/office/drawing/2014/main" val="20002"/>
                    </a:ext>
                  </a:extLst>
                </a:gridCol>
                <a:gridCol w="592175">
                  <a:extLst>
                    <a:ext uri="{9D8B030D-6E8A-4147-A177-3AD203B41FA5}">
                      <a16:colId xmlns:a16="http://schemas.microsoft.com/office/drawing/2014/main" val="20003"/>
                    </a:ext>
                  </a:extLst>
                </a:gridCol>
                <a:gridCol w="592175">
                  <a:extLst>
                    <a:ext uri="{9D8B030D-6E8A-4147-A177-3AD203B41FA5}">
                      <a16:colId xmlns:a16="http://schemas.microsoft.com/office/drawing/2014/main" val="20004"/>
                    </a:ext>
                  </a:extLst>
                </a:gridCol>
                <a:gridCol w="592175">
                  <a:extLst>
                    <a:ext uri="{9D8B030D-6E8A-4147-A177-3AD203B41FA5}">
                      <a16:colId xmlns:a16="http://schemas.microsoft.com/office/drawing/2014/main" val="20005"/>
                    </a:ext>
                  </a:extLst>
                </a:gridCol>
                <a:gridCol w="592175">
                  <a:extLst>
                    <a:ext uri="{9D8B030D-6E8A-4147-A177-3AD203B41FA5}">
                      <a16:colId xmlns:a16="http://schemas.microsoft.com/office/drawing/2014/main" val="20006"/>
                    </a:ext>
                  </a:extLst>
                </a:gridCol>
                <a:gridCol w="592175">
                  <a:extLst>
                    <a:ext uri="{9D8B030D-6E8A-4147-A177-3AD203B41FA5}">
                      <a16:colId xmlns:a16="http://schemas.microsoft.com/office/drawing/2014/main" val="20007"/>
                    </a:ext>
                  </a:extLst>
                </a:gridCol>
                <a:gridCol w="529025">
                  <a:extLst>
                    <a:ext uri="{9D8B030D-6E8A-4147-A177-3AD203B41FA5}">
                      <a16:colId xmlns:a16="http://schemas.microsoft.com/office/drawing/2014/main" val="20008"/>
                    </a:ext>
                  </a:extLst>
                </a:gridCol>
                <a:gridCol w="639500">
                  <a:extLst>
                    <a:ext uri="{9D8B030D-6E8A-4147-A177-3AD203B41FA5}">
                      <a16:colId xmlns:a16="http://schemas.microsoft.com/office/drawing/2014/main" val="20009"/>
                    </a:ext>
                  </a:extLst>
                </a:gridCol>
              </a:tblGrid>
              <a:tr h="324950">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chemeClr val="dk1"/>
                          </a:solidFill>
                        </a:rPr>
                        <a:t>2015</a:t>
                      </a:r>
                      <a:endParaRPr sz="10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chemeClr val="dk1"/>
                          </a:solidFill>
                        </a:rPr>
                        <a:t>2016</a:t>
                      </a:r>
                      <a:endParaRPr sz="10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chemeClr val="dk1"/>
                          </a:solidFill>
                        </a:rPr>
                        <a:t>2017</a:t>
                      </a:r>
                      <a:endParaRPr sz="10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chemeClr val="dk1"/>
                          </a:solidFill>
                        </a:rPr>
                        <a:t>2018</a:t>
                      </a:r>
                      <a:endParaRPr sz="10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chemeClr val="dk1"/>
                          </a:solidFill>
                        </a:rPr>
                        <a:t>2019</a:t>
                      </a:r>
                      <a:endParaRPr sz="10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chemeClr val="dk1"/>
                          </a:solidFill>
                        </a:rPr>
                        <a:t>2020</a:t>
                      </a:r>
                      <a:endParaRPr sz="10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chemeClr val="dk1"/>
                          </a:solidFill>
                        </a:rPr>
                        <a:t>2021</a:t>
                      </a:r>
                      <a:endParaRPr sz="10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chemeClr val="dk1"/>
                          </a:solidFill>
                        </a:rPr>
                        <a:t>2022</a:t>
                      </a:r>
                      <a:endParaRPr sz="10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chemeClr val="dk1"/>
                          </a:solidFill>
                        </a:rPr>
                        <a:t>Total</a:t>
                      </a:r>
                      <a:endParaRPr sz="1000" b="1" u="none" strike="noStrike" cap="none">
                        <a:solidFill>
                          <a:schemeClr val="dk1"/>
                        </a:solidFill>
                      </a:endParaRPr>
                    </a:p>
                  </a:txBody>
                  <a:tcPr marL="91425" marR="91425" marT="91425" marB="91425"/>
                </a:tc>
                <a:extLst>
                  <a:ext uri="{0D108BD9-81ED-4DB2-BD59-A6C34878D82A}">
                    <a16:rowId xmlns:a16="http://schemas.microsoft.com/office/drawing/2014/main" val="10000"/>
                  </a:ext>
                </a:extLst>
              </a:tr>
              <a:tr h="715300">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chemeClr val="dk1"/>
                          </a:solidFill>
                        </a:rPr>
                        <a:t>Postgraduate Professional License (</a:t>
                      </a:r>
                      <a:r>
                        <a:rPr lang="en" sz="600" b="1" u="none" strike="noStrike" cap="none">
                          <a:solidFill>
                            <a:schemeClr val="dk1"/>
                          </a:solidFill>
                        </a:rPr>
                        <a:t>earned Master’s +, </a:t>
                      </a:r>
                      <a:endParaRPr sz="600" b="1" u="none" strike="noStrike" cap="none">
                        <a:solidFill>
                          <a:schemeClr val="dk1"/>
                        </a:solidFill>
                      </a:endParaRPr>
                    </a:p>
                    <a:p>
                      <a:pPr marL="0" marR="0" lvl="0" indent="0" algn="l" rtl="0">
                        <a:lnSpc>
                          <a:spcPct val="100000"/>
                        </a:lnSpc>
                        <a:spcBef>
                          <a:spcPts val="0"/>
                        </a:spcBef>
                        <a:spcAft>
                          <a:spcPts val="0"/>
                        </a:spcAft>
                        <a:buClr>
                          <a:srgbClr val="000000"/>
                        </a:buClr>
                        <a:buSzPts val="600"/>
                        <a:buFont typeface="Arial"/>
                        <a:buNone/>
                      </a:pPr>
                      <a:r>
                        <a:rPr lang="en" sz="600" b="1" u="none" strike="noStrike" cap="none">
                          <a:solidFill>
                            <a:schemeClr val="dk1"/>
                          </a:solidFill>
                        </a:rPr>
                        <a:t>10 yr, renewable)</a:t>
                      </a:r>
                      <a:endParaRPr sz="10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20,623</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18,745</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20,976</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19,539</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19,465</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16,493</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14,214</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  </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130,055</a:t>
                      </a:r>
                      <a:endParaRPr sz="700" i="1" u="none" strike="noStrike" cap="none">
                        <a:solidFill>
                          <a:schemeClr val="dk1"/>
                        </a:solidFill>
                      </a:endParaRPr>
                    </a:p>
                  </a:txBody>
                  <a:tcPr marL="91425" marR="91425" marT="91425" marB="91425"/>
                </a:tc>
                <a:extLst>
                  <a:ext uri="{0D108BD9-81ED-4DB2-BD59-A6C34878D82A}">
                    <a16:rowId xmlns:a16="http://schemas.microsoft.com/office/drawing/2014/main" val="10001"/>
                  </a:ext>
                </a:extLst>
              </a:tr>
              <a:tr h="69925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chemeClr val="dk1"/>
                          </a:solidFill>
                        </a:rPr>
                        <a:t>Collegiate Professional License </a:t>
                      </a:r>
                      <a:r>
                        <a:rPr lang="en" sz="600" b="1" u="none" strike="noStrike" cap="none">
                          <a:solidFill>
                            <a:schemeClr val="dk1"/>
                          </a:solidFill>
                        </a:rPr>
                        <a:t>(earned Bachelor's, </a:t>
                      </a:r>
                      <a:endParaRPr sz="600" b="1" u="none" strike="noStrike" cap="none">
                        <a:solidFill>
                          <a:schemeClr val="dk1"/>
                        </a:solidFill>
                      </a:endParaRPr>
                    </a:p>
                    <a:p>
                      <a:pPr marL="0" marR="0" lvl="0" indent="0" algn="l" rtl="0">
                        <a:lnSpc>
                          <a:spcPct val="100000"/>
                        </a:lnSpc>
                        <a:spcBef>
                          <a:spcPts val="0"/>
                        </a:spcBef>
                        <a:spcAft>
                          <a:spcPts val="0"/>
                        </a:spcAft>
                        <a:buClr>
                          <a:srgbClr val="000000"/>
                        </a:buClr>
                        <a:buSzPts val="600"/>
                        <a:buFont typeface="Arial"/>
                        <a:buNone/>
                      </a:pPr>
                      <a:r>
                        <a:rPr lang="en" sz="600" b="1" u="none" strike="noStrike" cap="none">
                          <a:solidFill>
                            <a:schemeClr val="dk1"/>
                          </a:solidFill>
                        </a:rPr>
                        <a:t>10 yr, renewable)</a:t>
                      </a:r>
                      <a:endParaRPr sz="6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8,139</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8,719</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10,177</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9,773</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9,305</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7,253</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5,845</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  </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59,211</a:t>
                      </a:r>
                      <a:endParaRPr sz="700" i="1" u="none" strike="noStrike" cap="none">
                        <a:solidFill>
                          <a:schemeClr val="dk1"/>
                        </a:solidFill>
                      </a:endParaRPr>
                    </a:p>
                  </a:txBody>
                  <a:tcPr marL="91425" marR="91425" marT="91425" marB="91425"/>
                </a:tc>
                <a:extLst>
                  <a:ext uri="{0D108BD9-81ED-4DB2-BD59-A6C34878D82A}">
                    <a16:rowId xmlns:a16="http://schemas.microsoft.com/office/drawing/2014/main" val="10002"/>
                  </a:ext>
                </a:extLst>
              </a:tr>
              <a:tr h="49075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chemeClr val="dk1"/>
                          </a:solidFill>
                        </a:rPr>
                        <a:t>Provisional License</a:t>
                      </a:r>
                      <a:endParaRPr sz="1100" b="1" u="none" strike="noStrike" cap="none">
                        <a:solidFill>
                          <a:schemeClr val="dk1"/>
                        </a:solidFill>
                      </a:endParaRPr>
                    </a:p>
                    <a:p>
                      <a:pPr marL="0" marR="0" lvl="0" indent="0" algn="l" rtl="0">
                        <a:lnSpc>
                          <a:spcPct val="100000"/>
                        </a:lnSpc>
                        <a:spcBef>
                          <a:spcPts val="0"/>
                        </a:spcBef>
                        <a:spcAft>
                          <a:spcPts val="0"/>
                        </a:spcAft>
                        <a:buClr>
                          <a:srgbClr val="000000"/>
                        </a:buClr>
                        <a:buSzPts val="600"/>
                        <a:buFont typeface="Arial"/>
                        <a:buNone/>
                      </a:pPr>
                      <a:r>
                        <a:rPr lang="en" sz="600" b="1" u="none" strike="noStrike" cap="none">
                          <a:solidFill>
                            <a:schemeClr val="dk1"/>
                          </a:solidFill>
                        </a:rPr>
                        <a:t>(3 yr, non-renewable)</a:t>
                      </a:r>
                      <a:endParaRPr sz="6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a:t>
                      </a:r>
                      <a:endParaRPr sz="700" u="none" strike="noStrike" cap="none">
                        <a:solidFill>
                          <a:schemeClr val="dk1"/>
                        </a:solidFill>
                      </a:endParaRPr>
                    </a:p>
                    <a:p>
                      <a:pPr marL="0" marR="0" lvl="0" indent="0" algn="l" rtl="0">
                        <a:lnSpc>
                          <a:spcPct val="100000"/>
                        </a:lnSpc>
                        <a:spcBef>
                          <a:spcPts val="0"/>
                        </a:spcBef>
                        <a:spcAft>
                          <a:spcPts val="0"/>
                        </a:spcAft>
                        <a:buClr>
                          <a:srgbClr val="000000"/>
                        </a:buClr>
                        <a:buSzPts val="700"/>
                        <a:buFont typeface="Arial"/>
                        <a:buNone/>
                      </a:pPr>
                      <a:endParaRPr sz="700" u="none" strike="noStrike" cap="none">
                        <a:solidFill>
                          <a:schemeClr val="dk1"/>
                        </a:solidFill>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117</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192</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446</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767</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1,669</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2,804</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2,698</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rPr>
                        <a:t>            	-  </a:t>
                      </a: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8,693</a:t>
                      </a:r>
                      <a:endParaRPr sz="700" i="1" u="none" strike="noStrike" cap="none">
                        <a:solidFill>
                          <a:schemeClr val="dk1"/>
                        </a:solidFill>
                      </a:endParaRPr>
                    </a:p>
                  </a:txBody>
                  <a:tcPr marL="91425" marR="91425" marT="91425" marB="91425"/>
                </a:tc>
                <a:extLst>
                  <a:ext uri="{0D108BD9-81ED-4DB2-BD59-A6C34878D82A}">
                    <a16:rowId xmlns:a16="http://schemas.microsoft.com/office/drawing/2014/main" val="10003"/>
                  </a:ext>
                </a:extLst>
              </a:tr>
              <a:tr h="490750">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28,879</a:t>
                      </a:r>
                      <a:endParaRPr sz="700" i="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27,656</a:t>
                      </a:r>
                      <a:endParaRPr sz="700" i="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31,599</a:t>
                      </a:r>
                      <a:endParaRPr sz="700" i="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30,079</a:t>
                      </a:r>
                      <a:endParaRPr sz="700" i="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30,439</a:t>
                      </a:r>
                      <a:endParaRPr sz="700" i="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26,550</a:t>
                      </a:r>
                      <a:endParaRPr sz="700" i="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22,757</a:t>
                      </a:r>
                      <a:endParaRPr sz="700" i="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a:t>
                      </a:r>
                      <a:endParaRPr sz="700" i="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700"/>
                        <a:buFont typeface="Arial"/>
                        <a:buNone/>
                      </a:pPr>
                      <a:r>
                        <a:rPr lang="en" sz="700" i="1" u="none" strike="noStrike" cap="none">
                          <a:solidFill>
                            <a:schemeClr val="dk1"/>
                          </a:solidFill>
                        </a:rPr>
                        <a:t>     	197,959</a:t>
                      </a:r>
                      <a:endParaRPr sz="700" i="1" u="none" strike="noStrike" cap="none">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443" name="Google Shape;443;p12"/>
          <p:cNvSpPr/>
          <p:nvPr/>
        </p:nvSpPr>
        <p:spPr>
          <a:xfrm>
            <a:off x="3122494" y="4635500"/>
            <a:ext cx="723775" cy="481000"/>
          </a:xfrm>
          <a:custGeom>
            <a:avLst/>
            <a:gdLst/>
            <a:ahLst/>
            <a:cxnLst/>
            <a:rect l="l" t="t" r="r" b="b"/>
            <a:pathLst>
              <a:path w="28951" h="19240" extrusionOk="0">
                <a:moveTo>
                  <a:pt x="28951" y="3991"/>
                </a:moveTo>
                <a:cubicBezTo>
                  <a:pt x="19639" y="1333"/>
                  <a:pt x="-2774" y="-478"/>
                  <a:pt x="286" y="8709"/>
                </a:cubicBezTo>
                <a:cubicBezTo>
                  <a:pt x="2805" y="16274"/>
                  <a:pt x="15659" y="22006"/>
                  <a:pt x="22420" y="17780"/>
                </a:cubicBezTo>
                <a:cubicBezTo>
                  <a:pt x="27530" y="14586"/>
                  <a:pt x="28381" y="5390"/>
                  <a:pt x="25686" y="0"/>
                </a:cubicBezTo>
              </a:path>
            </a:pathLst>
          </a:cu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2"/>
          <p:cNvSpPr/>
          <p:nvPr/>
        </p:nvSpPr>
        <p:spPr>
          <a:xfrm>
            <a:off x="6816256" y="4617350"/>
            <a:ext cx="541050" cy="474000"/>
          </a:xfrm>
          <a:custGeom>
            <a:avLst/>
            <a:gdLst/>
            <a:ahLst/>
            <a:cxnLst/>
            <a:rect l="l" t="t" r="r" b="b"/>
            <a:pathLst>
              <a:path w="21642" h="18960" extrusionOk="0">
                <a:moveTo>
                  <a:pt x="19087" y="4355"/>
                </a:moveTo>
                <a:cubicBezTo>
                  <a:pt x="15141" y="2920"/>
                  <a:pt x="10907" y="1223"/>
                  <a:pt x="6750" y="1815"/>
                </a:cubicBezTo>
                <a:cubicBezTo>
                  <a:pt x="2929" y="2360"/>
                  <a:pt x="-1559" y="8401"/>
                  <a:pt x="581" y="11612"/>
                </a:cubicBezTo>
                <a:cubicBezTo>
                  <a:pt x="4167" y="16992"/>
                  <a:pt x="13913" y="21294"/>
                  <a:pt x="19087" y="17417"/>
                </a:cubicBezTo>
                <a:cubicBezTo>
                  <a:pt x="23814" y="13875"/>
                  <a:pt x="21104" y="2642"/>
                  <a:pt x="15821" y="0"/>
                </a:cubicBezTo>
              </a:path>
            </a:pathLst>
          </a:custGeom>
          <a:noFill/>
          <a:ln w="28575" cap="flat" cmpd="sng">
            <a:solidFill>
              <a:srgbClr val="D500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2"/>
          <p:cNvSpPr/>
          <p:nvPr/>
        </p:nvSpPr>
        <p:spPr>
          <a:xfrm>
            <a:off x="3265109" y="3429000"/>
            <a:ext cx="606875" cy="488675"/>
          </a:xfrm>
          <a:custGeom>
            <a:avLst/>
            <a:gdLst/>
            <a:ahLst/>
            <a:cxnLst/>
            <a:rect l="l" t="t" r="r" b="b"/>
            <a:pathLst>
              <a:path w="24275" h="19547" extrusionOk="0">
                <a:moveTo>
                  <a:pt x="19982" y="5443"/>
                </a:moveTo>
                <a:cubicBezTo>
                  <a:pt x="16869" y="2330"/>
                  <a:pt x="12014" y="180"/>
                  <a:pt x="7645" y="726"/>
                </a:cubicBezTo>
                <a:cubicBezTo>
                  <a:pt x="3515" y="1242"/>
                  <a:pt x="-1159" y="7022"/>
                  <a:pt x="387" y="10886"/>
                </a:cubicBezTo>
                <a:cubicBezTo>
                  <a:pt x="3276" y="18105"/>
                  <a:pt x="17386" y="22553"/>
                  <a:pt x="22885" y="17054"/>
                </a:cubicBezTo>
                <a:cubicBezTo>
                  <a:pt x="27564" y="12375"/>
                  <a:pt x="19002" y="2094"/>
                  <a:pt x="12725" y="0"/>
                </a:cubicBezTo>
              </a:path>
            </a:pathLst>
          </a:cu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446" name="Google Shape;446;p12"/>
          <p:cNvSpPr/>
          <p:nvPr/>
        </p:nvSpPr>
        <p:spPr>
          <a:xfrm>
            <a:off x="6771697" y="3438075"/>
            <a:ext cx="572475" cy="417325"/>
          </a:xfrm>
          <a:custGeom>
            <a:avLst/>
            <a:gdLst/>
            <a:ahLst/>
            <a:cxnLst/>
            <a:rect l="l" t="t" r="r" b="b"/>
            <a:pathLst>
              <a:path w="22899" h="16693" extrusionOk="0">
                <a:moveTo>
                  <a:pt x="20869" y="6168"/>
                </a:moveTo>
                <a:cubicBezTo>
                  <a:pt x="16003" y="2384"/>
                  <a:pt x="9169" y="75"/>
                  <a:pt x="3089" y="1088"/>
                </a:cubicBezTo>
                <a:cubicBezTo>
                  <a:pt x="408" y="1535"/>
                  <a:pt x="-347" y="6043"/>
                  <a:pt x="186" y="8708"/>
                </a:cubicBezTo>
                <a:cubicBezTo>
                  <a:pt x="1631" y="15928"/>
                  <a:pt x="16386" y="19355"/>
                  <a:pt x="21595" y="14151"/>
                </a:cubicBezTo>
                <a:cubicBezTo>
                  <a:pt x="25170" y="10579"/>
                  <a:pt x="20672" y="2260"/>
                  <a:pt x="16152" y="0"/>
                </a:cubicBezTo>
              </a:path>
            </a:pathLst>
          </a:cu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2"/>
          <p:cNvSpPr/>
          <p:nvPr/>
        </p:nvSpPr>
        <p:spPr>
          <a:xfrm>
            <a:off x="6775954" y="4091225"/>
            <a:ext cx="668650" cy="412100"/>
          </a:xfrm>
          <a:custGeom>
            <a:avLst/>
            <a:gdLst/>
            <a:ahLst/>
            <a:cxnLst/>
            <a:rect l="l" t="t" r="r" b="b"/>
            <a:pathLst>
              <a:path w="26746" h="16484" extrusionOk="0">
                <a:moveTo>
                  <a:pt x="23965" y="5805"/>
                </a:moveTo>
                <a:cubicBezTo>
                  <a:pt x="17492" y="1182"/>
                  <a:pt x="-2575" y="2048"/>
                  <a:pt x="379" y="9434"/>
                </a:cubicBezTo>
                <a:cubicBezTo>
                  <a:pt x="3549" y="17360"/>
                  <a:pt x="19743" y="18736"/>
                  <a:pt x="25779" y="12700"/>
                </a:cubicBezTo>
                <a:cubicBezTo>
                  <a:pt x="29722" y="8757"/>
                  <a:pt x="19883" y="2488"/>
                  <a:pt x="14893" y="0"/>
                </a:cubicBezTo>
              </a:path>
            </a:pathLst>
          </a:cu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b="1"/>
          </a:p>
        </p:txBody>
      </p:sp>
      <p:sp>
        <p:nvSpPr>
          <p:cNvPr id="448" name="Google Shape;448;p12"/>
          <p:cNvSpPr/>
          <p:nvPr/>
        </p:nvSpPr>
        <p:spPr>
          <a:xfrm>
            <a:off x="3152586" y="4000500"/>
            <a:ext cx="784450" cy="555875"/>
          </a:xfrm>
          <a:custGeom>
            <a:avLst/>
            <a:gdLst/>
            <a:ahLst/>
            <a:cxnLst/>
            <a:rect l="l" t="t" r="r" b="b"/>
            <a:pathLst>
              <a:path w="31378" h="22235" extrusionOk="0">
                <a:moveTo>
                  <a:pt x="28474" y="7620"/>
                </a:moveTo>
                <a:cubicBezTo>
                  <a:pt x="28474" y="-2002"/>
                  <a:pt x="-4419" y="6627"/>
                  <a:pt x="534" y="14877"/>
                </a:cubicBezTo>
                <a:cubicBezTo>
                  <a:pt x="5765" y="23590"/>
                  <a:pt x="28095" y="25338"/>
                  <a:pt x="31014" y="15603"/>
                </a:cubicBezTo>
                <a:cubicBezTo>
                  <a:pt x="32273" y="11403"/>
                  <a:pt x="29289" y="5952"/>
                  <a:pt x="25571" y="3629"/>
                </a:cubicBezTo>
                <a:cubicBezTo>
                  <a:pt x="22904" y="1963"/>
                  <a:pt x="19085" y="2225"/>
                  <a:pt x="16863" y="0"/>
                </a:cubicBezTo>
              </a:path>
            </a:pathLst>
          </a:cu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b="1"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
          <p:cNvSpPr txBox="1">
            <a:spLocks noGrp="1"/>
          </p:cNvSpPr>
          <p:nvPr>
            <p:ph type="title"/>
          </p:nvPr>
        </p:nvSpPr>
        <p:spPr>
          <a:xfrm>
            <a:off x="311699" y="445025"/>
            <a:ext cx="866131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320" b="1" dirty="0">
                <a:solidFill>
                  <a:srgbClr val="C22536"/>
                </a:solidFill>
                <a:latin typeface="Josefin Sans"/>
                <a:ea typeface="Josefin Sans"/>
                <a:cs typeface="Josefin Sans"/>
                <a:sym typeface="Josefin Sans"/>
              </a:rPr>
              <a:t>Proposed Multi-Year Process (2022-2025)</a:t>
            </a:r>
            <a:endParaRPr sz="3320" b="1" dirty="0">
              <a:solidFill>
                <a:srgbClr val="C22536"/>
              </a:solidFill>
              <a:latin typeface="Josefin Sans"/>
              <a:ea typeface="Josefin Sans"/>
              <a:cs typeface="Josefin Sans"/>
              <a:sym typeface="Josefin Sans"/>
            </a:endParaRPr>
          </a:p>
        </p:txBody>
      </p:sp>
      <p:grpSp>
        <p:nvGrpSpPr>
          <p:cNvPr id="342" name="Google Shape;342;p2"/>
          <p:cNvGrpSpPr/>
          <p:nvPr/>
        </p:nvGrpSpPr>
        <p:grpSpPr>
          <a:xfrm>
            <a:off x="2904493" y="356046"/>
            <a:ext cx="2994919" cy="2986343"/>
            <a:chOff x="1083026" y="1574025"/>
            <a:chExt cx="1834897" cy="1373537"/>
          </a:xfrm>
        </p:grpSpPr>
        <p:sp>
          <p:nvSpPr>
            <p:cNvPr id="343" name="Google Shape;343;p2"/>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Clr>
                  <a:srgbClr val="000000"/>
                </a:buClr>
                <a:buSzPts val="800"/>
                <a:buFont typeface="Arial"/>
                <a:buNone/>
              </a:pPr>
              <a:endParaRPr sz="800" b="0" i="0" u="none" strike="noStrike" cap="none">
                <a:solidFill>
                  <a:srgbClr val="0C58D3"/>
                </a:solidFill>
                <a:latin typeface="Roboto"/>
                <a:ea typeface="Roboto"/>
                <a:cs typeface="Roboto"/>
                <a:sym typeface="Roboto"/>
              </a:endParaRPr>
            </a:p>
          </p:txBody>
        </p:sp>
        <p:sp>
          <p:nvSpPr>
            <p:cNvPr id="344" name="Google Shape;344;p2"/>
            <p:cNvSpPr/>
            <p:nvPr/>
          </p:nvSpPr>
          <p:spPr>
            <a:xfrm flipH="1">
              <a:off x="1083026" y="2306629"/>
              <a:ext cx="1834800" cy="309300"/>
            </a:xfrm>
            <a:prstGeom prst="parallelogram">
              <a:avLst>
                <a:gd name="adj" fmla="val 96952"/>
              </a:avLst>
            </a:prstGeom>
            <a:solidFill>
              <a:srgbClr val="0D5D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45" name="Google Shape;345;p2"/>
            <p:cNvSpPr/>
            <p:nvPr/>
          </p:nvSpPr>
          <p:spPr>
            <a:xfrm>
              <a:off x="1083123" y="2638262"/>
              <a:ext cx="1834800" cy="309300"/>
            </a:xfrm>
            <a:prstGeom prst="parallelogram">
              <a:avLst>
                <a:gd name="adj" fmla="val 96952"/>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6" name="Google Shape;346;p2"/>
          <p:cNvGrpSpPr/>
          <p:nvPr/>
        </p:nvGrpSpPr>
        <p:grpSpPr>
          <a:xfrm>
            <a:off x="452749" y="1948843"/>
            <a:ext cx="2994919" cy="1393516"/>
            <a:chOff x="1083031" y="2306629"/>
            <a:chExt cx="1834897" cy="640933"/>
          </a:xfrm>
        </p:grpSpPr>
        <p:sp>
          <p:nvSpPr>
            <p:cNvPr id="347" name="Google Shape;347;p2"/>
            <p:cNvSpPr/>
            <p:nvPr/>
          </p:nvSpPr>
          <p:spPr>
            <a:xfrm flipH="1">
              <a:off x="1083031" y="2306629"/>
              <a:ext cx="1834800" cy="309300"/>
            </a:xfrm>
            <a:prstGeom prst="parallelogram">
              <a:avLst>
                <a:gd name="adj" fmla="val 96952"/>
              </a:avLst>
            </a:prstGeom>
            <a:solidFill>
              <a:srgbClr val="0D5D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C22536"/>
                  </a:solidFill>
                  <a:latin typeface="Arial"/>
                  <a:ea typeface="Arial"/>
                  <a:cs typeface="Arial"/>
                  <a:sym typeface="Arial"/>
                </a:rPr>
                <a:t>  </a:t>
              </a:r>
              <a:endParaRPr sz="1400" b="0" i="0" u="none" strike="noStrike" cap="none">
                <a:solidFill>
                  <a:srgbClr val="C22536"/>
                </a:solidFill>
                <a:latin typeface="Arial"/>
                <a:ea typeface="Arial"/>
                <a:cs typeface="Arial"/>
                <a:sym typeface="Arial"/>
              </a:endParaRPr>
            </a:p>
          </p:txBody>
        </p:sp>
        <p:sp>
          <p:nvSpPr>
            <p:cNvPr id="348" name="Google Shape;348;p2"/>
            <p:cNvSpPr/>
            <p:nvPr/>
          </p:nvSpPr>
          <p:spPr>
            <a:xfrm>
              <a:off x="1083128" y="2638262"/>
              <a:ext cx="1834800" cy="309300"/>
            </a:xfrm>
            <a:prstGeom prst="parallelogram">
              <a:avLst>
                <a:gd name="adj" fmla="val 96952"/>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C22536"/>
                </a:solidFill>
                <a:latin typeface="Arial"/>
                <a:ea typeface="Arial"/>
                <a:cs typeface="Arial"/>
                <a:sym typeface="Arial"/>
              </a:endParaRPr>
            </a:p>
          </p:txBody>
        </p:sp>
      </p:grpSp>
      <p:sp>
        <p:nvSpPr>
          <p:cNvPr id="349" name="Google Shape;349;p2"/>
          <p:cNvSpPr txBox="1"/>
          <p:nvPr/>
        </p:nvSpPr>
        <p:spPr>
          <a:xfrm>
            <a:off x="936385" y="2047313"/>
            <a:ext cx="22923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700" b="1" i="0" u="none" strike="noStrike" cap="none">
                <a:solidFill>
                  <a:schemeClr val="lt1"/>
                </a:solidFill>
                <a:latin typeface="Arial"/>
                <a:ea typeface="Arial"/>
                <a:cs typeface="Arial"/>
                <a:sym typeface="Arial"/>
              </a:rPr>
              <a:t>Phase I </a:t>
            </a:r>
            <a:endParaRPr sz="600" b="0" i="0" u="none" strike="noStrike" cap="none">
              <a:solidFill>
                <a:schemeClr val="lt1"/>
              </a:solidFill>
              <a:latin typeface="Arial"/>
              <a:ea typeface="Arial"/>
              <a:cs typeface="Arial"/>
              <a:sym typeface="Arial"/>
            </a:endParaRPr>
          </a:p>
        </p:txBody>
      </p:sp>
      <p:sp>
        <p:nvSpPr>
          <p:cNvPr id="350" name="Google Shape;350;p2"/>
          <p:cNvSpPr txBox="1"/>
          <p:nvPr/>
        </p:nvSpPr>
        <p:spPr>
          <a:xfrm>
            <a:off x="918247" y="2579710"/>
            <a:ext cx="22923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Arial"/>
                <a:ea typeface="Arial"/>
                <a:cs typeface="Arial"/>
                <a:sym typeface="Arial"/>
              </a:rPr>
              <a:t>Landscape Analysis &amp; Strategic Plan Development</a:t>
            </a:r>
            <a:r>
              <a:rPr lang="en" sz="1500" b="1" i="0" u="none" strike="noStrike" cap="none">
                <a:solidFill>
                  <a:srgbClr val="101820"/>
                </a:solidFill>
                <a:latin typeface="Arial"/>
                <a:ea typeface="Arial"/>
                <a:cs typeface="Arial"/>
                <a:sym typeface="Arial"/>
              </a:rPr>
              <a:t> </a:t>
            </a:r>
            <a:endParaRPr sz="400" b="0" i="0" u="none" strike="noStrike" cap="none">
              <a:solidFill>
                <a:srgbClr val="000000"/>
              </a:solidFill>
              <a:latin typeface="Arial"/>
              <a:ea typeface="Arial"/>
              <a:cs typeface="Arial"/>
              <a:sym typeface="Arial"/>
            </a:endParaRPr>
          </a:p>
        </p:txBody>
      </p:sp>
      <p:sp>
        <p:nvSpPr>
          <p:cNvPr id="351" name="Google Shape;351;p2"/>
          <p:cNvSpPr txBox="1"/>
          <p:nvPr/>
        </p:nvSpPr>
        <p:spPr>
          <a:xfrm>
            <a:off x="3315061" y="2695060"/>
            <a:ext cx="22923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Arial"/>
                <a:ea typeface="Arial"/>
                <a:cs typeface="Arial"/>
                <a:sym typeface="Arial"/>
              </a:rPr>
              <a:t>Pilot Strategies &amp; Actions </a:t>
            </a:r>
            <a:endParaRPr sz="400" b="0" i="0" u="none" strike="noStrike" cap="none">
              <a:solidFill>
                <a:schemeClr val="lt1"/>
              </a:solidFill>
              <a:latin typeface="Arial"/>
              <a:ea typeface="Arial"/>
              <a:cs typeface="Arial"/>
              <a:sym typeface="Arial"/>
            </a:endParaRPr>
          </a:p>
        </p:txBody>
      </p:sp>
      <p:grpSp>
        <p:nvGrpSpPr>
          <p:cNvPr id="352" name="Google Shape;352;p2"/>
          <p:cNvGrpSpPr/>
          <p:nvPr/>
        </p:nvGrpSpPr>
        <p:grpSpPr>
          <a:xfrm>
            <a:off x="5360364" y="1947331"/>
            <a:ext cx="2995259" cy="1394974"/>
            <a:chOff x="1082956" y="2306620"/>
            <a:chExt cx="2087579" cy="641603"/>
          </a:xfrm>
        </p:grpSpPr>
        <p:sp>
          <p:nvSpPr>
            <p:cNvPr id="353" name="Google Shape;353;p2"/>
            <p:cNvSpPr/>
            <p:nvPr/>
          </p:nvSpPr>
          <p:spPr>
            <a:xfrm flipH="1">
              <a:off x="1082956" y="2306620"/>
              <a:ext cx="2087400" cy="3096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54" name="Google Shape;354;p2"/>
            <p:cNvSpPr/>
            <p:nvPr/>
          </p:nvSpPr>
          <p:spPr>
            <a:xfrm>
              <a:off x="1083135" y="2638623"/>
              <a:ext cx="2087400" cy="3096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5" name="Google Shape;355;p2"/>
          <p:cNvSpPr txBox="1"/>
          <p:nvPr/>
        </p:nvSpPr>
        <p:spPr>
          <a:xfrm>
            <a:off x="3347786" y="2068818"/>
            <a:ext cx="22923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chemeClr val="lt1"/>
                </a:solidFill>
                <a:latin typeface="Arial"/>
                <a:ea typeface="Arial"/>
                <a:cs typeface="Arial"/>
                <a:sym typeface="Arial"/>
              </a:rPr>
              <a:t>Phase II </a:t>
            </a:r>
            <a:endParaRPr sz="600" b="0" i="0" u="none" strike="noStrike" cap="none">
              <a:solidFill>
                <a:schemeClr val="lt1"/>
              </a:solidFill>
              <a:latin typeface="Arial"/>
              <a:ea typeface="Arial"/>
              <a:cs typeface="Arial"/>
              <a:sym typeface="Arial"/>
            </a:endParaRPr>
          </a:p>
        </p:txBody>
      </p:sp>
      <p:sp>
        <p:nvSpPr>
          <p:cNvPr id="356" name="Google Shape;356;p2"/>
          <p:cNvSpPr txBox="1"/>
          <p:nvPr/>
        </p:nvSpPr>
        <p:spPr>
          <a:xfrm>
            <a:off x="5759187" y="2068818"/>
            <a:ext cx="22923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chemeClr val="lt1"/>
                </a:solidFill>
                <a:latin typeface="Arial"/>
                <a:ea typeface="Arial"/>
                <a:cs typeface="Arial"/>
                <a:sym typeface="Arial"/>
              </a:rPr>
              <a:t>Phase III</a:t>
            </a:r>
            <a:endParaRPr sz="600" b="0" i="0" u="none" strike="noStrike" cap="none">
              <a:solidFill>
                <a:schemeClr val="lt1"/>
              </a:solidFill>
              <a:latin typeface="Arial"/>
              <a:ea typeface="Arial"/>
              <a:cs typeface="Arial"/>
              <a:sym typeface="Arial"/>
            </a:endParaRPr>
          </a:p>
        </p:txBody>
      </p:sp>
      <p:sp>
        <p:nvSpPr>
          <p:cNvPr id="357" name="Google Shape;357;p2"/>
          <p:cNvSpPr txBox="1"/>
          <p:nvPr/>
        </p:nvSpPr>
        <p:spPr>
          <a:xfrm>
            <a:off x="5759174" y="2695210"/>
            <a:ext cx="22923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Arial"/>
                <a:ea typeface="Arial"/>
                <a:cs typeface="Arial"/>
                <a:sym typeface="Arial"/>
              </a:rPr>
              <a:t>Evaluate &amp; Revise Plan</a:t>
            </a:r>
            <a:endParaRPr sz="400" b="0" i="0" u="none" strike="noStrike" cap="none">
              <a:solidFill>
                <a:srgbClr val="000000"/>
              </a:solidFill>
              <a:latin typeface="Arial"/>
              <a:ea typeface="Arial"/>
              <a:cs typeface="Arial"/>
              <a:sym typeface="Arial"/>
            </a:endParaRPr>
          </a:p>
        </p:txBody>
      </p:sp>
      <p:sp>
        <p:nvSpPr>
          <p:cNvPr id="358" name="Google Shape;358;p2"/>
          <p:cNvSpPr txBox="1"/>
          <p:nvPr/>
        </p:nvSpPr>
        <p:spPr>
          <a:xfrm>
            <a:off x="1818275" y="3456900"/>
            <a:ext cx="50304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C22536"/>
                </a:solidFill>
                <a:latin typeface="Josefin Sans"/>
                <a:ea typeface="Josefin Sans"/>
                <a:cs typeface="Josefin Sans"/>
                <a:sym typeface="Josefin Sans"/>
              </a:rPr>
              <a:t>Continuous Stakeholder Engagement</a:t>
            </a:r>
            <a:endParaRPr sz="600" i="0" u="none" strike="noStrike" cap="none">
              <a:solidFill>
                <a:srgbClr val="C22536"/>
              </a:solidFill>
              <a:latin typeface="Josefin Sans"/>
              <a:ea typeface="Josefin Sans"/>
              <a:cs typeface="Josefin Sans"/>
              <a:sym typeface="Josefin Sans"/>
            </a:endParaRPr>
          </a:p>
        </p:txBody>
      </p:sp>
      <p:cxnSp>
        <p:nvCxnSpPr>
          <p:cNvPr id="359" name="Google Shape;359;p2"/>
          <p:cNvCxnSpPr/>
          <p:nvPr/>
        </p:nvCxnSpPr>
        <p:spPr>
          <a:xfrm>
            <a:off x="544775" y="3689550"/>
            <a:ext cx="1747500" cy="0"/>
          </a:xfrm>
          <a:prstGeom prst="straightConnector1">
            <a:avLst/>
          </a:prstGeom>
          <a:noFill/>
          <a:ln w="9525" cap="flat" cmpd="sng">
            <a:solidFill>
              <a:schemeClr val="dk2"/>
            </a:solidFill>
            <a:prstDash val="solid"/>
            <a:round/>
            <a:headEnd type="none" w="sm" len="sm"/>
            <a:tailEnd type="triangle" w="med" len="med"/>
          </a:ln>
        </p:spPr>
      </p:cxnSp>
      <p:cxnSp>
        <p:nvCxnSpPr>
          <p:cNvPr id="360" name="Google Shape;360;p2"/>
          <p:cNvCxnSpPr/>
          <p:nvPr/>
        </p:nvCxnSpPr>
        <p:spPr>
          <a:xfrm>
            <a:off x="6445300" y="3682500"/>
            <a:ext cx="1698000" cy="141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
          <p:cNvSpPr txBox="1">
            <a:spLocks noGrp="1"/>
          </p:cNvSpPr>
          <p:nvPr>
            <p:ph type="body" idx="1"/>
          </p:nvPr>
        </p:nvSpPr>
        <p:spPr>
          <a:xfrm>
            <a:off x="0" y="2946401"/>
            <a:ext cx="9214642" cy="1353066"/>
          </a:xfrm>
          <a:prstGeom prst="rect">
            <a:avLst/>
          </a:prstGeom>
          <a:noFill/>
          <a:ln>
            <a:noFill/>
          </a:ln>
        </p:spPr>
        <p:txBody>
          <a:bodyPr spcFirstLastPara="1" wrap="square" lIns="91425" tIns="91425" rIns="91425" bIns="91425" anchor="ctr" anchorCtr="0">
            <a:normAutofit fontScale="32500" lnSpcReduction="20000"/>
          </a:bodyPr>
          <a:lstStyle/>
          <a:p>
            <a:pPr marL="457200" lvl="0" indent="-228600" algn="l" rtl="0">
              <a:lnSpc>
                <a:spcPct val="100000"/>
              </a:lnSpc>
              <a:spcBef>
                <a:spcPts val="0"/>
              </a:spcBef>
              <a:spcAft>
                <a:spcPts val="0"/>
              </a:spcAft>
              <a:buSzPct val="56140"/>
              <a:buNone/>
            </a:pPr>
            <a:r>
              <a:rPr lang="en" sz="9800" b="1" dirty="0">
                <a:solidFill>
                  <a:srgbClr val="C00000"/>
                </a:solidFill>
                <a:latin typeface="Josefin Sans"/>
                <a:ea typeface="Josefin Sans"/>
                <a:cs typeface="Josefin Sans"/>
                <a:sym typeface="Josefin Sans"/>
              </a:rPr>
              <a:t>Start of the School Year Staffing Snapshot Survey</a:t>
            </a:r>
            <a:endParaRPr sz="9800" b="1" dirty="0">
              <a:solidFill>
                <a:srgbClr val="C00000"/>
              </a:solidFill>
              <a:latin typeface="Josefin Sans"/>
              <a:ea typeface="Josefin Sans"/>
              <a:cs typeface="Josefin Sans"/>
              <a:sym typeface="Josefin Sans"/>
            </a:endParaRPr>
          </a:p>
          <a:p>
            <a:pPr marL="457200" lvl="0" indent="-228600" algn="l" rtl="0">
              <a:lnSpc>
                <a:spcPct val="100000"/>
              </a:lnSpc>
              <a:spcBef>
                <a:spcPts val="0"/>
              </a:spcBef>
              <a:spcAft>
                <a:spcPts val="0"/>
              </a:spcAft>
              <a:buSzPct val="63157"/>
              <a:buNone/>
            </a:pPr>
            <a:r>
              <a:rPr lang="en" sz="6000" b="1" dirty="0">
                <a:latin typeface="Josefin Sans"/>
                <a:ea typeface="Josefin Sans"/>
                <a:cs typeface="Josefin Sans"/>
                <a:sym typeface="Josefin Sans"/>
              </a:rPr>
              <a:t>August 2022</a:t>
            </a:r>
            <a:endParaRPr sz="6000" dirty="0">
              <a:latin typeface="Josefin Sans"/>
              <a:ea typeface="Josefin Sans"/>
              <a:cs typeface="Josefin Sans"/>
              <a:sym typeface="Josefin Sans"/>
            </a:endParaRPr>
          </a:p>
          <a:p>
            <a:pPr marL="457200" lvl="0" indent="-228600" algn="l" rtl="0">
              <a:lnSpc>
                <a:spcPct val="100000"/>
              </a:lnSpc>
              <a:spcBef>
                <a:spcPts val="0"/>
              </a:spcBef>
              <a:spcAft>
                <a:spcPts val="0"/>
              </a:spcAft>
              <a:buSzPct val="199445"/>
              <a:buNone/>
            </a:pPr>
            <a:r>
              <a:rPr lang="en" sz="1900" dirty="0"/>
              <a:t>. </a:t>
            </a:r>
            <a:endParaRPr dirty="0"/>
          </a:p>
        </p:txBody>
      </p:sp>
      <p:sp>
        <p:nvSpPr>
          <p:cNvPr id="451" name="Google Shape;451;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20</a:t>
            </a:fld>
            <a:endParaRPr/>
          </a:p>
        </p:txBody>
      </p:sp>
    </p:spTree>
    <p:extLst>
      <p:ext uri="{BB962C8B-B14F-4D97-AF65-F5344CB8AC3E}">
        <p14:creationId xmlns:p14="http://schemas.microsoft.com/office/powerpoint/2010/main" val="65176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1700" y="246254"/>
            <a:ext cx="8520600" cy="572700"/>
          </a:xfrm>
        </p:spPr>
        <p:txBody>
          <a:bodyPr>
            <a:noAutofit/>
          </a:bodyPr>
          <a:lstStyle/>
          <a:p>
            <a:r>
              <a:rPr lang="en-US" sz="3200" b="1" dirty="0">
                <a:solidFill>
                  <a:srgbClr val="C00000"/>
                </a:solidFill>
                <a:latin typeface="Josefin Sans" panose="020B0604020202020204" charset="0"/>
              </a:rPr>
              <a:t>Methodology</a:t>
            </a:r>
            <a:endParaRPr lang="en-US" sz="3200" dirty="0"/>
          </a:p>
        </p:txBody>
      </p:sp>
      <p:sp>
        <p:nvSpPr>
          <p:cNvPr id="5" name="Text Placeholder 4"/>
          <p:cNvSpPr>
            <a:spLocks noGrp="1"/>
          </p:cNvSpPr>
          <p:nvPr>
            <p:ph type="body" idx="1"/>
          </p:nvPr>
        </p:nvSpPr>
        <p:spPr/>
        <p:txBody>
          <a:bodyPr/>
          <a:lstStyle/>
          <a:p>
            <a:r>
              <a:rPr lang="en-US" dirty="0"/>
              <a:t>The Virginia Department of Education (VDOE) administered a brief survey (5 Q) between </a:t>
            </a:r>
            <a:r>
              <a:rPr lang="en-US" b="1" dirty="0"/>
              <a:t>August 15 and August 18, 2022 </a:t>
            </a:r>
            <a:r>
              <a:rPr lang="en-US" dirty="0"/>
              <a:t>to collect the number of teacher vacancies (actual or anticipated) by school division as of the first day of the 2022-2023 school year. </a:t>
            </a:r>
          </a:p>
          <a:p>
            <a:r>
              <a:rPr lang="en-US" dirty="0"/>
              <a:t>For the purposes of this survey, vacancies include any </a:t>
            </a:r>
            <a:r>
              <a:rPr lang="en-US" b="1" dirty="0"/>
              <a:t>teaching</a:t>
            </a:r>
            <a:r>
              <a:rPr lang="en-US" dirty="0"/>
              <a:t> positions that are unfilled, held by a board certified substitute, or by an individual without appropriate licensure credentials. School Divisions that had not yet begun the 2022-2023 school year were asked to estimate the anticipated number of vacant positions by the start of the school year. </a:t>
            </a:r>
          </a:p>
          <a:p>
            <a:r>
              <a:rPr lang="en-US" b="1" dirty="0"/>
              <a:t>VDOE received responses from 111 of 131 school divisions (85 percent).</a:t>
            </a:r>
            <a:r>
              <a:rPr lang="en-US" dirty="0"/>
              <a:t>   </a:t>
            </a:r>
          </a:p>
          <a:p>
            <a:endParaRPr lang="en-US" dirty="0"/>
          </a:p>
          <a:p>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243648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4"/>
          <p:cNvSpPr txBox="1">
            <a:spLocks noGrp="1"/>
          </p:cNvSpPr>
          <p:nvPr>
            <p:ph type="title"/>
          </p:nvPr>
        </p:nvSpPr>
        <p:spPr>
          <a:xfrm>
            <a:off x="362500" y="1"/>
            <a:ext cx="8520600" cy="73152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rgbClr val="000000"/>
              </a:buClr>
              <a:buSzPct val="47619"/>
              <a:buNone/>
            </a:pPr>
            <a:r>
              <a:rPr lang="en" b="1">
                <a:solidFill>
                  <a:srgbClr val="C00000"/>
                </a:solidFill>
                <a:latin typeface="Josefin Sans"/>
                <a:ea typeface="Josefin Sans"/>
                <a:cs typeface="Josefin Sans"/>
                <a:sym typeface="Josefin Sans"/>
              </a:rPr>
              <a:t>Table 1. Teacher Vacancy Counts and Rates by Superintendent’s Region and the State </a:t>
            </a:r>
            <a:r>
              <a:rPr lang="en"/>
              <a:t/>
            </a:r>
            <a:br>
              <a:rPr lang="en"/>
            </a:br>
            <a:r>
              <a:rPr lang="en" sz="1200">
                <a:solidFill>
                  <a:srgbClr val="000000"/>
                </a:solidFill>
                <a:latin typeface="Trebuchet MS"/>
                <a:ea typeface="Trebuchet MS"/>
                <a:cs typeface="Trebuchet MS"/>
                <a:sym typeface="Trebuchet MS"/>
              </a:rPr>
              <a:t>Statewide teacher vacancy rate: </a:t>
            </a:r>
            <a:r>
              <a:rPr lang="en" sz="1350" b="1">
                <a:solidFill>
                  <a:srgbClr val="000000"/>
                </a:solidFill>
                <a:latin typeface="Trebuchet MS"/>
                <a:ea typeface="Trebuchet MS"/>
                <a:cs typeface="Trebuchet MS"/>
                <a:sym typeface="Trebuchet MS"/>
              </a:rPr>
              <a:t>2.83%		3.94%   </a:t>
            </a:r>
            <a:br>
              <a:rPr lang="en" sz="1350" b="1">
                <a:solidFill>
                  <a:srgbClr val="000000"/>
                </a:solidFill>
                <a:latin typeface="Trebuchet MS"/>
                <a:ea typeface="Trebuchet MS"/>
                <a:cs typeface="Trebuchet MS"/>
                <a:sym typeface="Trebuchet MS"/>
              </a:rPr>
            </a:br>
            <a:r>
              <a:rPr lang="en" sz="1200">
                <a:solidFill>
                  <a:srgbClr val="000000"/>
                </a:solidFill>
                <a:latin typeface="Trebuchet MS"/>
                <a:ea typeface="Trebuchet MS"/>
                <a:cs typeface="Trebuchet MS"/>
                <a:sym typeface="Trebuchet MS"/>
              </a:rPr>
              <a:t>Statewide unfilled teacher FTEs: </a:t>
            </a:r>
            <a:r>
              <a:rPr lang="en" sz="1350" b="1">
                <a:solidFill>
                  <a:srgbClr val="000000"/>
                </a:solidFill>
                <a:latin typeface="Trebuchet MS"/>
                <a:ea typeface="Trebuchet MS"/>
                <a:cs typeface="Trebuchet MS"/>
                <a:sym typeface="Trebuchet MS"/>
              </a:rPr>
              <a:t>2,593		3, 307	</a:t>
            </a:r>
            <a:r>
              <a:rPr lang="en" sz="1200" b="1">
                <a:solidFill>
                  <a:srgbClr val="000000"/>
                </a:solidFill>
                <a:latin typeface="Trebuchet MS"/>
                <a:ea typeface="Trebuchet MS"/>
                <a:cs typeface="Trebuchet MS"/>
                <a:sym typeface="Trebuchet MS"/>
              </a:rPr>
              <a:t/>
            </a:r>
            <a:br>
              <a:rPr lang="en" sz="1200" b="1">
                <a:solidFill>
                  <a:srgbClr val="000000"/>
                </a:solidFill>
                <a:latin typeface="Trebuchet MS"/>
                <a:ea typeface="Trebuchet MS"/>
                <a:cs typeface="Trebuchet MS"/>
                <a:sym typeface="Trebuchet MS"/>
              </a:rPr>
            </a:br>
            <a:r>
              <a:rPr lang="en" sz="1200">
                <a:solidFill>
                  <a:srgbClr val="000000"/>
                </a:solidFill>
                <a:latin typeface="Trebuchet MS"/>
                <a:ea typeface="Trebuchet MS"/>
                <a:cs typeface="Trebuchet MS"/>
                <a:sym typeface="Trebuchet MS"/>
              </a:rPr>
              <a:t>Statewide Teaching Positions by FTE </a:t>
            </a:r>
            <a:r>
              <a:rPr lang="en" sz="1300" b="1">
                <a:solidFill>
                  <a:srgbClr val="000000"/>
                </a:solidFill>
                <a:latin typeface="Trebuchet MS"/>
                <a:ea typeface="Trebuchet MS"/>
                <a:cs typeface="Trebuchet MS"/>
                <a:sym typeface="Trebuchet MS"/>
              </a:rPr>
              <a:t>91,736</a:t>
            </a:r>
            <a:endParaRPr/>
          </a:p>
        </p:txBody>
      </p:sp>
      <p:sp>
        <p:nvSpPr>
          <p:cNvPr id="457" name="Google Shape;4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22</a:t>
            </a:fld>
            <a:endParaRPr/>
          </a:p>
        </p:txBody>
      </p:sp>
      <p:graphicFrame>
        <p:nvGraphicFramePr>
          <p:cNvPr id="458" name="Google Shape;458;p14"/>
          <p:cNvGraphicFramePr/>
          <p:nvPr/>
        </p:nvGraphicFramePr>
        <p:xfrm>
          <a:off x="461394" y="1585520"/>
          <a:ext cx="7684300" cy="2944500"/>
        </p:xfrm>
        <a:graphic>
          <a:graphicData uri="http://schemas.openxmlformats.org/drawingml/2006/table">
            <a:tbl>
              <a:tblPr firstRow="1" firstCol="1" bandRow="1">
                <a:noFill/>
              </a:tblPr>
              <a:tblGrid>
                <a:gridCol w="3767600">
                  <a:extLst>
                    <a:ext uri="{9D8B030D-6E8A-4147-A177-3AD203B41FA5}">
                      <a16:colId xmlns:a16="http://schemas.microsoft.com/office/drawing/2014/main" val="20000"/>
                    </a:ext>
                  </a:extLst>
                </a:gridCol>
                <a:gridCol w="1958350">
                  <a:extLst>
                    <a:ext uri="{9D8B030D-6E8A-4147-A177-3AD203B41FA5}">
                      <a16:colId xmlns:a16="http://schemas.microsoft.com/office/drawing/2014/main" val="20001"/>
                    </a:ext>
                  </a:extLst>
                </a:gridCol>
                <a:gridCol w="1958350">
                  <a:extLst>
                    <a:ext uri="{9D8B030D-6E8A-4147-A177-3AD203B41FA5}">
                      <a16:colId xmlns:a16="http://schemas.microsoft.com/office/drawing/2014/main" val="20002"/>
                    </a:ext>
                  </a:extLst>
                </a:gridCol>
              </a:tblGrid>
              <a:tr h="490750">
                <a:tc>
                  <a:txBody>
                    <a:bodyPr/>
                    <a:lstStyle/>
                    <a:p>
                      <a:pPr marL="0" marR="0" lvl="0" indent="0" algn="l" rtl="0">
                        <a:lnSpc>
                          <a:spcPct val="107000"/>
                        </a:lnSpc>
                        <a:spcBef>
                          <a:spcPts val="0"/>
                        </a:spcBef>
                        <a:spcAft>
                          <a:spcPts val="0"/>
                        </a:spcAft>
                        <a:buNone/>
                      </a:pPr>
                      <a:r>
                        <a:rPr lang="en" sz="1200" b="1" u="none" strike="noStrike" cap="none"/>
                        <a:t>Level </a:t>
                      </a:r>
                      <a:endParaRPr sz="1200" b="1" u="none"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200" b="1" u="none" strike="noStrike" cap="none"/>
                        <a:t>Teacher Vacancy Count</a:t>
                      </a:r>
                      <a:endParaRPr sz="1200" b="1" u="none"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200" b="1" u="none" strike="noStrike" cap="none"/>
                        <a:t>Teacher Vacancy Rate</a:t>
                      </a:r>
                      <a:endParaRPr sz="1200" b="1" u="none" strike="noStrike" cap="none">
                        <a:latin typeface="Calibri"/>
                        <a:ea typeface="Calibri"/>
                        <a:cs typeface="Calibri"/>
                        <a:sym typeface="Calibri"/>
                      </a:endParaRPr>
                    </a:p>
                  </a:txBody>
                  <a:tcPr marL="68575" marR="68575" marT="0" marB="0" anchor="b"/>
                </a:tc>
                <a:extLst>
                  <a:ext uri="{0D108BD9-81ED-4DB2-BD59-A6C34878D82A}">
                    <a16:rowId xmlns:a16="http://schemas.microsoft.com/office/drawing/2014/main" val="10000"/>
                  </a:ext>
                </a:extLst>
              </a:tr>
              <a:tr h="245375">
                <a:tc>
                  <a:txBody>
                    <a:bodyPr/>
                    <a:lstStyle/>
                    <a:p>
                      <a:pPr marL="0" marR="0" lvl="0" indent="0" algn="l" rtl="0">
                        <a:lnSpc>
                          <a:spcPct val="107000"/>
                        </a:lnSpc>
                        <a:spcBef>
                          <a:spcPts val="0"/>
                        </a:spcBef>
                        <a:spcAft>
                          <a:spcPts val="0"/>
                        </a:spcAft>
                        <a:buNone/>
                      </a:pPr>
                      <a:r>
                        <a:rPr lang="en" sz="1200" b="1" u="none" strike="noStrike" cap="none"/>
                        <a:t>Virginia </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b="1" u="none" strike="noStrike" cap="none"/>
                        <a:t>3,307</a:t>
                      </a:r>
                      <a:endParaRPr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300" b="1" u="none" strike="noStrike" cap="none"/>
                        <a:t>3.94%</a:t>
                      </a:r>
                      <a:endParaRPr sz="1300" b="1"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245375">
                <a:tc>
                  <a:txBody>
                    <a:bodyPr/>
                    <a:lstStyle/>
                    <a:p>
                      <a:pPr marL="0" marR="0" lvl="0" indent="0" algn="l" rtl="0">
                        <a:lnSpc>
                          <a:spcPct val="107000"/>
                        </a:lnSpc>
                        <a:spcBef>
                          <a:spcPts val="0"/>
                        </a:spcBef>
                        <a:spcAft>
                          <a:spcPts val="0"/>
                        </a:spcAft>
                        <a:buNone/>
                      </a:pPr>
                      <a:r>
                        <a:rPr lang="en" sz="1200" b="1" u="none" strike="noStrike" cap="none"/>
                        <a:t>Region 1: Central Virginia </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610</a:t>
                      </a:r>
                      <a:endParaRPr sz="1200" b="1" u="none"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200" b="1" u="none" strike="noStrike" cap="none"/>
                        <a:t>4.58%</a:t>
                      </a:r>
                      <a:endParaRPr sz="1200" b="1" u="none" strike="noStrike" cap="none">
                        <a:latin typeface="Calibri"/>
                        <a:ea typeface="Calibri"/>
                        <a:cs typeface="Calibri"/>
                        <a:sym typeface="Calibri"/>
                      </a:endParaRPr>
                    </a:p>
                  </a:txBody>
                  <a:tcPr marL="68575" marR="68575" marT="0" marB="0" anchor="b"/>
                </a:tc>
                <a:extLst>
                  <a:ext uri="{0D108BD9-81ED-4DB2-BD59-A6C34878D82A}">
                    <a16:rowId xmlns:a16="http://schemas.microsoft.com/office/drawing/2014/main" val="10002"/>
                  </a:ext>
                </a:extLst>
              </a:tr>
              <a:tr h="245375">
                <a:tc>
                  <a:txBody>
                    <a:bodyPr/>
                    <a:lstStyle/>
                    <a:p>
                      <a:pPr marL="0" marR="0" lvl="0" indent="0" algn="l" rtl="0">
                        <a:lnSpc>
                          <a:spcPct val="107000"/>
                        </a:lnSpc>
                        <a:spcBef>
                          <a:spcPts val="0"/>
                        </a:spcBef>
                        <a:spcAft>
                          <a:spcPts val="0"/>
                        </a:spcAft>
                        <a:buNone/>
                      </a:pPr>
                      <a:r>
                        <a:rPr lang="en" sz="1200" b="1" u="none" strike="noStrike" cap="none"/>
                        <a:t>Region 2: Tidewater and Eastern Shore</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934</a:t>
                      </a:r>
                      <a:endParaRPr sz="1200" b="1" u="none"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200" b="1" u="none" strike="noStrike" cap="none"/>
                        <a:t>5.97%</a:t>
                      </a:r>
                      <a:endParaRPr sz="1200" b="1" u="none" strike="noStrike" cap="none">
                        <a:latin typeface="Calibri"/>
                        <a:ea typeface="Calibri"/>
                        <a:cs typeface="Calibri"/>
                        <a:sym typeface="Calibri"/>
                      </a:endParaRPr>
                    </a:p>
                  </a:txBody>
                  <a:tcPr marL="68575" marR="68575" marT="0" marB="0" anchor="b"/>
                </a:tc>
                <a:extLst>
                  <a:ext uri="{0D108BD9-81ED-4DB2-BD59-A6C34878D82A}">
                    <a16:rowId xmlns:a16="http://schemas.microsoft.com/office/drawing/2014/main" val="10003"/>
                  </a:ext>
                </a:extLst>
              </a:tr>
              <a:tr h="245375">
                <a:tc>
                  <a:txBody>
                    <a:bodyPr/>
                    <a:lstStyle/>
                    <a:p>
                      <a:pPr marL="0" marR="0" lvl="0" indent="0" algn="l" rtl="0">
                        <a:lnSpc>
                          <a:spcPct val="107000"/>
                        </a:lnSpc>
                        <a:spcBef>
                          <a:spcPts val="0"/>
                        </a:spcBef>
                        <a:spcAft>
                          <a:spcPts val="0"/>
                        </a:spcAft>
                        <a:buNone/>
                      </a:pPr>
                      <a:r>
                        <a:rPr lang="en" sz="1200" b="1" u="none" strike="noStrike" cap="none"/>
                        <a:t>Region 3: Northern Neck</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339</a:t>
                      </a:r>
                      <a:endParaRPr sz="1200" b="1" u="none"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200" b="1" u="none" strike="noStrike" cap="none">
                          <a:solidFill>
                            <a:srgbClr val="C00000"/>
                          </a:solidFill>
                        </a:rPr>
                        <a:t>6.37%</a:t>
                      </a:r>
                      <a:endParaRPr sz="1200" b="1" u="none" strike="noStrike" cap="none">
                        <a:solidFill>
                          <a:srgbClr val="C00000"/>
                        </a:solidFill>
                        <a:latin typeface="Calibri"/>
                        <a:ea typeface="Calibri"/>
                        <a:cs typeface="Calibri"/>
                        <a:sym typeface="Calibri"/>
                      </a:endParaRPr>
                    </a:p>
                  </a:txBody>
                  <a:tcPr marL="68575" marR="68575" marT="0" marB="0" anchor="b"/>
                </a:tc>
                <a:extLst>
                  <a:ext uri="{0D108BD9-81ED-4DB2-BD59-A6C34878D82A}">
                    <a16:rowId xmlns:a16="http://schemas.microsoft.com/office/drawing/2014/main" val="10004"/>
                  </a:ext>
                </a:extLst>
              </a:tr>
              <a:tr h="490750">
                <a:tc>
                  <a:txBody>
                    <a:bodyPr/>
                    <a:lstStyle/>
                    <a:p>
                      <a:pPr marL="0" marR="0" lvl="0" indent="0" algn="l" rtl="0">
                        <a:lnSpc>
                          <a:spcPct val="107000"/>
                        </a:lnSpc>
                        <a:spcBef>
                          <a:spcPts val="0"/>
                        </a:spcBef>
                        <a:spcAft>
                          <a:spcPts val="0"/>
                        </a:spcAft>
                        <a:buNone/>
                      </a:pPr>
                      <a:r>
                        <a:rPr lang="en" sz="1200" b="1" u="none" strike="noStrike" cap="none"/>
                        <a:t>Region 4: Northern Virginia and Middle Peninsula </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933</a:t>
                      </a:r>
                      <a:endParaRPr sz="1200" b="1" u="none"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200" b="1" u="none" strike="noStrike" cap="none"/>
                        <a:t>2.87%</a:t>
                      </a:r>
                      <a:endParaRPr sz="1200" b="1" u="none" strike="noStrike" cap="none">
                        <a:latin typeface="Calibri"/>
                        <a:ea typeface="Calibri"/>
                        <a:cs typeface="Calibri"/>
                        <a:sym typeface="Calibri"/>
                      </a:endParaRPr>
                    </a:p>
                  </a:txBody>
                  <a:tcPr marL="68575" marR="68575" marT="0" marB="0" anchor="b"/>
                </a:tc>
                <a:extLst>
                  <a:ext uri="{0D108BD9-81ED-4DB2-BD59-A6C34878D82A}">
                    <a16:rowId xmlns:a16="http://schemas.microsoft.com/office/drawing/2014/main" val="10005"/>
                  </a:ext>
                </a:extLst>
              </a:tr>
              <a:tr h="245375">
                <a:tc>
                  <a:txBody>
                    <a:bodyPr/>
                    <a:lstStyle/>
                    <a:p>
                      <a:pPr marL="0" marR="0" lvl="0" indent="0" algn="l" rtl="0">
                        <a:lnSpc>
                          <a:spcPct val="107000"/>
                        </a:lnSpc>
                        <a:spcBef>
                          <a:spcPts val="0"/>
                        </a:spcBef>
                        <a:spcAft>
                          <a:spcPts val="0"/>
                        </a:spcAft>
                        <a:buNone/>
                      </a:pPr>
                      <a:r>
                        <a:rPr lang="en" sz="1200" b="1" u="none" strike="noStrike" cap="none"/>
                        <a:t>Region 5: Blue Ridge and Valley</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174</a:t>
                      </a:r>
                      <a:endParaRPr sz="1200" b="1" u="none"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200" b="1" u="none" strike="noStrike" cap="none"/>
                        <a:t>3.36%</a:t>
                      </a:r>
                      <a:endParaRPr sz="1200" b="1" u="none" strike="noStrike" cap="none">
                        <a:latin typeface="Calibri"/>
                        <a:ea typeface="Calibri"/>
                        <a:cs typeface="Calibri"/>
                        <a:sym typeface="Calibri"/>
                      </a:endParaRPr>
                    </a:p>
                  </a:txBody>
                  <a:tcPr marL="68575" marR="68575" marT="0" marB="0" anchor="b"/>
                </a:tc>
                <a:extLst>
                  <a:ext uri="{0D108BD9-81ED-4DB2-BD59-A6C34878D82A}">
                    <a16:rowId xmlns:a16="http://schemas.microsoft.com/office/drawing/2014/main" val="10006"/>
                  </a:ext>
                </a:extLst>
              </a:tr>
              <a:tr h="245375">
                <a:tc>
                  <a:txBody>
                    <a:bodyPr/>
                    <a:lstStyle/>
                    <a:p>
                      <a:pPr marL="0" marR="0" lvl="0" indent="0" algn="l" rtl="0">
                        <a:lnSpc>
                          <a:spcPct val="107000"/>
                        </a:lnSpc>
                        <a:spcBef>
                          <a:spcPts val="0"/>
                        </a:spcBef>
                        <a:spcAft>
                          <a:spcPts val="0"/>
                        </a:spcAft>
                        <a:buNone/>
                      </a:pPr>
                      <a:r>
                        <a:rPr lang="en" sz="1200" b="1" u="none" strike="noStrike" cap="none"/>
                        <a:t>Region 6: Western Virginia </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130</a:t>
                      </a:r>
                      <a:endParaRPr sz="1200" b="1" u="none"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200" b="1" u="none" strike="noStrike" cap="none"/>
                        <a:t>2.03%</a:t>
                      </a:r>
                      <a:endParaRPr sz="1200" b="1" u="none" strike="noStrike" cap="none">
                        <a:latin typeface="Calibri"/>
                        <a:ea typeface="Calibri"/>
                        <a:cs typeface="Calibri"/>
                        <a:sym typeface="Calibri"/>
                      </a:endParaRPr>
                    </a:p>
                  </a:txBody>
                  <a:tcPr marL="68575" marR="68575" marT="0" marB="0" anchor="b"/>
                </a:tc>
                <a:extLst>
                  <a:ext uri="{0D108BD9-81ED-4DB2-BD59-A6C34878D82A}">
                    <a16:rowId xmlns:a16="http://schemas.microsoft.com/office/drawing/2014/main" val="10007"/>
                  </a:ext>
                </a:extLst>
              </a:tr>
              <a:tr h="245375">
                <a:tc>
                  <a:txBody>
                    <a:bodyPr/>
                    <a:lstStyle/>
                    <a:p>
                      <a:pPr marL="0" marR="0" lvl="0" indent="0" algn="l" rtl="0">
                        <a:lnSpc>
                          <a:spcPct val="107000"/>
                        </a:lnSpc>
                        <a:spcBef>
                          <a:spcPts val="0"/>
                        </a:spcBef>
                        <a:spcAft>
                          <a:spcPts val="0"/>
                        </a:spcAft>
                        <a:buNone/>
                      </a:pPr>
                      <a:r>
                        <a:rPr lang="en" sz="1200" b="1" u="none" strike="noStrike" cap="none"/>
                        <a:t>Region 7: Southwest</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81</a:t>
                      </a:r>
                      <a:endParaRPr sz="1200" b="1" u="none"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200" b="1" u="none" strike="noStrike" cap="none">
                          <a:solidFill>
                            <a:srgbClr val="C00000"/>
                          </a:solidFill>
                        </a:rPr>
                        <a:t>1.95%</a:t>
                      </a:r>
                      <a:endParaRPr sz="1200" b="1" u="none" strike="noStrike" cap="none">
                        <a:solidFill>
                          <a:srgbClr val="C00000"/>
                        </a:solidFill>
                        <a:latin typeface="Calibri"/>
                        <a:ea typeface="Calibri"/>
                        <a:cs typeface="Calibri"/>
                        <a:sym typeface="Calibri"/>
                      </a:endParaRPr>
                    </a:p>
                  </a:txBody>
                  <a:tcPr marL="68575" marR="68575" marT="0" marB="0" anchor="b"/>
                </a:tc>
                <a:extLst>
                  <a:ext uri="{0D108BD9-81ED-4DB2-BD59-A6C34878D82A}">
                    <a16:rowId xmlns:a16="http://schemas.microsoft.com/office/drawing/2014/main" val="10008"/>
                  </a:ext>
                </a:extLst>
              </a:tr>
              <a:tr h="245375">
                <a:tc>
                  <a:txBody>
                    <a:bodyPr/>
                    <a:lstStyle/>
                    <a:p>
                      <a:pPr marL="0" marR="0" lvl="0" indent="0" algn="l" rtl="0">
                        <a:lnSpc>
                          <a:spcPct val="107000"/>
                        </a:lnSpc>
                        <a:spcBef>
                          <a:spcPts val="0"/>
                        </a:spcBef>
                        <a:spcAft>
                          <a:spcPts val="0"/>
                        </a:spcAft>
                        <a:buNone/>
                      </a:pPr>
                      <a:r>
                        <a:rPr lang="en" sz="1200" b="1" u="none" strike="noStrike" cap="none"/>
                        <a:t>Region 8: Southside </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106</a:t>
                      </a:r>
                      <a:endParaRPr sz="1200" b="1" u="none"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200" b="1" u="none" strike="noStrike" cap="none">
                          <a:solidFill>
                            <a:srgbClr val="C00000"/>
                          </a:solidFill>
                        </a:rPr>
                        <a:t>7.36%</a:t>
                      </a:r>
                      <a:endParaRPr sz="1200" b="1" u="none" strike="noStrike" cap="none">
                        <a:solidFill>
                          <a:srgbClr val="C00000"/>
                        </a:solidFill>
                        <a:latin typeface="Calibri"/>
                        <a:ea typeface="Calibri"/>
                        <a:cs typeface="Calibri"/>
                        <a:sym typeface="Calibri"/>
                      </a:endParaRPr>
                    </a:p>
                  </a:txBody>
                  <a:tcPr marL="68575" marR="68575" marT="0"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551220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
            </a:r>
            <a:br>
              <a:rPr lang="en"/>
            </a:br>
            <a:endParaRPr/>
          </a:p>
        </p:txBody>
      </p:sp>
      <p:sp>
        <p:nvSpPr>
          <p:cNvPr id="464" name="Google Shape;464;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23</a:t>
            </a:fld>
            <a:endParaRPr/>
          </a:p>
        </p:txBody>
      </p:sp>
      <p:sp>
        <p:nvSpPr>
          <p:cNvPr id="465" name="Google Shape;465;p76"/>
          <p:cNvSpPr/>
          <p:nvPr/>
        </p:nvSpPr>
        <p:spPr>
          <a:xfrm>
            <a:off x="311700" y="147116"/>
            <a:ext cx="870945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1" i="0" u="none" strike="noStrike" cap="none">
                <a:solidFill>
                  <a:srgbClr val="C00000"/>
                </a:solidFill>
                <a:latin typeface="Josefin Sans"/>
                <a:ea typeface="Josefin Sans"/>
                <a:cs typeface="Josefin Sans"/>
                <a:sym typeface="Josefin Sans"/>
              </a:rPr>
              <a:t>Table 2. Teacher Vacancy Counts of Total Vacancies by Critical Shortage Area for Superintendent’s Regions and the State </a:t>
            </a:r>
            <a:endParaRPr/>
          </a:p>
        </p:txBody>
      </p:sp>
      <p:graphicFrame>
        <p:nvGraphicFramePr>
          <p:cNvPr id="466" name="Google Shape;466;p76"/>
          <p:cNvGraphicFramePr/>
          <p:nvPr/>
        </p:nvGraphicFramePr>
        <p:xfrm>
          <a:off x="548640" y="930304"/>
          <a:ext cx="7504800" cy="4027450"/>
        </p:xfrm>
        <a:graphic>
          <a:graphicData uri="http://schemas.openxmlformats.org/drawingml/2006/table">
            <a:tbl>
              <a:tblPr>
                <a:noFill/>
              </a:tblPr>
              <a:tblGrid>
                <a:gridCol w="1392150">
                  <a:extLst>
                    <a:ext uri="{9D8B030D-6E8A-4147-A177-3AD203B41FA5}">
                      <a16:colId xmlns:a16="http://schemas.microsoft.com/office/drawing/2014/main" val="20000"/>
                    </a:ext>
                  </a:extLst>
                </a:gridCol>
                <a:gridCol w="606750">
                  <a:extLst>
                    <a:ext uri="{9D8B030D-6E8A-4147-A177-3AD203B41FA5}">
                      <a16:colId xmlns:a16="http://schemas.microsoft.com/office/drawing/2014/main" val="20001"/>
                    </a:ext>
                  </a:extLst>
                </a:gridCol>
                <a:gridCol w="589900">
                  <a:extLst>
                    <a:ext uri="{9D8B030D-6E8A-4147-A177-3AD203B41FA5}">
                      <a16:colId xmlns:a16="http://schemas.microsoft.com/office/drawing/2014/main" val="20002"/>
                    </a:ext>
                  </a:extLst>
                </a:gridCol>
                <a:gridCol w="606075">
                  <a:extLst>
                    <a:ext uri="{9D8B030D-6E8A-4147-A177-3AD203B41FA5}">
                      <a16:colId xmlns:a16="http://schemas.microsoft.com/office/drawing/2014/main" val="20003"/>
                    </a:ext>
                  </a:extLst>
                </a:gridCol>
                <a:gridCol w="606075">
                  <a:extLst>
                    <a:ext uri="{9D8B030D-6E8A-4147-A177-3AD203B41FA5}">
                      <a16:colId xmlns:a16="http://schemas.microsoft.com/office/drawing/2014/main" val="20004"/>
                    </a:ext>
                  </a:extLst>
                </a:gridCol>
                <a:gridCol w="606075">
                  <a:extLst>
                    <a:ext uri="{9D8B030D-6E8A-4147-A177-3AD203B41FA5}">
                      <a16:colId xmlns:a16="http://schemas.microsoft.com/office/drawing/2014/main" val="20005"/>
                    </a:ext>
                  </a:extLst>
                </a:gridCol>
                <a:gridCol w="606075">
                  <a:extLst>
                    <a:ext uri="{9D8B030D-6E8A-4147-A177-3AD203B41FA5}">
                      <a16:colId xmlns:a16="http://schemas.microsoft.com/office/drawing/2014/main" val="20006"/>
                    </a:ext>
                  </a:extLst>
                </a:gridCol>
                <a:gridCol w="642475">
                  <a:extLst>
                    <a:ext uri="{9D8B030D-6E8A-4147-A177-3AD203B41FA5}">
                      <a16:colId xmlns:a16="http://schemas.microsoft.com/office/drawing/2014/main" val="20007"/>
                    </a:ext>
                  </a:extLst>
                </a:gridCol>
                <a:gridCol w="642475">
                  <a:extLst>
                    <a:ext uri="{9D8B030D-6E8A-4147-A177-3AD203B41FA5}">
                      <a16:colId xmlns:a16="http://schemas.microsoft.com/office/drawing/2014/main" val="20008"/>
                    </a:ext>
                  </a:extLst>
                </a:gridCol>
                <a:gridCol w="603375">
                  <a:extLst>
                    <a:ext uri="{9D8B030D-6E8A-4147-A177-3AD203B41FA5}">
                      <a16:colId xmlns:a16="http://schemas.microsoft.com/office/drawing/2014/main" val="20009"/>
                    </a:ext>
                  </a:extLst>
                </a:gridCol>
                <a:gridCol w="603375">
                  <a:extLst>
                    <a:ext uri="{9D8B030D-6E8A-4147-A177-3AD203B41FA5}">
                      <a16:colId xmlns:a16="http://schemas.microsoft.com/office/drawing/2014/main" val="20010"/>
                    </a:ext>
                  </a:extLst>
                </a:gridCol>
              </a:tblGrid>
              <a:tr h="148625">
                <a:tc rowSpan="3">
                  <a:txBody>
                    <a:bodyPr/>
                    <a:lstStyle/>
                    <a:p>
                      <a:pPr marL="0" marR="0" lvl="0" indent="0" algn="l" rtl="0">
                        <a:lnSpc>
                          <a:spcPct val="107000"/>
                        </a:lnSpc>
                        <a:spcBef>
                          <a:spcPts val="0"/>
                        </a:spcBef>
                        <a:spcAft>
                          <a:spcPts val="0"/>
                        </a:spcAft>
                        <a:buNone/>
                      </a:pPr>
                      <a:r>
                        <a:rPr lang="en" sz="1000" b="1" u="none" strike="noStrike" cap="none">
                          <a:latin typeface="Calibri"/>
                          <a:ea typeface="Calibri"/>
                          <a:cs typeface="Calibri"/>
                          <a:sym typeface="Calibri"/>
                        </a:rPr>
                        <a:t>Level</a:t>
                      </a:r>
                      <a:endParaRPr/>
                    </a:p>
                  </a:txBody>
                  <a:tcPr marL="52250" marR="522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gridSpan="10">
                  <a:txBody>
                    <a:bodyPr/>
                    <a:lstStyle/>
                    <a:p>
                      <a:pPr marL="0" marR="0" lvl="0" indent="0" algn="ctr" rtl="0">
                        <a:lnSpc>
                          <a:spcPct val="107000"/>
                        </a:lnSpc>
                        <a:spcBef>
                          <a:spcPts val="0"/>
                        </a:spcBef>
                        <a:spcAft>
                          <a:spcPts val="0"/>
                        </a:spcAft>
                        <a:buNone/>
                      </a:pPr>
                      <a:r>
                        <a:rPr lang="en" sz="800" b="1" u="none" strike="noStrike" cap="none">
                          <a:latin typeface="Calibri"/>
                          <a:ea typeface="Calibri"/>
                          <a:cs typeface="Calibri"/>
                          <a:sym typeface="Calibri"/>
                        </a:rPr>
                        <a:t>Teacher Vacancy Counts and Proportion by Critical Shortage Area</a:t>
                      </a:r>
                      <a:endParaRPr sz="800" u="none" strike="noStrike" cap="none">
                        <a:latin typeface="Calibri"/>
                        <a:ea typeface="Calibri"/>
                        <a:cs typeface="Calibri"/>
                        <a:sym typeface="Calibri"/>
                      </a:endParaRPr>
                    </a:p>
                  </a:txBody>
                  <a:tcPr marL="52250" marR="522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45875">
                <a:tc vMerge="1">
                  <a:txBody>
                    <a:bodyPr/>
                    <a:lstStyle/>
                    <a:p>
                      <a:endParaRPr lang="en-US"/>
                    </a:p>
                  </a:txBody>
                  <a:tcPr/>
                </a:tc>
                <a:tc gridSpan="2">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Elementary Education (PK-6)</a:t>
                      </a:r>
                      <a:endParaRPr/>
                    </a:p>
                  </a:txBody>
                  <a:tcPr marL="52250" marR="5225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Special Education</a:t>
                      </a:r>
                      <a:endParaRPr/>
                    </a:p>
                  </a:txBody>
                  <a:tcPr marL="52250" marR="522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Middle Education (Grades 6-8)</a:t>
                      </a:r>
                      <a:endParaRPr/>
                    </a:p>
                  </a:txBody>
                  <a:tcPr marL="52250" marR="522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Mathematics (Grades 6-12)</a:t>
                      </a:r>
                      <a:endParaRPr/>
                    </a:p>
                  </a:txBody>
                  <a:tcPr marL="52250" marR="522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Career and Technical Education</a:t>
                      </a:r>
                      <a:endParaRPr/>
                    </a:p>
                  </a:txBody>
                  <a:tcPr marL="52250" marR="52250"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45225">
                <a:tc vMerge="1">
                  <a:txBody>
                    <a:bodyPr/>
                    <a:lstStyle/>
                    <a:p>
                      <a:endParaRPr lang="en-US"/>
                    </a:p>
                  </a:txBody>
                  <a:tcPr/>
                </a:tc>
                <a:tc>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Count</a:t>
                      </a:r>
                      <a:endParaRPr/>
                    </a:p>
                  </a:txBody>
                  <a:tcPr marL="52250" marR="5225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 of Total</a:t>
                      </a:r>
                      <a:endParaRPr/>
                    </a:p>
                  </a:txBody>
                  <a:tcPr marL="52250" marR="5225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Count</a:t>
                      </a:r>
                      <a:endParaRPr/>
                    </a:p>
                  </a:txBody>
                  <a:tcPr marL="52250" marR="5225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 of Total</a:t>
                      </a:r>
                      <a:endParaRPr/>
                    </a:p>
                  </a:txBody>
                  <a:tcPr marL="52250" marR="5225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Count</a:t>
                      </a:r>
                      <a:endParaRPr/>
                    </a:p>
                  </a:txBody>
                  <a:tcPr marL="52250" marR="5225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 of Total</a:t>
                      </a:r>
                      <a:endParaRPr/>
                    </a:p>
                  </a:txBody>
                  <a:tcPr marL="52250" marR="5225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Count</a:t>
                      </a:r>
                      <a:endParaRPr/>
                    </a:p>
                  </a:txBody>
                  <a:tcPr marL="52250" marR="5225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 of Total</a:t>
                      </a:r>
                      <a:endParaRPr/>
                    </a:p>
                  </a:txBody>
                  <a:tcPr marL="52250" marR="5225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Count</a:t>
                      </a:r>
                      <a:endParaRPr/>
                    </a:p>
                  </a:txBody>
                  <a:tcPr marL="52250" marR="52250" marT="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latin typeface="Calibri"/>
                          <a:ea typeface="Calibri"/>
                          <a:cs typeface="Calibri"/>
                          <a:sym typeface="Calibri"/>
                        </a:rPr>
                        <a:t>% of Total</a:t>
                      </a:r>
                      <a:endParaRPr/>
                    </a:p>
                  </a:txBody>
                  <a:tcPr marL="52250" marR="52250" marT="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7250">
                <a:tc>
                  <a:txBody>
                    <a:bodyPr/>
                    <a:lstStyle/>
                    <a:p>
                      <a:pPr marL="0" marR="0" lvl="0" indent="0" algn="l" rtl="0">
                        <a:lnSpc>
                          <a:spcPct val="107000"/>
                        </a:lnSpc>
                        <a:spcBef>
                          <a:spcPts val="0"/>
                        </a:spcBef>
                        <a:spcAft>
                          <a:spcPts val="0"/>
                        </a:spcAft>
                        <a:buNone/>
                      </a:pPr>
                      <a:r>
                        <a:rPr lang="en" sz="1000" b="1" u="none" strike="noStrike" cap="none">
                          <a:latin typeface="Calibri"/>
                          <a:ea typeface="Calibri"/>
                          <a:cs typeface="Calibri"/>
                          <a:sym typeface="Calibri"/>
                        </a:rPr>
                        <a:t>Virginia </a:t>
                      </a:r>
                      <a:endParaRPr/>
                    </a:p>
                  </a:txBody>
                  <a:tcPr marL="52250" marR="522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1,041</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31.48%</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847</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25.61%</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476</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14.39%</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263</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7.95%</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184</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5.56%</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345225">
                <a:tc>
                  <a:txBody>
                    <a:bodyPr/>
                    <a:lstStyle/>
                    <a:p>
                      <a:pPr marL="0" marR="0" lvl="0" indent="0" algn="l" rtl="0">
                        <a:lnSpc>
                          <a:spcPct val="107000"/>
                        </a:lnSpc>
                        <a:spcBef>
                          <a:spcPts val="0"/>
                        </a:spcBef>
                        <a:spcAft>
                          <a:spcPts val="0"/>
                        </a:spcAft>
                        <a:buNone/>
                      </a:pPr>
                      <a:r>
                        <a:rPr lang="en" sz="1000" b="1" u="none" strike="noStrike" cap="none">
                          <a:latin typeface="Calibri"/>
                          <a:ea typeface="Calibri"/>
                          <a:cs typeface="Calibri"/>
                          <a:sym typeface="Calibri"/>
                        </a:rPr>
                        <a:t>Region 1: Central Virginia </a:t>
                      </a:r>
                      <a:endParaRPr/>
                    </a:p>
                  </a:txBody>
                  <a:tcPr marL="52250" marR="522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194</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31.80%</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140</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22.95%</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112</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18.36%</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58</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9.51%</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46</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7.54%</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45225">
                <a:tc>
                  <a:txBody>
                    <a:bodyPr/>
                    <a:lstStyle/>
                    <a:p>
                      <a:pPr marL="0" marR="0" lvl="0" indent="0" algn="l" rtl="0">
                        <a:lnSpc>
                          <a:spcPct val="107000"/>
                        </a:lnSpc>
                        <a:spcBef>
                          <a:spcPts val="0"/>
                        </a:spcBef>
                        <a:spcAft>
                          <a:spcPts val="0"/>
                        </a:spcAft>
                        <a:buNone/>
                      </a:pPr>
                      <a:r>
                        <a:rPr lang="en" sz="1000" b="1" u="none" strike="noStrike" cap="none">
                          <a:latin typeface="Calibri"/>
                          <a:ea typeface="Calibri"/>
                          <a:cs typeface="Calibri"/>
                          <a:sym typeface="Calibri"/>
                        </a:rPr>
                        <a:t>Region 2: Tidewater and Eastern Shore</a:t>
                      </a:r>
                      <a:endParaRPr/>
                    </a:p>
                  </a:txBody>
                  <a:tcPr marL="52250" marR="522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395</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C00000"/>
                          </a:solidFill>
                          <a:latin typeface="Calibri"/>
                          <a:ea typeface="Calibri"/>
                          <a:cs typeface="Calibri"/>
                          <a:sym typeface="Calibri"/>
                        </a:rPr>
                        <a:t>42.29%</a:t>
                      </a:r>
                      <a:endParaRPr sz="1000" b="1" u="none" strike="noStrike" cap="none">
                        <a:solidFill>
                          <a:srgbClr val="C00000"/>
                        </a:solidFill>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162</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17.34%</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129</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13.81%</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94</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10.06%</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34</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3.46%</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297250">
                <a:tc>
                  <a:txBody>
                    <a:bodyPr/>
                    <a:lstStyle/>
                    <a:p>
                      <a:pPr marL="0" marR="0" lvl="0" indent="0" algn="l" rtl="0">
                        <a:lnSpc>
                          <a:spcPct val="107000"/>
                        </a:lnSpc>
                        <a:spcBef>
                          <a:spcPts val="0"/>
                        </a:spcBef>
                        <a:spcAft>
                          <a:spcPts val="0"/>
                        </a:spcAft>
                        <a:buNone/>
                      </a:pPr>
                      <a:r>
                        <a:rPr lang="en" sz="1000" b="1" u="none" strike="noStrike" cap="none">
                          <a:latin typeface="Calibri"/>
                          <a:ea typeface="Calibri"/>
                          <a:cs typeface="Calibri"/>
                          <a:sym typeface="Calibri"/>
                        </a:rPr>
                        <a:t>Region 3:Northern Neck</a:t>
                      </a:r>
                      <a:endParaRPr/>
                    </a:p>
                  </a:txBody>
                  <a:tcPr marL="52250" marR="522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96</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28.32%</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82</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24.19%</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41</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12.09%</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38</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C00000"/>
                          </a:solidFill>
                          <a:latin typeface="Calibri"/>
                          <a:ea typeface="Calibri"/>
                          <a:cs typeface="Calibri"/>
                          <a:sym typeface="Calibri"/>
                        </a:rPr>
                        <a:t>11.21%</a:t>
                      </a:r>
                      <a:endParaRPr sz="1000" b="1" u="none" strike="noStrike" cap="none">
                        <a:solidFill>
                          <a:srgbClr val="C00000"/>
                        </a:solidFill>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12</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3.54%</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17825">
                <a:tc>
                  <a:txBody>
                    <a:bodyPr/>
                    <a:lstStyle/>
                    <a:p>
                      <a:pPr marL="0" marR="0" lvl="0" indent="0" algn="l" rtl="0">
                        <a:lnSpc>
                          <a:spcPct val="107000"/>
                        </a:lnSpc>
                        <a:spcBef>
                          <a:spcPts val="0"/>
                        </a:spcBef>
                        <a:spcAft>
                          <a:spcPts val="0"/>
                        </a:spcAft>
                        <a:buNone/>
                      </a:pPr>
                      <a:r>
                        <a:rPr lang="en" sz="1000" b="1" u="none" strike="noStrike" cap="none">
                          <a:latin typeface="Calibri"/>
                          <a:ea typeface="Calibri"/>
                          <a:cs typeface="Calibri"/>
                          <a:sym typeface="Calibri"/>
                        </a:rPr>
                        <a:t>Region 4: Northern Virginia and Middle Peninsula </a:t>
                      </a:r>
                      <a:endParaRPr/>
                    </a:p>
                  </a:txBody>
                  <a:tcPr marL="52250" marR="522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257</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27.55%</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339</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C00000"/>
                          </a:solidFill>
                          <a:latin typeface="Calibri"/>
                          <a:ea typeface="Calibri"/>
                          <a:cs typeface="Calibri"/>
                          <a:sym typeface="Calibri"/>
                        </a:rPr>
                        <a:t>36.33%</a:t>
                      </a:r>
                      <a:endParaRPr sz="1000" b="1" u="none" strike="noStrike" cap="none">
                        <a:solidFill>
                          <a:srgbClr val="C00000"/>
                        </a:solidFill>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99</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10.61%</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39</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4.18%</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47</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5.04%</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7"/>
                  </a:ext>
                </a:extLst>
              </a:tr>
              <a:tr h="345225">
                <a:tc>
                  <a:txBody>
                    <a:bodyPr/>
                    <a:lstStyle/>
                    <a:p>
                      <a:pPr marL="0" marR="0" lvl="0" indent="0" algn="l" rtl="0">
                        <a:lnSpc>
                          <a:spcPct val="107000"/>
                        </a:lnSpc>
                        <a:spcBef>
                          <a:spcPts val="0"/>
                        </a:spcBef>
                        <a:spcAft>
                          <a:spcPts val="0"/>
                        </a:spcAft>
                        <a:buNone/>
                      </a:pPr>
                      <a:r>
                        <a:rPr lang="en" sz="1000" b="1" u="none" strike="noStrike" cap="none">
                          <a:latin typeface="Calibri"/>
                          <a:ea typeface="Calibri"/>
                          <a:cs typeface="Calibri"/>
                          <a:sym typeface="Calibri"/>
                        </a:rPr>
                        <a:t>Region 5: Blue Ridge and Valley</a:t>
                      </a:r>
                      <a:endParaRPr/>
                    </a:p>
                  </a:txBody>
                  <a:tcPr marL="52250" marR="522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34</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19.54%</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42</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24.14%</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34</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19.54%</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9</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5.17%</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12</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6.90%</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45225">
                <a:tc>
                  <a:txBody>
                    <a:bodyPr/>
                    <a:lstStyle/>
                    <a:p>
                      <a:pPr marL="0" marR="0" lvl="0" indent="0" algn="l" rtl="0">
                        <a:lnSpc>
                          <a:spcPct val="107000"/>
                        </a:lnSpc>
                        <a:spcBef>
                          <a:spcPts val="0"/>
                        </a:spcBef>
                        <a:spcAft>
                          <a:spcPts val="0"/>
                        </a:spcAft>
                        <a:buNone/>
                      </a:pPr>
                      <a:r>
                        <a:rPr lang="en" sz="1000" b="1" u="none" strike="noStrike" cap="none">
                          <a:latin typeface="Calibri"/>
                          <a:ea typeface="Calibri"/>
                          <a:cs typeface="Calibri"/>
                          <a:sym typeface="Calibri"/>
                        </a:rPr>
                        <a:t>Region 6: Western Virginia </a:t>
                      </a:r>
                      <a:endParaRPr/>
                    </a:p>
                  </a:txBody>
                  <a:tcPr marL="52250" marR="522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24</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18.46%</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27</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20.77%</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31</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C00000"/>
                          </a:solidFill>
                          <a:latin typeface="Calibri"/>
                          <a:ea typeface="Calibri"/>
                          <a:cs typeface="Calibri"/>
                          <a:sym typeface="Calibri"/>
                        </a:rPr>
                        <a:t>23.85%</a:t>
                      </a:r>
                      <a:endParaRPr sz="1000" b="1" u="none" strike="noStrike" cap="none">
                        <a:solidFill>
                          <a:srgbClr val="C00000"/>
                        </a:solidFill>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14</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10.77%</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8</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6.15%</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9"/>
                  </a:ext>
                </a:extLst>
              </a:tr>
              <a:tr h="297250">
                <a:tc>
                  <a:txBody>
                    <a:bodyPr/>
                    <a:lstStyle/>
                    <a:p>
                      <a:pPr marL="0" marR="0" lvl="0" indent="0" algn="l" rtl="0">
                        <a:lnSpc>
                          <a:spcPct val="107000"/>
                        </a:lnSpc>
                        <a:spcBef>
                          <a:spcPts val="0"/>
                        </a:spcBef>
                        <a:spcAft>
                          <a:spcPts val="0"/>
                        </a:spcAft>
                        <a:buNone/>
                      </a:pPr>
                      <a:r>
                        <a:rPr lang="en" sz="1000" b="1" u="none" strike="noStrike" cap="none">
                          <a:latin typeface="Calibri"/>
                          <a:ea typeface="Calibri"/>
                          <a:cs typeface="Calibri"/>
                          <a:sym typeface="Calibri"/>
                        </a:rPr>
                        <a:t>Region 7: Southwest</a:t>
                      </a:r>
                      <a:endParaRPr/>
                    </a:p>
                  </a:txBody>
                  <a:tcPr marL="52250" marR="522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18</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22.22%</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22</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27.16%</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9</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11.11%</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7</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8.64%</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9</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11.11%</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97250">
                <a:tc>
                  <a:txBody>
                    <a:bodyPr/>
                    <a:lstStyle/>
                    <a:p>
                      <a:pPr marL="0" marR="0" lvl="0" indent="0" algn="l" rtl="0">
                        <a:lnSpc>
                          <a:spcPct val="107000"/>
                        </a:lnSpc>
                        <a:spcBef>
                          <a:spcPts val="0"/>
                        </a:spcBef>
                        <a:spcAft>
                          <a:spcPts val="0"/>
                        </a:spcAft>
                        <a:buNone/>
                      </a:pPr>
                      <a:r>
                        <a:rPr lang="en" sz="1000" b="1" u="none" strike="noStrike" cap="none">
                          <a:latin typeface="Calibri"/>
                          <a:ea typeface="Calibri"/>
                          <a:cs typeface="Calibri"/>
                          <a:sym typeface="Calibri"/>
                        </a:rPr>
                        <a:t>Region 8: Southside </a:t>
                      </a:r>
                      <a:endParaRPr/>
                    </a:p>
                  </a:txBody>
                  <a:tcPr marL="52250" marR="5225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23</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21.70%</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33</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31.13%</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21</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19.81%</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4</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3.77%</a:t>
                      </a:r>
                      <a:endParaRPr sz="1000" b="1" u="none" strike="noStrike" cap="none">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000000"/>
                          </a:solidFill>
                          <a:latin typeface="Calibri"/>
                          <a:ea typeface="Calibri"/>
                          <a:cs typeface="Calibri"/>
                          <a:sym typeface="Calibri"/>
                        </a:rPr>
                        <a:t>16</a:t>
                      </a:r>
                      <a:endParaRPr sz="1000" b="1" u="none" strike="noStrike" cap="none">
                        <a:latin typeface="Calibri"/>
                        <a:ea typeface="Calibri"/>
                        <a:cs typeface="Calibri"/>
                        <a:sym typeface="Calibri"/>
                      </a:endParaRPr>
                    </a:p>
                  </a:txBody>
                  <a:tcPr marL="52250" marR="5225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 sz="1000" b="1" u="none" strike="noStrike" cap="none">
                          <a:solidFill>
                            <a:srgbClr val="C00000"/>
                          </a:solidFill>
                          <a:latin typeface="Calibri"/>
                          <a:ea typeface="Calibri"/>
                          <a:cs typeface="Calibri"/>
                          <a:sym typeface="Calibri"/>
                        </a:rPr>
                        <a:t>15.09%</a:t>
                      </a:r>
                      <a:endParaRPr sz="1000" b="1" u="none" strike="noStrike" cap="none">
                        <a:solidFill>
                          <a:srgbClr val="C00000"/>
                        </a:solidFill>
                        <a:latin typeface="Calibri"/>
                        <a:ea typeface="Calibri"/>
                        <a:cs typeface="Calibri"/>
                        <a:sym typeface="Calibri"/>
                      </a:endParaRPr>
                    </a:p>
                  </a:txBody>
                  <a:tcPr marL="52250" marR="5225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272652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solidFill>
                  <a:srgbClr val="C00000"/>
                </a:solidFill>
                <a:latin typeface="Josefin Sans"/>
                <a:ea typeface="Josefin Sans"/>
                <a:cs typeface="Josefin Sans"/>
                <a:sym typeface="Josefin Sans"/>
              </a:rPr>
              <a:t>Perceptions</a:t>
            </a:r>
            <a:r>
              <a:rPr lang="en" b="1" i="1">
                <a:solidFill>
                  <a:srgbClr val="C00000"/>
                </a:solidFill>
              </a:rPr>
              <a:t> of Vacancies Compared to 2021-2022 </a:t>
            </a:r>
            <a:endParaRPr>
              <a:solidFill>
                <a:srgbClr val="C00000"/>
              </a:solidFill>
            </a:endParaRPr>
          </a:p>
        </p:txBody>
      </p:sp>
      <p:sp>
        <p:nvSpPr>
          <p:cNvPr id="472" name="Google Shape;472;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24</a:t>
            </a:fld>
            <a:endParaRPr/>
          </a:p>
        </p:txBody>
      </p:sp>
      <p:graphicFrame>
        <p:nvGraphicFramePr>
          <p:cNvPr id="473" name="Google Shape;473;p77"/>
          <p:cNvGraphicFramePr/>
          <p:nvPr/>
        </p:nvGraphicFramePr>
        <p:xfrm>
          <a:off x="467360" y="1137919"/>
          <a:ext cx="8107675" cy="3325575"/>
        </p:xfrm>
        <a:graphic>
          <a:graphicData uri="http://schemas.openxmlformats.org/drawingml/2006/table">
            <a:tbl>
              <a:tblPr firstRow="1" firstCol="1" bandRow="1">
                <a:noFill/>
              </a:tblPr>
              <a:tblGrid>
                <a:gridCol w="2947225">
                  <a:extLst>
                    <a:ext uri="{9D8B030D-6E8A-4147-A177-3AD203B41FA5}">
                      <a16:colId xmlns:a16="http://schemas.microsoft.com/office/drawing/2014/main" val="20000"/>
                    </a:ext>
                  </a:extLst>
                </a:gridCol>
                <a:gridCol w="1073075">
                  <a:extLst>
                    <a:ext uri="{9D8B030D-6E8A-4147-A177-3AD203B41FA5}">
                      <a16:colId xmlns:a16="http://schemas.microsoft.com/office/drawing/2014/main" val="20001"/>
                    </a:ext>
                  </a:extLst>
                </a:gridCol>
                <a:gridCol w="1073075">
                  <a:extLst>
                    <a:ext uri="{9D8B030D-6E8A-4147-A177-3AD203B41FA5}">
                      <a16:colId xmlns:a16="http://schemas.microsoft.com/office/drawing/2014/main" val="20002"/>
                    </a:ext>
                  </a:extLst>
                </a:gridCol>
                <a:gridCol w="1073075">
                  <a:extLst>
                    <a:ext uri="{9D8B030D-6E8A-4147-A177-3AD203B41FA5}">
                      <a16:colId xmlns:a16="http://schemas.microsoft.com/office/drawing/2014/main" val="20003"/>
                    </a:ext>
                  </a:extLst>
                </a:gridCol>
                <a:gridCol w="1006000">
                  <a:extLst>
                    <a:ext uri="{9D8B030D-6E8A-4147-A177-3AD203B41FA5}">
                      <a16:colId xmlns:a16="http://schemas.microsoft.com/office/drawing/2014/main" val="20004"/>
                    </a:ext>
                  </a:extLst>
                </a:gridCol>
                <a:gridCol w="935225">
                  <a:extLst>
                    <a:ext uri="{9D8B030D-6E8A-4147-A177-3AD203B41FA5}">
                      <a16:colId xmlns:a16="http://schemas.microsoft.com/office/drawing/2014/main" val="20005"/>
                    </a:ext>
                  </a:extLst>
                </a:gridCol>
              </a:tblGrid>
              <a:tr h="448800">
                <a:tc rowSpan="2">
                  <a:txBody>
                    <a:bodyPr/>
                    <a:lstStyle/>
                    <a:p>
                      <a:pPr marL="0" marR="0" lvl="0" indent="0" algn="l" rtl="0">
                        <a:lnSpc>
                          <a:spcPct val="107000"/>
                        </a:lnSpc>
                        <a:spcBef>
                          <a:spcPts val="0"/>
                        </a:spcBef>
                        <a:spcAft>
                          <a:spcPts val="0"/>
                        </a:spcAft>
                        <a:buNone/>
                      </a:pPr>
                      <a:r>
                        <a:rPr lang="en" sz="1200" b="1" u="none" strike="noStrike" cap="none"/>
                        <a:t>Level </a:t>
                      </a:r>
                      <a:endParaRPr sz="1200" b="1" u="none" strike="noStrike" cap="none">
                        <a:latin typeface="Calibri"/>
                        <a:ea typeface="Calibri"/>
                        <a:cs typeface="Calibri"/>
                        <a:sym typeface="Calibri"/>
                      </a:endParaRPr>
                    </a:p>
                  </a:txBody>
                  <a:tcPr marL="68575" marR="68575" marT="0" marB="0" anchor="b"/>
                </a:tc>
                <a:tc gridSpan="5">
                  <a:txBody>
                    <a:bodyPr/>
                    <a:lstStyle/>
                    <a:p>
                      <a:pPr marL="0" marR="0" lvl="0" indent="0" algn="ctr" rtl="0">
                        <a:lnSpc>
                          <a:spcPct val="107000"/>
                        </a:lnSpc>
                        <a:spcBef>
                          <a:spcPts val="0"/>
                        </a:spcBef>
                        <a:spcAft>
                          <a:spcPts val="0"/>
                        </a:spcAft>
                        <a:buNone/>
                      </a:pPr>
                      <a:r>
                        <a:rPr lang="en" sz="1100" b="1" u="none" strike="noStrike" cap="none"/>
                        <a:t>Compared to the start of the 2021-2022 school year, the teacher vacancies in my division are:</a:t>
                      </a:r>
                      <a:endParaRPr sz="1100" b="1" u="none" strike="noStrike" cap="none">
                        <a:latin typeface="Calibri"/>
                        <a:ea typeface="Calibri"/>
                        <a:cs typeface="Calibri"/>
                        <a:sym typeface="Calibri"/>
                      </a:endParaRPr>
                    </a:p>
                  </a:txBody>
                  <a:tcPr marL="68575" marR="6857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48800">
                <a:tc vMerge="1">
                  <a:txBody>
                    <a:bodyPr/>
                    <a:lstStyle/>
                    <a:p>
                      <a:endParaRPr lang="en-US"/>
                    </a:p>
                  </a:txBody>
                  <a:tcPr/>
                </a:tc>
                <a:tc>
                  <a:txBody>
                    <a:bodyPr/>
                    <a:lstStyle/>
                    <a:p>
                      <a:pPr marL="0" marR="0" lvl="0" indent="0" algn="ctr" rtl="0">
                        <a:lnSpc>
                          <a:spcPct val="107000"/>
                        </a:lnSpc>
                        <a:spcBef>
                          <a:spcPts val="0"/>
                        </a:spcBef>
                        <a:spcAft>
                          <a:spcPts val="0"/>
                        </a:spcAft>
                        <a:buNone/>
                      </a:pPr>
                      <a:r>
                        <a:rPr lang="en" sz="1100" b="1" u="sng" strike="noStrike" cap="none"/>
                        <a:t>Much better</a:t>
                      </a:r>
                      <a:endParaRPr sz="1100" b="1" u="sng"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100" b="1" u="sng" strike="noStrike" cap="none"/>
                        <a:t>Somewhat better</a:t>
                      </a:r>
                      <a:endParaRPr sz="1100" b="1" u="sng" strike="noStrike" cap="none">
                        <a:latin typeface="Calibri"/>
                        <a:ea typeface="Calibri"/>
                        <a:cs typeface="Calibri"/>
                        <a:sym typeface="Calibri"/>
                      </a:endParaRPr>
                    </a:p>
                  </a:txBody>
                  <a:tcPr marL="68575" marR="68575" marT="0" marB="0" anchor="b"/>
                </a:tc>
                <a:tc>
                  <a:txBody>
                    <a:bodyPr/>
                    <a:lstStyle/>
                    <a:p>
                      <a:pPr marL="0" marR="0" lvl="0" indent="0" algn="ctr" rtl="0">
                        <a:lnSpc>
                          <a:spcPct val="107000"/>
                        </a:lnSpc>
                        <a:spcBef>
                          <a:spcPts val="0"/>
                        </a:spcBef>
                        <a:spcAft>
                          <a:spcPts val="0"/>
                        </a:spcAft>
                        <a:buNone/>
                      </a:pPr>
                      <a:r>
                        <a:rPr lang="en" sz="1100" b="1" u="sng" strike="noStrike" cap="none"/>
                        <a:t>About the same</a:t>
                      </a:r>
                      <a:endParaRPr sz="1100" b="1" u="sng" strike="noStrike" cap="none">
                        <a:latin typeface="Calibri"/>
                        <a:ea typeface="Calibri"/>
                        <a:cs typeface="Calibri"/>
                        <a:sym typeface="Calibri"/>
                      </a:endParaRPr>
                    </a:p>
                  </a:txBody>
                  <a:tcPr marL="68575" marR="68575" marT="0" marB="0" anchor="b">
                    <a:lnR w="9525" cap="flat" cmpd="sng">
                      <a:solidFill>
                        <a:srgbClr val="C2C2C2"/>
                      </a:solidFill>
                      <a:prstDash val="solid"/>
                      <a:round/>
                      <a:headEnd type="none" w="sm" len="sm"/>
                      <a:tailEnd type="none" w="sm" len="sm"/>
                    </a:lnR>
                  </a:tcPr>
                </a:tc>
                <a:tc>
                  <a:txBody>
                    <a:bodyPr/>
                    <a:lstStyle/>
                    <a:p>
                      <a:pPr marL="0" marR="0" lvl="0" indent="0" algn="ctr" rtl="0">
                        <a:lnSpc>
                          <a:spcPct val="107000"/>
                        </a:lnSpc>
                        <a:spcBef>
                          <a:spcPts val="0"/>
                        </a:spcBef>
                        <a:spcAft>
                          <a:spcPts val="0"/>
                        </a:spcAft>
                        <a:buNone/>
                      </a:pPr>
                      <a:r>
                        <a:rPr lang="en" sz="1100" b="1" u="sng" strike="noStrike" cap="none"/>
                        <a:t>Somewhat worse </a:t>
                      </a:r>
                      <a:endParaRPr sz="1100" b="1" u="sng" strike="noStrike" cap="none">
                        <a:latin typeface="Calibri"/>
                        <a:ea typeface="Calibri"/>
                        <a:cs typeface="Calibri"/>
                        <a:sym typeface="Calibri"/>
                      </a:endParaRPr>
                    </a:p>
                  </a:txBody>
                  <a:tcPr marL="68575" marR="68575" marT="0" marB="0" anchor="b">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tc>
                  <a:txBody>
                    <a:bodyPr/>
                    <a:lstStyle/>
                    <a:p>
                      <a:pPr marL="0" marR="0" lvl="0" indent="0" algn="ctr" rtl="0">
                        <a:lnSpc>
                          <a:spcPct val="107000"/>
                        </a:lnSpc>
                        <a:spcBef>
                          <a:spcPts val="0"/>
                        </a:spcBef>
                        <a:spcAft>
                          <a:spcPts val="0"/>
                        </a:spcAft>
                        <a:buNone/>
                      </a:pPr>
                      <a:r>
                        <a:rPr lang="en" sz="1100" b="1" u="sng" strike="noStrike" cap="none"/>
                        <a:t>Much worse </a:t>
                      </a:r>
                      <a:endParaRPr sz="1100" b="1" u="sng" strike="noStrike" cap="none">
                        <a:latin typeface="Calibri"/>
                        <a:ea typeface="Calibri"/>
                        <a:cs typeface="Calibri"/>
                        <a:sym typeface="Calibri"/>
                      </a:endParaRPr>
                    </a:p>
                  </a:txBody>
                  <a:tcPr marL="68575" marR="68575" marT="0" marB="0" anchor="b">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218625">
                <a:tc>
                  <a:txBody>
                    <a:bodyPr/>
                    <a:lstStyle/>
                    <a:p>
                      <a:pPr marL="0" marR="0" lvl="0" indent="0" algn="l" rtl="0">
                        <a:lnSpc>
                          <a:spcPct val="107000"/>
                        </a:lnSpc>
                        <a:spcBef>
                          <a:spcPts val="0"/>
                        </a:spcBef>
                        <a:spcAft>
                          <a:spcPts val="0"/>
                        </a:spcAft>
                        <a:buNone/>
                      </a:pPr>
                      <a:r>
                        <a:rPr lang="en" sz="1200" b="1" u="none" strike="noStrike" cap="none"/>
                        <a:t>Virginia </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solidFill>
                            <a:srgbClr val="C00000"/>
                          </a:solidFill>
                        </a:rPr>
                        <a:t>8.11%</a:t>
                      </a:r>
                      <a:endParaRPr sz="1200" b="1" u="none" strike="noStrike" cap="none">
                        <a:solidFill>
                          <a:srgbClr val="C00000"/>
                        </a:solidFill>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7.21%</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solidFill>
                            <a:srgbClr val="C00000"/>
                          </a:solidFill>
                        </a:rPr>
                        <a:t>42.34%</a:t>
                      </a:r>
                      <a:endParaRPr sz="1200" b="1" u="none" strike="noStrike" cap="none">
                        <a:solidFill>
                          <a:srgbClr val="C00000"/>
                        </a:solidFill>
                        <a:latin typeface="Calibri"/>
                        <a:ea typeface="Calibri"/>
                        <a:cs typeface="Calibri"/>
                        <a:sym typeface="Calibri"/>
                      </a:endParaRPr>
                    </a:p>
                  </a:txBody>
                  <a:tcPr marL="68575" marR="68575" marT="0" marB="0" anchor="ctr">
                    <a:lnR w="9525" cap="flat" cmpd="sng">
                      <a:solidFill>
                        <a:srgbClr val="C2C2C2"/>
                      </a:solidFill>
                      <a:prstDash val="solid"/>
                      <a:round/>
                      <a:headEnd type="none" w="sm" len="sm"/>
                      <a:tailEnd type="none" w="sm" len="sm"/>
                    </a:lnR>
                  </a:tcPr>
                </a:tc>
                <a:tc>
                  <a:txBody>
                    <a:bodyPr/>
                    <a:lstStyle/>
                    <a:p>
                      <a:pPr marL="0" marR="0" lvl="0" indent="0" algn="ctr" rtl="0">
                        <a:lnSpc>
                          <a:spcPct val="107000"/>
                        </a:lnSpc>
                        <a:spcBef>
                          <a:spcPts val="0"/>
                        </a:spcBef>
                        <a:spcAft>
                          <a:spcPts val="0"/>
                        </a:spcAft>
                        <a:buNone/>
                      </a:pPr>
                      <a:r>
                        <a:rPr lang="en" sz="1200" b="1" u="none" strike="noStrike" cap="none"/>
                        <a:t>25.23%</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tc>
                  <a:txBody>
                    <a:bodyPr/>
                    <a:lstStyle/>
                    <a:p>
                      <a:pPr marL="0" marR="0" lvl="0" indent="0" algn="ctr" rtl="0">
                        <a:lnSpc>
                          <a:spcPct val="107000"/>
                        </a:lnSpc>
                        <a:spcBef>
                          <a:spcPts val="0"/>
                        </a:spcBef>
                        <a:spcAft>
                          <a:spcPts val="0"/>
                        </a:spcAft>
                        <a:buNone/>
                      </a:pPr>
                      <a:r>
                        <a:rPr lang="en" sz="1200" b="1" u="none" strike="noStrike" cap="none">
                          <a:solidFill>
                            <a:srgbClr val="C00000"/>
                          </a:solidFill>
                        </a:rPr>
                        <a:t>17.12%</a:t>
                      </a:r>
                      <a:endParaRPr sz="1200" b="1" u="none" strike="noStrike" cap="none">
                        <a:solidFill>
                          <a:srgbClr val="C00000"/>
                        </a:solidFill>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218625">
                <a:tc>
                  <a:txBody>
                    <a:bodyPr/>
                    <a:lstStyle/>
                    <a:p>
                      <a:pPr marL="0" marR="0" lvl="0" indent="0" algn="l" rtl="0">
                        <a:lnSpc>
                          <a:spcPct val="107000"/>
                        </a:lnSpc>
                        <a:spcBef>
                          <a:spcPts val="0"/>
                        </a:spcBef>
                        <a:spcAft>
                          <a:spcPts val="0"/>
                        </a:spcAft>
                        <a:buNone/>
                      </a:pPr>
                      <a:r>
                        <a:rPr lang="en" sz="1200" b="1" u="none" strike="noStrike" cap="none"/>
                        <a:t>Region 1: Central Virginia </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25.00%</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8.33%</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25.00%</a:t>
                      </a:r>
                      <a:endParaRPr sz="1200" b="1" u="none" strike="noStrike" cap="none">
                        <a:latin typeface="Calibri"/>
                        <a:ea typeface="Calibri"/>
                        <a:cs typeface="Calibri"/>
                        <a:sym typeface="Calibri"/>
                      </a:endParaRPr>
                    </a:p>
                  </a:txBody>
                  <a:tcPr marL="68575" marR="68575" marT="0" marB="0" anchor="ctr">
                    <a:lnR w="9525" cap="flat" cmpd="sng">
                      <a:solidFill>
                        <a:srgbClr val="C2C2C2"/>
                      </a:solidFill>
                      <a:prstDash val="solid"/>
                      <a:round/>
                      <a:headEnd type="none" w="sm" len="sm"/>
                      <a:tailEnd type="none" w="sm" len="sm"/>
                    </a:lnR>
                  </a:tcPr>
                </a:tc>
                <a:tc>
                  <a:txBody>
                    <a:bodyPr/>
                    <a:lstStyle/>
                    <a:p>
                      <a:pPr marL="0" marR="0" lvl="0" indent="0" algn="ctr" rtl="0">
                        <a:lnSpc>
                          <a:spcPct val="107000"/>
                        </a:lnSpc>
                        <a:spcBef>
                          <a:spcPts val="0"/>
                        </a:spcBef>
                        <a:spcAft>
                          <a:spcPts val="0"/>
                        </a:spcAft>
                        <a:buNone/>
                      </a:pPr>
                      <a:r>
                        <a:rPr lang="en" sz="1200" b="1" u="none" strike="noStrike" cap="none"/>
                        <a:t>16.67%</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tc>
                  <a:txBody>
                    <a:bodyPr/>
                    <a:lstStyle/>
                    <a:p>
                      <a:pPr marL="0" marR="0" lvl="0" indent="0" algn="ctr" rtl="0">
                        <a:lnSpc>
                          <a:spcPct val="107000"/>
                        </a:lnSpc>
                        <a:spcBef>
                          <a:spcPts val="0"/>
                        </a:spcBef>
                        <a:spcAft>
                          <a:spcPts val="0"/>
                        </a:spcAft>
                        <a:buNone/>
                      </a:pPr>
                      <a:r>
                        <a:rPr lang="en" sz="1200" b="1" u="none" strike="noStrike" cap="none"/>
                        <a:t>25.00%</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448800">
                <a:tc>
                  <a:txBody>
                    <a:bodyPr/>
                    <a:lstStyle/>
                    <a:p>
                      <a:pPr marL="0" marR="0" lvl="0" indent="0" algn="l" rtl="0">
                        <a:lnSpc>
                          <a:spcPct val="107000"/>
                        </a:lnSpc>
                        <a:spcBef>
                          <a:spcPts val="0"/>
                        </a:spcBef>
                        <a:spcAft>
                          <a:spcPts val="0"/>
                        </a:spcAft>
                        <a:buNone/>
                      </a:pPr>
                      <a:r>
                        <a:rPr lang="en" sz="1200" b="1" u="none" strike="noStrike" cap="none"/>
                        <a:t>Region 2: Tidewater and Eastern Shore</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8.33%</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0.00%</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25.00%</a:t>
                      </a:r>
                      <a:endParaRPr sz="1200" b="1" u="none" strike="noStrike" cap="none">
                        <a:latin typeface="Calibri"/>
                        <a:ea typeface="Calibri"/>
                        <a:cs typeface="Calibri"/>
                        <a:sym typeface="Calibri"/>
                      </a:endParaRPr>
                    </a:p>
                  </a:txBody>
                  <a:tcPr marL="68575" marR="68575" marT="0" marB="0" anchor="ctr">
                    <a:lnR w="9525" cap="flat" cmpd="sng">
                      <a:solidFill>
                        <a:srgbClr val="C2C2C2"/>
                      </a:solidFill>
                      <a:prstDash val="solid"/>
                      <a:round/>
                      <a:headEnd type="none" w="sm" len="sm"/>
                      <a:tailEnd type="none" w="sm" len="sm"/>
                    </a:lnR>
                  </a:tcPr>
                </a:tc>
                <a:tc>
                  <a:txBody>
                    <a:bodyPr/>
                    <a:lstStyle/>
                    <a:p>
                      <a:pPr marL="0" marR="0" lvl="0" indent="0" algn="ctr" rtl="0">
                        <a:lnSpc>
                          <a:spcPct val="107000"/>
                        </a:lnSpc>
                        <a:spcBef>
                          <a:spcPts val="0"/>
                        </a:spcBef>
                        <a:spcAft>
                          <a:spcPts val="0"/>
                        </a:spcAft>
                        <a:buNone/>
                      </a:pPr>
                      <a:r>
                        <a:rPr lang="en" sz="1200" b="1" u="none" strike="noStrike" cap="none"/>
                        <a:t>33.33%</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tc>
                  <a:txBody>
                    <a:bodyPr/>
                    <a:lstStyle/>
                    <a:p>
                      <a:pPr marL="0" marR="0" lvl="0" indent="0" algn="ctr" rtl="0">
                        <a:lnSpc>
                          <a:spcPct val="107000"/>
                        </a:lnSpc>
                        <a:spcBef>
                          <a:spcPts val="0"/>
                        </a:spcBef>
                        <a:spcAft>
                          <a:spcPts val="0"/>
                        </a:spcAft>
                        <a:buNone/>
                      </a:pPr>
                      <a:r>
                        <a:rPr lang="en" sz="1200" b="1" u="none" strike="noStrike" cap="none"/>
                        <a:t>33.33%</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218625">
                <a:tc>
                  <a:txBody>
                    <a:bodyPr/>
                    <a:lstStyle/>
                    <a:p>
                      <a:pPr marL="0" marR="0" lvl="0" indent="0" algn="l" rtl="0">
                        <a:lnSpc>
                          <a:spcPct val="107000"/>
                        </a:lnSpc>
                        <a:spcBef>
                          <a:spcPts val="0"/>
                        </a:spcBef>
                        <a:spcAft>
                          <a:spcPts val="0"/>
                        </a:spcAft>
                        <a:buNone/>
                      </a:pPr>
                      <a:r>
                        <a:rPr lang="en" sz="1200" b="1" u="none" strike="noStrike" cap="none"/>
                        <a:t>Region 3: Northern Neck</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7.14%</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0.00%</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sng" strike="noStrike" cap="none"/>
                        <a:t>57.14%</a:t>
                      </a:r>
                      <a:endParaRPr sz="1200" b="1" u="sng" strike="noStrike" cap="none">
                        <a:latin typeface="Calibri"/>
                        <a:ea typeface="Calibri"/>
                        <a:cs typeface="Calibri"/>
                        <a:sym typeface="Calibri"/>
                      </a:endParaRPr>
                    </a:p>
                  </a:txBody>
                  <a:tcPr marL="68575" marR="68575" marT="0" marB="0" anchor="ctr">
                    <a:lnR w="9525" cap="flat" cmpd="sng">
                      <a:solidFill>
                        <a:srgbClr val="C2C2C2"/>
                      </a:solidFill>
                      <a:prstDash val="solid"/>
                      <a:round/>
                      <a:headEnd type="none" w="sm" len="sm"/>
                      <a:tailEnd type="none" w="sm" len="sm"/>
                    </a:lnR>
                  </a:tcPr>
                </a:tc>
                <a:tc>
                  <a:txBody>
                    <a:bodyPr/>
                    <a:lstStyle/>
                    <a:p>
                      <a:pPr marL="0" marR="0" lvl="0" indent="0" algn="ctr" rtl="0">
                        <a:lnSpc>
                          <a:spcPct val="107000"/>
                        </a:lnSpc>
                        <a:spcBef>
                          <a:spcPts val="0"/>
                        </a:spcBef>
                        <a:spcAft>
                          <a:spcPts val="0"/>
                        </a:spcAft>
                        <a:buNone/>
                      </a:pPr>
                      <a:r>
                        <a:rPr lang="en" sz="1200" b="1" u="none" strike="noStrike" cap="none"/>
                        <a:t>14.29%</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tc>
                  <a:txBody>
                    <a:bodyPr/>
                    <a:lstStyle/>
                    <a:p>
                      <a:pPr marL="0" marR="0" lvl="0" indent="0" algn="ctr" rtl="0">
                        <a:lnSpc>
                          <a:spcPct val="107000"/>
                        </a:lnSpc>
                        <a:spcBef>
                          <a:spcPts val="0"/>
                        </a:spcBef>
                        <a:spcAft>
                          <a:spcPts val="0"/>
                        </a:spcAft>
                        <a:buNone/>
                      </a:pPr>
                      <a:r>
                        <a:rPr lang="en" sz="1200" b="1" u="none" strike="noStrike" cap="none"/>
                        <a:t>21.43%</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448800">
                <a:tc>
                  <a:txBody>
                    <a:bodyPr/>
                    <a:lstStyle/>
                    <a:p>
                      <a:pPr marL="0" marR="0" lvl="0" indent="0" algn="l" rtl="0">
                        <a:lnSpc>
                          <a:spcPct val="107000"/>
                        </a:lnSpc>
                        <a:spcBef>
                          <a:spcPts val="0"/>
                        </a:spcBef>
                        <a:spcAft>
                          <a:spcPts val="0"/>
                        </a:spcAft>
                        <a:buNone/>
                      </a:pPr>
                      <a:r>
                        <a:rPr lang="en" sz="1200" b="1" u="none" strike="noStrike" cap="none"/>
                        <a:t>Region 4: Northern Virginia and Middle Peninsula </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6.25%</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6.25%</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31.25%</a:t>
                      </a:r>
                      <a:endParaRPr sz="1200" b="1" u="none" strike="noStrike" cap="none">
                        <a:latin typeface="Calibri"/>
                        <a:ea typeface="Calibri"/>
                        <a:cs typeface="Calibri"/>
                        <a:sym typeface="Calibri"/>
                      </a:endParaRPr>
                    </a:p>
                  </a:txBody>
                  <a:tcPr marL="68575" marR="68575" marT="0" marB="0" anchor="ctr">
                    <a:lnR w="9525" cap="flat" cmpd="sng">
                      <a:solidFill>
                        <a:srgbClr val="C2C2C2"/>
                      </a:solidFill>
                      <a:prstDash val="solid"/>
                      <a:round/>
                      <a:headEnd type="none" w="sm" len="sm"/>
                      <a:tailEnd type="none" w="sm" len="sm"/>
                    </a:lnR>
                  </a:tcPr>
                </a:tc>
                <a:tc>
                  <a:txBody>
                    <a:bodyPr/>
                    <a:lstStyle/>
                    <a:p>
                      <a:pPr marL="0" marR="0" lvl="0" indent="0" algn="ctr" rtl="0">
                        <a:lnSpc>
                          <a:spcPct val="107000"/>
                        </a:lnSpc>
                        <a:spcBef>
                          <a:spcPts val="0"/>
                        </a:spcBef>
                        <a:spcAft>
                          <a:spcPts val="0"/>
                        </a:spcAft>
                        <a:buNone/>
                      </a:pPr>
                      <a:r>
                        <a:rPr lang="en" sz="1200" b="1" u="none" strike="noStrike" cap="none"/>
                        <a:t>43.75%</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tc>
                  <a:txBody>
                    <a:bodyPr/>
                    <a:lstStyle/>
                    <a:p>
                      <a:pPr marL="0" marR="0" lvl="0" indent="0" algn="ctr" rtl="0">
                        <a:lnSpc>
                          <a:spcPct val="107000"/>
                        </a:lnSpc>
                        <a:spcBef>
                          <a:spcPts val="0"/>
                        </a:spcBef>
                        <a:spcAft>
                          <a:spcPts val="0"/>
                        </a:spcAft>
                        <a:buNone/>
                      </a:pPr>
                      <a:r>
                        <a:rPr lang="en" sz="1200" b="1" u="none" strike="noStrike" cap="none"/>
                        <a:t>12.50%</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extLst>
                  <a:ext uri="{0D108BD9-81ED-4DB2-BD59-A6C34878D82A}">
                    <a16:rowId xmlns:a16="http://schemas.microsoft.com/office/drawing/2014/main" val="10006"/>
                  </a:ext>
                </a:extLst>
              </a:tr>
              <a:tr h="218625">
                <a:tc>
                  <a:txBody>
                    <a:bodyPr/>
                    <a:lstStyle/>
                    <a:p>
                      <a:pPr marL="0" marR="0" lvl="0" indent="0" algn="l" rtl="0">
                        <a:lnSpc>
                          <a:spcPct val="107000"/>
                        </a:lnSpc>
                        <a:spcBef>
                          <a:spcPts val="0"/>
                        </a:spcBef>
                        <a:spcAft>
                          <a:spcPts val="0"/>
                        </a:spcAft>
                        <a:buNone/>
                      </a:pPr>
                      <a:r>
                        <a:rPr lang="en" sz="1200" b="1" u="none" strike="noStrike" cap="none"/>
                        <a:t>Region 5: Blue Ridge and Valley</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0.00%</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12.50%</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56.25%</a:t>
                      </a:r>
                      <a:endParaRPr sz="1200" b="1" u="none" strike="noStrike" cap="none">
                        <a:latin typeface="Calibri"/>
                        <a:ea typeface="Calibri"/>
                        <a:cs typeface="Calibri"/>
                        <a:sym typeface="Calibri"/>
                      </a:endParaRPr>
                    </a:p>
                  </a:txBody>
                  <a:tcPr marL="68575" marR="68575" marT="0" marB="0" anchor="ctr">
                    <a:lnR w="9525" cap="flat" cmpd="sng">
                      <a:solidFill>
                        <a:srgbClr val="C2C2C2"/>
                      </a:solidFill>
                      <a:prstDash val="solid"/>
                      <a:round/>
                      <a:headEnd type="none" w="sm" len="sm"/>
                      <a:tailEnd type="none" w="sm" len="sm"/>
                    </a:lnR>
                  </a:tcPr>
                </a:tc>
                <a:tc>
                  <a:txBody>
                    <a:bodyPr/>
                    <a:lstStyle/>
                    <a:p>
                      <a:pPr marL="0" marR="0" lvl="0" indent="0" algn="ctr" rtl="0">
                        <a:lnSpc>
                          <a:spcPct val="107000"/>
                        </a:lnSpc>
                        <a:spcBef>
                          <a:spcPts val="0"/>
                        </a:spcBef>
                        <a:spcAft>
                          <a:spcPts val="0"/>
                        </a:spcAft>
                        <a:buNone/>
                      </a:pPr>
                      <a:r>
                        <a:rPr lang="en" sz="1200" b="1" u="none" strike="noStrike" cap="none"/>
                        <a:t>25.00%</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tc>
                  <a:txBody>
                    <a:bodyPr/>
                    <a:lstStyle/>
                    <a:p>
                      <a:pPr marL="0" marR="0" lvl="0" indent="0" algn="ctr" rtl="0">
                        <a:lnSpc>
                          <a:spcPct val="107000"/>
                        </a:lnSpc>
                        <a:spcBef>
                          <a:spcPts val="0"/>
                        </a:spcBef>
                        <a:spcAft>
                          <a:spcPts val="0"/>
                        </a:spcAft>
                        <a:buNone/>
                      </a:pPr>
                      <a:r>
                        <a:rPr lang="en" sz="1200" b="1" u="none" strike="noStrike" cap="none"/>
                        <a:t>6.25%</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r h="218625">
                <a:tc>
                  <a:txBody>
                    <a:bodyPr/>
                    <a:lstStyle/>
                    <a:p>
                      <a:pPr marL="0" marR="0" lvl="0" indent="0" algn="l" rtl="0">
                        <a:lnSpc>
                          <a:spcPct val="107000"/>
                        </a:lnSpc>
                        <a:spcBef>
                          <a:spcPts val="0"/>
                        </a:spcBef>
                        <a:spcAft>
                          <a:spcPts val="0"/>
                        </a:spcAft>
                        <a:buNone/>
                      </a:pPr>
                      <a:r>
                        <a:rPr lang="en" sz="1200" b="1" u="none" strike="noStrike" cap="none"/>
                        <a:t>Region 6: Western Virginia </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7.14%</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7.14%</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50.00%</a:t>
                      </a:r>
                      <a:endParaRPr sz="1200" b="1" u="none" strike="noStrike" cap="none">
                        <a:latin typeface="Calibri"/>
                        <a:ea typeface="Calibri"/>
                        <a:cs typeface="Calibri"/>
                        <a:sym typeface="Calibri"/>
                      </a:endParaRPr>
                    </a:p>
                  </a:txBody>
                  <a:tcPr marL="68575" marR="68575" marT="0" marB="0" anchor="ctr">
                    <a:lnR w="9525" cap="flat" cmpd="sng">
                      <a:solidFill>
                        <a:srgbClr val="C2C2C2"/>
                      </a:solidFill>
                      <a:prstDash val="solid"/>
                      <a:round/>
                      <a:headEnd type="none" w="sm" len="sm"/>
                      <a:tailEnd type="none" w="sm" len="sm"/>
                    </a:lnR>
                  </a:tcPr>
                </a:tc>
                <a:tc>
                  <a:txBody>
                    <a:bodyPr/>
                    <a:lstStyle/>
                    <a:p>
                      <a:pPr marL="0" marR="0" lvl="0" indent="0" algn="ctr" rtl="0">
                        <a:lnSpc>
                          <a:spcPct val="107000"/>
                        </a:lnSpc>
                        <a:spcBef>
                          <a:spcPts val="0"/>
                        </a:spcBef>
                        <a:spcAft>
                          <a:spcPts val="0"/>
                        </a:spcAft>
                        <a:buNone/>
                      </a:pPr>
                      <a:r>
                        <a:rPr lang="en" sz="1200" b="1" u="none" strike="noStrike" cap="none"/>
                        <a:t>21.43%</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tc>
                  <a:txBody>
                    <a:bodyPr/>
                    <a:lstStyle/>
                    <a:p>
                      <a:pPr marL="0" marR="0" lvl="0" indent="0" algn="ctr" rtl="0">
                        <a:lnSpc>
                          <a:spcPct val="107000"/>
                        </a:lnSpc>
                        <a:spcBef>
                          <a:spcPts val="0"/>
                        </a:spcBef>
                        <a:spcAft>
                          <a:spcPts val="0"/>
                        </a:spcAft>
                        <a:buNone/>
                      </a:pPr>
                      <a:r>
                        <a:rPr lang="en" sz="1200" b="1" u="none" strike="noStrike" cap="none"/>
                        <a:t>14.29%</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extLst>
                  <a:ext uri="{0D108BD9-81ED-4DB2-BD59-A6C34878D82A}">
                    <a16:rowId xmlns:a16="http://schemas.microsoft.com/office/drawing/2014/main" val="10008"/>
                  </a:ext>
                </a:extLst>
              </a:tr>
              <a:tr h="218625">
                <a:tc>
                  <a:txBody>
                    <a:bodyPr/>
                    <a:lstStyle/>
                    <a:p>
                      <a:pPr marL="0" marR="0" lvl="0" indent="0" algn="l" rtl="0">
                        <a:lnSpc>
                          <a:spcPct val="107000"/>
                        </a:lnSpc>
                        <a:spcBef>
                          <a:spcPts val="0"/>
                        </a:spcBef>
                        <a:spcAft>
                          <a:spcPts val="0"/>
                        </a:spcAft>
                        <a:buNone/>
                      </a:pPr>
                      <a:r>
                        <a:rPr lang="en" sz="1200" b="1" u="none" strike="noStrike" cap="none"/>
                        <a:t>Region 7: Southwest</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0.00%</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11.76%</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47.06%</a:t>
                      </a:r>
                      <a:endParaRPr sz="1200" b="1" u="none" strike="noStrike" cap="none">
                        <a:latin typeface="Calibri"/>
                        <a:ea typeface="Calibri"/>
                        <a:cs typeface="Calibri"/>
                        <a:sym typeface="Calibri"/>
                      </a:endParaRPr>
                    </a:p>
                  </a:txBody>
                  <a:tcPr marL="68575" marR="68575" marT="0" marB="0" anchor="ctr">
                    <a:lnR w="9525" cap="flat" cmpd="sng">
                      <a:solidFill>
                        <a:srgbClr val="C2C2C2"/>
                      </a:solidFill>
                      <a:prstDash val="solid"/>
                      <a:round/>
                      <a:headEnd type="none" w="sm" len="sm"/>
                      <a:tailEnd type="none" w="sm" len="sm"/>
                    </a:lnR>
                  </a:tcPr>
                </a:tc>
                <a:tc>
                  <a:txBody>
                    <a:bodyPr/>
                    <a:lstStyle/>
                    <a:p>
                      <a:pPr marL="0" marR="0" lvl="0" indent="0" algn="ctr" rtl="0">
                        <a:lnSpc>
                          <a:spcPct val="107000"/>
                        </a:lnSpc>
                        <a:spcBef>
                          <a:spcPts val="0"/>
                        </a:spcBef>
                        <a:spcAft>
                          <a:spcPts val="0"/>
                        </a:spcAft>
                        <a:buNone/>
                      </a:pPr>
                      <a:r>
                        <a:rPr lang="en" sz="1200" b="1" u="none" strike="noStrike" cap="none"/>
                        <a:t>29.41%</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tc>
                  <a:txBody>
                    <a:bodyPr/>
                    <a:lstStyle/>
                    <a:p>
                      <a:pPr marL="0" marR="0" lvl="0" indent="0" algn="ctr" rtl="0">
                        <a:lnSpc>
                          <a:spcPct val="107000"/>
                        </a:lnSpc>
                        <a:spcBef>
                          <a:spcPts val="0"/>
                        </a:spcBef>
                        <a:spcAft>
                          <a:spcPts val="0"/>
                        </a:spcAft>
                        <a:buNone/>
                      </a:pPr>
                      <a:r>
                        <a:rPr lang="en" sz="1200" b="1" u="none" strike="noStrike" cap="none"/>
                        <a:t>11.76%</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extLst>
                  <a:ext uri="{0D108BD9-81ED-4DB2-BD59-A6C34878D82A}">
                    <a16:rowId xmlns:a16="http://schemas.microsoft.com/office/drawing/2014/main" val="10009"/>
                  </a:ext>
                </a:extLst>
              </a:tr>
              <a:tr h="218625">
                <a:tc>
                  <a:txBody>
                    <a:bodyPr/>
                    <a:lstStyle/>
                    <a:p>
                      <a:pPr marL="0" marR="0" lvl="0" indent="0" algn="l" rtl="0">
                        <a:lnSpc>
                          <a:spcPct val="107000"/>
                        </a:lnSpc>
                        <a:spcBef>
                          <a:spcPts val="0"/>
                        </a:spcBef>
                        <a:spcAft>
                          <a:spcPts val="0"/>
                        </a:spcAft>
                        <a:buNone/>
                      </a:pPr>
                      <a:r>
                        <a:rPr lang="en" sz="1200" b="1" u="none" strike="noStrike" cap="none"/>
                        <a:t>Region 8: Southside </a:t>
                      </a:r>
                      <a:endParaRPr sz="12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 sz="1200" b="1" u="none" strike="noStrike" cap="none"/>
                        <a:t>20.00%</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none" strike="noStrike" cap="none"/>
                        <a:t>10.00%</a:t>
                      </a:r>
                      <a:endParaRPr sz="12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 sz="1200" b="1" u="sng" strike="noStrike" cap="none"/>
                        <a:t>40.00%</a:t>
                      </a:r>
                      <a:endParaRPr sz="1200" b="1" u="sng" strike="noStrike" cap="none">
                        <a:latin typeface="Calibri"/>
                        <a:ea typeface="Calibri"/>
                        <a:cs typeface="Calibri"/>
                        <a:sym typeface="Calibri"/>
                      </a:endParaRPr>
                    </a:p>
                  </a:txBody>
                  <a:tcPr marL="68575" marR="68575" marT="0" marB="0" anchor="ctr">
                    <a:lnR w="9525" cap="flat" cmpd="sng">
                      <a:solidFill>
                        <a:srgbClr val="C2C2C2"/>
                      </a:solidFill>
                      <a:prstDash val="solid"/>
                      <a:round/>
                      <a:headEnd type="none" w="sm" len="sm"/>
                      <a:tailEnd type="none" w="sm" len="sm"/>
                    </a:lnR>
                  </a:tcPr>
                </a:tc>
                <a:tc>
                  <a:txBody>
                    <a:bodyPr/>
                    <a:lstStyle/>
                    <a:p>
                      <a:pPr marL="0" marR="0" lvl="0" indent="0" algn="ctr" rtl="0">
                        <a:lnSpc>
                          <a:spcPct val="107000"/>
                        </a:lnSpc>
                        <a:spcBef>
                          <a:spcPts val="0"/>
                        </a:spcBef>
                        <a:spcAft>
                          <a:spcPts val="0"/>
                        </a:spcAft>
                        <a:buNone/>
                      </a:pPr>
                      <a:r>
                        <a:rPr lang="en" sz="1200" b="1" u="none" strike="noStrike" cap="none"/>
                        <a:t>10.00%</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tc>
                  <a:txBody>
                    <a:bodyPr/>
                    <a:lstStyle/>
                    <a:p>
                      <a:pPr marL="0" marR="0" lvl="0" indent="0" algn="ctr" rtl="0">
                        <a:lnSpc>
                          <a:spcPct val="107000"/>
                        </a:lnSpc>
                        <a:spcBef>
                          <a:spcPts val="0"/>
                        </a:spcBef>
                        <a:spcAft>
                          <a:spcPts val="0"/>
                        </a:spcAft>
                        <a:buNone/>
                      </a:pPr>
                      <a:r>
                        <a:rPr lang="en" sz="1200" b="1" u="none" strike="noStrike" cap="none"/>
                        <a:t>20.00%</a:t>
                      </a:r>
                      <a:endParaRPr sz="1200" b="1" u="none" strike="noStrike" cap="none">
                        <a:latin typeface="Calibri"/>
                        <a:ea typeface="Calibri"/>
                        <a:cs typeface="Calibri"/>
                        <a:sym typeface="Calibri"/>
                      </a:endParaRPr>
                    </a:p>
                  </a:txBody>
                  <a:tcPr marL="68575" marR="68575" marT="0" marB="0" anchor="ctr">
                    <a:lnL w="9525" cap="flat" cmpd="sng">
                      <a:solidFill>
                        <a:srgbClr val="C2C2C2"/>
                      </a:solidFill>
                      <a:prstDash val="solid"/>
                      <a:round/>
                      <a:headEnd type="none" w="sm" len="sm"/>
                      <a:tailEnd type="none" w="sm" len="sm"/>
                    </a:lnL>
                    <a:lnR w="9525" cap="flat" cmpd="sng">
                      <a:solidFill>
                        <a:srgbClr val="C2C2C2"/>
                      </a:solidFill>
                      <a:prstDash val="solid"/>
                      <a:round/>
                      <a:headEnd type="none" w="sm" len="sm"/>
                      <a:tailEnd type="none" w="sm" len="sm"/>
                    </a:lnR>
                    <a:lnT w="9525" cap="flat" cmpd="sng">
                      <a:solidFill>
                        <a:srgbClr val="C2C2C2"/>
                      </a:solidFill>
                      <a:prstDash val="solid"/>
                      <a:round/>
                      <a:headEnd type="none" w="sm" len="sm"/>
                      <a:tailEnd type="none" w="sm" len="sm"/>
                    </a:lnT>
                    <a:lnB w="9525" cap="flat" cmpd="sng">
                      <a:solidFill>
                        <a:srgbClr val="C2C2C2"/>
                      </a:solidFill>
                      <a:prstDash val="solid"/>
                      <a:round/>
                      <a:headEnd type="none" w="sm" len="sm"/>
                      <a:tailEnd type="none" w="sm" len="sm"/>
                    </a:lnB>
                    <a:solidFill>
                      <a:schemeClr val="lt2"/>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429118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5"/>
          <p:cNvSpPr txBox="1">
            <a:spLocks noGrp="1"/>
          </p:cNvSpPr>
          <p:nvPr>
            <p:ph type="title"/>
          </p:nvPr>
        </p:nvSpPr>
        <p:spPr>
          <a:xfrm>
            <a:off x="271652" y="103261"/>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20" b="1" dirty="0">
                <a:solidFill>
                  <a:srgbClr val="C22536"/>
                </a:solidFill>
                <a:latin typeface="Josefin Sans"/>
                <a:ea typeface="Josefin Sans"/>
                <a:cs typeface="Josefin Sans"/>
                <a:sym typeface="Josefin Sans"/>
              </a:rPr>
              <a:t>Next Steps </a:t>
            </a:r>
            <a:r>
              <a:rPr lang="en" sz="3620" b="1" dirty="0" smtClean="0">
                <a:solidFill>
                  <a:srgbClr val="C22536"/>
                </a:solidFill>
                <a:latin typeface="Josefin Sans"/>
                <a:ea typeface="Josefin Sans"/>
                <a:cs typeface="Josefin Sans"/>
                <a:sym typeface="Josefin Sans"/>
              </a:rPr>
              <a:t>(Sept. – Nov. </a:t>
            </a:r>
            <a:r>
              <a:rPr lang="en" sz="3620" b="1" dirty="0">
                <a:solidFill>
                  <a:srgbClr val="C22536"/>
                </a:solidFill>
                <a:latin typeface="Josefin Sans"/>
                <a:ea typeface="Josefin Sans"/>
                <a:cs typeface="Josefin Sans"/>
                <a:sym typeface="Josefin Sans"/>
              </a:rPr>
              <a:t>2022)</a:t>
            </a:r>
            <a:endParaRPr sz="3620" b="1" dirty="0">
              <a:solidFill>
                <a:srgbClr val="C22536"/>
              </a:solidFill>
              <a:latin typeface="Josefin Sans"/>
              <a:ea typeface="Josefin Sans"/>
              <a:cs typeface="Josefin Sans"/>
              <a:sym typeface="Josefin Sans"/>
            </a:endParaRPr>
          </a:p>
        </p:txBody>
      </p:sp>
      <p:sp>
        <p:nvSpPr>
          <p:cNvPr id="454" name="Google Shape;454;p15"/>
          <p:cNvSpPr txBox="1">
            <a:spLocks noGrp="1"/>
          </p:cNvSpPr>
          <p:nvPr>
            <p:ph type="body" idx="1"/>
          </p:nvPr>
        </p:nvSpPr>
        <p:spPr>
          <a:xfrm>
            <a:off x="133488" y="901051"/>
            <a:ext cx="8796929" cy="4064742"/>
          </a:xfrm>
          <a:prstGeom prst="rect">
            <a:avLst/>
          </a:prstGeom>
          <a:noFill/>
          <a:ln>
            <a:noFill/>
          </a:ln>
        </p:spPr>
        <p:txBody>
          <a:bodyPr spcFirstLastPara="1" wrap="square" lIns="91425" tIns="91425" rIns="91425" bIns="91425" anchor="t" anchorCtr="0">
            <a:normAutofit fontScale="25000" lnSpcReduction="20000"/>
          </a:bodyPr>
          <a:lstStyle/>
          <a:p>
            <a:pPr marL="457200" lvl="0" indent="-374650" algn="l" rtl="0">
              <a:lnSpc>
                <a:spcPct val="115000"/>
              </a:lnSpc>
              <a:spcBef>
                <a:spcPts val="0"/>
              </a:spcBef>
              <a:spcAft>
                <a:spcPts val="0"/>
              </a:spcAft>
              <a:buSzPts val="2300"/>
              <a:buFont typeface="Josefin Sans"/>
              <a:buAutoNum type="arabicPeriod"/>
            </a:pPr>
            <a:r>
              <a:rPr lang="en" sz="7200" b="1" dirty="0" smtClean="0">
                <a:latin typeface="Josefin Sans"/>
                <a:ea typeface="Josefin Sans"/>
                <a:cs typeface="Josefin Sans"/>
                <a:sym typeface="Josefin Sans"/>
              </a:rPr>
              <a:t>Summarization of the End-of-the-Year PEC data collection results (exit data</a:t>
            </a:r>
            <a:r>
              <a:rPr lang="en" sz="4900" b="1" dirty="0" smtClean="0">
                <a:latin typeface="Josefin Sans"/>
                <a:ea typeface="Josefin Sans"/>
                <a:cs typeface="Josefin Sans"/>
                <a:sym typeface="Josefin Sans"/>
              </a:rPr>
              <a:t>)</a:t>
            </a:r>
          </a:p>
          <a:p>
            <a:pPr marL="539750" lvl="1" indent="0">
              <a:buSzPts val="2300"/>
              <a:buNone/>
            </a:pPr>
            <a:r>
              <a:rPr lang="en" sz="4900" b="1" dirty="0" smtClean="0">
                <a:latin typeface="Josefin Sans"/>
                <a:ea typeface="Josefin Sans"/>
                <a:cs typeface="Josefin Sans"/>
                <a:sym typeface="Josefin Sans"/>
              </a:rPr>
              <a:t>Consider any correlations with exit reason and </a:t>
            </a:r>
            <a:r>
              <a:rPr lang="en-US" sz="4900" b="1" dirty="0">
                <a:latin typeface="Josefin Sans"/>
                <a:ea typeface="Josefin Sans"/>
                <a:cs typeface="Josefin Sans"/>
                <a:sym typeface="Josefin Sans"/>
              </a:rPr>
              <a:t>vacancies</a:t>
            </a:r>
            <a:r>
              <a:rPr lang="en" sz="4900" b="1" dirty="0" smtClean="0">
                <a:latin typeface="Josefin Sans"/>
                <a:ea typeface="Josefin Sans"/>
                <a:cs typeface="Josefin Sans"/>
                <a:sym typeface="Josefin Sans"/>
              </a:rPr>
              <a:t>.</a:t>
            </a:r>
          </a:p>
          <a:p>
            <a:pPr marL="457200" lvl="0" indent="-374650" algn="l" rtl="0">
              <a:lnSpc>
                <a:spcPct val="115000"/>
              </a:lnSpc>
              <a:spcBef>
                <a:spcPts val="0"/>
              </a:spcBef>
              <a:spcAft>
                <a:spcPts val="0"/>
              </a:spcAft>
              <a:buSzPts val="2300"/>
              <a:buFont typeface="Josefin Sans"/>
              <a:buAutoNum type="arabicPeriod"/>
            </a:pPr>
            <a:endParaRPr lang="en" sz="4900" b="1" dirty="0" smtClean="0">
              <a:latin typeface="Josefin Sans"/>
              <a:ea typeface="Josefin Sans"/>
              <a:cs typeface="Josefin Sans"/>
              <a:sym typeface="Josefin Sans"/>
            </a:endParaRPr>
          </a:p>
          <a:p>
            <a:pPr marL="457200" lvl="0" indent="-374650" algn="l" rtl="0">
              <a:lnSpc>
                <a:spcPct val="115000"/>
              </a:lnSpc>
              <a:spcBef>
                <a:spcPts val="0"/>
              </a:spcBef>
              <a:spcAft>
                <a:spcPts val="0"/>
              </a:spcAft>
              <a:buSzPts val="2300"/>
              <a:buFont typeface="Josefin Sans"/>
              <a:buAutoNum type="arabicPeriod"/>
            </a:pPr>
            <a:r>
              <a:rPr lang="en" sz="7200" b="1" dirty="0" smtClean="0">
                <a:latin typeface="Josefin Sans"/>
                <a:ea typeface="Josefin Sans"/>
                <a:cs typeface="Josefin Sans"/>
                <a:sym typeface="Josefin Sans"/>
              </a:rPr>
              <a:t>Finalize </a:t>
            </a:r>
            <a:r>
              <a:rPr lang="en" sz="7200" b="1" dirty="0">
                <a:latin typeface="Josefin Sans"/>
                <a:ea typeface="Josefin Sans"/>
                <a:cs typeface="Josefin Sans"/>
                <a:sym typeface="Josefin Sans"/>
              </a:rPr>
              <a:t>Strategic Plan and solicit feedback from various stakeholders (VDOE Leadership, Recruitment Advisory, </a:t>
            </a:r>
            <a:r>
              <a:rPr lang="en" sz="7200" b="1" dirty="0" smtClean="0">
                <a:latin typeface="Josefin Sans"/>
                <a:ea typeface="Josefin Sans"/>
                <a:cs typeface="Josefin Sans"/>
                <a:sym typeface="Josefin Sans"/>
              </a:rPr>
              <a:t>ABTEL, EPP Leadership)</a:t>
            </a:r>
          </a:p>
          <a:p>
            <a:pPr marL="457200" lvl="0" indent="-374650" algn="l" rtl="0">
              <a:lnSpc>
                <a:spcPct val="115000"/>
              </a:lnSpc>
              <a:spcBef>
                <a:spcPts val="0"/>
              </a:spcBef>
              <a:spcAft>
                <a:spcPts val="0"/>
              </a:spcAft>
              <a:buSzPts val="2300"/>
              <a:buFont typeface="Josefin Sans"/>
              <a:buAutoNum type="arabicPeriod"/>
            </a:pPr>
            <a:endParaRPr sz="4900" b="1" dirty="0">
              <a:latin typeface="Josefin Sans"/>
              <a:ea typeface="Josefin Sans"/>
              <a:cs typeface="Josefin Sans"/>
              <a:sym typeface="Josefin Sans"/>
            </a:endParaRPr>
          </a:p>
          <a:p>
            <a:pPr marL="457200" lvl="0" indent="-374650" algn="l" rtl="0">
              <a:lnSpc>
                <a:spcPct val="115000"/>
              </a:lnSpc>
              <a:spcBef>
                <a:spcPts val="0"/>
              </a:spcBef>
              <a:spcAft>
                <a:spcPts val="0"/>
              </a:spcAft>
              <a:buSzPts val="2300"/>
              <a:buFont typeface="Josefin Sans"/>
              <a:buAutoNum type="arabicPeriod"/>
            </a:pPr>
            <a:r>
              <a:rPr lang="en" sz="7200" b="1" dirty="0" smtClean="0">
                <a:latin typeface="Josefin Sans"/>
                <a:ea typeface="Josefin Sans"/>
                <a:cs typeface="Josefin Sans"/>
                <a:sym typeface="Josefin Sans"/>
              </a:rPr>
              <a:t>Visualization Creation and VDOE Website Development for Launch of Strategic Plan (10.15)</a:t>
            </a:r>
          </a:p>
          <a:p>
            <a:pPr marL="457200" lvl="0" indent="-374650" algn="l" rtl="0">
              <a:lnSpc>
                <a:spcPct val="115000"/>
              </a:lnSpc>
              <a:spcBef>
                <a:spcPts val="0"/>
              </a:spcBef>
              <a:spcAft>
                <a:spcPts val="0"/>
              </a:spcAft>
              <a:buSzPts val="2300"/>
              <a:buFont typeface="Josefin Sans"/>
              <a:buAutoNum type="arabicPeriod"/>
            </a:pPr>
            <a:endParaRPr lang="en" sz="4900" b="1" dirty="0" smtClean="0">
              <a:latin typeface="Josefin Sans"/>
              <a:ea typeface="Josefin Sans"/>
              <a:cs typeface="Josefin Sans"/>
              <a:sym typeface="Josefin Sans"/>
            </a:endParaRPr>
          </a:p>
          <a:p>
            <a:pPr marL="457200" lvl="0" indent="-374650" algn="l" rtl="0">
              <a:lnSpc>
                <a:spcPct val="115000"/>
              </a:lnSpc>
              <a:spcBef>
                <a:spcPts val="0"/>
              </a:spcBef>
              <a:spcAft>
                <a:spcPts val="0"/>
              </a:spcAft>
              <a:buSzPts val="2300"/>
              <a:buFont typeface="Josefin Sans"/>
              <a:buAutoNum type="arabicPeriod"/>
            </a:pPr>
            <a:r>
              <a:rPr lang="en" sz="7200" b="1" dirty="0" smtClean="0">
                <a:latin typeface="Josefin Sans"/>
                <a:ea typeface="Josefin Sans"/>
                <a:cs typeface="Josefin Sans"/>
                <a:sym typeface="Josefin Sans"/>
              </a:rPr>
              <a:t>Marketing </a:t>
            </a:r>
            <a:r>
              <a:rPr lang="en" sz="7200" b="1" dirty="0">
                <a:latin typeface="Josefin Sans"/>
                <a:ea typeface="Josefin Sans"/>
                <a:cs typeface="Josefin Sans"/>
                <a:sym typeface="Josefin Sans"/>
              </a:rPr>
              <a:t>Campaign Launch </a:t>
            </a:r>
            <a:r>
              <a:rPr lang="en" sz="7200" b="1" dirty="0" smtClean="0">
                <a:latin typeface="Josefin Sans"/>
                <a:ea typeface="Josefin Sans"/>
                <a:cs typeface="Josefin Sans"/>
                <a:sym typeface="Josefin Sans"/>
              </a:rPr>
              <a:t>(Unique Micro Website 10.3)</a:t>
            </a:r>
          </a:p>
          <a:p>
            <a:pPr marL="457200" lvl="0" indent="-374650" algn="l" rtl="0">
              <a:lnSpc>
                <a:spcPct val="115000"/>
              </a:lnSpc>
              <a:spcBef>
                <a:spcPts val="0"/>
              </a:spcBef>
              <a:spcAft>
                <a:spcPts val="0"/>
              </a:spcAft>
              <a:buSzPts val="2300"/>
              <a:buFont typeface="Josefin Sans"/>
              <a:buAutoNum type="arabicPeriod"/>
            </a:pPr>
            <a:endParaRPr lang="en" sz="4900" b="1" dirty="0" smtClean="0">
              <a:latin typeface="Josefin Sans"/>
              <a:ea typeface="Josefin Sans"/>
              <a:cs typeface="Josefin Sans"/>
              <a:sym typeface="Josefin Sans"/>
            </a:endParaRPr>
          </a:p>
          <a:p>
            <a:pPr indent="-374650">
              <a:buSzPts val="2300"/>
              <a:buFont typeface="Josefin Sans"/>
              <a:buAutoNum type="arabicPeriod"/>
            </a:pPr>
            <a:r>
              <a:rPr lang="en-US" sz="7200" b="1" dirty="0">
                <a:latin typeface="Josefin Sans"/>
                <a:ea typeface="Josefin Sans"/>
                <a:cs typeface="Josefin Sans"/>
                <a:sym typeface="Josefin Sans"/>
              </a:rPr>
              <a:t>Survey Division HR and Administrators on Effectiveness and Awareness of Existing Strategies &amp; Actions (ESSER III &amp; State </a:t>
            </a:r>
            <a:r>
              <a:rPr lang="en-US" sz="7200" b="1" dirty="0" smtClean="0">
                <a:latin typeface="Josefin Sans"/>
                <a:ea typeface="Josefin Sans"/>
                <a:cs typeface="Josefin Sans"/>
                <a:sym typeface="Josefin Sans"/>
              </a:rPr>
              <a:t>Funded)</a:t>
            </a:r>
          </a:p>
          <a:p>
            <a:pPr indent="-374650">
              <a:buSzPts val="2300"/>
              <a:buFont typeface="Josefin Sans"/>
              <a:buAutoNum type="arabicPeriod"/>
            </a:pPr>
            <a:endParaRPr lang="en-US" sz="4900" b="1" dirty="0" smtClean="0">
              <a:latin typeface="Josefin Sans"/>
              <a:ea typeface="Josefin Sans"/>
              <a:cs typeface="Josefin Sans"/>
              <a:sym typeface="Josefin Sans"/>
            </a:endParaRPr>
          </a:p>
          <a:p>
            <a:pPr indent="-374650">
              <a:buSzPts val="2300"/>
              <a:buFont typeface="Josefin Sans"/>
              <a:buAutoNum type="arabicPeriod"/>
            </a:pPr>
            <a:r>
              <a:rPr lang="en-US" sz="7200" b="1" dirty="0" smtClean="0">
                <a:latin typeface="Josefin Sans"/>
                <a:ea typeface="Josefin Sans"/>
                <a:cs typeface="Josefin Sans"/>
                <a:sym typeface="Josefin Sans"/>
              </a:rPr>
              <a:t>Teacher Apprenticeship Registration by January 2023</a:t>
            </a:r>
            <a:endParaRPr lang="en-US" sz="7200" b="1" dirty="0">
              <a:latin typeface="Josefin Sans"/>
              <a:ea typeface="Josefin Sans"/>
              <a:cs typeface="Josefin Sans"/>
              <a:sym typeface="Josefin Sans"/>
            </a:endParaRPr>
          </a:p>
          <a:p>
            <a:pPr marL="457200" lvl="0" indent="-374650" algn="l" rtl="0">
              <a:lnSpc>
                <a:spcPct val="115000"/>
              </a:lnSpc>
              <a:spcBef>
                <a:spcPts val="0"/>
              </a:spcBef>
              <a:spcAft>
                <a:spcPts val="0"/>
              </a:spcAft>
              <a:buSzPts val="2300"/>
              <a:buFont typeface="Josefin Sans"/>
              <a:buAutoNum type="arabicPeriod"/>
            </a:pPr>
            <a:endParaRPr sz="4400" b="1" dirty="0">
              <a:latin typeface="Josefin Sans"/>
              <a:ea typeface="Josefin Sans"/>
              <a:cs typeface="Josefin Sans"/>
              <a:sym typeface="Josefin Sans"/>
            </a:endParaRPr>
          </a:p>
          <a:p>
            <a:pPr marL="457200" lvl="0" indent="-228600" algn="l" rtl="0">
              <a:lnSpc>
                <a:spcPct val="115000"/>
              </a:lnSpc>
              <a:spcBef>
                <a:spcPts val="0"/>
              </a:spcBef>
              <a:spcAft>
                <a:spcPts val="0"/>
              </a:spcAft>
              <a:buSzPts val="1800"/>
              <a:buNone/>
            </a:pPr>
            <a:endParaRPr sz="4400" b="1" dirty="0"/>
          </a:p>
          <a:p>
            <a:pPr marL="457200" lvl="0" indent="-228600" algn="l" rtl="0">
              <a:lnSpc>
                <a:spcPct val="115000"/>
              </a:lnSpc>
              <a:spcBef>
                <a:spcPts val="0"/>
              </a:spcBef>
              <a:spcAft>
                <a:spcPts val="0"/>
              </a:spcAft>
              <a:buSzPts val="1800"/>
              <a:buNone/>
            </a:pPr>
            <a:r>
              <a:rPr lang="en" b="1" dirty="0"/>
              <a:t/>
            </a:r>
            <a:br>
              <a:rPr lang="en" b="1" dirty="0"/>
            </a:br>
            <a:endParaRPr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Shape 197"/>
        <p:cNvGrpSpPr/>
        <p:nvPr/>
      </p:nvGrpSpPr>
      <p:grpSpPr>
        <a:xfrm>
          <a:off x="0" y="0"/>
          <a:ext cx="0" cy="0"/>
          <a:chOff x="0" y="0"/>
          <a:chExt cx="0" cy="0"/>
        </a:xfrm>
      </p:grpSpPr>
      <p:sp>
        <p:nvSpPr>
          <p:cNvPr id="198" name="Google Shape;198;p24"/>
          <p:cNvSpPr txBox="1">
            <a:spLocks noGrp="1"/>
          </p:cNvSpPr>
          <p:nvPr>
            <p:ph type="title"/>
          </p:nvPr>
        </p:nvSpPr>
        <p:spPr>
          <a:xfrm>
            <a:off x="1231901" y="240957"/>
            <a:ext cx="6680200" cy="706438"/>
          </a:xfrm>
        </p:spPr>
        <p:txBody>
          <a:bodyPr spcFirstLastPara="1" vert="horz" wrap="square" lIns="68569" tIns="68569" rIns="68569" bIns="68569" rtlCol="0" anchor="b" anchorCtr="0">
            <a:noAutofit/>
          </a:bodyPr>
          <a:lstStyle/>
          <a:p>
            <a:pPr lvl="0" algn="ctr"/>
            <a:r>
              <a:rPr lang="en-US" sz="3300" dirty="0"/>
              <a:t>The Teacher Licensure Collaborative</a:t>
            </a:r>
          </a:p>
        </p:txBody>
      </p:sp>
      <p:grpSp>
        <p:nvGrpSpPr>
          <p:cNvPr id="2" name="Group 1">
            <a:extLst>
              <a:ext uri="{FF2B5EF4-FFF2-40B4-BE49-F238E27FC236}">
                <a16:creationId xmlns:a16="http://schemas.microsoft.com/office/drawing/2014/main" id="{89D5A35E-4393-E843-B68D-C6EBB60F7148}"/>
              </a:ext>
            </a:extLst>
          </p:cNvPr>
          <p:cNvGrpSpPr/>
          <p:nvPr/>
        </p:nvGrpSpPr>
        <p:grpSpPr>
          <a:xfrm>
            <a:off x="616601" y="947395"/>
            <a:ext cx="7613963" cy="3831335"/>
            <a:chOff x="1647596" y="1525749"/>
            <a:chExt cx="8974718" cy="4516065"/>
          </a:xfrm>
        </p:grpSpPr>
        <p:grpSp>
          <p:nvGrpSpPr>
            <p:cNvPr id="131" name="Group 130">
              <a:extLst>
                <a:ext uri="{FF2B5EF4-FFF2-40B4-BE49-F238E27FC236}">
                  <a16:creationId xmlns:a16="http://schemas.microsoft.com/office/drawing/2014/main" id="{2FFF20BA-FDDC-7248-AA0B-34558D0CC6AC}"/>
                </a:ext>
              </a:extLst>
            </p:cNvPr>
            <p:cNvGrpSpPr/>
            <p:nvPr/>
          </p:nvGrpSpPr>
          <p:grpSpPr>
            <a:xfrm>
              <a:off x="1650227" y="4409081"/>
              <a:ext cx="1486119" cy="904088"/>
              <a:chOff x="2419540" y="4361871"/>
              <a:chExt cx="994617" cy="605081"/>
            </a:xfrm>
          </p:grpSpPr>
          <p:grpSp>
            <p:nvGrpSpPr>
              <p:cNvPr id="130" name="Group 129">
                <a:extLst>
                  <a:ext uri="{FF2B5EF4-FFF2-40B4-BE49-F238E27FC236}">
                    <a16:creationId xmlns:a16="http://schemas.microsoft.com/office/drawing/2014/main" id="{98830163-2BBC-7246-9F76-C716D3605B15}"/>
                  </a:ext>
                </a:extLst>
              </p:cNvPr>
              <p:cNvGrpSpPr/>
              <p:nvPr/>
            </p:nvGrpSpPr>
            <p:grpSpPr>
              <a:xfrm>
                <a:off x="2556162" y="4428092"/>
                <a:ext cx="820391" cy="510294"/>
                <a:chOff x="2556162" y="4428092"/>
                <a:chExt cx="820391" cy="510294"/>
              </a:xfrm>
            </p:grpSpPr>
            <p:sp>
              <p:nvSpPr>
                <p:cNvPr id="133" name="Freeform 63">
                  <a:extLst>
                    <a:ext uri="{FF2B5EF4-FFF2-40B4-BE49-F238E27FC236}">
                      <a16:creationId xmlns:a16="http://schemas.microsoft.com/office/drawing/2014/main" id="{70FA43E6-1DC9-F84D-B72E-18DF51493B8E}"/>
                    </a:ext>
                  </a:extLst>
                </p:cNvPr>
                <p:cNvSpPr>
                  <a:spLocks/>
                </p:cNvSpPr>
                <p:nvPr/>
              </p:nvSpPr>
              <p:spPr bwMode="auto">
                <a:xfrm>
                  <a:off x="3171129" y="4696873"/>
                  <a:ext cx="205424" cy="241513"/>
                </a:xfrm>
                <a:custGeom>
                  <a:avLst/>
                  <a:gdLst>
                    <a:gd name="T0" fmla="*/ 43 w 834"/>
                    <a:gd name="T1" fmla="*/ 181 h 980"/>
                    <a:gd name="T2" fmla="*/ 35 w 834"/>
                    <a:gd name="T3" fmla="*/ 172 h 980"/>
                    <a:gd name="T4" fmla="*/ 26 w 834"/>
                    <a:gd name="T5" fmla="*/ 155 h 980"/>
                    <a:gd name="T6" fmla="*/ 32 w 834"/>
                    <a:gd name="T7" fmla="*/ 143 h 980"/>
                    <a:gd name="T8" fmla="*/ 26 w 834"/>
                    <a:gd name="T9" fmla="*/ 124 h 980"/>
                    <a:gd name="T10" fmla="*/ 17 w 834"/>
                    <a:gd name="T11" fmla="*/ 103 h 980"/>
                    <a:gd name="T12" fmla="*/ 0 w 834"/>
                    <a:gd name="T13" fmla="*/ 86 h 980"/>
                    <a:gd name="T14" fmla="*/ 9 w 834"/>
                    <a:gd name="T15" fmla="*/ 69 h 980"/>
                    <a:gd name="T16" fmla="*/ 19 w 834"/>
                    <a:gd name="T17" fmla="*/ 55 h 980"/>
                    <a:gd name="T18" fmla="*/ 28 w 834"/>
                    <a:gd name="T19" fmla="*/ 46 h 980"/>
                    <a:gd name="T20" fmla="*/ 20 w 834"/>
                    <a:gd name="T21" fmla="*/ 30 h 980"/>
                    <a:gd name="T22" fmla="*/ 9 w 834"/>
                    <a:gd name="T23" fmla="*/ 26 h 980"/>
                    <a:gd name="T24" fmla="*/ 9 w 834"/>
                    <a:gd name="T25" fmla="*/ 16 h 980"/>
                    <a:gd name="T26" fmla="*/ 17 w 834"/>
                    <a:gd name="T27" fmla="*/ 0 h 980"/>
                    <a:gd name="T28" fmla="*/ 26 w 834"/>
                    <a:gd name="T29" fmla="*/ 10 h 980"/>
                    <a:gd name="T30" fmla="*/ 44 w 834"/>
                    <a:gd name="T31" fmla="*/ 17 h 980"/>
                    <a:gd name="T32" fmla="*/ 60 w 834"/>
                    <a:gd name="T33" fmla="*/ 17 h 980"/>
                    <a:gd name="T34" fmla="*/ 76 w 834"/>
                    <a:gd name="T35" fmla="*/ 24 h 980"/>
                    <a:gd name="T36" fmla="*/ 91 w 834"/>
                    <a:gd name="T37" fmla="*/ 27 h 980"/>
                    <a:gd name="T38" fmla="*/ 103 w 834"/>
                    <a:gd name="T39" fmla="*/ 43 h 980"/>
                    <a:gd name="T40" fmla="*/ 117 w 834"/>
                    <a:gd name="T41" fmla="*/ 54 h 980"/>
                    <a:gd name="T42" fmla="*/ 120 w 834"/>
                    <a:gd name="T43" fmla="*/ 69 h 980"/>
                    <a:gd name="T44" fmla="*/ 144 w 834"/>
                    <a:gd name="T45" fmla="*/ 78 h 980"/>
                    <a:gd name="T46" fmla="*/ 158 w 834"/>
                    <a:gd name="T47" fmla="*/ 92 h 980"/>
                    <a:gd name="T48" fmla="*/ 150 w 834"/>
                    <a:gd name="T49" fmla="*/ 102 h 980"/>
                    <a:gd name="T50" fmla="*/ 140 w 834"/>
                    <a:gd name="T51" fmla="*/ 121 h 980"/>
                    <a:gd name="T52" fmla="*/ 125 w 834"/>
                    <a:gd name="T53" fmla="*/ 124 h 980"/>
                    <a:gd name="T54" fmla="*/ 103 w 834"/>
                    <a:gd name="T55" fmla="*/ 134 h 980"/>
                    <a:gd name="T56" fmla="*/ 91 w 834"/>
                    <a:gd name="T57" fmla="*/ 147 h 980"/>
                    <a:gd name="T58" fmla="*/ 79 w 834"/>
                    <a:gd name="T59" fmla="*/ 157 h 980"/>
                    <a:gd name="T60" fmla="*/ 76 w 834"/>
                    <a:gd name="T61" fmla="*/ 171 h 980"/>
                    <a:gd name="T62" fmla="*/ 67 w 834"/>
                    <a:gd name="T63" fmla="*/ 186 h 980"/>
                    <a:gd name="T64" fmla="*/ 43 w 834"/>
                    <a:gd name="T65" fmla="*/ 181 h 9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34" h="980">
                      <a:moveTo>
                        <a:pt x="226" y="952"/>
                      </a:moveTo>
                      <a:lnTo>
                        <a:pt x="186" y="908"/>
                      </a:lnTo>
                      <a:lnTo>
                        <a:pt x="136" y="816"/>
                      </a:lnTo>
                      <a:lnTo>
                        <a:pt x="170" y="756"/>
                      </a:lnTo>
                      <a:lnTo>
                        <a:pt x="138" y="652"/>
                      </a:lnTo>
                      <a:lnTo>
                        <a:pt x="90" y="544"/>
                      </a:lnTo>
                      <a:lnTo>
                        <a:pt x="0" y="453"/>
                      </a:lnTo>
                      <a:lnTo>
                        <a:pt x="45" y="363"/>
                      </a:lnTo>
                      <a:lnTo>
                        <a:pt x="98" y="292"/>
                      </a:lnTo>
                      <a:lnTo>
                        <a:pt x="146" y="244"/>
                      </a:lnTo>
                      <a:lnTo>
                        <a:pt x="106" y="156"/>
                      </a:lnTo>
                      <a:lnTo>
                        <a:pt x="45" y="136"/>
                      </a:lnTo>
                      <a:lnTo>
                        <a:pt x="50" y="84"/>
                      </a:lnTo>
                      <a:lnTo>
                        <a:pt x="90" y="0"/>
                      </a:lnTo>
                      <a:lnTo>
                        <a:pt x="138" y="52"/>
                      </a:lnTo>
                      <a:lnTo>
                        <a:pt x="234" y="92"/>
                      </a:lnTo>
                      <a:lnTo>
                        <a:pt x="317" y="91"/>
                      </a:lnTo>
                      <a:lnTo>
                        <a:pt x="402" y="124"/>
                      </a:lnTo>
                      <a:lnTo>
                        <a:pt x="482" y="140"/>
                      </a:lnTo>
                      <a:lnTo>
                        <a:pt x="544" y="227"/>
                      </a:lnTo>
                      <a:lnTo>
                        <a:pt x="618" y="284"/>
                      </a:lnTo>
                      <a:lnTo>
                        <a:pt x="635" y="363"/>
                      </a:lnTo>
                      <a:lnTo>
                        <a:pt x="762" y="412"/>
                      </a:lnTo>
                      <a:lnTo>
                        <a:pt x="834" y="484"/>
                      </a:lnTo>
                      <a:lnTo>
                        <a:pt x="794" y="540"/>
                      </a:lnTo>
                      <a:lnTo>
                        <a:pt x="738" y="636"/>
                      </a:lnTo>
                      <a:lnTo>
                        <a:pt x="658" y="652"/>
                      </a:lnTo>
                      <a:lnTo>
                        <a:pt x="546" y="708"/>
                      </a:lnTo>
                      <a:lnTo>
                        <a:pt x="482" y="772"/>
                      </a:lnTo>
                      <a:lnTo>
                        <a:pt x="418" y="828"/>
                      </a:lnTo>
                      <a:lnTo>
                        <a:pt x="402" y="900"/>
                      </a:lnTo>
                      <a:lnTo>
                        <a:pt x="354" y="980"/>
                      </a:lnTo>
                      <a:lnTo>
                        <a:pt x="226" y="952"/>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34" name="Freeform 64">
                  <a:extLst>
                    <a:ext uri="{FF2B5EF4-FFF2-40B4-BE49-F238E27FC236}">
                      <a16:creationId xmlns:a16="http://schemas.microsoft.com/office/drawing/2014/main" id="{1399A936-3B72-6F4E-9F01-55E9B7C9E251}"/>
                    </a:ext>
                  </a:extLst>
                </p:cNvPr>
                <p:cNvSpPr>
                  <a:spLocks/>
                </p:cNvSpPr>
                <p:nvPr/>
              </p:nvSpPr>
              <p:spPr bwMode="auto">
                <a:xfrm>
                  <a:off x="2791483" y="4495611"/>
                  <a:ext cx="101412" cy="89594"/>
                </a:xfrm>
                <a:custGeom>
                  <a:avLst/>
                  <a:gdLst>
                    <a:gd name="T0" fmla="*/ 0 w 414"/>
                    <a:gd name="T1" fmla="*/ 20 h 364"/>
                    <a:gd name="T2" fmla="*/ 20 w 414"/>
                    <a:gd name="T3" fmla="*/ 18 h 364"/>
                    <a:gd name="T4" fmla="*/ 24 w 414"/>
                    <a:gd name="T5" fmla="*/ 7 h 364"/>
                    <a:gd name="T6" fmla="*/ 37 w 414"/>
                    <a:gd name="T7" fmla="*/ 0 h 364"/>
                    <a:gd name="T8" fmla="*/ 49 w 414"/>
                    <a:gd name="T9" fmla="*/ 13 h 364"/>
                    <a:gd name="T10" fmla="*/ 57 w 414"/>
                    <a:gd name="T11" fmla="*/ 30 h 364"/>
                    <a:gd name="T12" fmla="*/ 66 w 414"/>
                    <a:gd name="T13" fmla="*/ 35 h 364"/>
                    <a:gd name="T14" fmla="*/ 77 w 414"/>
                    <a:gd name="T15" fmla="*/ 39 h 364"/>
                    <a:gd name="T16" fmla="*/ 78 w 414"/>
                    <a:gd name="T17" fmla="*/ 52 h 364"/>
                    <a:gd name="T18" fmla="*/ 61 w 414"/>
                    <a:gd name="T19" fmla="*/ 61 h 364"/>
                    <a:gd name="T20" fmla="*/ 43 w 414"/>
                    <a:gd name="T21" fmla="*/ 69 h 364"/>
                    <a:gd name="T22" fmla="*/ 26 w 414"/>
                    <a:gd name="T23" fmla="*/ 60 h 364"/>
                    <a:gd name="T24" fmla="*/ 17 w 414"/>
                    <a:gd name="T25" fmla="*/ 52 h 364"/>
                    <a:gd name="T26" fmla="*/ 17 w 414"/>
                    <a:gd name="T27" fmla="*/ 43 h 364"/>
                    <a:gd name="T28" fmla="*/ 2 w 414"/>
                    <a:gd name="T29" fmla="*/ 36 h 364"/>
                    <a:gd name="T30" fmla="*/ 0 w 414"/>
                    <a:gd name="T31" fmla="*/ 20 h 3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4" h="364">
                      <a:moveTo>
                        <a:pt x="0" y="108"/>
                      </a:moveTo>
                      <a:lnTo>
                        <a:pt x="108" y="96"/>
                      </a:lnTo>
                      <a:lnTo>
                        <a:pt x="126" y="36"/>
                      </a:lnTo>
                      <a:lnTo>
                        <a:pt x="198" y="0"/>
                      </a:lnTo>
                      <a:lnTo>
                        <a:pt x="258" y="66"/>
                      </a:lnTo>
                      <a:lnTo>
                        <a:pt x="300" y="156"/>
                      </a:lnTo>
                      <a:lnTo>
                        <a:pt x="348" y="186"/>
                      </a:lnTo>
                      <a:lnTo>
                        <a:pt x="408" y="204"/>
                      </a:lnTo>
                      <a:lnTo>
                        <a:pt x="414" y="276"/>
                      </a:lnTo>
                      <a:lnTo>
                        <a:pt x="324" y="324"/>
                      </a:lnTo>
                      <a:lnTo>
                        <a:pt x="226" y="364"/>
                      </a:lnTo>
                      <a:lnTo>
                        <a:pt x="136" y="319"/>
                      </a:lnTo>
                      <a:lnTo>
                        <a:pt x="90" y="274"/>
                      </a:lnTo>
                      <a:lnTo>
                        <a:pt x="90" y="228"/>
                      </a:lnTo>
                      <a:lnTo>
                        <a:pt x="12" y="192"/>
                      </a:lnTo>
                      <a:lnTo>
                        <a:pt x="0" y="108"/>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35" name="Freeform 65">
                  <a:extLst>
                    <a:ext uri="{FF2B5EF4-FFF2-40B4-BE49-F238E27FC236}">
                      <a16:creationId xmlns:a16="http://schemas.microsoft.com/office/drawing/2014/main" id="{4D6FB2E5-B202-C34B-816E-8E341C970DD5}"/>
                    </a:ext>
                  </a:extLst>
                </p:cNvPr>
                <p:cNvSpPr>
                  <a:spLocks/>
                </p:cNvSpPr>
                <p:nvPr/>
              </p:nvSpPr>
              <p:spPr bwMode="auto">
                <a:xfrm>
                  <a:off x="2556162" y="4428092"/>
                  <a:ext cx="70208" cy="64923"/>
                </a:xfrm>
                <a:custGeom>
                  <a:avLst/>
                  <a:gdLst>
                    <a:gd name="T0" fmla="*/ 47 w 285"/>
                    <a:gd name="T1" fmla="*/ 47 h 259"/>
                    <a:gd name="T2" fmla="*/ 54 w 285"/>
                    <a:gd name="T3" fmla="*/ 35 h 259"/>
                    <a:gd name="T4" fmla="*/ 54 w 285"/>
                    <a:gd name="T5" fmla="*/ 18 h 259"/>
                    <a:gd name="T6" fmla="*/ 52 w 285"/>
                    <a:gd name="T7" fmla="*/ 1 h 259"/>
                    <a:gd name="T8" fmla="*/ 37 w 285"/>
                    <a:gd name="T9" fmla="*/ 0 h 259"/>
                    <a:gd name="T10" fmla="*/ 23 w 285"/>
                    <a:gd name="T11" fmla="*/ 1 h 259"/>
                    <a:gd name="T12" fmla="*/ 11 w 285"/>
                    <a:gd name="T13" fmla="*/ 9 h 259"/>
                    <a:gd name="T14" fmla="*/ 2 w 285"/>
                    <a:gd name="T15" fmla="*/ 26 h 259"/>
                    <a:gd name="T16" fmla="*/ 0 w 285"/>
                    <a:gd name="T17" fmla="*/ 40 h 259"/>
                    <a:gd name="T18" fmla="*/ 8 w 285"/>
                    <a:gd name="T19" fmla="*/ 47 h 259"/>
                    <a:gd name="T20" fmla="*/ 20 w 285"/>
                    <a:gd name="T21" fmla="*/ 44 h 259"/>
                    <a:gd name="T22" fmla="*/ 33 w 285"/>
                    <a:gd name="T23" fmla="*/ 50 h 259"/>
                    <a:gd name="T24" fmla="*/ 47 w 285"/>
                    <a:gd name="T25" fmla="*/ 47 h 2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5" h="259">
                      <a:moveTo>
                        <a:pt x="246" y="241"/>
                      </a:moveTo>
                      <a:lnTo>
                        <a:pt x="285" y="182"/>
                      </a:lnTo>
                      <a:lnTo>
                        <a:pt x="285" y="91"/>
                      </a:lnTo>
                      <a:lnTo>
                        <a:pt x="276" y="7"/>
                      </a:lnTo>
                      <a:lnTo>
                        <a:pt x="194" y="0"/>
                      </a:lnTo>
                      <a:lnTo>
                        <a:pt x="120" y="7"/>
                      </a:lnTo>
                      <a:lnTo>
                        <a:pt x="58" y="46"/>
                      </a:lnTo>
                      <a:lnTo>
                        <a:pt x="13" y="136"/>
                      </a:lnTo>
                      <a:lnTo>
                        <a:pt x="0" y="205"/>
                      </a:lnTo>
                      <a:lnTo>
                        <a:pt x="41" y="241"/>
                      </a:lnTo>
                      <a:lnTo>
                        <a:pt x="104" y="227"/>
                      </a:lnTo>
                      <a:lnTo>
                        <a:pt x="173" y="259"/>
                      </a:lnTo>
                      <a:lnTo>
                        <a:pt x="246" y="241"/>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36" name="Freeform 66">
                  <a:extLst>
                    <a:ext uri="{FF2B5EF4-FFF2-40B4-BE49-F238E27FC236}">
                      <a16:creationId xmlns:a16="http://schemas.microsoft.com/office/drawing/2014/main" id="{9018A838-FCC4-3C4E-AA8E-2EEADE948CDB}"/>
                    </a:ext>
                  </a:extLst>
                </p:cNvPr>
                <p:cNvSpPr>
                  <a:spLocks/>
                </p:cNvSpPr>
                <p:nvPr/>
              </p:nvSpPr>
              <p:spPr bwMode="auto">
                <a:xfrm>
                  <a:off x="3047613" y="4590399"/>
                  <a:ext cx="111813" cy="74012"/>
                </a:xfrm>
                <a:custGeom>
                  <a:avLst/>
                  <a:gdLst>
                    <a:gd name="T0" fmla="*/ 50 w 453"/>
                    <a:gd name="T1" fmla="*/ 57 h 300"/>
                    <a:gd name="T2" fmla="*/ 43 w 453"/>
                    <a:gd name="T3" fmla="*/ 48 h 300"/>
                    <a:gd name="T4" fmla="*/ 36 w 453"/>
                    <a:gd name="T5" fmla="*/ 38 h 300"/>
                    <a:gd name="T6" fmla="*/ 23 w 453"/>
                    <a:gd name="T7" fmla="*/ 29 h 300"/>
                    <a:gd name="T8" fmla="*/ 9 w 453"/>
                    <a:gd name="T9" fmla="*/ 31 h 300"/>
                    <a:gd name="T10" fmla="*/ 2 w 453"/>
                    <a:gd name="T11" fmla="*/ 22 h 300"/>
                    <a:gd name="T12" fmla="*/ 0 w 453"/>
                    <a:gd name="T13" fmla="*/ 13 h 300"/>
                    <a:gd name="T14" fmla="*/ 9 w 453"/>
                    <a:gd name="T15" fmla="*/ 5 h 300"/>
                    <a:gd name="T16" fmla="*/ 10 w 453"/>
                    <a:gd name="T17" fmla="*/ 0 h 300"/>
                    <a:gd name="T18" fmla="*/ 26 w 453"/>
                    <a:gd name="T19" fmla="*/ 5 h 300"/>
                    <a:gd name="T20" fmla="*/ 37 w 453"/>
                    <a:gd name="T21" fmla="*/ 9 h 300"/>
                    <a:gd name="T22" fmla="*/ 43 w 453"/>
                    <a:gd name="T23" fmla="*/ 5 h 300"/>
                    <a:gd name="T24" fmla="*/ 61 w 453"/>
                    <a:gd name="T25" fmla="*/ 2 h 300"/>
                    <a:gd name="T26" fmla="*/ 69 w 453"/>
                    <a:gd name="T27" fmla="*/ 13 h 300"/>
                    <a:gd name="T28" fmla="*/ 86 w 453"/>
                    <a:gd name="T29" fmla="*/ 22 h 300"/>
                    <a:gd name="T30" fmla="*/ 86 w 453"/>
                    <a:gd name="T31" fmla="*/ 39 h 300"/>
                    <a:gd name="T32" fmla="*/ 74 w 453"/>
                    <a:gd name="T33" fmla="*/ 49 h 300"/>
                    <a:gd name="T34" fmla="*/ 67 w 453"/>
                    <a:gd name="T35" fmla="*/ 50 h 300"/>
                    <a:gd name="T36" fmla="*/ 58 w 453"/>
                    <a:gd name="T37" fmla="*/ 51 h 300"/>
                    <a:gd name="T38" fmla="*/ 50 w 453"/>
                    <a:gd name="T39" fmla="*/ 57 h 3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3" h="300">
                      <a:moveTo>
                        <a:pt x="265" y="300"/>
                      </a:moveTo>
                      <a:lnTo>
                        <a:pt x="226" y="252"/>
                      </a:lnTo>
                      <a:lnTo>
                        <a:pt x="187" y="198"/>
                      </a:lnTo>
                      <a:lnTo>
                        <a:pt x="121" y="150"/>
                      </a:lnTo>
                      <a:lnTo>
                        <a:pt x="45" y="162"/>
                      </a:lnTo>
                      <a:lnTo>
                        <a:pt x="13" y="114"/>
                      </a:lnTo>
                      <a:lnTo>
                        <a:pt x="0" y="71"/>
                      </a:lnTo>
                      <a:lnTo>
                        <a:pt x="45" y="26"/>
                      </a:lnTo>
                      <a:lnTo>
                        <a:pt x="55" y="0"/>
                      </a:lnTo>
                      <a:lnTo>
                        <a:pt x="136" y="26"/>
                      </a:lnTo>
                      <a:lnTo>
                        <a:pt x="193" y="48"/>
                      </a:lnTo>
                      <a:lnTo>
                        <a:pt x="226" y="26"/>
                      </a:lnTo>
                      <a:lnTo>
                        <a:pt x="319" y="12"/>
                      </a:lnTo>
                      <a:lnTo>
                        <a:pt x="363" y="71"/>
                      </a:lnTo>
                      <a:lnTo>
                        <a:pt x="453" y="116"/>
                      </a:lnTo>
                      <a:lnTo>
                        <a:pt x="453" y="207"/>
                      </a:lnTo>
                      <a:lnTo>
                        <a:pt x="391" y="258"/>
                      </a:lnTo>
                      <a:lnTo>
                        <a:pt x="355" y="264"/>
                      </a:lnTo>
                      <a:lnTo>
                        <a:pt x="307" y="270"/>
                      </a:lnTo>
                      <a:lnTo>
                        <a:pt x="265" y="30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37" name="Freeform 67">
                  <a:extLst>
                    <a:ext uri="{FF2B5EF4-FFF2-40B4-BE49-F238E27FC236}">
                      <a16:creationId xmlns:a16="http://schemas.microsoft.com/office/drawing/2014/main" id="{E59A3688-02FF-954A-807A-D946CC0F3624}"/>
                    </a:ext>
                  </a:extLst>
                </p:cNvPr>
                <p:cNvSpPr>
                  <a:spLocks/>
                </p:cNvSpPr>
                <p:nvPr/>
              </p:nvSpPr>
              <p:spPr bwMode="auto">
                <a:xfrm>
                  <a:off x="2947501" y="4563132"/>
                  <a:ext cx="100112" cy="33760"/>
                </a:xfrm>
                <a:custGeom>
                  <a:avLst/>
                  <a:gdLst>
                    <a:gd name="T0" fmla="*/ 27 w 409"/>
                    <a:gd name="T1" fmla="*/ 2 h 136"/>
                    <a:gd name="T2" fmla="*/ 13 w 409"/>
                    <a:gd name="T3" fmla="*/ 0 h 136"/>
                    <a:gd name="T4" fmla="*/ 0 w 409"/>
                    <a:gd name="T5" fmla="*/ 9 h 136"/>
                    <a:gd name="T6" fmla="*/ 8 w 409"/>
                    <a:gd name="T7" fmla="*/ 21 h 136"/>
                    <a:gd name="T8" fmla="*/ 17 w 409"/>
                    <a:gd name="T9" fmla="*/ 26 h 136"/>
                    <a:gd name="T10" fmla="*/ 34 w 409"/>
                    <a:gd name="T11" fmla="*/ 17 h 136"/>
                    <a:gd name="T12" fmla="*/ 43 w 409"/>
                    <a:gd name="T13" fmla="*/ 17 h 136"/>
                    <a:gd name="T14" fmla="*/ 63 w 409"/>
                    <a:gd name="T15" fmla="*/ 22 h 136"/>
                    <a:gd name="T16" fmla="*/ 70 w 409"/>
                    <a:gd name="T17" fmla="*/ 19 h 136"/>
                    <a:gd name="T18" fmla="*/ 77 w 409"/>
                    <a:gd name="T19" fmla="*/ 17 h 136"/>
                    <a:gd name="T20" fmla="*/ 77 w 409"/>
                    <a:gd name="T21" fmla="*/ 9 h 136"/>
                    <a:gd name="T22" fmla="*/ 68 w 409"/>
                    <a:gd name="T23" fmla="*/ 0 h 136"/>
                    <a:gd name="T24" fmla="*/ 57 w 409"/>
                    <a:gd name="T25" fmla="*/ 3 h 136"/>
                    <a:gd name="T26" fmla="*/ 43 w 409"/>
                    <a:gd name="T27" fmla="*/ 9 h 136"/>
                    <a:gd name="T28" fmla="*/ 27 w 409"/>
                    <a:gd name="T29" fmla="*/ 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9" h="136">
                      <a:moveTo>
                        <a:pt x="146" y="8"/>
                      </a:moveTo>
                      <a:lnTo>
                        <a:pt x="68" y="2"/>
                      </a:lnTo>
                      <a:lnTo>
                        <a:pt x="0" y="45"/>
                      </a:lnTo>
                      <a:lnTo>
                        <a:pt x="44" y="110"/>
                      </a:lnTo>
                      <a:lnTo>
                        <a:pt x="91" y="136"/>
                      </a:lnTo>
                      <a:lnTo>
                        <a:pt x="182" y="90"/>
                      </a:lnTo>
                      <a:lnTo>
                        <a:pt x="227" y="90"/>
                      </a:lnTo>
                      <a:lnTo>
                        <a:pt x="332" y="116"/>
                      </a:lnTo>
                      <a:lnTo>
                        <a:pt x="374" y="98"/>
                      </a:lnTo>
                      <a:lnTo>
                        <a:pt x="409" y="90"/>
                      </a:lnTo>
                      <a:lnTo>
                        <a:pt x="409" y="45"/>
                      </a:lnTo>
                      <a:lnTo>
                        <a:pt x="363" y="0"/>
                      </a:lnTo>
                      <a:lnTo>
                        <a:pt x="302" y="14"/>
                      </a:lnTo>
                      <a:lnTo>
                        <a:pt x="227" y="45"/>
                      </a:lnTo>
                      <a:lnTo>
                        <a:pt x="146" y="8"/>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38" name="Freeform 68">
                  <a:extLst>
                    <a:ext uri="{FF2B5EF4-FFF2-40B4-BE49-F238E27FC236}">
                      <a16:creationId xmlns:a16="http://schemas.microsoft.com/office/drawing/2014/main" id="{CE988451-B72E-A645-B7BB-35FDCC9B7EE9}"/>
                    </a:ext>
                  </a:extLst>
                </p:cNvPr>
                <p:cNvSpPr>
                  <a:spLocks/>
                </p:cNvSpPr>
                <p:nvPr/>
              </p:nvSpPr>
              <p:spPr bwMode="auto">
                <a:xfrm>
                  <a:off x="2991706" y="4607279"/>
                  <a:ext cx="40305" cy="45446"/>
                </a:xfrm>
                <a:custGeom>
                  <a:avLst/>
                  <a:gdLst>
                    <a:gd name="T0" fmla="*/ 31 w 162"/>
                    <a:gd name="T1" fmla="*/ 13 h 181"/>
                    <a:gd name="T2" fmla="*/ 17 w 162"/>
                    <a:gd name="T3" fmla="*/ 9 h 181"/>
                    <a:gd name="T4" fmla="*/ 9 w 162"/>
                    <a:gd name="T5" fmla="*/ 0 h 181"/>
                    <a:gd name="T6" fmla="*/ 0 w 162"/>
                    <a:gd name="T7" fmla="*/ 9 h 181"/>
                    <a:gd name="T8" fmla="*/ 7 w 162"/>
                    <a:gd name="T9" fmla="*/ 23 h 181"/>
                    <a:gd name="T10" fmla="*/ 13 w 162"/>
                    <a:gd name="T11" fmla="*/ 32 h 181"/>
                    <a:gd name="T12" fmla="*/ 20 w 162"/>
                    <a:gd name="T13" fmla="*/ 35 h 181"/>
                    <a:gd name="T14" fmla="*/ 29 w 162"/>
                    <a:gd name="T15" fmla="*/ 25 h 181"/>
                    <a:gd name="T16" fmla="*/ 31 w 162"/>
                    <a:gd name="T17" fmla="*/ 13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181">
                      <a:moveTo>
                        <a:pt x="162" y="67"/>
                      </a:moveTo>
                      <a:lnTo>
                        <a:pt x="91" y="45"/>
                      </a:lnTo>
                      <a:lnTo>
                        <a:pt x="45" y="0"/>
                      </a:lnTo>
                      <a:lnTo>
                        <a:pt x="0" y="45"/>
                      </a:lnTo>
                      <a:lnTo>
                        <a:pt x="36" y="121"/>
                      </a:lnTo>
                      <a:lnTo>
                        <a:pt x="66" y="163"/>
                      </a:lnTo>
                      <a:lnTo>
                        <a:pt x="102" y="181"/>
                      </a:lnTo>
                      <a:lnTo>
                        <a:pt x="150" y="127"/>
                      </a:lnTo>
                      <a:lnTo>
                        <a:pt x="162" y="67"/>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grpSp>
          <p:sp>
            <p:nvSpPr>
              <p:cNvPr id="140" name="Rectangle 69">
                <a:extLst>
                  <a:ext uri="{FF2B5EF4-FFF2-40B4-BE49-F238E27FC236}">
                    <a16:creationId xmlns:a16="http://schemas.microsoft.com/office/drawing/2014/main" id="{F4F4485B-073C-E44F-98F3-51F54B500A7E}"/>
                  </a:ext>
                </a:extLst>
              </p:cNvPr>
              <p:cNvSpPr>
                <a:spLocks noChangeArrowheads="1"/>
              </p:cNvSpPr>
              <p:nvPr/>
            </p:nvSpPr>
            <p:spPr bwMode="auto">
              <a:xfrm>
                <a:off x="2419540" y="4361871"/>
                <a:ext cx="994617" cy="605081"/>
              </a:xfrm>
              <a:prstGeom prst="rect">
                <a:avLst/>
              </a:prstGeom>
              <a:noFill/>
              <a:ln w="3175" cmpd="sng">
                <a:solidFill>
                  <a:schemeClr val="bg1">
                    <a:lumMod val="75000"/>
                  </a:schemeClr>
                </a:solidFill>
                <a:prstDash val="solid"/>
                <a:round/>
                <a:headEnd/>
                <a:tailEnd/>
              </a:ln>
              <a:effectLst/>
              <a:extLst>
                <a:ext uri="{909E8E84-426E-40DD-AFC4-6F175D3DCCD1}">
                  <a14:hiddenFill xmlns:a14="http://schemas.microsoft.com/office/drawing/2010/main">
                    <a:solidFill>
                      <a:schemeClr val="accent1"/>
                    </a:solidFill>
                  </a14:hiddenFill>
                </a:ext>
              </a:ex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41" name="Rectangle 190">
                <a:extLst>
                  <a:ext uri="{FF2B5EF4-FFF2-40B4-BE49-F238E27FC236}">
                    <a16:creationId xmlns:a16="http://schemas.microsoft.com/office/drawing/2014/main" id="{42C57BC0-B794-A844-BA42-E4D16154EA90}"/>
                  </a:ext>
                </a:extLst>
              </p:cNvPr>
              <p:cNvSpPr>
                <a:spLocks noChangeArrowheads="1"/>
              </p:cNvSpPr>
              <p:nvPr/>
            </p:nvSpPr>
            <p:spPr bwMode="auto">
              <a:xfrm>
                <a:off x="2834993" y="4646931"/>
                <a:ext cx="156009" cy="127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HI</a:t>
                </a:r>
              </a:p>
            </p:txBody>
          </p:sp>
        </p:grpSp>
        <p:grpSp>
          <p:nvGrpSpPr>
            <p:cNvPr id="132" name="Group 131">
              <a:extLst>
                <a:ext uri="{FF2B5EF4-FFF2-40B4-BE49-F238E27FC236}">
                  <a16:creationId xmlns:a16="http://schemas.microsoft.com/office/drawing/2014/main" id="{F637337B-830C-684F-88E7-1B1154E538A3}"/>
                </a:ext>
              </a:extLst>
            </p:cNvPr>
            <p:cNvGrpSpPr/>
            <p:nvPr/>
          </p:nvGrpSpPr>
          <p:grpSpPr>
            <a:xfrm>
              <a:off x="1647596" y="1815315"/>
              <a:ext cx="1484457" cy="1623228"/>
              <a:chOff x="1240134" y="3108858"/>
              <a:chExt cx="1069161" cy="1169109"/>
            </a:xfrm>
          </p:grpSpPr>
          <p:sp>
            <p:nvSpPr>
              <p:cNvPr id="143" name="Freeform 60">
                <a:extLst>
                  <a:ext uri="{FF2B5EF4-FFF2-40B4-BE49-F238E27FC236}">
                    <a16:creationId xmlns:a16="http://schemas.microsoft.com/office/drawing/2014/main" id="{1A3185AD-5C06-F14E-A547-A02EC58F1C16}"/>
                  </a:ext>
                </a:extLst>
              </p:cNvPr>
              <p:cNvSpPr>
                <a:spLocks/>
              </p:cNvSpPr>
              <p:nvPr/>
            </p:nvSpPr>
            <p:spPr bwMode="auto">
              <a:xfrm>
                <a:off x="1305415" y="3140850"/>
                <a:ext cx="942487" cy="1078149"/>
              </a:xfrm>
              <a:custGeom>
                <a:avLst/>
                <a:gdLst>
                  <a:gd name="T0" fmla="*/ 2656 w 3826"/>
                  <a:gd name="T1" fmla="*/ 2761 h 4380"/>
                  <a:gd name="T2" fmla="*/ 2806 w 3826"/>
                  <a:gd name="T3" fmla="*/ 2911 h 4380"/>
                  <a:gd name="T4" fmla="*/ 2866 w 3826"/>
                  <a:gd name="T5" fmla="*/ 3241 h 4380"/>
                  <a:gd name="T6" fmla="*/ 3166 w 3826"/>
                  <a:gd name="T7" fmla="*/ 3991 h 4380"/>
                  <a:gd name="T8" fmla="*/ 3264 w 3826"/>
                  <a:gd name="T9" fmla="*/ 4315 h 4380"/>
                  <a:gd name="T10" fmla="*/ 3118 w 3826"/>
                  <a:gd name="T11" fmla="*/ 4315 h 4380"/>
                  <a:gd name="T12" fmla="*/ 3099 w 3826"/>
                  <a:gd name="T13" fmla="*/ 4069 h 4380"/>
                  <a:gd name="T14" fmla="*/ 2898 w 3826"/>
                  <a:gd name="T15" fmla="*/ 3931 h 4380"/>
                  <a:gd name="T16" fmla="*/ 2990 w 3826"/>
                  <a:gd name="T17" fmla="*/ 4169 h 4380"/>
                  <a:gd name="T18" fmla="*/ 2862 w 3826"/>
                  <a:gd name="T19" fmla="*/ 4361 h 4380"/>
                  <a:gd name="T20" fmla="*/ 2807 w 3826"/>
                  <a:gd name="T21" fmla="*/ 3950 h 4380"/>
                  <a:gd name="T22" fmla="*/ 2807 w 3826"/>
                  <a:gd name="T23" fmla="*/ 3602 h 4380"/>
                  <a:gd name="T24" fmla="*/ 2746 w 3826"/>
                  <a:gd name="T25" fmla="*/ 3361 h 4380"/>
                  <a:gd name="T26" fmla="*/ 2688 w 3826"/>
                  <a:gd name="T27" fmla="*/ 3090 h 4380"/>
                  <a:gd name="T28" fmla="*/ 2416 w 3826"/>
                  <a:gd name="T29" fmla="*/ 2731 h 4380"/>
                  <a:gd name="T30" fmla="*/ 2286 w 3826"/>
                  <a:gd name="T31" fmla="*/ 2533 h 4380"/>
                  <a:gd name="T32" fmla="*/ 2094 w 3826"/>
                  <a:gd name="T33" fmla="*/ 2286 h 4380"/>
                  <a:gd name="T34" fmla="*/ 1847 w 3826"/>
                  <a:gd name="T35" fmla="*/ 2331 h 4380"/>
                  <a:gd name="T36" fmla="*/ 1545 w 3826"/>
                  <a:gd name="T37" fmla="*/ 2322 h 4380"/>
                  <a:gd name="T38" fmla="*/ 1664 w 3826"/>
                  <a:gd name="T39" fmla="*/ 2157 h 4380"/>
                  <a:gd name="T40" fmla="*/ 1929 w 3826"/>
                  <a:gd name="T41" fmla="*/ 2148 h 4380"/>
                  <a:gd name="T42" fmla="*/ 1947 w 3826"/>
                  <a:gd name="T43" fmla="*/ 2010 h 4380"/>
                  <a:gd name="T44" fmla="*/ 1655 w 3826"/>
                  <a:gd name="T45" fmla="*/ 2029 h 4380"/>
                  <a:gd name="T46" fmla="*/ 1362 w 3826"/>
                  <a:gd name="T47" fmla="*/ 2065 h 4380"/>
                  <a:gd name="T48" fmla="*/ 1234 w 3826"/>
                  <a:gd name="T49" fmla="*/ 2249 h 4380"/>
                  <a:gd name="T50" fmla="*/ 946 w 3826"/>
                  <a:gd name="T51" fmla="*/ 2221 h 4380"/>
                  <a:gd name="T52" fmla="*/ 128 w 3826"/>
                  <a:gd name="T53" fmla="*/ 1965 h 4380"/>
                  <a:gd name="T54" fmla="*/ 9 w 3826"/>
                  <a:gd name="T55" fmla="*/ 1764 h 4380"/>
                  <a:gd name="T56" fmla="*/ 357 w 3826"/>
                  <a:gd name="T57" fmla="*/ 1956 h 4380"/>
                  <a:gd name="T58" fmla="*/ 649 w 3826"/>
                  <a:gd name="T59" fmla="*/ 2047 h 4380"/>
                  <a:gd name="T60" fmla="*/ 933 w 3826"/>
                  <a:gd name="T61" fmla="*/ 2001 h 4380"/>
                  <a:gd name="T62" fmla="*/ 987 w 3826"/>
                  <a:gd name="T63" fmla="*/ 1846 h 4380"/>
                  <a:gd name="T64" fmla="*/ 905 w 3826"/>
                  <a:gd name="T65" fmla="*/ 1709 h 4380"/>
                  <a:gd name="T66" fmla="*/ 750 w 3826"/>
                  <a:gd name="T67" fmla="*/ 1608 h 4380"/>
                  <a:gd name="T68" fmla="*/ 826 w 3826"/>
                  <a:gd name="T69" fmla="*/ 1410 h 4380"/>
                  <a:gd name="T70" fmla="*/ 759 w 3826"/>
                  <a:gd name="T71" fmla="*/ 1233 h 4380"/>
                  <a:gd name="T72" fmla="*/ 796 w 3826"/>
                  <a:gd name="T73" fmla="*/ 1020 h 4380"/>
                  <a:gd name="T74" fmla="*/ 1006 w 3826"/>
                  <a:gd name="T75" fmla="*/ 776 h 4380"/>
                  <a:gd name="T76" fmla="*/ 1306 w 3826"/>
                  <a:gd name="T77" fmla="*/ 720 h 4380"/>
                  <a:gd name="T78" fmla="*/ 1472 w 3826"/>
                  <a:gd name="T79" fmla="*/ 895 h 4380"/>
                  <a:gd name="T80" fmla="*/ 1673 w 3826"/>
                  <a:gd name="T81" fmla="*/ 913 h 4380"/>
                  <a:gd name="T82" fmla="*/ 1710 w 3826"/>
                  <a:gd name="T83" fmla="*/ 758 h 4380"/>
                  <a:gd name="T84" fmla="*/ 1518 w 3826"/>
                  <a:gd name="T85" fmla="*/ 602 h 4380"/>
                  <a:gd name="T86" fmla="*/ 1546 w 3826"/>
                  <a:gd name="T87" fmla="*/ 270 h 4380"/>
                  <a:gd name="T88" fmla="*/ 1755 w 3826"/>
                  <a:gd name="T89" fmla="*/ 273 h 4380"/>
                  <a:gd name="T90" fmla="*/ 1846 w 3826"/>
                  <a:gd name="T91" fmla="*/ 480 h 4380"/>
                  <a:gd name="T92" fmla="*/ 2130 w 3826"/>
                  <a:gd name="T93" fmla="*/ 657 h 4380"/>
                  <a:gd name="T94" fmla="*/ 2139 w 3826"/>
                  <a:gd name="T95" fmla="*/ 511 h 4380"/>
                  <a:gd name="T96" fmla="*/ 2116 w 3826"/>
                  <a:gd name="T97" fmla="*/ 270 h 4380"/>
                  <a:gd name="T98" fmla="*/ 2139 w 3826"/>
                  <a:gd name="T99" fmla="*/ 81 h 4380"/>
                  <a:gd name="T100" fmla="*/ 2386 w 3826"/>
                  <a:gd name="T101" fmla="*/ 120 h 4380"/>
                  <a:gd name="T102" fmla="*/ 2679 w 3826"/>
                  <a:gd name="T103" fmla="*/ 63 h 4380"/>
                  <a:gd name="T104" fmla="*/ 2872 w 3826"/>
                  <a:gd name="T105" fmla="*/ 207 h 4380"/>
                  <a:gd name="T106" fmla="*/ 3032 w 3826"/>
                  <a:gd name="T107" fmla="*/ 231 h 4380"/>
                  <a:gd name="T108" fmla="*/ 3184 w 3826"/>
                  <a:gd name="T109" fmla="*/ 399 h 4380"/>
                  <a:gd name="T110" fmla="*/ 3368 w 3826"/>
                  <a:gd name="T111" fmla="*/ 551 h 4380"/>
                  <a:gd name="T112" fmla="*/ 3474 w 3826"/>
                  <a:gd name="T113" fmla="*/ 666 h 4380"/>
                  <a:gd name="T114" fmla="*/ 3685 w 3826"/>
                  <a:gd name="T115" fmla="*/ 950 h 4380"/>
                  <a:gd name="T116" fmla="*/ 3826 w 3826"/>
                  <a:gd name="T117" fmla="*/ 1170 h 4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26" h="4380">
                    <a:moveTo>
                      <a:pt x="3826" y="1170"/>
                    </a:moveTo>
                    <a:lnTo>
                      <a:pt x="2656" y="2760"/>
                    </a:lnTo>
                    <a:lnTo>
                      <a:pt x="2706" y="2861"/>
                    </a:lnTo>
                    <a:lnTo>
                      <a:pt x="2806" y="2910"/>
                    </a:lnTo>
                    <a:lnTo>
                      <a:pt x="2807" y="3135"/>
                    </a:lnTo>
                    <a:lnTo>
                      <a:pt x="2866" y="3240"/>
                    </a:lnTo>
                    <a:lnTo>
                      <a:pt x="3072" y="3217"/>
                    </a:lnTo>
                    <a:lnTo>
                      <a:pt x="3166" y="3990"/>
                    </a:lnTo>
                    <a:lnTo>
                      <a:pt x="3256" y="4140"/>
                    </a:lnTo>
                    <a:lnTo>
                      <a:pt x="3264" y="4314"/>
                    </a:lnTo>
                    <a:lnTo>
                      <a:pt x="3166" y="4380"/>
                    </a:lnTo>
                    <a:lnTo>
                      <a:pt x="3118" y="4314"/>
                    </a:lnTo>
                    <a:lnTo>
                      <a:pt x="3154" y="4223"/>
                    </a:lnTo>
                    <a:lnTo>
                      <a:pt x="3099" y="4068"/>
                    </a:lnTo>
                    <a:lnTo>
                      <a:pt x="3008" y="3885"/>
                    </a:lnTo>
                    <a:lnTo>
                      <a:pt x="2898" y="3930"/>
                    </a:lnTo>
                    <a:lnTo>
                      <a:pt x="2953" y="4004"/>
                    </a:lnTo>
                    <a:lnTo>
                      <a:pt x="2990" y="4168"/>
                    </a:lnTo>
                    <a:lnTo>
                      <a:pt x="2981" y="4269"/>
                    </a:lnTo>
                    <a:lnTo>
                      <a:pt x="2862" y="4360"/>
                    </a:lnTo>
                    <a:lnTo>
                      <a:pt x="2862" y="4058"/>
                    </a:lnTo>
                    <a:lnTo>
                      <a:pt x="2807" y="3949"/>
                    </a:lnTo>
                    <a:lnTo>
                      <a:pt x="2798" y="3802"/>
                    </a:lnTo>
                    <a:lnTo>
                      <a:pt x="2807" y="3601"/>
                    </a:lnTo>
                    <a:lnTo>
                      <a:pt x="2834" y="3428"/>
                    </a:lnTo>
                    <a:lnTo>
                      <a:pt x="2746" y="3360"/>
                    </a:lnTo>
                    <a:lnTo>
                      <a:pt x="2743" y="3199"/>
                    </a:lnTo>
                    <a:lnTo>
                      <a:pt x="2688" y="3089"/>
                    </a:lnTo>
                    <a:lnTo>
                      <a:pt x="2566" y="2880"/>
                    </a:lnTo>
                    <a:lnTo>
                      <a:pt x="2416" y="2730"/>
                    </a:lnTo>
                    <a:lnTo>
                      <a:pt x="2286" y="2623"/>
                    </a:lnTo>
                    <a:lnTo>
                      <a:pt x="2286" y="2532"/>
                    </a:lnTo>
                    <a:lnTo>
                      <a:pt x="2203" y="2431"/>
                    </a:lnTo>
                    <a:lnTo>
                      <a:pt x="2094" y="2285"/>
                    </a:lnTo>
                    <a:lnTo>
                      <a:pt x="1984" y="2394"/>
                    </a:lnTo>
                    <a:lnTo>
                      <a:pt x="1847" y="2330"/>
                    </a:lnTo>
                    <a:lnTo>
                      <a:pt x="1666" y="2340"/>
                    </a:lnTo>
                    <a:lnTo>
                      <a:pt x="1545" y="2321"/>
                    </a:lnTo>
                    <a:lnTo>
                      <a:pt x="1582" y="2248"/>
                    </a:lnTo>
                    <a:lnTo>
                      <a:pt x="1664" y="2157"/>
                    </a:lnTo>
                    <a:lnTo>
                      <a:pt x="1846" y="2070"/>
                    </a:lnTo>
                    <a:lnTo>
                      <a:pt x="1929" y="2148"/>
                    </a:lnTo>
                    <a:lnTo>
                      <a:pt x="2026" y="2070"/>
                    </a:lnTo>
                    <a:lnTo>
                      <a:pt x="1947" y="2010"/>
                    </a:lnTo>
                    <a:lnTo>
                      <a:pt x="1786" y="2010"/>
                    </a:lnTo>
                    <a:lnTo>
                      <a:pt x="1655" y="2029"/>
                    </a:lnTo>
                    <a:lnTo>
                      <a:pt x="1554" y="2093"/>
                    </a:lnTo>
                    <a:lnTo>
                      <a:pt x="1362" y="2065"/>
                    </a:lnTo>
                    <a:lnTo>
                      <a:pt x="1353" y="2175"/>
                    </a:lnTo>
                    <a:lnTo>
                      <a:pt x="1234" y="2248"/>
                    </a:lnTo>
                    <a:lnTo>
                      <a:pt x="1051" y="2212"/>
                    </a:lnTo>
                    <a:lnTo>
                      <a:pt x="946" y="2220"/>
                    </a:lnTo>
                    <a:lnTo>
                      <a:pt x="496" y="2160"/>
                    </a:lnTo>
                    <a:lnTo>
                      <a:pt x="128" y="1965"/>
                    </a:lnTo>
                    <a:lnTo>
                      <a:pt x="0" y="1882"/>
                    </a:lnTo>
                    <a:lnTo>
                      <a:pt x="9" y="1764"/>
                    </a:lnTo>
                    <a:lnTo>
                      <a:pt x="210" y="1919"/>
                    </a:lnTo>
                    <a:lnTo>
                      <a:pt x="357" y="1956"/>
                    </a:lnTo>
                    <a:lnTo>
                      <a:pt x="466" y="2040"/>
                    </a:lnTo>
                    <a:lnTo>
                      <a:pt x="649" y="2047"/>
                    </a:lnTo>
                    <a:lnTo>
                      <a:pt x="766" y="2010"/>
                    </a:lnTo>
                    <a:lnTo>
                      <a:pt x="933" y="2001"/>
                    </a:lnTo>
                    <a:lnTo>
                      <a:pt x="1036" y="1920"/>
                    </a:lnTo>
                    <a:lnTo>
                      <a:pt x="987" y="1846"/>
                    </a:lnTo>
                    <a:lnTo>
                      <a:pt x="887" y="1818"/>
                    </a:lnTo>
                    <a:lnTo>
                      <a:pt x="905" y="1709"/>
                    </a:lnTo>
                    <a:lnTo>
                      <a:pt x="896" y="1590"/>
                    </a:lnTo>
                    <a:lnTo>
                      <a:pt x="750" y="1608"/>
                    </a:lnTo>
                    <a:lnTo>
                      <a:pt x="676" y="1530"/>
                    </a:lnTo>
                    <a:lnTo>
                      <a:pt x="826" y="1410"/>
                    </a:lnTo>
                    <a:lnTo>
                      <a:pt x="878" y="1316"/>
                    </a:lnTo>
                    <a:lnTo>
                      <a:pt x="759" y="1233"/>
                    </a:lnTo>
                    <a:lnTo>
                      <a:pt x="736" y="1110"/>
                    </a:lnTo>
                    <a:lnTo>
                      <a:pt x="796" y="1020"/>
                    </a:lnTo>
                    <a:lnTo>
                      <a:pt x="887" y="904"/>
                    </a:lnTo>
                    <a:lnTo>
                      <a:pt x="1006" y="776"/>
                    </a:lnTo>
                    <a:lnTo>
                      <a:pt x="1189" y="794"/>
                    </a:lnTo>
                    <a:lnTo>
                      <a:pt x="1306" y="720"/>
                    </a:lnTo>
                    <a:lnTo>
                      <a:pt x="1335" y="849"/>
                    </a:lnTo>
                    <a:lnTo>
                      <a:pt x="1472" y="895"/>
                    </a:lnTo>
                    <a:lnTo>
                      <a:pt x="1546" y="930"/>
                    </a:lnTo>
                    <a:lnTo>
                      <a:pt x="1673" y="913"/>
                    </a:lnTo>
                    <a:lnTo>
                      <a:pt x="1756" y="810"/>
                    </a:lnTo>
                    <a:lnTo>
                      <a:pt x="1710" y="758"/>
                    </a:lnTo>
                    <a:lnTo>
                      <a:pt x="1600" y="685"/>
                    </a:lnTo>
                    <a:lnTo>
                      <a:pt x="1518" y="602"/>
                    </a:lnTo>
                    <a:lnTo>
                      <a:pt x="1456" y="480"/>
                    </a:lnTo>
                    <a:lnTo>
                      <a:pt x="1546" y="270"/>
                    </a:lnTo>
                    <a:lnTo>
                      <a:pt x="1637" y="246"/>
                    </a:lnTo>
                    <a:lnTo>
                      <a:pt x="1755" y="273"/>
                    </a:lnTo>
                    <a:lnTo>
                      <a:pt x="1966" y="360"/>
                    </a:lnTo>
                    <a:lnTo>
                      <a:pt x="1846" y="480"/>
                    </a:lnTo>
                    <a:lnTo>
                      <a:pt x="2026" y="630"/>
                    </a:lnTo>
                    <a:lnTo>
                      <a:pt x="2130" y="657"/>
                    </a:lnTo>
                    <a:lnTo>
                      <a:pt x="2206" y="600"/>
                    </a:lnTo>
                    <a:lnTo>
                      <a:pt x="2139" y="511"/>
                    </a:lnTo>
                    <a:lnTo>
                      <a:pt x="2075" y="429"/>
                    </a:lnTo>
                    <a:lnTo>
                      <a:pt x="2116" y="270"/>
                    </a:lnTo>
                    <a:lnTo>
                      <a:pt x="2167" y="182"/>
                    </a:lnTo>
                    <a:lnTo>
                      <a:pt x="2139" y="81"/>
                    </a:lnTo>
                    <a:lnTo>
                      <a:pt x="2296" y="0"/>
                    </a:lnTo>
                    <a:lnTo>
                      <a:pt x="2386" y="120"/>
                    </a:lnTo>
                    <a:lnTo>
                      <a:pt x="2552" y="127"/>
                    </a:lnTo>
                    <a:lnTo>
                      <a:pt x="2679" y="63"/>
                    </a:lnTo>
                    <a:lnTo>
                      <a:pt x="2843" y="127"/>
                    </a:lnTo>
                    <a:lnTo>
                      <a:pt x="2872" y="207"/>
                    </a:lnTo>
                    <a:lnTo>
                      <a:pt x="2971" y="145"/>
                    </a:lnTo>
                    <a:lnTo>
                      <a:pt x="3032" y="231"/>
                    </a:lnTo>
                    <a:lnTo>
                      <a:pt x="3136" y="210"/>
                    </a:lnTo>
                    <a:lnTo>
                      <a:pt x="3184" y="399"/>
                    </a:lnTo>
                    <a:lnTo>
                      <a:pt x="3286" y="420"/>
                    </a:lnTo>
                    <a:lnTo>
                      <a:pt x="3368" y="551"/>
                    </a:lnTo>
                    <a:lnTo>
                      <a:pt x="3346" y="648"/>
                    </a:lnTo>
                    <a:lnTo>
                      <a:pt x="3474" y="666"/>
                    </a:lnTo>
                    <a:lnTo>
                      <a:pt x="3493" y="813"/>
                    </a:lnTo>
                    <a:lnTo>
                      <a:pt x="3685" y="950"/>
                    </a:lnTo>
                    <a:lnTo>
                      <a:pt x="3785" y="1050"/>
                    </a:lnTo>
                    <a:lnTo>
                      <a:pt x="3826" y="1170"/>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44" name="Rectangle 62">
                <a:extLst>
                  <a:ext uri="{FF2B5EF4-FFF2-40B4-BE49-F238E27FC236}">
                    <a16:creationId xmlns:a16="http://schemas.microsoft.com/office/drawing/2014/main" id="{4D7BFB39-2E22-134D-905F-3E91C7064E7B}"/>
                  </a:ext>
                </a:extLst>
              </p:cNvPr>
              <p:cNvSpPr>
                <a:spLocks noChangeArrowheads="1"/>
              </p:cNvSpPr>
              <p:nvPr/>
            </p:nvSpPr>
            <p:spPr bwMode="auto">
              <a:xfrm>
                <a:off x="1240134" y="3108858"/>
                <a:ext cx="1069161" cy="1169109"/>
              </a:xfrm>
              <a:prstGeom prst="rect">
                <a:avLst/>
              </a:prstGeom>
              <a:noFill/>
              <a:ln w="3175" cmpd="sng">
                <a:solidFill>
                  <a:schemeClr val="bg1">
                    <a:lumMod val="75000"/>
                  </a:schemeClr>
                </a:solidFill>
                <a:prstDash val="solid"/>
                <a:round/>
                <a:headEnd/>
                <a:tailEnd/>
              </a:ln>
              <a:effectLst/>
              <a:extLst>
                <a:ext uri="{909E8E84-426E-40DD-AFC4-6F175D3DCCD1}">
                  <a14:hiddenFill xmlns:a14="http://schemas.microsoft.com/office/drawing/2010/main">
                    <a:solidFill>
                      <a:schemeClr val="accent1"/>
                    </a:solidFill>
                  </a14:hiddenFill>
                </a:ext>
              </a:ex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45" name="Rectangle 189">
                <a:extLst>
                  <a:ext uri="{FF2B5EF4-FFF2-40B4-BE49-F238E27FC236}">
                    <a16:creationId xmlns:a16="http://schemas.microsoft.com/office/drawing/2014/main" id="{56FFE0FA-BC4A-8344-AD07-D1E021881C88}"/>
                  </a:ext>
                </a:extLst>
              </p:cNvPr>
              <p:cNvSpPr>
                <a:spLocks noChangeArrowheads="1"/>
              </p:cNvSpPr>
              <p:nvPr/>
            </p:nvSpPr>
            <p:spPr bwMode="auto">
              <a:xfrm>
                <a:off x="1768110" y="3376635"/>
                <a:ext cx="184219" cy="13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AK</a:t>
                </a:r>
              </a:p>
            </p:txBody>
          </p:sp>
        </p:grpSp>
        <p:grpSp>
          <p:nvGrpSpPr>
            <p:cNvPr id="146" name="Group 145">
              <a:extLst>
                <a:ext uri="{FF2B5EF4-FFF2-40B4-BE49-F238E27FC236}">
                  <a16:creationId xmlns:a16="http://schemas.microsoft.com/office/drawing/2014/main" id="{E0225F9D-BBC9-F94F-9BE5-FADECF31763C}"/>
                </a:ext>
              </a:extLst>
            </p:cNvPr>
            <p:cNvGrpSpPr/>
            <p:nvPr/>
          </p:nvGrpSpPr>
          <p:grpSpPr>
            <a:xfrm>
              <a:off x="3203619" y="1525749"/>
              <a:ext cx="7139460" cy="4516065"/>
              <a:chOff x="2073534" y="941730"/>
              <a:chExt cx="5142106" cy="3252638"/>
            </a:xfrm>
            <a:effectLst>
              <a:outerShdw dist="25400" dir="7020000" algn="ctr" rotWithShape="0">
                <a:srgbClr val="B2B2B2">
                  <a:alpha val="50000"/>
                </a:srgbClr>
              </a:outerShdw>
            </a:effectLst>
          </p:grpSpPr>
          <p:grpSp>
            <p:nvGrpSpPr>
              <p:cNvPr id="8" name="组合 51">
                <a:extLst>
                  <a:ext uri="{FF2B5EF4-FFF2-40B4-BE49-F238E27FC236}">
                    <a16:creationId xmlns:a16="http://schemas.microsoft.com/office/drawing/2014/main" id="{A3290876-C3D4-B44F-AC76-8CC615ACFFC3}"/>
                  </a:ext>
                </a:extLst>
              </p:cNvPr>
              <p:cNvGrpSpPr/>
              <p:nvPr/>
            </p:nvGrpSpPr>
            <p:grpSpPr>
              <a:xfrm>
                <a:off x="2073534" y="941730"/>
                <a:ext cx="5142106" cy="3252638"/>
                <a:chOff x="2269495" y="2281164"/>
                <a:chExt cx="4603496" cy="2911941"/>
              </a:xfrm>
            </p:grpSpPr>
            <p:sp>
              <p:nvSpPr>
                <p:cNvPr id="70" name="Freeform 6">
                  <a:extLst>
                    <a:ext uri="{FF2B5EF4-FFF2-40B4-BE49-F238E27FC236}">
                      <a16:creationId xmlns:a16="http://schemas.microsoft.com/office/drawing/2014/main" id="{FE575D9D-FBB3-9344-8776-CE45F8FB3DA4}"/>
                    </a:ext>
                  </a:extLst>
                </p:cNvPr>
                <p:cNvSpPr>
                  <a:spLocks/>
                </p:cNvSpPr>
                <p:nvPr/>
              </p:nvSpPr>
              <p:spPr bwMode="auto">
                <a:xfrm>
                  <a:off x="3140144" y="2528766"/>
                  <a:ext cx="898584" cy="539377"/>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71" name="Freeform 7">
                  <a:extLst>
                    <a:ext uri="{FF2B5EF4-FFF2-40B4-BE49-F238E27FC236}">
                      <a16:creationId xmlns:a16="http://schemas.microsoft.com/office/drawing/2014/main" id="{32F4F36D-833D-4745-92CA-DC017EA034B8}"/>
                    </a:ext>
                  </a:extLst>
                </p:cNvPr>
                <p:cNvSpPr>
                  <a:spLocks/>
                </p:cNvSpPr>
                <p:nvPr/>
              </p:nvSpPr>
              <p:spPr bwMode="auto">
                <a:xfrm>
                  <a:off x="4023596" y="2624087"/>
                  <a:ext cx="577328" cy="342923"/>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72" name="Freeform 8">
                  <a:extLst>
                    <a:ext uri="{FF2B5EF4-FFF2-40B4-BE49-F238E27FC236}">
                      <a16:creationId xmlns:a16="http://schemas.microsoft.com/office/drawing/2014/main" id="{28181DFF-34A5-F44F-8EB4-9EF3EA5618B5}"/>
                    </a:ext>
                  </a:extLst>
                </p:cNvPr>
                <p:cNvSpPr>
                  <a:spLocks/>
                </p:cNvSpPr>
                <p:nvPr/>
              </p:nvSpPr>
              <p:spPr bwMode="auto">
                <a:xfrm>
                  <a:off x="3095913" y="3302959"/>
                  <a:ext cx="497015" cy="619587"/>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73" name="Freeform 9">
                  <a:extLst>
                    <a:ext uri="{FF2B5EF4-FFF2-40B4-BE49-F238E27FC236}">
                      <a16:creationId xmlns:a16="http://schemas.microsoft.com/office/drawing/2014/main" id="{76C46570-2EC8-A64D-B227-715074E04E7F}"/>
                    </a:ext>
                  </a:extLst>
                </p:cNvPr>
                <p:cNvSpPr>
                  <a:spLocks/>
                </p:cNvSpPr>
                <p:nvPr/>
              </p:nvSpPr>
              <p:spPr bwMode="auto">
                <a:xfrm>
                  <a:off x="3410184" y="3014671"/>
                  <a:ext cx="607592" cy="492879"/>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74" name="Freeform 10">
                  <a:extLst>
                    <a:ext uri="{FF2B5EF4-FFF2-40B4-BE49-F238E27FC236}">
                      <a16:creationId xmlns:a16="http://schemas.microsoft.com/office/drawing/2014/main" id="{502B09A7-65F3-934F-BECA-83B9FAEA70DC}"/>
                    </a:ext>
                  </a:extLst>
                </p:cNvPr>
                <p:cNvSpPr>
                  <a:spLocks/>
                </p:cNvSpPr>
                <p:nvPr/>
              </p:nvSpPr>
              <p:spPr bwMode="auto">
                <a:xfrm>
                  <a:off x="2960892" y="3856286"/>
                  <a:ext cx="581984" cy="703283"/>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75" name="Freeform 11">
                  <a:extLst>
                    <a:ext uri="{FF2B5EF4-FFF2-40B4-BE49-F238E27FC236}">
                      <a16:creationId xmlns:a16="http://schemas.microsoft.com/office/drawing/2014/main" id="{6B4467C7-9494-F346-B7C6-2A74DC47FE50}"/>
                    </a:ext>
                  </a:extLst>
                </p:cNvPr>
                <p:cNvSpPr>
                  <a:spLocks/>
                </p:cNvSpPr>
                <p:nvPr/>
              </p:nvSpPr>
              <p:spPr bwMode="auto">
                <a:xfrm>
                  <a:off x="3542877" y="3471514"/>
                  <a:ext cx="635527" cy="481255"/>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76" name="Freeform 12">
                  <a:extLst>
                    <a:ext uri="{FF2B5EF4-FFF2-40B4-BE49-F238E27FC236}">
                      <a16:creationId xmlns:a16="http://schemas.microsoft.com/office/drawing/2014/main" id="{BBB0EE1D-278A-6D49-ABFE-E1B6BEF90C39}"/>
                    </a:ext>
                  </a:extLst>
                </p:cNvPr>
                <p:cNvSpPr>
                  <a:spLocks/>
                </p:cNvSpPr>
                <p:nvPr/>
              </p:nvSpPr>
              <p:spPr bwMode="auto">
                <a:xfrm>
                  <a:off x="4011956" y="2955386"/>
                  <a:ext cx="622723" cy="367335"/>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77" name="Freeform 13">
                  <a:extLst>
                    <a:ext uri="{FF2B5EF4-FFF2-40B4-BE49-F238E27FC236}">
                      <a16:creationId xmlns:a16="http://schemas.microsoft.com/office/drawing/2014/main" id="{AFC7CEC2-E5CB-6C43-9287-F6ED5AEAF900}"/>
                    </a:ext>
                  </a:extLst>
                </p:cNvPr>
                <p:cNvSpPr>
                  <a:spLocks/>
                </p:cNvSpPr>
                <p:nvPr/>
              </p:nvSpPr>
              <p:spPr bwMode="auto">
                <a:xfrm>
                  <a:off x="4004972" y="3277385"/>
                  <a:ext cx="732136" cy="326649"/>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78" name="Freeform 14">
                  <a:extLst>
                    <a:ext uri="{FF2B5EF4-FFF2-40B4-BE49-F238E27FC236}">
                      <a16:creationId xmlns:a16="http://schemas.microsoft.com/office/drawing/2014/main" id="{08DDED5D-329E-6945-ADFA-422365DC2CF9}"/>
                    </a:ext>
                  </a:extLst>
                </p:cNvPr>
                <p:cNvSpPr>
                  <a:spLocks/>
                </p:cNvSpPr>
                <p:nvPr/>
              </p:nvSpPr>
              <p:spPr bwMode="auto">
                <a:xfrm>
                  <a:off x="4165600" y="3591247"/>
                  <a:ext cx="669282" cy="362685"/>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79" name="Freeform 15">
                  <a:extLst>
                    <a:ext uri="{FF2B5EF4-FFF2-40B4-BE49-F238E27FC236}">
                      <a16:creationId xmlns:a16="http://schemas.microsoft.com/office/drawing/2014/main" id="{4ED2C7E2-D96B-2240-A35F-7C2B91FC010B}"/>
                    </a:ext>
                  </a:extLst>
                </p:cNvPr>
                <p:cNvSpPr>
                  <a:spLocks/>
                </p:cNvSpPr>
                <p:nvPr/>
              </p:nvSpPr>
              <p:spPr bwMode="auto">
                <a:xfrm>
                  <a:off x="3493990" y="3922546"/>
                  <a:ext cx="585476" cy="640511"/>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80" name="Freeform 16">
                  <a:extLst>
                    <a:ext uri="{FF2B5EF4-FFF2-40B4-BE49-F238E27FC236}">
                      <a16:creationId xmlns:a16="http://schemas.microsoft.com/office/drawing/2014/main" id="{01F986E7-2F3E-6944-82CD-1DA0CFCA9A11}"/>
                    </a:ext>
                  </a:extLst>
                </p:cNvPr>
                <p:cNvSpPr>
                  <a:spLocks/>
                </p:cNvSpPr>
                <p:nvPr/>
              </p:nvSpPr>
              <p:spPr bwMode="auto">
                <a:xfrm>
                  <a:off x="4075974" y="3923708"/>
                  <a:ext cx="798482" cy="380122"/>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81" name="Freeform 17">
                  <a:extLst>
                    <a:ext uri="{FF2B5EF4-FFF2-40B4-BE49-F238E27FC236}">
                      <a16:creationId xmlns:a16="http://schemas.microsoft.com/office/drawing/2014/main" id="{AD04B478-0611-1C49-9AEF-BD72106AC9BE}"/>
                    </a:ext>
                  </a:extLst>
                </p:cNvPr>
                <p:cNvSpPr>
                  <a:spLocks/>
                </p:cNvSpPr>
                <p:nvPr/>
              </p:nvSpPr>
              <p:spPr bwMode="auto">
                <a:xfrm>
                  <a:off x="3720964" y="4006242"/>
                  <a:ext cx="1269890" cy="1186863"/>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82" name="Freeform 18">
                  <a:extLst>
                    <a:ext uri="{FF2B5EF4-FFF2-40B4-BE49-F238E27FC236}">
                      <a16:creationId xmlns:a16="http://schemas.microsoft.com/office/drawing/2014/main" id="{16CBAF6C-896E-314E-B8C8-64EF00645A6A}"/>
                    </a:ext>
                  </a:extLst>
                </p:cNvPr>
                <p:cNvSpPr>
                  <a:spLocks/>
                </p:cNvSpPr>
                <p:nvPr/>
              </p:nvSpPr>
              <p:spPr bwMode="auto">
                <a:xfrm>
                  <a:off x="4538070" y="2570614"/>
                  <a:ext cx="575001" cy="656785"/>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83" name="Freeform 19">
                  <a:extLst>
                    <a:ext uri="{FF2B5EF4-FFF2-40B4-BE49-F238E27FC236}">
                      <a16:creationId xmlns:a16="http://schemas.microsoft.com/office/drawing/2014/main" id="{2FBB7B2F-849C-5D41-9A12-4ECE89518B85}"/>
                    </a:ext>
                  </a:extLst>
                </p:cNvPr>
                <p:cNvSpPr>
                  <a:spLocks/>
                </p:cNvSpPr>
                <p:nvPr/>
              </p:nvSpPr>
              <p:spPr bwMode="auto">
                <a:xfrm>
                  <a:off x="4887260" y="2807755"/>
                  <a:ext cx="485375" cy="477768"/>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84" name="Freeform 20">
                  <a:extLst>
                    <a:ext uri="{FF2B5EF4-FFF2-40B4-BE49-F238E27FC236}">
                      <a16:creationId xmlns:a16="http://schemas.microsoft.com/office/drawing/2014/main" id="{91A5DCDC-4CAD-CC41-869E-60409E030C52}"/>
                    </a:ext>
                  </a:extLst>
                </p:cNvPr>
                <p:cNvSpPr>
                  <a:spLocks/>
                </p:cNvSpPr>
                <p:nvPr/>
              </p:nvSpPr>
              <p:spPr bwMode="auto">
                <a:xfrm>
                  <a:off x="4626532" y="3186714"/>
                  <a:ext cx="548229" cy="352223"/>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85" name="Freeform 21">
                  <a:extLst>
                    <a:ext uri="{FF2B5EF4-FFF2-40B4-BE49-F238E27FC236}">
                      <a16:creationId xmlns:a16="http://schemas.microsoft.com/office/drawing/2014/main" id="{BD892CC5-E770-424D-931D-59172558EE6C}"/>
                    </a:ext>
                  </a:extLst>
                </p:cNvPr>
                <p:cNvSpPr>
                  <a:spLocks/>
                </p:cNvSpPr>
                <p:nvPr/>
              </p:nvSpPr>
              <p:spPr bwMode="auto">
                <a:xfrm>
                  <a:off x="4711501" y="3506388"/>
                  <a:ext cx="618067" cy="485905"/>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86" name="Freeform 22">
                  <a:extLst>
                    <a:ext uri="{FF2B5EF4-FFF2-40B4-BE49-F238E27FC236}">
                      <a16:creationId xmlns:a16="http://schemas.microsoft.com/office/drawing/2014/main" id="{A4992BC8-F160-F842-ACA8-EA6E9DD3FE99}"/>
                    </a:ext>
                  </a:extLst>
                </p:cNvPr>
                <p:cNvSpPr>
                  <a:spLocks/>
                </p:cNvSpPr>
                <p:nvPr/>
              </p:nvSpPr>
              <p:spPr bwMode="auto">
                <a:xfrm>
                  <a:off x="4853505" y="3929520"/>
                  <a:ext cx="439980" cy="444056"/>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87" name="Freeform 23">
                  <a:extLst>
                    <a:ext uri="{FF2B5EF4-FFF2-40B4-BE49-F238E27FC236}">
                      <a16:creationId xmlns:a16="http://schemas.microsoft.com/office/drawing/2014/main" id="{A05B4F18-F46F-8D47-9133-D182ECED3EB5}"/>
                    </a:ext>
                  </a:extLst>
                </p:cNvPr>
                <p:cNvSpPr>
                  <a:spLocks/>
                </p:cNvSpPr>
                <p:nvPr/>
              </p:nvSpPr>
              <p:spPr bwMode="auto">
                <a:xfrm>
                  <a:off x="4925671" y="4345678"/>
                  <a:ext cx="513310" cy="432432"/>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88" name="Freeform 24">
                  <a:extLst>
                    <a:ext uri="{FF2B5EF4-FFF2-40B4-BE49-F238E27FC236}">
                      <a16:creationId xmlns:a16="http://schemas.microsoft.com/office/drawing/2014/main" id="{2A81EB55-332D-7F47-B892-9BEAED76D59D}"/>
                    </a:ext>
                  </a:extLst>
                </p:cNvPr>
                <p:cNvSpPr>
                  <a:spLocks/>
                </p:cNvSpPr>
                <p:nvPr/>
              </p:nvSpPr>
              <p:spPr bwMode="auto">
                <a:xfrm>
                  <a:off x="5078151" y="3250649"/>
                  <a:ext cx="361994" cy="598663"/>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89" name="Freeform 25">
                  <a:extLst>
                    <a:ext uri="{FF2B5EF4-FFF2-40B4-BE49-F238E27FC236}">
                      <a16:creationId xmlns:a16="http://schemas.microsoft.com/office/drawing/2014/main" id="{47EE772F-C1C6-B649-9C55-85AF0C050958}"/>
                    </a:ext>
                  </a:extLst>
                </p:cNvPr>
                <p:cNvSpPr>
                  <a:spLocks/>
                </p:cNvSpPr>
                <p:nvPr/>
              </p:nvSpPr>
              <p:spPr bwMode="auto">
                <a:xfrm>
                  <a:off x="5393587" y="3270410"/>
                  <a:ext cx="277025" cy="494042"/>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90" name="Freeform 26">
                  <a:extLst>
                    <a:ext uri="{FF2B5EF4-FFF2-40B4-BE49-F238E27FC236}">
                      <a16:creationId xmlns:a16="http://schemas.microsoft.com/office/drawing/2014/main" id="{9C1C9CAE-A963-7E40-80D3-CCEA29ED3706}"/>
                    </a:ext>
                  </a:extLst>
                </p:cNvPr>
                <p:cNvSpPr>
                  <a:spLocks/>
                </p:cNvSpPr>
                <p:nvPr/>
              </p:nvSpPr>
              <p:spPr bwMode="auto">
                <a:xfrm>
                  <a:off x="5607757" y="3156490"/>
                  <a:ext cx="377126" cy="426620"/>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chemeClr val="bg2"/>
                </a:solidFill>
                <a:ln w="12700" cmpd="sng">
                  <a:solidFill>
                    <a:srgbClr val="FFFFFF"/>
                  </a:solidFill>
                  <a:prstDash val="solid"/>
                  <a:round/>
                  <a:headEnd/>
                  <a:tailEnd/>
                </a:ln>
                <a:effectLst>
                  <a:outerShdw dist="50800" dir="5400000"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91" name="Freeform 27">
                  <a:extLst>
                    <a:ext uri="{FF2B5EF4-FFF2-40B4-BE49-F238E27FC236}">
                      <a16:creationId xmlns:a16="http://schemas.microsoft.com/office/drawing/2014/main" id="{705205CD-72D0-A447-B76F-F9CBC693F31A}"/>
                    </a:ext>
                  </a:extLst>
                </p:cNvPr>
                <p:cNvSpPr>
                  <a:spLocks/>
                </p:cNvSpPr>
                <p:nvPr/>
              </p:nvSpPr>
              <p:spPr bwMode="auto">
                <a:xfrm>
                  <a:off x="5303961" y="3542424"/>
                  <a:ext cx="605264" cy="361522"/>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92" name="Freeform 28">
                  <a:extLst>
                    <a:ext uri="{FF2B5EF4-FFF2-40B4-BE49-F238E27FC236}">
                      <a16:creationId xmlns:a16="http://schemas.microsoft.com/office/drawing/2014/main" id="{A6D6F27D-2C52-8043-80A7-8DF5BA0CB0F7}"/>
                    </a:ext>
                  </a:extLst>
                </p:cNvPr>
                <p:cNvSpPr>
                  <a:spLocks/>
                </p:cNvSpPr>
                <p:nvPr/>
              </p:nvSpPr>
              <p:spPr bwMode="auto">
                <a:xfrm>
                  <a:off x="5259730" y="3760965"/>
                  <a:ext cx="727480" cy="333624"/>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93" name="Freeform 29">
                  <a:extLst>
                    <a:ext uri="{FF2B5EF4-FFF2-40B4-BE49-F238E27FC236}">
                      <a16:creationId xmlns:a16="http://schemas.microsoft.com/office/drawing/2014/main" id="{18A27392-AAD4-6D47-9D94-4D092D643042}"/>
                    </a:ext>
                  </a:extLst>
                </p:cNvPr>
                <p:cNvSpPr>
                  <a:spLocks/>
                </p:cNvSpPr>
                <p:nvPr/>
              </p:nvSpPr>
              <p:spPr bwMode="auto">
                <a:xfrm>
                  <a:off x="5173597" y="4077152"/>
                  <a:ext cx="309616" cy="537053"/>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94" name="Freeform 30">
                  <a:extLst>
                    <a:ext uri="{FF2B5EF4-FFF2-40B4-BE49-F238E27FC236}">
                      <a16:creationId xmlns:a16="http://schemas.microsoft.com/office/drawing/2014/main" id="{B6ACCFB2-606E-6340-B0F0-CCAA37B26738}"/>
                    </a:ext>
                  </a:extLst>
                </p:cNvPr>
                <p:cNvSpPr>
                  <a:spLocks/>
                </p:cNvSpPr>
                <p:nvPr/>
              </p:nvSpPr>
              <p:spPr bwMode="auto">
                <a:xfrm>
                  <a:off x="5426178" y="4024841"/>
                  <a:ext cx="364322" cy="566114"/>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95" name="Freeform 31">
                  <a:extLst>
                    <a:ext uri="{FF2B5EF4-FFF2-40B4-BE49-F238E27FC236}">
                      <a16:creationId xmlns:a16="http://schemas.microsoft.com/office/drawing/2014/main" id="{3AD0A030-0C21-3E43-BB60-AD6602F64BE4}"/>
                    </a:ext>
                  </a:extLst>
                </p:cNvPr>
                <p:cNvSpPr>
                  <a:spLocks/>
                </p:cNvSpPr>
                <p:nvPr/>
              </p:nvSpPr>
              <p:spPr bwMode="auto">
                <a:xfrm>
                  <a:off x="5688071" y="3976018"/>
                  <a:ext cx="466751" cy="499854"/>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96" name="Freeform 32">
                  <a:extLst>
                    <a:ext uri="{FF2B5EF4-FFF2-40B4-BE49-F238E27FC236}">
                      <a16:creationId xmlns:a16="http://schemas.microsoft.com/office/drawing/2014/main" id="{BD9E9746-C7E1-9F42-A3E7-4A95482754E0}"/>
                    </a:ext>
                  </a:extLst>
                </p:cNvPr>
                <p:cNvSpPr>
                  <a:spLocks/>
                </p:cNvSpPr>
                <p:nvPr/>
              </p:nvSpPr>
              <p:spPr bwMode="auto">
                <a:xfrm>
                  <a:off x="5563526" y="4402638"/>
                  <a:ext cx="788007" cy="614937"/>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fontAlgn="base">
                    <a:spcBef>
                      <a:spcPct val="0"/>
                    </a:spcBef>
                    <a:spcAft>
                      <a:spcPct val="0"/>
                    </a:spcAft>
                    <a:buClrTx/>
                  </a:pPr>
                  <a:endParaRPr lang="zh-CN" altLang="en-US" sz="1050" b="1" kern="1200">
                    <a:solidFill>
                      <a:srgbClr val="093146"/>
                    </a:solidFill>
                    <a:latin typeface="Arial" charset="0"/>
                    <a:cs typeface="+mn-cs"/>
                  </a:endParaRPr>
                </a:p>
              </p:txBody>
            </p:sp>
            <p:sp>
              <p:nvSpPr>
                <p:cNvPr id="97" name="Freeform 33">
                  <a:extLst>
                    <a:ext uri="{FF2B5EF4-FFF2-40B4-BE49-F238E27FC236}">
                      <a16:creationId xmlns:a16="http://schemas.microsoft.com/office/drawing/2014/main" id="{C4D09BBD-22CD-A14B-BAAB-B405E79F7F19}"/>
                    </a:ext>
                  </a:extLst>
                </p:cNvPr>
                <p:cNvSpPr>
                  <a:spLocks/>
                </p:cNvSpPr>
                <p:nvPr/>
              </p:nvSpPr>
              <p:spPr bwMode="auto">
                <a:xfrm>
                  <a:off x="5887110" y="3895809"/>
                  <a:ext cx="436488" cy="348735"/>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98" name="Freeform 34">
                  <a:extLst>
                    <a:ext uri="{FF2B5EF4-FFF2-40B4-BE49-F238E27FC236}">
                      <a16:creationId xmlns:a16="http://schemas.microsoft.com/office/drawing/2014/main" id="{D23F4C64-5F58-3949-BE24-8FCE0D03BBB7}"/>
                    </a:ext>
                  </a:extLst>
                </p:cNvPr>
                <p:cNvSpPr>
                  <a:spLocks/>
                </p:cNvSpPr>
                <p:nvPr/>
              </p:nvSpPr>
              <p:spPr bwMode="auto">
                <a:xfrm>
                  <a:off x="5780024" y="3611009"/>
                  <a:ext cx="754252" cy="387096"/>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99" name="Freeform 35">
                  <a:extLst>
                    <a:ext uri="{FF2B5EF4-FFF2-40B4-BE49-F238E27FC236}">
                      <a16:creationId xmlns:a16="http://schemas.microsoft.com/office/drawing/2014/main" id="{7D35123A-9F8D-5040-AF51-D0136E9A56BE}"/>
                    </a:ext>
                  </a:extLst>
                </p:cNvPr>
                <p:cNvSpPr>
                  <a:spLocks/>
                </p:cNvSpPr>
                <p:nvPr/>
              </p:nvSpPr>
              <p:spPr bwMode="auto">
                <a:xfrm>
                  <a:off x="5951128" y="3023971"/>
                  <a:ext cx="510982" cy="371984"/>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00" name="Freeform 36">
                  <a:extLst>
                    <a:ext uri="{FF2B5EF4-FFF2-40B4-BE49-F238E27FC236}">
                      <a16:creationId xmlns:a16="http://schemas.microsoft.com/office/drawing/2014/main" id="{5CD783D3-A0DD-934D-9BC3-650BBE71E982}"/>
                    </a:ext>
                  </a:extLst>
                </p:cNvPr>
                <p:cNvSpPr>
                  <a:spLocks/>
                </p:cNvSpPr>
                <p:nvPr/>
              </p:nvSpPr>
              <p:spPr bwMode="auto">
                <a:xfrm>
                  <a:off x="5974407" y="2646174"/>
                  <a:ext cx="573837" cy="490555"/>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fontAlgn="base">
                    <a:spcBef>
                      <a:spcPct val="0"/>
                    </a:spcBef>
                    <a:spcAft>
                      <a:spcPct val="0"/>
                    </a:spcAft>
                    <a:buClrTx/>
                  </a:pPr>
                  <a:endParaRPr lang="zh-CN" altLang="en-US" sz="1050" b="1" kern="1200">
                    <a:solidFill>
                      <a:srgbClr val="093146"/>
                    </a:solidFill>
                    <a:latin typeface="Arial" charset="0"/>
                    <a:cs typeface="+mn-cs"/>
                  </a:endParaRPr>
                </a:p>
              </p:txBody>
            </p:sp>
            <p:sp>
              <p:nvSpPr>
                <p:cNvPr id="101" name="Freeform 37">
                  <a:extLst>
                    <a:ext uri="{FF2B5EF4-FFF2-40B4-BE49-F238E27FC236}">
                      <a16:creationId xmlns:a16="http://schemas.microsoft.com/office/drawing/2014/main" id="{A79CE84D-E279-AB44-9C9D-CB46CDBC5921}"/>
                    </a:ext>
                  </a:extLst>
                </p:cNvPr>
                <p:cNvSpPr>
                  <a:spLocks/>
                </p:cNvSpPr>
                <p:nvPr/>
              </p:nvSpPr>
              <p:spPr bwMode="auto">
                <a:xfrm>
                  <a:off x="6395764" y="2590376"/>
                  <a:ext cx="162956" cy="289450"/>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02" name="Freeform 38">
                  <a:extLst>
                    <a:ext uri="{FF2B5EF4-FFF2-40B4-BE49-F238E27FC236}">
                      <a16:creationId xmlns:a16="http://schemas.microsoft.com/office/drawing/2014/main" id="{8CC4729D-5160-0A45-BC7D-4A3B3D621F40}"/>
                    </a:ext>
                  </a:extLst>
                </p:cNvPr>
                <p:cNvSpPr>
                  <a:spLocks/>
                </p:cNvSpPr>
                <p:nvPr/>
              </p:nvSpPr>
              <p:spPr bwMode="auto">
                <a:xfrm>
                  <a:off x="6407404" y="3070469"/>
                  <a:ext cx="132692" cy="262714"/>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chemeClr val="bg1">
                    <a:lumMod val="85000"/>
                  </a:schemeClr>
                </a:solidFill>
                <a:ln w="12700" cmpd="sng">
                  <a:solidFill>
                    <a:srgbClr val="FFFFFF"/>
                  </a:solidFill>
                  <a:prstDash val="solid"/>
                  <a:round/>
                  <a:headEnd/>
                  <a:tailEnd/>
                </a:ln>
                <a:effectLst>
                  <a:outerShdw dist="50800" dir="5400000"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03" name="Freeform 39">
                  <a:extLst>
                    <a:ext uri="{FF2B5EF4-FFF2-40B4-BE49-F238E27FC236}">
                      <a16:creationId xmlns:a16="http://schemas.microsoft.com/office/drawing/2014/main" id="{82B8CB30-5C64-E84F-8AC5-E997D66B1961}"/>
                    </a:ext>
                  </a:extLst>
                </p:cNvPr>
                <p:cNvSpPr>
                  <a:spLocks/>
                </p:cNvSpPr>
                <p:nvPr/>
              </p:nvSpPr>
              <p:spPr bwMode="auto">
                <a:xfrm>
                  <a:off x="6508669" y="2910050"/>
                  <a:ext cx="154808" cy="138332"/>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chemeClr val="bg1">
                    <a:lumMod val="85000"/>
                  </a:schemeClr>
                </a:solidFill>
                <a:ln w="12700" cmpd="sng">
                  <a:solidFill>
                    <a:srgbClr val="FFFFFF"/>
                  </a:solidFill>
                  <a:prstDash val="solid"/>
                  <a:round/>
                  <a:headEnd/>
                  <a:tailEnd/>
                </a:ln>
                <a:effectLst>
                  <a:outerShdw dist="50800" dir="5400000"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04" name="Freeform 40">
                  <a:extLst>
                    <a:ext uri="{FF2B5EF4-FFF2-40B4-BE49-F238E27FC236}">
                      <a16:creationId xmlns:a16="http://schemas.microsoft.com/office/drawing/2014/main" id="{3A91ED42-6A4C-054C-B50B-E566E028BCBC}"/>
                    </a:ext>
                  </a:extLst>
                </p:cNvPr>
                <p:cNvSpPr>
                  <a:spLocks/>
                </p:cNvSpPr>
                <p:nvPr/>
              </p:nvSpPr>
              <p:spPr bwMode="auto">
                <a:xfrm>
                  <a:off x="6497029" y="2784505"/>
                  <a:ext cx="303796" cy="187155"/>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chemeClr val="bg1">
                    <a:lumMod val="85000"/>
                  </a:schemeClr>
                </a:solidFill>
                <a:ln w="12700" cmpd="sng">
                  <a:solidFill>
                    <a:srgbClr val="FFFFFF"/>
                  </a:solidFill>
                  <a:prstDash val="solid"/>
                  <a:round/>
                  <a:headEnd/>
                  <a:tailEnd/>
                </a:ln>
                <a:effectLst>
                  <a:outerShdw dist="50800" dir="5400000"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05" name="Freeform 41">
                  <a:extLst>
                    <a:ext uri="{FF2B5EF4-FFF2-40B4-BE49-F238E27FC236}">
                      <a16:creationId xmlns:a16="http://schemas.microsoft.com/office/drawing/2014/main" id="{7DAC1490-B7D8-AF4C-A3BC-B308E7E46DAC}"/>
                    </a:ext>
                  </a:extLst>
                </p:cNvPr>
                <p:cNvSpPr>
                  <a:spLocks/>
                </p:cNvSpPr>
                <p:nvPr/>
              </p:nvSpPr>
              <p:spPr bwMode="auto">
                <a:xfrm>
                  <a:off x="6537768" y="2569452"/>
                  <a:ext cx="135020" cy="288288"/>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chemeClr val="bg1">
                    <a:lumMod val="85000"/>
                  </a:schemeClr>
                </a:solidFill>
                <a:ln w="12700" cmpd="sng">
                  <a:solidFill>
                    <a:srgbClr val="FFFFFF"/>
                  </a:solidFill>
                  <a:prstDash val="solid"/>
                  <a:round/>
                  <a:headEnd/>
                  <a:tailEnd/>
                </a:ln>
                <a:effectLst>
                  <a:outerShdw dist="50800" dir="5400000"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06" name="Freeform 42">
                  <a:extLst>
                    <a:ext uri="{FF2B5EF4-FFF2-40B4-BE49-F238E27FC236}">
                      <a16:creationId xmlns:a16="http://schemas.microsoft.com/office/drawing/2014/main" id="{2EF297F5-6C1E-4A49-9DC6-7E1E472ACB8B}"/>
                    </a:ext>
                  </a:extLst>
                </p:cNvPr>
                <p:cNvSpPr>
                  <a:spLocks/>
                </p:cNvSpPr>
                <p:nvPr/>
              </p:nvSpPr>
              <p:spPr bwMode="auto">
                <a:xfrm>
                  <a:off x="6566867" y="2281164"/>
                  <a:ext cx="306124" cy="487067"/>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chemeClr val="bg2"/>
                </a:solidFill>
                <a:ln w="12700" cmpd="sng">
                  <a:solidFill>
                    <a:srgbClr val="FFFFFF"/>
                  </a:solidFill>
                  <a:prstDash val="solid"/>
                  <a:round/>
                  <a:headEnd/>
                  <a:tailEnd/>
                </a:ln>
                <a:effectLst>
                  <a:outerShdw dist="50800" dir="5400000"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07" name="Freeform 43">
                  <a:extLst>
                    <a:ext uri="{FF2B5EF4-FFF2-40B4-BE49-F238E27FC236}">
                      <a16:creationId xmlns:a16="http://schemas.microsoft.com/office/drawing/2014/main" id="{A428A48C-D6EE-4B42-AC09-9795B134DDC8}"/>
                    </a:ext>
                  </a:extLst>
                </p:cNvPr>
                <p:cNvSpPr>
                  <a:spLocks/>
                </p:cNvSpPr>
                <p:nvPr/>
              </p:nvSpPr>
              <p:spPr bwMode="auto">
                <a:xfrm>
                  <a:off x="6524964" y="3014671"/>
                  <a:ext cx="137348" cy="115083"/>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chemeClr val="bg1">
                    <a:lumMod val="85000"/>
                  </a:schemeClr>
                </a:solidFill>
                <a:ln w="12700" cmpd="sng">
                  <a:solidFill>
                    <a:srgbClr val="FFFFFF"/>
                  </a:solidFill>
                  <a:prstDash val="solid"/>
                  <a:round/>
                  <a:headEnd/>
                  <a:tailEnd/>
                </a:ln>
                <a:effectLst>
                  <a:outerShdw dist="50800" dir="5400000" algn="ctr" rotWithShape="0">
                    <a:srgbClr val="B2B2B2">
                      <a:alpha val="0"/>
                    </a:srgbClr>
                  </a:outerShdw>
                </a:effectLst>
              </p:spPr>
              <p:txBody>
                <a:bodyPr/>
                <a:lstStyle/>
                <a:p>
                  <a:pPr defTabSz="685800" fontAlgn="base">
                    <a:spcBef>
                      <a:spcPct val="0"/>
                    </a:spcBef>
                    <a:spcAft>
                      <a:spcPct val="0"/>
                    </a:spcAft>
                    <a:buClrTx/>
                  </a:pPr>
                  <a:endParaRPr lang="zh-CN" altLang="en-US" sz="1050" b="1" kern="1200">
                    <a:solidFill>
                      <a:srgbClr val="093146"/>
                    </a:solidFill>
                    <a:latin typeface="Arial" charset="0"/>
                    <a:cs typeface="+mn-cs"/>
                  </a:endParaRPr>
                </a:p>
              </p:txBody>
            </p:sp>
            <p:sp>
              <p:nvSpPr>
                <p:cNvPr id="108" name="Freeform 44">
                  <a:extLst>
                    <a:ext uri="{FF2B5EF4-FFF2-40B4-BE49-F238E27FC236}">
                      <a16:creationId xmlns:a16="http://schemas.microsoft.com/office/drawing/2014/main" id="{98D363C9-8BB4-DE4E-B8E0-915CE3609EAB}"/>
                    </a:ext>
                  </a:extLst>
                </p:cNvPr>
                <p:cNvSpPr>
                  <a:spLocks/>
                </p:cNvSpPr>
                <p:nvPr/>
              </p:nvSpPr>
              <p:spPr bwMode="auto">
                <a:xfrm>
                  <a:off x="6628558" y="2896101"/>
                  <a:ext cx="68674" cy="79047"/>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09" name="Freeform 45">
                  <a:extLst>
                    <a:ext uri="{FF2B5EF4-FFF2-40B4-BE49-F238E27FC236}">
                      <a16:creationId xmlns:a16="http://schemas.microsoft.com/office/drawing/2014/main" id="{A47B156A-D3B3-2A42-81EF-98EF846909E9}"/>
                    </a:ext>
                  </a:extLst>
                </p:cNvPr>
                <p:cNvSpPr>
                  <a:spLocks/>
                </p:cNvSpPr>
                <p:nvPr/>
              </p:nvSpPr>
              <p:spPr bwMode="auto">
                <a:xfrm>
                  <a:off x="5088627" y="2710109"/>
                  <a:ext cx="481883" cy="223191"/>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10" name="Freeform 46">
                  <a:extLst>
                    <a:ext uri="{FF2B5EF4-FFF2-40B4-BE49-F238E27FC236}">
                      <a16:creationId xmlns:a16="http://schemas.microsoft.com/office/drawing/2014/main" id="{F73B8372-891F-BE42-A305-541740540172}"/>
                    </a:ext>
                  </a:extLst>
                </p:cNvPr>
                <p:cNvSpPr>
                  <a:spLocks/>
                </p:cNvSpPr>
                <p:nvPr/>
              </p:nvSpPr>
              <p:spPr bwMode="auto">
                <a:xfrm>
                  <a:off x="5420358" y="2846115"/>
                  <a:ext cx="349191" cy="449869"/>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11" name="Freeform 47">
                  <a:extLst>
                    <a:ext uri="{FF2B5EF4-FFF2-40B4-BE49-F238E27FC236}">
                      <a16:creationId xmlns:a16="http://schemas.microsoft.com/office/drawing/2014/main" id="{5A8486C4-1330-2449-8F96-70BDBEA6124B}"/>
                    </a:ext>
                  </a:extLst>
                </p:cNvPr>
                <p:cNvSpPr>
                  <a:spLocks/>
                </p:cNvSpPr>
                <p:nvPr/>
              </p:nvSpPr>
              <p:spPr bwMode="auto">
                <a:xfrm>
                  <a:off x="2487157" y="2398572"/>
                  <a:ext cx="593624" cy="432432"/>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12" name="Freeform 48">
                  <a:extLst>
                    <a:ext uri="{FF2B5EF4-FFF2-40B4-BE49-F238E27FC236}">
                      <a16:creationId xmlns:a16="http://schemas.microsoft.com/office/drawing/2014/main" id="{E6D9E6C2-C548-3A4B-83A7-E664D5CCB3E4}"/>
                    </a:ext>
                  </a:extLst>
                </p:cNvPr>
                <p:cNvSpPr>
                  <a:spLocks/>
                </p:cNvSpPr>
                <p:nvPr/>
              </p:nvSpPr>
              <p:spPr bwMode="auto">
                <a:xfrm>
                  <a:off x="2320710" y="2665935"/>
                  <a:ext cx="718169" cy="588200"/>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13" name="Freeform 49">
                  <a:extLst>
                    <a:ext uri="{FF2B5EF4-FFF2-40B4-BE49-F238E27FC236}">
                      <a16:creationId xmlns:a16="http://schemas.microsoft.com/office/drawing/2014/main" id="{A7827C12-D84C-2E4F-9CD8-492B258B9DD8}"/>
                    </a:ext>
                  </a:extLst>
                </p:cNvPr>
                <p:cNvSpPr>
                  <a:spLocks/>
                </p:cNvSpPr>
                <p:nvPr/>
              </p:nvSpPr>
              <p:spPr bwMode="auto">
                <a:xfrm>
                  <a:off x="2269495" y="3096042"/>
                  <a:ext cx="770547" cy="1231036"/>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fontAlgn="base">
                    <a:spcBef>
                      <a:spcPct val="0"/>
                    </a:spcBef>
                    <a:spcAft>
                      <a:spcPct val="0"/>
                    </a:spcAft>
                    <a:buClrTx/>
                  </a:pPr>
                  <a:endParaRPr lang="zh-CN" altLang="en-US" sz="1050" b="1" kern="1200">
                    <a:solidFill>
                      <a:srgbClr val="093146"/>
                    </a:solidFill>
                    <a:latin typeface="Arial" charset="0"/>
                    <a:cs typeface="+mn-cs"/>
                  </a:endParaRPr>
                </a:p>
              </p:txBody>
            </p:sp>
            <p:sp>
              <p:nvSpPr>
                <p:cNvPr id="114" name="Freeform 50">
                  <a:extLst>
                    <a:ext uri="{FF2B5EF4-FFF2-40B4-BE49-F238E27FC236}">
                      <a16:creationId xmlns:a16="http://schemas.microsoft.com/office/drawing/2014/main" id="{A2B4AFEC-C368-EC42-AE02-65DE97DD4E8F}"/>
                    </a:ext>
                  </a:extLst>
                </p:cNvPr>
                <p:cNvSpPr>
                  <a:spLocks/>
                </p:cNvSpPr>
                <p:nvPr/>
              </p:nvSpPr>
              <p:spPr bwMode="auto">
                <a:xfrm>
                  <a:off x="2614030" y="3200663"/>
                  <a:ext cx="565689" cy="853239"/>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15" name="Freeform 51">
                  <a:extLst>
                    <a:ext uri="{FF2B5EF4-FFF2-40B4-BE49-F238E27FC236}">
                      <a16:creationId xmlns:a16="http://schemas.microsoft.com/office/drawing/2014/main" id="{7C1D01C8-809A-534E-96DE-BCBDC324FD77}"/>
                    </a:ext>
                  </a:extLst>
                </p:cNvPr>
                <p:cNvSpPr>
                  <a:spLocks/>
                </p:cNvSpPr>
                <p:nvPr/>
              </p:nvSpPr>
              <p:spPr bwMode="auto">
                <a:xfrm>
                  <a:off x="2930629" y="2514817"/>
                  <a:ext cx="521458" cy="836965"/>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16" name="Freeform 52">
                  <a:extLst>
                    <a:ext uri="{FF2B5EF4-FFF2-40B4-BE49-F238E27FC236}">
                      <a16:creationId xmlns:a16="http://schemas.microsoft.com/office/drawing/2014/main" id="{9DE1563A-C919-A741-9C2B-12525E0C8A9B}"/>
                    </a:ext>
                  </a:extLst>
                </p:cNvPr>
                <p:cNvSpPr>
                  <a:spLocks/>
                </p:cNvSpPr>
                <p:nvPr/>
              </p:nvSpPr>
              <p:spPr bwMode="auto">
                <a:xfrm>
                  <a:off x="5892929" y="3358757"/>
                  <a:ext cx="580820" cy="426620"/>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17" name="Freeform 53">
                  <a:extLst>
                    <a:ext uri="{FF2B5EF4-FFF2-40B4-BE49-F238E27FC236}">
                      <a16:creationId xmlns:a16="http://schemas.microsoft.com/office/drawing/2014/main" id="{A574FFA3-9800-4849-B50E-78ADCFD84781}"/>
                    </a:ext>
                  </a:extLst>
                </p:cNvPr>
                <p:cNvSpPr>
                  <a:spLocks/>
                </p:cNvSpPr>
                <p:nvPr/>
              </p:nvSpPr>
              <p:spPr bwMode="auto">
                <a:xfrm>
                  <a:off x="5864994" y="3312258"/>
                  <a:ext cx="394585" cy="385934"/>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chemeClr val="bg2"/>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18" name="Freeform 54">
                  <a:extLst>
                    <a:ext uri="{FF2B5EF4-FFF2-40B4-BE49-F238E27FC236}">
                      <a16:creationId xmlns:a16="http://schemas.microsoft.com/office/drawing/2014/main" id="{428D81D0-A32B-F549-907C-330044DA8AD9}"/>
                    </a:ext>
                  </a:extLst>
                </p:cNvPr>
                <p:cNvSpPr>
                  <a:spLocks/>
                </p:cNvSpPr>
                <p:nvPr/>
              </p:nvSpPr>
              <p:spPr bwMode="auto">
                <a:xfrm>
                  <a:off x="6101280" y="3271573"/>
                  <a:ext cx="389929" cy="192967"/>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chemeClr val="bg1">
                    <a:lumMod val="85000"/>
                  </a:schemeClr>
                </a:solidFill>
                <a:ln w="12700" cmpd="sng">
                  <a:solidFill>
                    <a:srgbClr val="FFFFFF"/>
                  </a:solidFill>
                  <a:prstDash val="solid"/>
                  <a:round/>
                  <a:headEnd/>
                  <a:tailEnd/>
                </a:ln>
                <a:effectLst>
                  <a:outerShdw dist="50800" dir="5400000"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19" name="Freeform 55">
                  <a:extLst>
                    <a:ext uri="{FF2B5EF4-FFF2-40B4-BE49-F238E27FC236}">
                      <a16:creationId xmlns:a16="http://schemas.microsoft.com/office/drawing/2014/main" id="{C2166736-9DAB-6E49-BA63-96F8C886110D}"/>
                    </a:ext>
                  </a:extLst>
                </p:cNvPr>
                <p:cNvSpPr>
                  <a:spLocks/>
                </p:cNvSpPr>
                <p:nvPr/>
              </p:nvSpPr>
              <p:spPr bwMode="auto">
                <a:xfrm>
                  <a:off x="6400420" y="3269248"/>
                  <a:ext cx="96609" cy="133682"/>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chemeClr val="bg1">
                    <a:lumMod val="85000"/>
                  </a:schemeClr>
                </a:solidFill>
                <a:ln w="12700" cmpd="sng">
                  <a:solidFill>
                    <a:srgbClr val="FFFFFF"/>
                  </a:solidFill>
                  <a:prstDash val="solid"/>
                  <a:round/>
                  <a:headEnd/>
                  <a:tailEnd/>
                </a:ln>
                <a:effectLst>
                  <a:outerShdw dist="50800" dir="5400000"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20" name="Freeform 56">
                  <a:extLst>
                    <a:ext uri="{FF2B5EF4-FFF2-40B4-BE49-F238E27FC236}">
                      <a16:creationId xmlns:a16="http://schemas.microsoft.com/office/drawing/2014/main" id="{C796DC56-6C6A-984B-AC85-B408D6334624}"/>
                    </a:ext>
                  </a:extLst>
                </p:cNvPr>
                <p:cNvSpPr>
                  <a:spLocks/>
                </p:cNvSpPr>
                <p:nvPr/>
              </p:nvSpPr>
              <p:spPr bwMode="auto">
                <a:xfrm>
                  <a:off x="6450470" y="3430829"/>
                  <a:ext cx="44231" cy="83697"/>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chemeClr val="bg1">
                    <a:lumMod val="85000"/>
                  </a:schemeClr>
                </a:solidFill>
                <a:ln w="12700" cmpd="sng">
                  <a:solidFill>
                    <a:srgbClr val="FFFFFF"/>
                  </a:solidFill>
                  <a:prstDash val="solid"/>
                  <a:round/>
                  <a:headEnd/>
                  <a:tailEnd/>
                </a:ln>
                <a:effectLst>
                  <a:outerShdw dist="28398" dir="6993903" algn="ctr" rotWithShape="0">
                    <a:srgbClr val="B2B2B2">
                      <a:alpha val="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sp>
              <p:nvSpPr>
                <p:cNvPr id="121" name="Freeform 57">
                  <a:extLst>
                    <a:ext uri="{FF2B5EF4-FFF2-40B4-BE49-F238E27FC236}">
                      <a16:creationId xmlns:a16="http://schemas.microsoft.com/office/drawing/2014/main" id="{F7380315-B1B8-D44D-8CA5-230868DC40A5}"/>
                    </a:ext>
                  </a:extLst>
                </p:cNvPr>
                <p:cNvSpPr>
                  <a:spLocks/>
                </p:cNvSpPr>
                <p:nvPr/>
              </p:nvSpPr>
              <p:spPr bwMode="auto">
                <a:xfrm>
                  <a:off x="6275875" y="3357594"/>
                  <a:ext cx="27935" cy="25574"/>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solidFill>
                  <a:srgbClr val="C4B798"/>
                </a:solidFill>
                <a:ln w="1270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800">
                    <a:buClrTx/>
                  </a:pPr>
                  <a:endParaRPr lang="zh-CN" altLang="en-US" sz="1050" kern="1200">
                    <a:solidFill>
                      <a:sysClr val="windowText" lastClr="000000"/>
                    </a:solidFill>
                    <a:latin typeface="Franklin Gothic Book" panose="020B0503020102020204"/>
                    <a:cs typeface="+mn-cs"/>
                  </a:endParaRPr>
                </a:p>
              </p:txBody>
            </p:sp>
          </p:grpSp>
          <p:grpSp>
            <p:nvGrpSpPr>
              <p:cNvPr id="9" name="Group 134">
                <a:extLst>
                  <a:ext uri="{FF2B5EF4-FFF2-40B4-BE49-F238E27FC236}">
                    <a16:creationId xmlns:a16="http://schemas.microsoft.com/office/drawing/2014/main" id="{E3C53392-8CD9-754F-8AAF-0E1067324F76}"/>
                  </a:ext>
                </a:extLst>
              </p:cNvPr>
              <p:cNvGrpSpPr>
                <a:grpSpLocks/>
              </p:cNvGrpSpPr>
              <p:nvPr/>
            </p:nvGrpSpPr>
            <p:grpSpPr bwMode="auto">
              <a:xfrm>
                <a:off x="2298076" y="1078210"/>
                <a:ext cx="4804734" cy="2554383"/>
                <a:chOff x="1056" y="1026"/>
                <a:chExt cx="3698" cy="1966"/>
              </a:xfrm>
            </p:grpSpPr>
            <p:sp>
              <p:nvSpPr>
                <p:cNvPr id="10" name="Rectangle 135">
                  <a:extLst>
                    <a:ext uri="{FF2B5EF4-FFF2-40B4-BE49-F238E27FC236}">
                      <a16:creationId xmlns:a16="http://schemas.microsoft.com/office/drawing/2014/main" id="{A1B4A9E9-892C-0646-9829-E32883DC2A98}"/>
                    </a:ext>
                  </a:extLst>
                </p:cNvPr>
                <p:cNvSpPr>
                  <a:spLocks noChangeArrowheads="1"/>
                </p:cNvSpPr>
                <p:nvPr/>
              </p:nvSpPr>
              <p:spPr bwMode="auto">
                <a:xfrm>
                  <a:off x="1247" y="1129"/>
                  <a:ext cx="151"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WA</a:t>
                  </a:r>
                </a:p>
              </p:txBody>
            </p:sp>
            <p:sp>
              <p:nvSpPr>
                <p:cNvPr id="11" name="Rectangle 136">
                  <a:extLst>
                    <a:ext uri="{FF2B5EF4-FFF2-40B4-BE49-F238E27FC236}">
                      <a16:creationId xmlns:a16="http://schemas.microsoft.com/office/drawing/2014/main" id="{EF94F83B-4212-A94B-9A87-01126AE67A98}"/>
                    </a:ext>
                  </a:extLst>
                </p:cNvPr>
                <p:cNvSpPr>
                  <a:spLocks noChangeArrowheads="1"/>
                </p:cNvSpPr>
                <p:nvPr/>
              </p:nvSpPr>
              <p:spPr bwMode="auto">
                <a:xfrm>
                  <a:off x="1180" y="1456"/>
                  <a:ext cx="145"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OR</a:t>
                  </a:r>
                </a:p>
              </p:txBody>
            </p:sp>
            <p:sp>
              <p:nvSpPr>
                <p:cNvPr id="12" name="Rectangle 137">
                  <a:extLst>
                    <a:ext uri="{FF2B5EF4-FFF2-40B4-BE49-F238E27FC236}">
                      <a16:creationId xmlns:a16="http://schemas.microsoft.com/office/drawing/2014/main" id="{D42A0EC1-56DB-8649-8F7F-237E6033BCED}"/>
                    </a:ext>
                  </a:extLst>
                </p:cNvPr>
                <p:cNvSpPr>
                  <a:spLocks noChangeArrowheads="1"/>
                </p:cNvSpPr>
                <p:nvPr/>
              </p:nvSpPr>
              <p:spPr bwMode="auto">
                <a:xfrm>
                  <a:off x="1056" y="2069"/>
                  <a:ext cx="14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CA</a:t>
                  </a:r>
                </a:p>
              </p:txBody>
            </p:sp>
            <p:sp>
              <p:nvSpPr>
                <p:cNvPr id="13" name="Rectangle 138">
                  <a:extLst>
                    <a:ext uri="{FF2B5EF4-FFF2-40B4-BE49-F238E27FC236}">
                      <a16:creationId xmlns:a16="http://schemas.microsoft.com/office/drawing/2014/main" id="{E49E931D-9A57-F647-B52A-0A82D5485BF2}"/>
                    </a:ext>
                  </a:extLst>
                </p:cNvPr>
                <p:cNvSpPr>
                  <a:spLocks noChangeArrowheads="1"/>
                </p:cNvSpPr>
                <p:nvPr/>
              </p:nvSpPr>
              <p:spPr bwMode="auto">
                <a:xfrm>
                  <a:off x="1920" y="1298"/>
                  <a:ext cx="145"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MT</a:t>
                  </a:r>
                </a:p>
              </p:txBody>
            </p:sp>
            <p:sp>
              <p:nvSpPr>
                <p:cNvPr id="14" name="Rectangle 139">
                  <a:extLst>
                    <a:ext uri="{FF2B5EF4-FFF2-40B4-BE49-F238E27FC236}">
                      <a16:creationId xmlns:a16="http://schemas.microsoft.com/office/drawing/2014/main" id="{FB1CF7BA-5325-8F4F-A131-43F1F8EB561B}"/>
                    </a:ext>
                  </a:extLst>
                </p:cNvPr>
                <p:cNvSpPr>
                  <a:spLocks noChangeArrowheads="1"/>
                </p:cNvSpPr>
                <p:nvPr/>
              </p:nvSpPr>
              <p:spPr bwMode="auto">
                <a:xfrm>
                  <a:off x="1598" y="1553"/>
                  <a:ext cx="130"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ID</a:t>
                  </a:r>
                </a:p>
              </p:txBody>
            </p:sp>
            <p:sp>
              <p:nvSpPr>
                <p:cNvPr id="15" name="Rectangle 140">
                  <a:extLst>
                    <a:ext uri="{FF2B5EF4-FFF2-40B4-BE49-F238E27FC236}">
                      <a16:creationId xmlns:a16="http://schemas.microsoft.com/office/drawing/2014/main" id="{037B3374-9AC8-B848-AAB3-495967C459DB}"/>
                    </a:ext>
                  </a:extLst>
                </p:cNvPr>
                <p:cNvSpPr>
                  <a:spLocks noChangeArrowheads="1"/>
                </p:cNvSpPr>
                <p:nvPr/>
              </p:nvSpPr>
              <p:spPr bwMode="auto">
                <a:xfrm>
                  <a:off x="1370" y="1963"/>
                  <a:ext cx="14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NV</a:t>
                  </a:r>
                </a:p>
              </p:txBody>
            </p:sp>
            <p:sp>
              <p:nvSpPr>
                <p:cNvPr id="16" name="Rectangle 141">
                  <a:extLst>
                    <a:ext uri="{FF2B5EF4-FFF2-40B4-BE49-F238E27FC236}">
                      <a16:creationId xmlns:a16="http://schemas.microsoft.com/office/drawing/2014/main" id="{6FB9DAC3-3239-7D40-8B6F-CE19CE926BF6}"/>
                    </a:ext>
                  </a:extLst>
                </p:cNvPr>
                <p:cNvSpPr>
                  <a:spLocks noChangeArrowheads="1"/>
                </p:cNvSpPr>
                <p:nvPr/>
              </p:nvSpPr>
              <p:spPr bwMode="auto">
                <a:xfrm>
                  <a:off x="1647" y="2478"/>
                  <a:ext cx="137"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AZ</a:t>
                  </a:r>
                </a:p>
              </p:txBody>
            </p:sp>
            <p:sp>
              <p:nvSpPr>
                <p:cNvPr id="17" name="Rectangle 142">
                  <a:extLst>
                    <a:ext uri="{FF2B5EF4-FFF2-40B4-BE49-F238E27FC236}">
                      <a16:creationId xmlns:a16="http://schemas.microsoft.com/office/drawing/2014/main" id="{CD0A7334-6E89-0B49-A0B3-0053A915EBDE}"/>
                    </a:ext>
                  </a:extLst>
                </p:cNvPr>
                <p:cNvSpPr>
                  <a:spLocks noChangeArrowheads="1"/>
                </p:cNvSpPr>
                <p:nvPr/>
              </p:nvSpPr>
              <p:spPr bwMode="auto">
                <a:xfrm>
                  <a:off x="1739" y="2024"/>
                  <a:ext cx="137"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UT</a:t>
                  </a:r>
                </a:p>
              </p:txBody>
            </p:sp>
            <p:sp>
              <p:nvSpPr>
                <p:cNvPr id="18" name="Rectangle 143">
                  <a:extLst>
                    <a:ext uri="{FF2B5EF4-FFF2-40B4-BE49-F238E27FC236}">
                      <a16:creationId xmlns:a16="http://schemas.microsoft.com/office/drawing/2014/main" id="{C6BAD71D-2D98-EE40-BF6C-EF9D326BEC13}"/>
                    </a:ext>
                  </a:extLst>
                </p:cNvPr>
                <p:cNvSpPr>
                  <a:spLocks noChangeArrowheads="1"/>
                </p:cNvSpPr>
                <p:nvPr/>
              </p:nvSpPr>
              <p:spPr bwMode="auto">
                <a:xfrm>
                  <a:off x="2062" y="1688"/>
                  <a:ext cx="147"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WY</a:t>
                  </a:r>
                </a:p>
              </p:txBody>
            </p:sp>
            <p:sp>
              <p:nvSpPr>
                <p:cNvPr id="19" name="Rectangle 144">
                  <a:extLst>
                    <a:ext uri="{FF2B5EF4-FFF2-40B4-BE49-F238E27FC236}">
                      <a16:creationId xmlns:a16="http://schemas.microsoft.com/office/drawing/2014/main" id="{B3D88E40-FE66-AB40-80C4-858FEB2061B4}"/>
                    </a:ext>
                  </a:extLst>
                </p:cNvPr>
                <p:cNvSpPr>
                  <a:spLocks noChangeArrowheads="1"/>
                </p:cNvSpPr>
                <p:nvPr/>
              </p:nvSpPr>
              <p:spPr bwMode="auto">
                <a:xfrm>
                  <a:off x="2179" y="2084"/>
                  <a:ext cx="145"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CO</a:t>
                  </a:r>
                </a:p>
              </p:txBody>
            </p:sp>
            <p:sp>
              <p:nvSpPr>
                <p:cNvPr id="20" name="Rectangle 145">
                  <a:extLst>
                    <a:ext uri="{FF2B5EF4-FFF2-40B4-BE49-F238E27FC236}">
                      <a16:creationId xmlns:a16="http://schemas.microsoft.com/office/drawing/2014/main" id="{DE97D140-B0AF-E848-992F-F2D45DE0E0DA}"/>
                    </a:ext>
                  </a:extLst>
                </p:cNvPr>
                <p:cNvSpPr>
                  <a:spLocks noChangeArrowheads="1"/>
                </p:cNvSpPr>
                <p:nvPr/>
              </p:nvSpPr>
              <p:spPr bwMode="auto">
                <a:xfrm>
                  <a:off x="2122" y="2518"/>
                  <a:ext cx="154"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NM</a:t>
                  </a:r>
                </a:p>
              </p:txBody>
            </p:sp>
            <p:sp>
              <p:nvSpPr>
                <p:cNvPr id="21" name="Rectangle 146">
                  <a:extLst>
                    <a:ext uri="{FF2B5EF4-FFF2-40B4-BE49-F238E27FC236}">
                      <a16:creationId xmlns:a16="http://schemas.microsoft.com/office/drawing/2014/main" id="{7F01713F-E076-A140-8079-67EBA81F2D16}"/>
                    </a:ext>
                  </a:extLst>
                </p:cNvPr>
                <p:cNvSpPr>
                  <a:spLocks noChangeArrowheads="1"/>
                </p:cNvSpPr>
                <p:nvPr/>
              </p:nvSpPr>
              <p:spPr bwMode="auto">
                <a:xfrm>
                  <a:off x="2713" y="2831"/>
                  <a:ext cx="131"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TX</a:t>
                  </a:r>
                </a:p>
              </p:txBody>
            </p:sp>
            <p:sp>
              <p:nvSpPr>
                <p:cNvPr id="22" name="Rectangle 147">
                  <a:extLst>
                    <a:ext uri="{FF2B5EF4-FFF2-40B4-BE49-F238E27FC236}">
                      <a16:creationId xmlns:a16="http://schemas.microsoft.com/office/drawing/2014/main" id="{4149B42A-1654-7F4D-83DC-FF02226BA501}"/>
                    </a:ext>
                  </a:extLst>
                </p:cNvPr>
                <p:cNvSpPr>
                  <a:spLocks noChangeArrowheads="1"/>
                </p:cNvSpPr>
                <p:nvPr/>
              </p:nvSpPr>
              <p:spPr bwMode="auto">
                <a:xfrm>
                  <a:off x="2826" y="2432"/>
                  <a:ext cx="145"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OK</a:t>
                  </a:r>
                </a:p>
              </p:txBody>
            </p:sp>
            <p:sp>
              <p:nvSpPr>
                <p:cNvPr id="23" name="Rectangle 148">
                  <a:extLst>
                    <a:ext uri="{FF2B5EF4-FFF2-40B4-BE49-F238E27FC236}">
                      <a16:creationId xmlns:a16="http://schemas.microsoft.com/office/drawing/2014/main" id="{25BDC17D-8CB7-304B-9EE4-43593ED53134}"/>
                    </a:ext>
                  </a:extLst>
                </p:cNvPr>
                <p:cNvSpPr>
                  <a:spLocks noChangeArrowheads="1"/>
                </p:cNvSpPr>
                <p:nvPr/>
              </p:nvSpPr>
              <p:spPr bwMode="auto">
                <a:xfrm>
                  <a:off x="2730" y="2139"/>
                  <a:ext cx="143"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KS</a:t>
                  </a:r>
                </a:p>
              </p:txBody>
            </p:sp>
            <p:sp>
              <p:nvSpPr>
                <p:cNvPr id="24" name="Rectangle 149">
                  <a:extLst>
                    <a:ext uri="{FF2B5EF4-FFF2-40B4-BE49-F238E27FC236}">
                      <a16:creationId xmlns:a16="http://schemas.microsoft.com/office/drawing/2014/main" id="{A32DA73A-D808-D247-BBA6-6E8BB3FFF9A2}"/>
                    </a:ext>
                  </a:extLst>
                </p:cNvPr>
                <p:cNvSpPr>
                  <a:spLocks noChangeArrowheads="1"/>
                </p:cNvSpPr>
                <p:nvPr/>
              </p:nvSpPr>
              <p:spPr bwMode="auto">
                <a:xfrm>
                  <a:off x="2598" y="1842"/>
                  <a:ext cx="14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NE</a:t>
                  </a:r>
                </a:p>
              </p:txBody>
            </p:sp>
            <p:sp>
              <p:nvSpPr>
                <p:cNvPr id="25" name="Rectangle 150">
                  <a:extLst>
                    <a:ext uri="{FF2B5EF4-FFF2-40B4-BE49-F238E27FC236}">
                      <a16:creationId xmlns:a16="http://schemas.microsoft.com/office/drawing/2014/main" id="{3DC2D7F1-650B-124F-A237-6FCCBFA9EF67}"/>
                    </a:ext>
                  </a:extLst>
                </p:cNvPr>
                <p:cNvSpPr>
                  <a:spLocks noChangeArrowheads="1"/>
                </p:cNvSpPr>
                <p:nvPr/>
              </p:nvSpPr>
              <p:spPr bwMode="auto">
                <a:xfrm>
                  <a:off x="2596" y="1570"/>
                  <a:ext cx="145"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SD</a:t>
                  </a:r>
                </a:p>
              </p:txBody>
            </p:sp>
            <p:sp>
              <p:nvSpPr>
                <p:cNvPr id="26" name="Rectangle 151">
                  <a:extLst>
                    <a:ext uri="{FF2B5EF4-FFF2-40B4-BE49-F238E27FC236}">
                      <a16:creationId xmlns:a16="http://schemas.microsoft.com/office/drawing/2014/main" id="{7C7F7F16-DAED-2D44-8B63-CC2FA453E354}"/>
                    </a:ext>
                  </a:extLst>
                </p:cNvPr>
                <p:cNvSpPr>
                  <a:spLocks noChangeArrowheads="1"/>
                </p:cNvSpPr>
                <p:nvPr/>
              </p:nvSpPr>
              <p:spPr bwMode="auto">
                <a:xfrm>
                  <a:off x="2551" y="1298"/>
                  <a:ext cx="147"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ND</a:t>
                  </a:r>
                </a:p>
              </p:txBody>
            </p:sp>
            <p:sp>
              <p:nvSpPr>
                <p:cNvPr id="27" name="Rectangle 152">
                  <a:extLst>
                    <a:ext uri="{FF2B5EF4-FFF2-40B4-BE49-F238E27FC236}">
                      <a16:creationId xmlns:a16="http://schemas.microsoft.com/office/drawing/2014/main" id="{E2FBC7CC-BBD9-0649-B38D-F83ABA618098}"/>
                    </a:ext>
                  </a:extLst>
                </p:cNvPr>
                <p:cNvSpPr>
                  <a:spLocks noChangeArrowheads="1"/>
                </p:cNvSpPr>
                <p:nvPr/>
              </p:nvSpPr>
              <p:spPr bwMode="auto">
                <a:xfrm>
                  <a:off x="2931" y="1389"/>
                  <a:ext cx="154"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MN</a:t>
                  </a:r>
                </a:p>
              </p:txBody>
            </p:sp>
            <p:sp>
              <p:nvSpPr>
                <p:cNvPr id="28" name="Rectangle 153">
                  <a:extLst>
                    <a:ext uri="{FF2B5EF4-FFF2-40B4-BE49-F238E27FC236}">
                      <a16:creationId xmlns:a16="http://schemas.microsoft.com/office/drawing/2014/main" id="{D6CEE758-C9C0-A04F-B51B-754CF4BFE122}"/>
                    </a:ext>
                  </a:extLst>
                </p:cNvPr>
                <p:cNvSpPr>
                  <a:spLocks noChangeArrowheads="1"/>
                </p:cNvSpPr>
                <p:nvPr/>
              </p:nvSpPr>
              <p:spPr bwMode="auto">
                <a:xfrm>
                  <a:off x="3087" y="1780"/>
                  <a:ext cx="127"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IA</a:t>
                  </a:r>
                </a:p>
              </p:txBody>
            </p:sp>
            <p:sp>
              <p:nvSpPr>
                <p:cNvPr id="29" name="Rectangle 154">
                  <a:extLst>
                    <a:ext uri="{FF2B5EF4-FFF2-40B4-BE49-F238E27FC236}">
                      <a16:creationId xmlns:a16="http://schemas.microsoft.com/office/drawing/2014/main" id="{215E5077-C044-BB4C-83D9-A14D05B5178D}"/>
                    </a:ext>
                  </a:extLst>
                </p:cNvPr>
                <p:cNvSpPr>
                  <a:spLocks noChangeArrowheads="1"/>
                </p:cNvSpPr>
                <p:nvPr/>
              </p:nvSpPr>
              <p:spPr bwMode="auto">
                <a:xfrm>
                  <a:off x="3145" y="2115"/>
                  <a:ext cx="154"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MO</a:t>
                  </a:r>
                </a:p>
              </p:txBody>
            </p:sp>
            <p:sp>
              <p:nvSpPr>
                <p:cNvPr id="30" name="Rectangle 155">
                  <a:extLst>
                    <a:ext uri="{FF2B5EF4-FFF2-40B4-BE49-F238E27FC236}">
                      <a16:creationId xmlns:a16="http://schemas.microsoft.com/office/drawing/2014/main" id="{427D6C11-F8D5-B04E-BA59-9D0C4365C303}"/>
                    </a:ext>
                  </a:extLst>
                </p:cNvPr>
                <p:cNvSpPr>
                  <a:spLocks noChangeArrowheads="1"/>
                </p:cNvSpPr>
                <p:nvPr/>
              </p:nvSpPr>
              <p:spPr bwMode="auto">
                <a:xfrm>
                  <a:off x="3217" y="2455"/>
                  <a:ext cx="14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AR</a:t>
                  </a:r>
                </a:p>
              </p:txBody>
            </p:sp>
            <p:sp>
              <p:nvSpPr>
                <p:cNvPr id="31" name="Rectangle 156">
                  <a:extLst>
                    <a:ext uri="{FF2B5EF4-FFF2-40B4-BE49-F238E27FC236}">
                      <a16:creationId xmlns:a16="http://schemas.microsoft.com/office/drawing/2014/main" id="{26C82C8C-65E8-384B-8CC2-324477E1A1B9}"/>
                    </a:ext>
                  </a:extLst>
                </p:cNvPr>
                <p:cNvSpPr>
                  <a:spLocks noChangeArrowheads="1"/>
                </p:cNvSpPr>
                <p:nvPr/>
              </p:nvSpPr>
              <p:spPr bwMode="auto">
                <a:xfrm>
                  <a:off x="3228" y="2795"/>
                  <a:ext cx="137"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LA</a:t>
                  </a:r>
                </a:p>
              </p:txBody>
            </p:sp>
            <p:sp>
              <p:nvSpPr>
                <p:cNvPr id="32" name="Rectangle 157">
                  <a:extLst>
                    <a:ext uri="{FF2B5EF4-FFF2-40B4-BE49-F238E27FC236}">
                      <a16:creationId xmlns:a16="http://schemas.microsoft.com/office/drawing/2014/main" id="{95342341-0E10-F94C-94C8-195888E558C6}"/>
                    </a:ext>
                  </a:extLst>
                </p:cNvPr>
                <p:cNvSpPr>
                  <a:spLocks noChangeArrowheads="1"/>
                </p:cNvSpPr>
                <p:nvPr/>
              </p:nvSpPr>
              <p:spPr bwMode="auto">
                <a:xfrm>
                  <a:off x="3458" y="2614"/>
                  <a:ext cx="15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MS</a:t>
                  </a:r>
                </a:p>
              </p:txBody>
            </p:sp>
            <p:sp>
              <p:nvSpPr>
                <p:cNvPr id="33" name="Rectangle 158">
                  <a:extLst>
                    <a:ext uri="{FF2B5EF4-FFF2-40B4-BE49-F238E27FC236}">
                      <a16:creationId xmlns:a16="http://schemas.microsoft.com/office/drawing/2014/main" id="{019DB95C-932B-074B-8B26-8208983212AE}"/>
                    </a:ext>
                  </a:extLst>
                </p:cNvPr>
                <p:cNvSpPr>
                  <a:spLocks noChangeArrowheads="1"/>
                </p:cNvSpPr>
                <p:nvPr/>
              </p:nvSpPr>
              <p:spPr bwMode="auto">
                <a:xfrm>
                  <a:off x="3687" y="2568"/>
                  <a:ext cx="137"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AL</a:t>
                  </a:r>
                </a:p>
              </p:txBody>
            </p:sp>
            <p:sp>
              <p:nvSpPr>
                <p:cNvPr id="34" name="Rectangle 159">
                  <a:extLst>
                    <a:ext uri="{FF2B5EF4-FFF2-40B4-BE49-F238E27FC236}">
                      <a16:creationId xmlns:a16="http://schemas.microsoft.com/office/drawing/2014/main" id="{67ECB200-C58C-9942-8746-EF99DA218EA1}"/>
                    </a:ext>
                  </a:extLst>
                </p:cNvPr>
                <p:cNvSpPr>
                  <a:spLocks noChangeArrowheads="1"/>
                </p:cNvSpPr>
                <p:nvPr/>
              </p:nvSpPr>
              <p:spPr bwMode="auto">
                <a:xfrm>
                  <a:off x="3916" y="2523"/>
                  <a:ext cx="144"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GA</a:t>
                  </a:r>
                </a:p>
              </p:txBody>
            </p:sp>
            <p:sp>
              <p:nvSpPr>
                <p:cNvPr id="35" name="Rectangle 160">
                  <a:extLst>
                    <a:ext uri="{FF2B5EF4-FFF2-40B4-BE49-F238E27FC236}">
                      <a16:creationId xmlns:a16="http://schemas.microsoft.com/office/drawing/2014/main" id="{9C06A792-A9A4-A540-8447-249B00CFE8BE}"/>
                    </a:ext>
                  </a:extLst>
                </p:cNvPr>
                <p:cNvSpPr>
                  <a:spLocks noChangeArrowheads="1"/>
                </p:cNvSpPr>
                <p:nvPr/>
              </p:nvSpPr>
              <p:spPr bwMode="auto">
                <a:xfrm>
                  <a:off x="4138" y="2886"/>
                  <a:ext cx="13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FL</a:t>
                  </a:r>
                </a:p>
              </p:txBody>
            </p:sp>
            <p:sp>
              <p:nvSpPr>
                <p:cNvPr id="36" name="Rectangle 161">
                  <a:extLst>
                    <a:ext uri="{FF2B5EF4-FFF2-40B4-BE49-F238E27FC236}">
                      <a16:creationId xmlns:a16="http://schemas.microsoft.com/office/drawing/2014/main" id="{520BD897-6170-F040-A6FB-9633C4B77C00}"/>
                    </a:ext>
                  </a:extLst>
                </p:cNvPr>
                <p:cNvSpPr>
                  <a:spLocks noChangeArrowheads="1"/>
                </p:cNvSpPr>
                <p:nvPr/>
              </p:nvSpPr>
              <p:spPr bwMode="auto">
                <a:xfrm>
                  <a:off x="4137" y="2372"/>
                  <a:ext cx="143"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SC</a:t>
                  </a:r>
                </a:p>
              </p:txBody>
            </p:sp>
            <p:sp>
              <p:nvSpPr>
                <p:cNvPr id="37" name="Rectangle 162">
                  <a:extLst>
                    <a:ext uri="{FF2B5EF4-FFF2-40B4-BE49-F238E27FC236}">
                      <a16:creationId xmlns:a16="http://schemas.microsoft.com/office/drawing/2014/main" id="{50EAA4F7-8DB7-DD40-ACD7-C7AAAA9E67E4}"/>
                    </a:ext>
                  </a:extLst>
                </p:cNvPr>
                <p:cNvSpPr>
                  <a:spLocks noChangeArrowheads="1"/>
                </p:cNvSpPr>
                <p:nvPr/>
              </p:nvSpPr>
              <p:spPr bwMode="auto">
                <a:xfrm>
                  <a:off x="3645" y="2296"/>
                  <a:ext cx="138"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TN</a:t>
                  </a:r>
                </a:p>
              </p:txBody>
            </p:sp>
            <p:sp>
              <p:nvSpPr>
                <p:cNvPr id="38" name="Rectangle 163">
                  <a:extLst>
                    <a:ext uri="{FF2B5EF4-FFF2-40B4-BE49-F238E27FC236}">
                      <a16:creationId xmlns:a16="http://schemas.microsoft.com/office/drawing/2014/main" id="{7B016014-8A9D-E143-851D-75D936A921F9}"/>
                    </a:ext>
                  </a:extLst>
                </p:cNvPr>
                <p:cNvSpPr>
                  <a:spLocks noChangeArrowheads="1"/>
                </p:cNvSpPr>
                <p:nvPr/>
              </p:nvSpPr>
              <p:spPr bwMode="auto">
                <a:xfrm>
                  <a:off x="4231" y="2160"/>
                  <a:ext cx="145"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NC</a:t>
                  </a:r>
                </a:p>
              </p:txBody>
            </p:sp>
            <p:sp>
              <p:nvSpPr>
                <p:cNvPr id="39" name="Rectangle 164">
                  <a:extLst>
                    <a:ext uri="{FF2B5EF4-FFF2-40B4-BE49-F238E27FC236}">
                      <a16:creationId xmlns:a16="http://schemas.microsoft.com/office/drawing/2014/main" id="{B434344C-A8BB-0243-9AC7-10FA3DA0FFB5}"/>
                    </a:ext>
                  </a:extLst>
                </p:cNvPr>
                <p:cNvSpPr>
                  <a:spLocks noChangeArrowheads="1"/>
                </p:cNvSpPr>
                <p:nvPr/>
              </p:nvSpPr>
              <p:spPr bwMode="auto">
                <a:xfrm>
                  <a:off x="3406" y="1908"/>
                  <a:ext cx="123"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IL</a:t>
                  </a:r>
                </a:p>
              </p:txBody>
            </p:sp>
            <p:sp>
              <p:nvSpPr>
                <p:cNvPr id="40" name="Rectangle 165">
                  <a:extLst>
                    <a:ext uri="{FF2B5EF4-FFF2-40B4-BE49-F238E27FC236}">
                      <a16:creationId xmlns:a16="http://schemas.microsoft.com/office/drawing/2014/main" id="{5C414EB4-7ACD-9445-9E60-830FA43284A2}"/>
                    </a:ext>
                  </a:extLst>
                </p:cNvPr>
                <p:cNvSpPr>
                  <a:spLocks noChangeArrowheads="1"/>
                </p:cNvSpPr>
                <p:nvPr/>
              </p:nvSpPr>
              <p:spPr bwMode="auto">
                <a:xfrm>
                  <a:off x="3286" y="1525"/>
                  <a:ext cx="138"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WI</a:t>
                  </a:r>
                </a:p>
              </p:txBody>
            </p:sp>
            <p:sp>
              <p:nvSpPr>
                <p:cNvPr id="41" name="Rectangle 166">
                  <a:extLst>
                    <a:ext uri="{FF2B5EF4-FFF2-40B4-BE49-F238E27FC236}">
                      <a16:creationId xmlns:a16="http://schemas.microsoft.com/office/drawing/2014/main" id="{6A048E0C-3368-6D4C-BEF4-19411FC4F9AD}"/>
                    </a:ext>
                  </a:extLst>
                </p:cNvPr>
                <p:cNvSpPr>
                  <a:spLocks noChangeArrowheads="1"/>
                </p:cNvSpPr>
                <p:nvPr/>
              </p:nvSpPr>
              <p:spPr bwMode="auto">
                <a:xfrm>
                  <a:off x="3656" y="1564"/>
                  <a:ext cx="138"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MI</a:t>
                  </a:r>
                </a:p>
              </p:txBody>
            </p:sp>
            <p:sp>
              <p:nvSpPr>
                <p:cNvPr id="42" name="Rectangle 167">
                  <a:extLst>
                    <a:ext uri="{FF2B5EF4-FFF2-40B4-BE49-F238E27FC236}">
                      <a16:creationId xmlns:a16="http://schemas.microsoft.com/office/drawing/2014/main" id="{03A688FB-EBCE-0149-9E93-4C8E5B6057D1}"/>
                    </a:ext>
                  </a:extLst>
                </p:cNvPr>
                <p:cNvSpPr>
                  <a:spLocks noChangeArrowheads="1"/>
                </p:cNvSpPr>
                <p:nvPr/>
              </p:nvSpPr>
              <p:spPr bwMode="auto">
                <a:xfrm>
                  <a:off x="3844" y="1805"/>
                  <a:ext cx="146"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OH</a:t>
                  </a:r>
                </a:p>
              </p:txBody>
            </p:sp>
            <p:sp>
              <p:nvSpPr>
                <p:cNvPr id="43" name="Rectangle 168">
                  <a:extLst>
                    <a:ext uri="{FF2B5EF4-FFF2-40B4-BE49-F238E27FC236}">
                      <a16:creationId xmlns:a16="http://schemas.microsoft.com/office/drawing/2014/main" id="{E3A45ACB-E877-BB47-BB3D-FA2A2CC3E224}"/>
                    </a:ext>
                  </a:extLst>
                </p:cNvPr>
                <p:cNvSpPr>
                  <a:spLocks noChangeArrowheads="1"/>
                </p:cNvSpPr>
                <p:nvPr/>
              </p:nvSpPr>
              <p:spPr bwMode="auto">
                <a:xfrm>
                  <a:off x="3628" y="1876"/>
                  <a:ext cx="130"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IN</a:t>
                  </a:r>
                </a:p>
              </p:txBody>
            </p:sp>
            <p:sp>
              <p:nvSpPr>
                <p:cNvPr id="44" name="Rectangle 169">
                  <a:extLst>
                    <a:ext uri="{FF2B5EF4-FFF2-40B4-BE49-F238E27FC236}">
                      <a16:creationId xmlns:a16="http://schemas.microsoft.com/office/drawing/2014/main" id="{3F32CCC2-C9A4-1F44-968F-FA40FDA0FE86}"/>
                    </a:ext>
                  </a:extLst>
                </p:cNvPr>
                <p:cNvSpPr>
                  <a:spLocks noChangeArrowheads="1"/>
                </p:cNvSpPr>
                <p:nvPr/>
              </p:nvSpPr>
              <p:spPr bwMode="auto">
                <a:xfrm>
                  <a:off x="3758" y="2089"/>
                  <a:ext cx="138"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KY</a:t>
                  </a:r>
                </a:p>
              </p:txBody>
            </p:sp>
            <p:sp>
              <p:nvSpPr>
                <p:cNvPr id="45" name="Rectangle 170">
                  <a:extLst>
                    <a:ext uri="{FF2B5EF4-FFF2-40B4-BE49-F238E27FC236}">
                      <a16:creationId xmlns:a16="http://schemas.microsoft.com/office/drawing/2014/main" id="{64B1B087-4DC9-4741-AEAC-B4A2138DDE77}"/>
                    </a:ext>
                  </a:extLst>
                </p:cNvPr>
                <p:cNvSpPr>
                  <a:spLocks noChangeArrowheads="1"/>
                </p:cNvSpPr>
                <p:nvPr/>
              </p:nvSpPr>
              <p:spPr bwMode="auto">
                <a:xfrm>
                  <a:off x="4033" y="1938"/>
                  <a:ext cx="149"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WV</a:t>
                  </a:r>
                </a:p>
              </p:txBody>
            </p:sp>
            <p:sp>
              <p:nvSpPr>
                <p:cNvPr id="46" name="Rectangle 171">
                  <a:extLst>
                    <a:ext uri="{FF2B5EF4-FFF2-40B4-BE49-F238E27FC236}">
                      <a16:creationId xmlns:a16="http://schemas.microsoft.com/office/drawing/2014/main" id="{1DB525E4-F5F4-0B42-96B5-1BC906D2A357}"/>
                    </a:ext>
                  </a:extLst>
                </p:cNvPr>
                <p:cNvSpPr>
                  <a:spLocks noChangeArrowheads="1"/>
                </p:cNvSpPr>
                <p:nvPr/>
              </p:nvSpPr>
              <p:spPr bwMode="auto">
                <a:xfrm>
                  <a:off x="4238" y="1961"/>
                  <a:ext cx="139"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VA</a:t>
                  </a:r>
                </a:p>
              </p:txBody>
            </p:sp>
            <p:sp>
              <p:nvSpPr>
                <p:cNvPr id="47" name="Rectangle 172">
                  <a:extLst>
                    <a:ext uri="{FF2B5EF4-FFF2-40B4-BE49-F238E27FC236}">
                      <a16:creationId xmlns:a16="http://schemas.microsoft.com/office/drawing/2014/main" id="{EF8930F5-9548-744B-8EF1-4CA30E3FB161}"/>
                    </a:ext>
                  </a:extLst>
                </p:cNvPr>
                <p:cNvSpPr>
                  <a:spLocks noChangeArrowheads="1"/>
                </p:cNvSpPr>
                <p:nvPr/>
              </p:nvSpPr>
              <p:spPr bwMode="auto">
                <a:xfrm>
                  <a:off x="4140" y="1661"/>
                  <a:ext cx="141"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PA</a:t>
                  </a:r>
                </a:p>
              </p:txBody>
            </p:sp>
            <p:sp>
              <p:nvSpPr>
                <p:cNvPr id="48" name="Rectangle 173">
                  <a:extLst>
                    <a:ext uri="{FF2B5EF4-FFF2-40B4-BE49-F238E27FC236}">
                      <a16:creationId xmlns:a16="http://schemas.microsoft.com/office/drawing/2014/main" id="{0A71644A-83A9-D546-BF40-88264557B20C}"/>
                    </a:ext>
                  </a:extLst>
                </p:cNvPr>
                <p:cNvSpPr>
                  <a:spLocks noChangeArrowheads="1"/>
                </p:cNvSpPr>
                <p:nvPr/>
              </p:nvSpPr>
              <p:spPr bwMode="auto">
                <a:xfrm>
                  <a:off x="4321" y="1395"/>
                  <a:ext cx="140"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NY</a:t>
                  </a:r>
                </a:p>
              </p:txBody>
            </p:sp>
            <p:sp>
              <p:nvSpPr>
                <p:cNvPr id="49" name="Rectangle 174">
                  <a:extLst>
                    <a:ext uri="{FF2B5EF4-FFF2-40B4-BE49-F238E27FC236}">
                      <a16:creationId xmlns:a16="http://schemas.microsoft.com/office/drawing/2014/main" id="{6638600E-1136-214D-BF33-101D802CCF74}"/>
                    </a:ext>
                  </a:extLst>
                </p:cNvPr>
                <p:cNvSpPr>
                  <a:spLocks noChangeArrowheads="1"/>
                </p:cNvSpPr>
                <p:nvPr/>
              </p:nvSpPr>
              <p:spPr bwMode="auto">
                <a:xfrm>
                  <a:off x="4605" y="1026"/>
                  <a:ext cx="149"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ME</a:t>
                  </a:r>
                </a:p>
              </p:txBody>
            </p:sp>
            <p:sp>
              <p:nvSpPr>
                <p:cNvPr id="50" name="Rectangle 175">
                  <a:extLst>
                    <a:ext uri="{FF2B5EF4-FFF2-40B4-BE49-F238E27FC236}">
                      <a16:creationId xmlns:a16="http://schemas.microsoft.com/office/drawing/2014/main" id="{570A6075-0C2C-F34A-ADCF-114520AA4033}"/>
                    </a:ext>
                  </a:extLst>
                </p:cNvPr>
                <p:cNvSpPr>
                  <a:spLocks noChangeArrowheads="1"/>
                </p:cNvSpPr>
                <p:nvPr/>
              </p:nvSpPr>
              <p:spPr bwMode="auto">
                <a:xfrm>
                  <a:off x="4442" y="1205"/>
                  <a:ext cx="13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VT</a:t>
                  </a:r>
                </a:p>
              </p:txBody>
            </p:sp>
            <p:sp>
              <p:nvSpPr>
                <p:cNvPr id="51" name="Rectangle 176">
                  <a:extLst>
                    <a:ext uri="{FF2B5EF4-FFF2-40B4-BE49-F238E27FC236}">
                      <a16:creationId xmlns:a16="http://schemas.microsoft.com/office/drawing/2014/main" id="{9028BF7D-CD22-CC40-BC3B-5C40EAD41DE5}"/>
                    </a:ext>
                  </a:extLst>
                </p:cNvPr>
                <p:cNvSpPr>
                  <a:spLocks noChangeArrowheads="1"/>
                </p:cNvSpPr>
                <p:nvPr/>
              </p:nvSpPr>
              <p:spPr bwMode="auto">
                <a:xfrm>
                  <a:off x="4529" y="1253"/>
                  <a:ext cx="146"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NH</a:t>
                  </a:r>
                </a:p>
              </p:txBody>
            </p:sp>
            <p:sp>
              <p:nvSpPr>
                <p:cNvPr id="52" name="Rectangle 177">
                  <a:extLst>
                    <a:ext uri="{FF2B5EF4-FFF2-40B4-BE49-F238E27FC236}">
                      <a16:creationId xmlns:a16="http://schemas.microsoft.com/office/drawing/2014/main" id="{AAEEA6C2-82D7-ED4A-9371-39CBCF26198F}"/>
                    </a:ext>
                  </a:extLst>
                </p:cNvPr>
                <p:cNvSpPr>
                  <a:spLocks noChangeArrowheads="1"/>
                </p:cNvSpPr>
                <p:nvPr/>
              </p:nvSpPr>
              <p:spPr bwMode="auto">
                <a:xfrm>
                  <a:off x="4462" y="1652"/>
                  <a:ext cx="134"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NJ</a:t>
                  </a:r>
                </a:p>
              </p:txBody>
            </p:sp>
            <p:sp>
              <p:nvSpPr>
                <p:cNvPr id="55" name="Rectangle 180">
                  <a:extLst>
                    <a:ext uri="{FF2B5EF4-FFF2-40B4-BE49-F238E27FC236}">
                      <a16:creationId xmlns:a16="http://schemas.microsoft.com/office/drawing/2014/main" id="{F4886D79-07A5-AF41-8D1D-E3BF91E8A053}"/>
                    </a:ext>
                  </a:extLst>
                </p:cNvPr>
                <p:cNvSpPr>
                  <a:spLocks noChangeArrowheads="1"/>
                </p:cNvSpPr>
                <p:nvPr/>
              </p:nvSpPr>
              <p:spPr bwMode="auto">
                <a:xfrm>
                  <a:off x="4314" y="1635"/>
                  <a:ext cx="154"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FFFFFF"/>
                      </a:solidFill>
                      <a:latin typeface="Franklin Gothic Medium Cond" panose="020B0606030402020204" pitchFamily="34" charset="0"/>
                      <a:cs typeface="+mn-cs"/>
                    </a:rPr>
                    <a:t>MD</a:t>
                  </a:r>
                </a:p>
              </p:txBody>
            </p:sp>
            <p:sp>
              <p:nvSpPr>
                <p:cNvPr id="66" name="Line 191">
                  <a:extLst>
                    <a:ext uri="{FF2B5EF4-FFF2-40B4-BE49-F238E27FC236}">
                      <a16:creationId xmlns:a16="http://schemas.microsoft.com/office/drawing/2014/main" id="{84CADB32-1663-D64C-9F0B-7912E60DDB1D}"/>
                    </a:ext>
                  </a:extLst>
                </p:cNvPr>
                <p:cNvSpPr>
                  <a:spLocks noChangeShapeType="1"/>
                </p:cNvSpPr>
                <p:nvPr/>
              </p:nvSpPr>
              <p:spPr bwMode="auto">
                <a:xfrm flipH="1">
                  <a:off x="4366" y="1757"/>
                  <a:ext cx="12" cy="73"/>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zh-CN" altLang="en-US" sz="600" kern="1200">
                    <a:solidFill>
                      <a:srgbClr val="093146"/>
                    </a:solidFill>
                    <a:latin typeface="Franklin Gothic Medium Cond" panose="020B0606030402020204" pitchFamily="34" charset="0"/>
                    <a:cs typeface="+mn-cs"/>
                  </a:endParaRPr>
                </a:p>
              </p:txBody>
            </p:sp>
          </p:grpSp>
          <p:sp>
            <p:nvSpPr>
              <p:cNvPr id="5" name="5-Point Star 4">
                <a:extLst>
                  <a:ext uri="{FF2B5EF4-FFF2-40B4-BE49-F238E27FC236}">
                    <a16:creationId xmlns:a16="http://schemas.microsoft.com/office/drawing/2014/main" id="{08214887-19D9-B746-AE7B-F469E20405DB}"/>
                  </a:ext>
                </a:extLst>
              </p:cNvPr>
              <p:cNvSpPr/>
              <p:nvPr/>
            </p:nvSpPr>
            <p:spPr>
              <a:xfrm>
                <a:off x="6435471" y="2081803"/>
                <a:ext cx="146419" cy="153163"/>
              </a:xfrm>
              <a:prstGeom prst="star5">
                <a:avLst/>
              </a:prstGeom>
              <a:solidFill>
                <a:schemeClr val="bg2"/>
              </a:solidFill>
              <a:ln w="12700">
                <a:solidFill>
                  <a:schemeClr val="bg1"/>
                </a:solidFill>
              </a:ln>
              <a:effectLst>
                <a:outerShdw dist="50800" dir="5400000" algn="ctr" rotWithShape="0">
                  <a:srgbClr val="B2B2B2">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srgbClr val="FFFFFF"/>
                  </a:solidFill>
                  <a:latin typeface="Franklin Gothic Book" panose="020B0503020102020204"/>
                </a:endParaRPr>
              </a:p>
            </p:txBody>
          </p:sp>
        </p:grpSp>
        <p:sp>
          <p:nvSpPr>
            <p:cNvPr id="151" name="Rectangle 178">
              <a:extLst>
                <a:ext uri="{FF2B5EF4-FFF2-40B4-BE49-F238E27FC236}">
                  <a16:creationId xmlns:a16="http://schemas.microsoft.com/office/drawing/2014/main" id="{72C50075-FAAD-D74F-94DD-CC1DF5A2965C}"/>
                </a:ext>
              </a:extLst>
            </p:cNvPr>
            <p:cNvSpPr>
              <a:spLocks noChangeArrowheads="1"/>
            </p:cNvSpPr>
            <p:nvPr/>
          </p:nvSpPr>
          <p:spPr bwMode="auto">
            <a:xfrm>
              <a:off x="9782529" y="2970798"/>
              <a:ext cx="255776" cy="1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DE</a:t>
              </a:r>
            </a:p>
          </p:txBody>
        </p:sp>
        <p:sp>
          <p:nvSpPr>
            <p:cNvPr id="152" name="Rectangle 181">
              <a:extLst>
                <a:ext uri="{FF2B5EF4-FFF2-40B4-BE49-F238E27FC236}">
                  <a16:creationId xmlns:a16="http://schemas.microsoft.com/office/drawing/2014/main" id="{A254930B-8310-4D45-AA53-D88884C43A79}"/>
                </a:ext>
              </a:extLst>
            </p:cNvPr>
            <p:cNvSpPr>
              <a:spLocks noChangeArrowheads="1"/>
            </p:cNvSpPr>
            <p:nvPr/>
          </p:nvSpPr>
          <p:spPr bwMode="auto">
            <a:xfrm>
              <a:off x="9909283" y="3356846"/>
              <a:ext cx="713031" cy="1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236B92"/>
                  </a:solidFill>
                  <a:latin typeface="Franklin Gothic Medium Cond" panose="020B0606030402020204" pitchFamily="34" charset="0"/>
                  <a:cs typeface="+mn-cs"/>
                </a:rPr>
                <a:t>Washington D.C.</a:t>
              </a:r>
            </a:p>
          </p:txBody>
        </p:sp>
        <p:sp>
          <p:nvSpPr>
            <p:cNvPr id="153" name="Rectangle 183">
              <a:extLst>
                <a:ext uri="{FF2B5EF4-FFF2-40B4-BE49-F238E27FC236}">
                  <a16:creationId xmlns:a16="http://schemas.microsoft.com/office/drawing/2014/main" id="{273184C0-0DA7-DC46-8685-E8DB8B65FC14}"/>
                </a:ext>
              </a:extLst>
            </p:cNvPr>
            <p:cNvSpPr>
              <a:spLocks noChangeArrowheads="1"/>
            </p:cNvSpPr>
            <p:nvPr/>
          </p:nvSpPr>
          <p:spPr bwMode="auto">
            <a:xfrm>
              <a:off x="10091527" y="2135564"/>
              <a:ext cx="272781" cy="1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MA</a:t>
              </a:r>
            </a:p>
          </p:txBody>
        </p:sp>
        <p:sp>
          <p:nvSpPr>
            <p:cNvPr id="154" name="Rectangle 185">
              <a:extLst>
                <a:ext uri="{FF2B5EF4-FFF2-40B4-BE49-F238E27FC236}">
                  <a16:creationId xmlns:a16="http://schemas.microsoft.com/office/drawing/2014/main" id="{51D73151-2F24-B74C-8076-7E47CB1C5BC8}"/>
                </a:ext>
              </a:extLst>
            </p:cNvPr>
            <p:cNvSpPr>
              <a:spLocks noChangeArrowheads="1"/>
            </p:cNvSpPr>
            <p:nvPr/>
          </p:nvSpPr>
          <p:spPr bwMode="auto">
            <a:xfrm>
              <a:off x="10017301" y="2707419"/>
              <a:ext cx="244439" cy="1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CT</a:t>
              </a:r>
            </a:p>
          </p:txBody>
        </p:sp>
        <p:sp>
          <p:nvSpPr>
            <p:cNvPr id="155" name="Rectangle 188">
              <a:extLst>
                <a:ext uri="{FF2B5EF4-FFF2-40B4-BE49-F238E27FC236}">
                  <a16:creationId xmlns:a16="http://schemas.microsoft.com/office/drawing/2014/main" id="{A446345E-BFFE-F94B-9DD1-71B042A6B8AE}"/>
                </a:ext>
              </a:extLst>
            </p:cNvPr>
            <p:cNvSpPr>
              <a:spLocks noChangeArrowheads="1"/>
            </p:cNvSpPr>
            <p:nvPr/>
          </p:nvSpPr>
          <p:spPr bwMode="auto">
            <a:xfrm>
              <a:off x="10183564" y="2545063"/>
              <a:ext cx="231212" cy="1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54" tIns="34277" rIns="68554" bIns="34277">
              <a:spAutoFit/>
            </a:bodyPr>
            <a:lstStyle/>
            <a:p>
              <a:pPr algn="ctr" defTabSz="3427724" fontAlgn="base">
                <a:spcBef>
                  <a:spcPct val="0"/>
                </a:spcBef>
                <a:spcAft>
                  <a:spcPct val="0"/>
                </a:spcAft>
                <a:buClrTx/>
              </a:pPr>
              <a:r>
                <a:rPr lang="en-US" altLang="zh-CN" sz="600" kern="1200">
                  <a:solidFill>
                    <a:srgbClr val="093146"/>
                  </a:solidFill>
                  <a:latin typeface="Franklin Gothic Medium Cond" panose="020B0606030402020204" pitchFamily="34" charset="0"/>
                  <a:cs typeface="+mn-cs"/>
                </a:rPr>
                <a:t>RI</a:t>
              </a:r>
            </a:p>
          </p:txBody>
        </p:sp>
        <p:sp>
          <p:nvSpPr>
            <p:cNvPr id="156" name="Line 179">
              <a:extLst>
                <a:ext uri="{FF2B5EF4-FFF2-40B4-BE49-F238E27FC236}">
                  <a16:creationId xmlns:a16="http://schemas.microsoft.com/office/drawing/2014/main" id="{972FFFCA-0D02-0547-BAE0-F8A47D6065AC}"/>
                </a:ext>
              </a:extLst>
            </p:cNvPr>
            <p:cNvSpPr>
              <a:spLocks noChangeShapeType="1"/>
            </p:cNvSpPr>
            <p:nvPr/>
          </p:nvSpPr>
          <p:spPr bwMode="auto">
            <a:xfrm flipH="1">
              <a:off x="9708374" y="3158411"/>
              <a:ext cx="108237" cy="39687"/>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zh-CN" altLang="en-US" sz="600" kern="1200">
                <a:solidFill>
                  <a:srgbClr val="093146"/>
                </a:solidFill>
                <a:latin typeface="Franklin Gothic Medium Cond" panose="020B0606030402020204" pitchFamily="34" charset="0"/>
                <a:cs typeface="+mn-cs"/>
              </a:endParaRPr>
            </a:p>
          </p:txBody>
        </p:sp>
        <p:sp>
          <p:nvSpPr>
            <p:cNvPr id="157" name="Line 184">
              <a:extLst>
                <a:ext uri="{FF2B5EF4-FFF2-40B4-BE49-F238E27FC236}">
                  <a16:creationId xmlns:a16="http://schemas.microsoft.com/office/drawing/2014/main" id="{41C3E8A3-B3AC-D94F-AA4F-9A6C814C2BB1}"/>
                </a:ext>
              </a:extLst>
            </p:cNvPr>
            <p:cNvSpPr>
              <a:spLocks noChangeShapeType="1"/>
            </p:cNvSpPr>
            <p:nvPr/>
          </p:nvSpPr>
          <p:spPr bwMode="auto">
            <a:xfrm flipH="1">
              <a:off x="10033085" y="2305137"/>
              <a:ext cx="81179" cy="81179"/>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zh-CN" altLang="en-US" sz="600" kern="1200">
                <a:solidFill>
                  <a:srgbClr val="093146"/>
                </a:solidFill>
                <a:latin typeface="Franklin Gothic Medium Cond" panose="020B0606030402020204" pitchFamily="34" charset="0"/>
                <a:cs typeface="+mn-cs"/>
              </a:endParaRPr>
            </a:p>
          </p:txBody>
        </p:sp>
        <p:sp>
          <p:nvSpPr>
            <p:cNvPr id="158" name="Line 186">
              <a:extLst>
                <a:ext uri="{FF2B5EF4-FFF2-40B4-BE49-F238E27FC236}">
                  <a16:creationId xmlns:a16="http://schemas.microsoft.com/office/drawing/2014/main" id="{FD872B30-AB0C-8F4E-B86F-2CDA51472FB5}"/>
                </a:ext>
              </a:extLst>
            </p:cNvPr>
            <p:cNvSpPr>
              <a:spLocks noChangeShapeType="1"/>
            </p:cNvSpPr>
            <p:nvPr/>
          </p:nvSpPr>
          <p:spPr bwMode="auto">
            <a:xfrm>
              <a:off x="9905005" y="2593771"/>
              <a:ext cx="162356" cy="164160"/>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zh-CN" altLang="en-US" sz="600" kern="1200">
                <a:solidFill>
                  <a:srgbClr val="093146"/>
                </a:solidFill>
                <a:latin typeface="Franklin Gothic Medium Cond" panose="020B0606030402020204" pitchFamily="34" charset="0"/>
                <a:cs typeface="+mn-cs"/>
              </a:endParaRPr>
            </a:p>
          </p:txBody>
        </p:sp>
        <p:sp>
          <p:nvSpPr>
            <p:cNvPr id="159" name="Line 187">
              <a:extLst>
                <a:ext uri="{FF2B5EF4-FFF2-40B4-BE49-F238E27FC236}">
                  <a16:creationId xmlns:a16="http://schemas.microsoft.com/office/drawing/2014/main" id="{AA89552A-B13C-9146-B94A-A44E3C9147A5}"/>
                </a:ext>
              </a:extLst>
            </p:cNvPr>
            <p:cNvSpPr>
              <a:spLocks noChangeShapeType="1"/>
            </p:cNvSpPr>
            <p:nvPr/>
          </p:nvSpPr>
          <p:spPr bwMode="auto">
            <a:xfrm>
              <a:off x="10034890" y="2518005"/>
              <a:ext cx="162356" cy="164160"/>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zh-CN" altLang="en-US" sz="600" kern="1200">
                <a:solidFill>
                  <a:srgbClr val="093146"/>
                </a:solidFill>
                <a:latin typeface="Franklin Gothic Medium Cond" panose="020B0606030402020204" pitchFamily="34" charset="0"/>
                <a:cs typeface="+mn-cs"/>
              </a:endParaRPr>
            </a:p>
          </p:txBody>
        </p:sp>
        <p:sp>
          <p:nvSpPr>
            <p:cNvPr id="160" name="Line 182">
              <a:extLst>
                <a:ext uri="{FF2B5EF4-FFF2-40B4-BE49-F238E27FC236}">
                  <a16:creationId xmlns:a16="http://schemas.microsoft.com/office/drawing/2014/main" id="{E2E0721B-40AA-134F-802A-BACE46AC6D6C}"/>
                </a:ext>
              </a:extLst>
            </p:cNvPr>
            <p:cNvSpPr>
              <a:spLocks noChangeShapeType="1"/>
            </p:cNvSpPr>
            <p:nvPr/>
          </p:nvSpPr>
          <p:spPr bwMode="auto">
            <a:xfrm flipH="1" flipV="1">
              <a:off x="9374760" y="3231328"/>
              <a:ext cx="441851" cy="260817"/>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fontAlgn="base">
                <a:spcBef>
                  <a:spcPct val="0"/>
                </a:spcBef>
                <a:spcAft>
                  <a:spcPct val="0"/>
                </a:spcAft>
                <a:buClrTx/>
              </a:pPr>
              <a:endParaRPr lang="zh-CN" altLang="en-US" sz="600" kern="1200">
                <a:solidFill>
                  <a:srgbClr val="093146"/>
                </a:solidFill>
                <a:latin typeface="Franklin Gothic Medium Cond" panose="020B0606030402020204" pitchFamily="34" charset="0"/>
                <a:cs typeface="+mn-cs"/>
              </a:endParaRPr>
            </a:p>
          </p:txBody>
        </p:sp>
      </p:grpSp>
      <p:sp>
        <p:nvSpPr>
          <p:cNvPr id="139" name="Slide Number Placeholder 3">
            <a:extLst>
              <a:ext uri="{FF2B5EF4-FFF2-40B4-BE49-F238E27FC236}">
                <a16:creationId xmlns:a16="http://schemas.microsoft.com/office/drawing/2014/main" id="{C8DF1DD9-7C35-B246-B958-794459989ECD}"/>
              </a:ext>
            </a:extLst>
          </p:cNvPr>
          <p:cNvSpPr>
            <a:spLocks noGrp="1"/>
          </p:cNvSpPr>
          <p:nvPr>
            <p:ph type="sldNum" sz="quarter" idx="4"/>
          </p:nvPr>
        </p:nvSpPr>
        <p:spPr>
          <a:xfrm>
            <a:off x="8476488" y="4700016"/>
            <a:ext cx="548640" cy="313500"/>
          </a:xfrm>
        </p:spPr>
        <p:txBody>
          <a:bodyPr/>
          <a:lstStyle/>
          <a:p>
            <a:pPr defTabSz="685800">
              <a:buClrTx/>
            </a:pPr>
            <a:fld id="{8FE50164-6C9E-C94E-8935-7483CE1EEFCA}" type="slidenum">
              <a:rPr lang="en-US" kern="1200">
                <a:solidFill>
                  <a:srgbClr val="BF5030"/>
                </a:solidFill>
                <a:latin typeface="Franklin Gothic Book" panose="020B0503020102020204"/>
                <a:ea typeface="+mn-ea"/>
                <a:cs typeface="+mn-cs"/>
              </a:rPr>
              <a:pPr defTabSz="685800">
                <a:buClrTx/>
              </a:pPr>
              <a:t>3</a:t>
            </a:fld>
            <a:endParaRPr lang="en-US" kern="1200">
              <a:solidFill>
                <a:srgbClr val="BF5030"/>
              </a:solidFill>
              <a:latin typeface="Franklin Gothic Book" panose="020B0503020102020204"/>
              <a:ea typeface="+mn-ea"/>
              <a:cs typeface="+mn-cs"/>
            </a:endParaRPr>
          </a:p>
        </p:txBody>
      </p:sp>
      <p:pic>
        <p:nvPicPr>
          <p:cNvPr id="147" name="Picture 146">
            <a:extLst>
              <a:ext uri="{FF2B5EF4-FFF2-40B4-BE49-F238E27FC236}">
                <a16:creationId xmlns:a16="http://schemas.microsoft.com/office/drawing/2014/main" id="{EFE16E5E-8DEE-D04F-A3F2-651099CC2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62" y="4619665"/>
            <a:ext cx="1760083" cy="316419"/>
          </a:xfrm>
          <a:prstGeom prst="rect">
            <a:avLst/>
          </a:prstGeom>
        </p:spPr>
      </p:pic>
    </p:spTree>
    <p:extLst>
      <p:ext uri="{BB962C8B-B14F-4D97-AF65-F5344CB8AC3E}">
        <p14:creationId xmlns:p14="http://schemas.microsoft.com/office/powerpoint/2010/main" val="4029736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C96395-9086-684C-BA0A-F96DED5F6069}"/>
              </a:ext>
            </a:extLst>
          </p:cNvPr>
          <p:cNvSpPr>
            <a:spLocks noGrp="1"/>
          </p:cNvSpPr>
          <p:nvPr>
            <p:ph type="sldNum" sz="quarter" idx="4"/>
          </p:nvPr>
        </p:nvSpPr>
        <p:spPr/>
        <p:txBody>
          <a:bodyPr/>
          <a:lstStyle/>
          <a:p>
            <a:pPr defTabSz="685800">
              <a:buClrTx/>
            </a:pPr>
            <a:fld id="{8FE50164-6C9E-C94E-8935-7483CE1EEFCA}" type="slidenum">
              <a:rPr lang="en-US" kern="1200">
                <a:solidFill>
                  <a:srgbClr val="BF5030"/>
                </a:solidFill>
                <a:latin typeface="Franklin Gothic Book" panose="020B0503020102020204"/>
                <a:ea typeface="+mn-ea"/>
                <a:cs typeface="+mn-cs"/>
              </a:rPr>
              <a:pPr defTabSz="685800">
                <a:buClrTx/>
              </a:pPr>
              <a:t>4</a:t>
            </a:fld>
            <a:endParaRPr lang="en-US" kern="1200">
              <a:solidFill>
                <a:srgbClr val="BF5030"/>
              </a:solidFill>
              <a:latin typeface="Franklin Gothic Book" panose="020B0503020102020204"/>
              <a:ea typeface="+mn-ea"/>
              <a:cs typeface="+mn-cs"/>
            </a:endParaRPr>
          </a:p>
        </p:txBody>
      </p:sp>
      <p:sp>
        <p:nvSpPr>
          <p:cNvPr id="6" name="Title 5">
            <a:extLst>
              <a:ext uri="{FF2B5EF4-FFF2-40B4-BE49-F238E27FC236}">
                <a16:creationId xmlns:a16="http://schemas.microsoft.com/office/drawing/2014/main" id="{B7FE012F-2AC4-2543-A7D6-3476EAA04EE2}"/>
              </a:ext>
            </a:extLst>
          </p:cNvPr>
          <p:cNvSpPr txBox="1">
            <a:spLocks noGrp="1"/>
          </p:cNvSpPr>
          <p:nvPr>
            <p:ph type="title"/>
          </p:nvPr>
        </p:nvSpPr>
        <p:spPr>
          <a:xfrm>
            <a:off x="617470" y="296834"/>
            <a:ext cx="7909063" cy="400110"/>
          </a:xfrm>
          <a:prstGeom prst="rect">
            <a:avLst/>
          </a:prstGeom>
          <a:noFill/>
        </p:spPr>
        <p:txBody>
          <a:bodyPr wrap="square" rtlCol="0">
            <a:spAutoFit/>
          </a:bodyPr>
          <a:lstStyle/>
          <a:p>
            <a:pPr algn="ctr"/>
            <a:r>
              <a:rPr lang="en-US" sz="2000" dirty="0">
                <a:solidFill>
                  <a:schemeClr val="accent1"/>
                </a:solidFill>
              </a:rPr>
              <a:t>The National Partners</a:t>
            </a:r>
          </a:p>
        </p:txBody>
      </p:sp>
      <p:pic>
        <p:nvPicPr>
          <p:cNvPr id="7" name="Picture 3" descr="Logo, company name&#10;&#10;Description automatically generated">
            <a:extLst>
              <a:ext uri="{FF2B5EF4-FFF2-40B4-BE49-F238E27FC236}">
                <a16:creationId xmlns:a16="http://schemas.microsoft.com/office/drawing/2014/main" id="{04F921A0-5DF5-6A4A-985F-85B1E3FE8B58}"/>
              </a:ext>
            </a:extLst>
          </p:cNvPr>
          <p:cNvPicPr>
            <a:picLocks noChangeAspect="1"/>
          </p:cNvPicPr>
          <p:nvPr/>
        </p:nvPicPr>
        <p:blipFill>
          <a:blip r:embed="rId3"/>
          <a:stretch>
            <a:fillRect/>
          </a:stretch>
        </p:blipFill>
        <p:spPr>
          <a:xfrm>
            <a:off x="5085191" y="1117020"/>
            <a:ext cx="1381787" cy="732669"/>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3EF7635C-0581-6842-A906-49AD38597691}"/>
              </a:ext>
            </a:extLst>
          </p:cNvPr>
          <p:cNvPicPr>
            <a:picLocks noChangeAspect="1"/>
          </p:cNvPicPr>
          <p:nvPr/>
        </p:nvPicPr>
        <p:blipFill>
          <a:blip r:embed="rId4"/>
          <a:stretch>
            <a:fillRect/>
          </a:stretch>
        </p:blipFill>
        <p:spPr>
          <a:xfrm>
            <a:off x="2058290" y="3105281"/>
            <a:ext cx="2848503" cy="61571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C0F267-A521-274C-9666-20C96B6CF8FE}"/>
              </a:ext>
            </a:extLst>
          </p:cNvPr>
          <p:cNvPicPr>
            <a:picLocks noChangeAspect="1"/>
          </p:cNvPicPr>
          <p:nvPr/>
        </p:nvPicPr>
        <p:blipFill>
          <a:blip r:embed="rId5"/>
          <a:stretch>
            <a:fillRect/>
          </a:stretch>
        </p:blipFill>
        <p:spPr>
          <a:xfrm>
            <a:off x="2191664" y="2112833"/>
            <a:ext cx="1420460" cy="725559"/>
          </a:xfrm>
          <a:prstGeom prst="rect">
            <a:avLst/>
          </a:prstGeom>
        </p:spPr>
      </p:pic>
      <p:pic>
        <p:nvPicPr>
          <p:cNvPr id="10" name="Picture 9" descr="A blue and white sign&#10;&#10;Description automatically generated with low confidence">
            <a:extLst>
              <a:ext uri="{FF2B5EF4-FFF2-40B4-BE49-F238E27FC236}">
                <a16:creationId xmlns:a16="http://schemas.microsoft.com/office/drawing/2014/main" id="{2D7558B2-1FF8-0A47-8E32-8D761746ABA6}"/>
              </a:ext>
            </a:extLst>
          </p:cNvPr>
          <p:cNvPicPr>
            <a:picLocks noChangeAspect="1"/>
          </p:cNvPicPr>
          <p:nvPr/>
        </p:nvPicPr>
        <p:blipFill>
          <a:blip r:embed="rId6"/>
          <a:stretch>
            <a:fillRect/>
          </a:stretch>
        </p:blipFill>
        <p:spPr>
          <a:xfrm>
            <a:off x="2183965" y="1128352"/>
            <a:ext cx="2348300" cy="605846"/>
          </a:xfrm>
          <a:prstGeom prst="rect">
            <a:avLst/>
          </a:prstGeom>
        </p:spPr>
      </p:pic>
      <p:pic>
        <p:nvPicPr>
          <p:cNvPr id="11" name="Picture 10" descr="Text&#10;&#10;Description automatically generated">
            <a:extLst>
              <a:ext uri="{FF2B5EF4-FFF2-40B4-BE49-F238E27FC236}">
                <a16:creationId xmlns:a16="http://schemas.microsoft.com/office/drawing/2014/main" id="{5865DFCB-C16E-C64F-8B41-F87939788501}"/>
              </a:ext>
            </a:extLst>
          </p:cNvPr>
          <p:cNvPicPr>
            <a:picLocks noChangeAspect="1"/>
          </p:cNvPicPr>
          <p:nvPr/>
        </p:nvPicPr>
        <p:blipFill>
          <a:blip r:embed="rId7"/>
          <a:stretch>
            <a:fillRect/>
          </a:stretch>
        </p:blipFill>
        <p:spPr>
          <a:xfrm>
            <a:off x="5031285" y="2813455"/>
            <a:ext cx="1596618" cy="1233751"/>
          </a:xfrm>
          <a:prstGeom prst="rect">
            <a:avLst/>
          </a:prstGeom>
        </p:spPr>
      </p:pic>
      <p:pic>
        <p:nvPicPr>
          <p:cNvPr id="12" name="Picture 11">
            <a:extLst>
              <a:ext uri="{FF2B5EF4-FFF2-40B4-BE49-F238E27FC236}">
                <a16:creationId xmlns:a16="http://schemas.microsoft.com/office/drawing/2014/main" id="{8D34B850-37BD-134A-822A-F49145E0B763}"/>
              </a:ext>
            </a:extLst>
          </p:cNvPr>
          <p:cNvPicPr>
            <a:picLocks noChangeAspect="1"/>
          </p:cNvPicPr>
          <p:nvPr/>
        </p:nvPicPr>
        <p:blipFill>
          <a:blip r:embed="rId8"/>
          <a:stretch>
            <a:fillRect/>
          </a:stretch>
        </p:blipFill>
        <p:spPr>
          <a:xfrm>
            <a:off x="4342051" y="2200277"/>
            <a:ext cx="2285852" cy="638115"/>
          </a:xfrm>
          <a:prstGeom prst="rect">
            <a:avLst/>
          </a:prstGeom>
        </p:spPr>
      </p:pic>
      <p:sp>
        <p:nvSpPr>
          <p:cNvPr id="13" name="Slide Number Placeholder 3">
            <a:extLst>
              <a:ext uri="{FF2B5EF4-FFF2-40B4-BE49-F238E27FC236}">
                <a16:creationId xmlns:a16="http://schemas.microsoft.com/office/drawing/2014/main" id="{A2E1D111-2448-194B-9D2B-87842A7DAA45}"/>
              </a:ext>
            </a:extLst>
          </p:cNvPr>
          <p:cNvSpPr txBox="1">
            <a:spLocks/>
          </p:cNvSpPr>
          <p:nvPr/>
        </p:nvSpPr>
        <p:spPr>
          <a:xfrm>
            <a:off x="8291530" y="4039679"/>
            <a:ext cx="548640" cy="313500"/>
          </a:xfrm>
          <a:prstGeom prst="rect">
            <a:avLst/>
          </a:prstGeom>
        </p:spPr>
        <p:txBody>
          <a:bodyPr vert="horz" lIns="68580" tIns="68580" rIns="68580" bIns="68580" rtlCol="0" anchor="t" anchorCtr="0"/>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pPr>
            <a:fld id="{8FE50164-6C9E-C94E-8935-7483CE1EEFCA}" type="slidenum">
              <a:rPr lang="en-US" sz="900">
                <a:solidFill>
                  <a:srgbClr val="BF5030"/>
                </a:solidFill>
                <a:latin typeface="Franklin Gothic Book" panose="020B0503020102020204"/>
              </a:rPr>
              <a:pPr defTabSz="685800">
                <a:buClrTx/>
              </a:pPr>
              <a:t>4</a:t>
            </a:fld>
            <a:endParaRPr lang="en-US" sz="900">
              <a:solidFill>
                <a:srgbClr val="BF5030"/>
              </a:solidFill>
              <a:latin typeface="Franklin Gothic Book" panose="020B0503020102020204"/>
            </a:endParaRPr>
          </a:p>
        </p:txBody>
      </p:sp>
      <p:pic>
        <p:nvPicPr>
          <p:cNvPr id="19" name="Picture 18" descr="A picture containing shape&#10;&#10;Description automatically generated">
            <a:extLst>
              <a:ext uri="{FF2B5EF4-FFF2-40B4-BE49-F238E27FC236}">
                <a16:creationId xmlns:a16="http://schemas.microsoft.com/office/drawing/2014/main" id="{A3B9B914-EB71-A745-8FD0-C7AC1BBA80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8287" y="4039679"/>
            <a:ext cx="1467956" cy="525202"/>
          </a:xfrm>
          <a:prstGeom prst="rect">
            <a:avLst/>
          </a:prstGeom>
        </p:spPr>
      </p:pic>
    </p:spTree>
    <p:extLst>
      <p:ext uri="{BB962C8B-B14F-4D97-AF65-F5344CB8AC3E}">
        <p14:creationId xmlns:p14="http://schemas.microsoft.com/office/powerpoint/2010/main" val="812025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
          <p:cNvSpPr txBox="1">
            <a:spLocks noGrp="1"/>
          </p:cNvSpPr>
          <p:nvPr>
            <p:ph type="title"/>
          </p:nvPr>
        </p:nvSpPr>
        <p:spPr>
          <a:xfrm>
            <a:off x="408876" y="-17240"/>
            <a:ext cx="8275500" cy="50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500" b="1" dirty="0">
                <a:solidFill>
                  <a:srgbClr val="C00000"/>
                </a:solidFill>
                <a:latin typeface="Josefin Sans"/>
                <a:ea typeface="Josefin Sans"/>
                <a:cs typeface="Josefin Sans"/>
                <a:sym typeface="Josefin Sans"/>
              </a:rPr>
              <a:t>State Comparisons</a:t>
            </a:r>
            <a:endParaRPr sz="2500" b="1" dirty="0">
              <a:solidFill>
                <a:srgbClr val="C00000"/>
              </a:solidFill>
              <a:latin typeface="Josefin Sans"/>
              <a:ea typeface="Josefin Sans"/>
              <a:cs typeface="Josefin Sans"/>
              <a:sym typeface="Josefin Sans"/>
            </a:endParaRPr>
          </a:p>
        </p:txBody>
      </p:sp>
      <p:sp>
        <p:nvSpPr>
          <p:cNvPr id="360" name="Google Shape;360;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a:t>
            </a:fld>
            <a:endParaRPr/>
          </a:p>
        </p:txBody>
      </p:sp>
      <p:graphicFrame>
        <p:nvGraphicFramePr>
          <p:cNvPr id="361" name="Google Shape;361;p4"/>
          <p:cNvGraphicFramePr/>
          <p:nvPr>
            <p:extLst>
              <p:ext uri="{D42A27DB-BD31-4B8C-83A1-F6EECF244321}">
                <p14:modId xmlns:p14="http://schemas.microsoft.com/office/powerpoint/2010/main" val="3920854845"/>
              </p:ext>
            </p:extLst>
          </p:nvPr>
        </p:nvGraphicFramePr>
        <p:xfrm>
          <a:off x="408876" y="554181"/>
          <a:ext cx="8275500" cy="3884825"/>
        </p:xfrm>
        <a:graphic>
          <a:graphicData uri="http://schemas.openxmlformats.org/drawingml/2006/table">
            <a:tbl>
              <a:tblPr>
                <a:noFill/>
              </a:tblPr>
              <a:tblGrid>
                <a:gridCol w="1659150">
                  <a:extLst>
                    <a:ext uri="{9D8B030D-6E8A-4147-A177-3AD203B41FA5}">
                      <a16:colId xmlns:a16="http://schemas.microsoft.com/office/drawing/2014/main" val="20000"/>
                    </a:ext>
                  </a:extLst>
                </a:gridCol>
                <a:gridCol w="3733064">
                  <a:extLst>
                    <a:ext uri="{9D8B030D-6E8A-4147-A177-3AD203B41FA5}">
                      <a16:colId xmlns:a16="http://schemas.microsoft.com/office/drawing/2014/main" val="20001"/>
                    </a:ext>
                  </a:extLst>
                </a:gridCol>
                <a:gridCol w="2883286">
                  <a:extLst>
                    <a:ext uri="{9D8B030D-6E8A-4147-A177-3AD203B41FA5}">
                      <a16:colId xmlns:a16="http://schemas.microsoft.com/office/drawing/2014/main" val="20002"/>
                    </a:ext>
                  </a:extLst>
                </a:gridCol>
              </a:tblGrid>
              <a:tr h="309419">
                <a:tc>
                  <a:txBody>
                    <a:bodyPr/>
                    <a:lstStyle/>
                    <a:p>
                      <a:pPr marL="0" lvl="0" indent="0" algn="ctr" rtl="0">
                        <a:lnSpc>
                          <a:spcPct val="115000"/>
                        </a:lnSpc>
                        <a:spcBef>
                          <a:spcPts val="1200"/>
                        </a:spcBef>
                        <a:spcAft>
                          <a:spcPts val="1200"/>
                        </a:spcAft>
                        <a:buNone/>
                      </a:pPr>
                      <a:r>
                        <a:rPr lang="en" sz="1000" b="1"/>
                        <a:t>State</a:t>
                      </a:r>
                      <a:endParaRPr sz="1000" b="1"/>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1200"/>
                        </a:spcBef>
                        <a:spcAft>
                          <a:spcPts val="1200"/>
                        </a:spcAft>
                        <a:buNone/>
                      </a:pPr>
                      <a:r>
                        <a:rPr lang="en" sz="1000" b="1" dirty="0"/>
                        <a:t>Teacher Vacancies (and other indicators of shortages)</a:t>
                      </a:r>
                      <a:endParaRPr sz="1000" b="1" dirty="0"/>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1200"/>
                        </a:spcBef>
                        <a:spcAft>
                          <a:spcPts val="1200"/>
                        </a:spcAft>
                        <a:buNone/>
                      </a:pPr>
                      <a:r>
                        <a:rPr lang="en" sz="1000" b="1" dirty="0"/>
                        <a:t>Source</a:t>
                      </a:r>
                      <a:endParaRPr sz="1000" b="1" dirty="0"/>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225129">
                <a:tc>
                  <a:txBody>
                    <a:bodyPr/>
                    <a:lstStyle/>
                    <a:p>
                      <a:pPr marL="0" lvl="0" indent="0" algn="ctr" rtl="0">
                        <a:lnSpc>
                          <a:spcPct val="115000"/>
                        </a:lnSpc>
                        <a:spcBef>
                          <a:spcPts val="1200"/>
                        </a:spcBef>
                        <a:spcAft>
                          <a:spcPts val="1200"/>
                        </a:spcAft>
                        <a:buNone/>
                      </a:pPr>
                      <a:r>
                        <a:rPr lang="en" sz="1000" b="1" dirty="0"/>
                        <a:t>Maryland</a:t>
                      </a:r>
                      <a:r>
                        <a:rPr lang="en" sz="1000" b="1" dirty="0" smtClean="0"/>
                        <a:t>*</a:t>
                      </a:r>
                    </a:p>
                    <a:p>
                      <a:pPr marL="0" lvl="0" indent="0" algn="ctr" rtl="0">
                        <a:lnSpc>
                          <a:spcPct val="115000"/>
                        </a:lnSpc>
                        <a:spcBef>
                          <a:spcPts val="1200"/>
                        </a:spcBef>
                        <a:spcAft>
                          <a:spcPts val="1200"/>
                        </a:spcAft>
                        <a:buNone/>
                      </a:pPr>
                      <a:r>
                        <a:rPr lang="en" sz="1000" b="1" dirty="0" smtClean="0"/>
                        <a:t>122,260 Total</a:t>
                      </a:r>
                      <a:endParaRPr sz="1000" b="1" dirty="0"/>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457200" lvl="0" indent="0" algn="l" rtl="0">
                        <a:lnSpc>
                          <a:spcPct val="115000"/>
                        </a:lnSpc>
                        <a:spcBef>
                          <a:spcPts val="1200"/>
                        </a:spcBef>
                        <a:spcAft>
                          <a:spcPts val="0"/>
                        </a:spcAft>
                        <a:buNone/>
                      </a:pPr>
                      <a:r>
                        <a:rPr lang="en" sz="1000" dirty="0">
                          <a:solidFill>
                            <a:srgbClr val="2E3C3B"/>
                          </a:solidFill>
                          <a:highlight>
                            <a:srgbClr val="FFFFFF"/>
                          </a:highlight>
                        </a:rPr>
                        <a:t>●</a:t>
                      </a:r>
                      <a:r>
                        <a:rPr lang="en" sz="700" dirty="0">
                          <a:solidFill>
                            <a:srgbClr val="2E3C3B"/>
                          </a:solidFill>
                          <a:highlight>
                            <a:srgbClr val="FFFFFF"/>
                          </a:highlight>
                        </a:rPr>
                        <a:t>  	</a:t>
                      </a:r>
                      <a:r>
                        <a:rPr lang="en" sz="1000" dirty="0">
                          <a:solidFill>
                            <a:srgbClr val="2E3C3B"/>
                          </a:solidFill>
                          <a:highlight>
                            <a:srgbClr val="FFFFFF"/>
                          </a:highlight>
                        </a:rPr>
                        <a:t>1,621 teacher vacancies on the first day of the </a:t>
                      </a:r>
                      <a:r>
                        <a:rPr lang="en" sz="1000" b="1" dirty="0">
                          <a:solidFill>
                            <a:srgbClr val="2E3C3B"/>
                          </a:solidFill>
                          <a:highlight>
                            <a:srgbClr val="FFFFFF"/>
                          </a:highlight>
                        </a:rPr>
                        <a:t>2021-22</a:t>
                      </a:r>
                      <a:r>
                        <a:rPr lang="en" sz="1000" dirty="0">
                          <a:solidFill>
                            <a:srgbClr val="2E3C3B"/>
                          </a:solidFill>
                          <a:highlight>
                            <a:srgbClr val="FFFFFF"/>
                          </a:highlight>
                        </a:rPr>
                        <a:t> school year, but 1,999 teacher vacancies by the end of the 2021-22 school year.</a:t>
                      </a:r>
                      <a:endParaRPr sz="1000" dirty="0">
                        <a:solidFill>
                          <a:srgbClr val="2E3C3B"/>
                        </a:solidFill>
                        <a:highlight>
                          <a:srgbClr val="FFFFFF"/>
                        </a:highlight>
                      </a:endParaRPr>
                    </a:p>
                    <a:p>
                      <a:pPr marL="457200" lvl="0" indent="0" algn="l" rtl="0">
                        <a:lnSpc>
                          <a:spcPct val="115000"/>
                        </a:lnSpc>
                        <a:spcBef>
                          <a:spcPts val="1200"/>
                        </a:spcBef>
                        <a:spcAft>
                          <a:spcPts val="1200"/>
                        </a:spcAft>
                        <a:buNone/>
                      </a:pPr>
                      <a:r>
                        <a:rPr lang="en" sz="1000" dirty="0">
                          <a:solidFill>
                            <a:srgbClr val="2E3C3B"/>
                          </a:solidFill>
                          <a:highlight>
                            <a:srgbClr val="FFFFFF"/>
                          </a:highlight>
                        </a:rPr>
                        <a:t>●</a:t>
                      </a:r>
                      <a:r>
                        <a:rPr lang="en" sz="700" dirty="0">
                          <a:solidFill>
                            <a:srgbClr val="2E3C3B"/>
                          </a:solidFill>
                          <a:highlight>
                            <a:srgbClr val="FFFFFF"/>
                          </a:highlight>
                        </a:rPr>
                        <a:t>  	</a:t>
                      </a:r>
                      <a:r>
                        <a:rPr lang="en" sz="1000" dirty="0">
                          <a:solidFill>
                            <a:srgbClr val="2E3C3B"/>
                          </a:solidFill>
                          <a:highlight>
                            <a:srgbClr val="FFFFFF"/>
                          </a:highlight>
                        </a:rPr>
                        <a:t>In addition, 3,567 conditional certificates were issued in 2022.</a:t>
                      </a:r>
                      <a:endParaRPr sz="1000" dirty="0">
                        <a:solidFill>
                          <a:srgbClr val="2E3C3B"/>
                        </a:solidFill>
                        <a:highlight>
                          <a:srgbClr val="FFFFFF"/>
                        </a:highlight>
                      </a:endParaRPr>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000" dirty="0"/>
                        <a:t>State Superintendent of Schools</a:t>
                      </a:r>
                      <a:r>
                        <a:rPr lang="en" sz="1000" dirty="0">
                          <a:uFill>
                            <a:noFill/>
                          </a:uFill>
                          <a:hlinkClick r:id="rId3"/>
                        </a:rPr>
                        <a:t> </a:t>
                      </a:r>
                      <a:r>
                        <a:rPr lang="en" sz="1000" u="sng" dirty="0">
                          <a:solidFill>
                            <a:srgbClr val="1155CC"/>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Presentation</a:t>
                      </a:r>
                      <a:r>
                        <a:rPr lang="en" sz="1000" dirty="0"/>
                        <a:t>, July 26, 2022. Reports vacancy figures reported to the state by LEAs at the beginning and end of the </a:t>
                      </a:r>
                      <a:r>
                        <a:rPr lang="en" sz="1000" b="1" dirty="0"/>
                        <a:t>2021-22 school year</a:t>
                      </a:r>
                      <a:r>
                        <a:rPr lang="en" sz="1000" dirty="0" smtClean="0"/>
                        <a:t>.</a:t>
                      </a:r>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964664">
                <a:tc>
                  <a:txBody>
                    <a:bodyPr/>
                    <a:lstStyle/>
                    <a:p>
                      <a:pPr marL="0" lvl="0" indent="0" algn="ctr" rtl="0">
                        <a:lnSpc>
                          <a:spcPct val="115000"/>
                        </a:lnSpc>
                        <a:spcBef>
                          <a:spcPts val="1200"/>
                        </a:spcBef>
                        <a:spcAft>
                          <a:spcPts val="1200"/>
                        </a:spcAft>
                        <a:buNone/>
                      </a:pPr>
                      <a:r>
                        <a:rPr lang="en" sz="1000" b="1" dirty="0"/>
                        <a:t>North </a:t>
                      </a:r>
                      <a:r>
                        <a:rPr lang="en" sz="1000" b="1" dirty="0" smtClean="0"/>
                        <a:t>Carolina</a:t>
                      </a:r>
                    </a:p>
                    <a:p>
                      <a:pPr marL="0" lvl="0" indent="0" algn="ctr" rtl="0">
                        <a:lnSpc>
                          <a:spcPct val="115000"/>
                        </a:lnSpc>
                        <a:spcBef>
                          <a:spcPts val="1200"/>
                        </a:spcBef>
                        <a:spcAft>
                          <a:spcPts val="1200"/>
                        </a:spcAft>
                        <a:buNone/>
                      </a:pPr>
                      <a:r>
                        <a:rPr lang="en-US" sz="1000" b="1" dirty="0" smtClean="0"/>
                        <a:t> 94,342 Total </a:t>
                      </a:r>
                      <a:r>
                        <a:rPr lang="en" sz="1000" b="1" dirty="0" smtClean="0"/>
                        <a:t/>
                      </a:r>
                      <a:br>
                        <a:rPr lang="en" sz="1000" b="1" dirty="0" smtClean="0"/>
                      </a:br>
                      <a:endParaRPr sz="1000" b="1" dirty="0"/>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457200" lvl="0" indent="0" algn="l" rtl="0">
                        <a:lnSpc>
                          <a:spcPct val="115000"/>
                        </a:lnSpc>
                        <a:spcBef>
                          <a:spcPts val="1200"/>
                        </a:spcBef>
                        <a:spcAft>
                          <a:spcPts val="1200"/>
                        </a:spcAft>
                        <a:buNone/>
                      </a:pPr>
                      <a:r>
                        <a:rPr lang="en" sz="1000" dirty="0"/>
                        <a:t>●</a:t>
                      </a:r>
                      <a:r>
                        <a:rPr lang="en" sz="700" dirty="0"/>
                        <a:t>  	</a:t>
                      </a:r>
                      <a:r>
                        <a:rPr lang="en" sz="1000" dirty="0" smtClean="0"/>
                        <a:t>3,619 </a:t>
                      </a:r>
                      <a:r>
                        <a:rPr lang="en" sz="1000" b="1" dirty="0" smtClean="0"/>
                        <a:t>( </a:t>
                      </a:r>
                      <a:r>
                        <a:rPr lang="en" sz="1000" b="1" i="1" dirty="0" smtClean="0"/>
                        <a:t>3.83%) </a:t>
                      </a:r>
                      <a:r>
                        <a:rPr lang="en" sz="1000" dirty="0"/>
                        <a:t>K-12 teacher vacancies at the start of the </a:t>
                      </a:r>
                      <a:r>
                        <a:rPr lang="en" sz="1000" b="1" dirty="0"/>
                        <a:t>2022-23</a:t>
                      </a:r>
                      <a:r>
                        <a:rPr lang="en" sz="1000" dirty="0"/>
                        <a:t> school year. This is likely an undercount, since it includes 98 out of 115 school districts.</a:t>
                      </a:r>
                      <a:endParaRPr sz="1000" dirty="0"/>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000" u="sng" dirty="0">
                          <a:solidFill>
                            <a:srgbClr val="1155CC"/>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Survey of 98/115 </a:t>
                      </a:r>
                      <a:r>
                        <a:rPr lang="en" sz="1000" u="sng" dirty="0">
                          <a:solidFill>
                            <a:srgbClr val="1155CC"/>
                          </a:solidFill>
                          <a:highlight>
                            <a:srgbClr val="FFFFFF"/>
                          </a:high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North Carolina School Superintendents Association members</a:t>
                      </a:r>
                      <a:r>
                        <a:rPr lang="en" sz="1000" dirty="0">
                          <a:solidFill>
                            <a:srgbClr val="333333"/>
                          </a:solidFill>
                          <a:highlight>
                            <a:srgbClr val="FFFFFF"/>
                          </a:highlight>
                        </a:rPr>
                        <a:t>. </a:t>
                      </a:r>
                      <a:r>
                        <a:rPr lang="en" sz="1000" b="1" dirty="0"/>
                        <a:t>Reported as of August 19, 2022.</a:t>
                      </a:r>
                      <a:endParaRPr sz="1000" b="1" dirty="0"/>
                    </a:p>
                    <a:p>
                      <a:pPr marL="0" lvl="0" indent="0" algn="l" rtl="0">
                        <a:lnSpc>
                          <a:spcPct val="115000"/>
                        </a:lnSpc>
                        <a:spcBef>
                          <a:spcPts val="1200"/>
                        </a:spcBef>
                        <a:spcAft>
                          <a:spcPts val="1200"/>
                        </a:spcAft>
                        <a:buNone/>
                      </a:pPr>
                      <a:r>
                        <a:rPr lang="en" sz="1000" b="1" dirty="0"/>
                        <a:t> </a:t>
                      </a:r>
                      <a:endParaRPr sz="1000" b="1" dirty="0"/>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369837">
                <a:tc>
                  <a:txBody>
                    <a:bodyPr/>
                    <a:lstStyle/>
                    <a:p>
                      <a:pPr marL="0" lvl="0" indent="0" algn="ctr" rtl="0">
                        <a:lnSpc>
                          <a:spcPct val="115000"/>
                        </a:lnSpc>
                        <a:spcBef>
                          <a:spcPts val="1200"/>
                        </a:spcBef>
                        <a:spcAft>
                          <a:spcPts val="1200"/>
                        </a:spcAft>
                        <a:buNone/>
                      </a:pPr>
                      <a:r>
                        <a:rPr lang="en" sz="1000" b="1" dirty="0"/>
                        <a:t>Tennessee</a:t>
                      </a:r>
                      <a:r>
                        <a:rPr lang="en" sz="1000" b="1" dirty="0" smtClean="0"/>
                        <a:t>*</a:t>
                      </a:r>
                    </a:p>
                    <a:p>
                      <a:pPr marL="0" lvl="0" indent="0" algn="ctr" rtl="0">
                        <a:lnSpc>
                          <a:spcPct val="115000"/>
                        </a:lnSpc>
                        <a:spcBef>
                          <a:spcPts val="1200"/>
                        </a:spcBef>
                        <a:spcAft>
                          <a:spcPts val="1200"/>
                        </a:spcAft>
                        <a:buNone/>
                      </a:pPr>
                      <a:r>
                        <a:rPr lang="en-US" sz="1000" b="1" dirty="0" smtClean="0"/>
                        <a:t>68,751 </a:t>
                      </a:r>
                      <a:endParaRPr sz="1000" b="1" dirty="0"/>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457200" lvl="0" indent="0" algn="l" rtl="0">
                        <a:lnSpc>
                          <a:spcPct val="115000"/>
                        </a:lnSpc>
                        <a:spcBef>
                          <a:spcPts val="1200"/>
                        </a:spcBef>
                        <a:spcAft>
                          <a:spcPts val="0"/>
                        </a:spcAft>
                        <a:buNone/>
                      </a:pPr>
                      <a:r>
                        <a:rPr lang="en" sz="1000" dirty="0"/>
                        <a:t>●</a:t>
                      </a:r>
                      <a:r>
                        <a:rPr lang="en" sz="700" dirty="0"/>
                        <a:t>  	</a:t>
                      </a:r>
                      <a:r>
                        <a:rPr lang="en" sz="1000" dirty="0" smtClean="0"/>
                        <a:t>1,024 (</a:t>
                      </a:r>
                      <a:r>
                        <a:rPr lang="en" sz="1000" b="1" i="1" dirty="0" smtClean="0"/>
                        <a:t>1.48%) </a:t>
                      </a:r>
                      <a:r>
                        <a:rPr lang="en" sz="1000" dirty="0"/>
                        <a:t>PK-12 teacher vacancies in January </a:t>
                      </a:r>
                      <a:r>
                        <a:rPr lang="en" sz="1000" b="1" dirty="0"/>
                        <a:t>2022</a:t>
                      </a:r>
                      <a:endParaRPr sz="1000" b="1" dirty="0"/>
                    </a:p>
                    <a:p>
                      <a:pPr marL="457200" lvl="0" indent="0" algn="l" rtl="0">
                        <a:lnSpc>
                          <a:spcPct val="115000"/>
                        </a:lnSpc>
                        <a:spcBef>
                          <a:spcPts val="1200"/>
                        </a:spcBef>
                        <a:spcAft>
                          <a:spcPts val="1200"/>
                        </a:spcAft>
                        <a:buNone/>
                      </a:pPr>
                      <a:r>
                        <a:rPr lang="en" sz="1000" dirty="0"/>
                        <a:t>●</a:t>
                      </a:r>
                      <a:r>
                        <a:rPr lang="en" sz="700" dirty="0"/>
                        <a:t>  	</a:t>
                      </a:r>
                      <a:r>
                        <a:rPr lang="en" sz="1000" dirty="0"/>
                        <a:t>Additional 1,670 positions filled by uncredentialed and out-of-field teachers.</a:t>
                      </a:r>
                      <a:endParaRPr sz="1000" dirty="0"/>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000" u="sng" dirty="0">
                          <a:solidFill>
                            <a:srgbClr val="1155CC"/>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Tennessee Department of Educatio</a:t>
                      </a:r>
                      <a:r>
                        <a:rPr lang="en" sz="1000" dirty="0"/>
                        <a:t>n data presented May 11, 2022 based on LEA reporting of snapshot data from </a:t>
                      </a:r>
                      <a:r>
                        <a:rPr lang="en" sz="1000" b="1" dirty="0"/>
                        <a:t>January 2022 (2021-22 school year). </a:t>
                      </a:r>
                      <a:r>
                        <a:rPr lang="en" sz="1000" dirty="0"/>
                        <a:t>LEAs report to TDE the number of positions unfilled by a licensed teacher for 20 or more days </a:t>
                      </a:r>
                      <a:r>
                        <a:rPr lang="en" sz="1000" b="1" dirty="0"/>
                        <a:t>excluding </a:t>
                      </a:r>
                      <a:r>
                        <a:rPr lang="en" sz="1000" dirty="0"/>
                        <a:t>permits and endorsement exemptions.</a:t>
                      </a:r>
                      <a:endParaRPr sz="1000" dirty="0"/>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9431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1627293996"/>
              </p:ext>
            </p:extLst>
          </p:nvPr>
        </p:nvGraphicFramePr>
        <p:xfrm>
          <a:off x="609050" y="1143000"/>
          <a:ext cx="8223250" cy="1860955"/>
        </p:xfrm>
        <a:graphic>
          <a:graphicData uri="http://schemas.openxmlformats.org/drawingml/2006/table">
            <a:tbl>
              <a:tblPr>
                <a:noFill/>
              </a:tblPr>
              <a:tblGrid>
                <a:gridCol w="1751300">
                  <a:extLst>
                    <a:ext uri="{9D8B030D-6E8A-4147-A177-3AD203B41FA5}">
                      <a16:colId xmlns:a16="http://schemas.microsoft.com/office/drawing/2014/main" val="3781901904"/>
                    </a:ext>
                  </a:extLst>
                </a:gridCol>
                <a:gridCol w="3940400">
                  <a:extLst>
                    <a:ext uri="{9D8B030D-6E8A-4147-A177-3AD203B41FA5}">
                      <a16:colId xmlns:a16="http://schemas.microsoft.com/office/drawing/2014/main" val="3719310180"/>
                    </a:ext>
                  </a:extLst>
                </a:gridCol>
                <a:gridCol w="2531550">
                  <a:extLst>
                    <a:ext uri="{9D8B030D-6E8A-4147-A177-3AD203B41FA5}">
                      <a16:colId xmlns:a16="http://schemas.microsoft.com/office/drawing/2014/main" val="3093650382"/>
                    </a:ext>
                  </a:extLst>
                </a:gridCol>
              </a:tblGrid>
              <a:tr h="598575">
                <a:tc>
                  <a:txBody>
                    <a:bodyPr/>
                    <a:lstStyle/>
                    <a:p>
                      <a:pPr marL="0" lvl="0" indent="0" algn="ctr" rtl="0">
                        <a:lnSpc>
                          <a:spcPct val="115000"/>
                        </a:lnSpc>
                        <a:spcBef>
                          <a:spcPts val="1200"/>
                        </a:spcBef>
                        <a:spcAft>
                          <a:spcPts val="1200"/>
                        </a:spcAft>
                        <a:buNone/>
                      </a:pPr>
                      <a:r>
                        <a:rPr lang="en" sz="1000" b="1" dirty="0"/>
                        <a:t>State</a:t>
                      </a:r>
                      <a:endParaRPr sz="1000" b="1" dirty="0"/>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1200"/>
                        </a:spcBef>
                        <a:spcAft>
                          <a:spcPts val="1200"/>
                        </a:spcAft>
                        <a:buNone/>
                      </a:pPr>
                      <a:r>
                        <a:rPr lang="en" sz="1000" b="1"/>
                        <a:t>Teacher Vacancies (and other indicators of shortages)</a:t>
                      </a:r>
                      <a:endParaRPr sz="1000" b="1"/>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C9DAF8"/>
                    </a:solidFill>
                  </a:tcPr>
                </a:tc>
                <a:tc>
                  <a:txBody>
                    <a:bodyPr/>
                    <a:lstStyle/>
                    <a:p>
                      <a:pPr marL="0" lvl="0" indent="0" algn="ctr" rtl="0">
                        <a:lnSpc>
                          <a:spcPct val="115000"/>
                        </a:lnSpc>
                        <a:spcBef>
                          <a:spcPts val="1200"/>
                        </a:spcBef>
                        <a:spcAft>
                          <a:spcPts val="1200"/>
                        </a:spcAft>
                        <a:buNone/>
                      </a:pPr>
                      <a:r>
                        <a:rPr lang="en" sz="1000" b="1"/>
                        <a:t>Source</a:t>
                      </a:r>
                      <a:endParaRPr sz="1000" b="1"/>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4095707522"/>
                  </a:ext>
                </a:extLst>
              </a:tr>
              <a:tr h="1246225">
                <a:tc>
                  <a:txBody>
                    <a:bodyPr/>
                    <a:lstStyle/>
                    <a:p>
                      <a:pPr marL="0" lvl="0" indent="0" algn="ctr" rtl="0">
                        <a:lnSpc>
                          <a:spcPct val="115000"/>
                        </a:lnSpc>
                        <a:spcBef>
                          <a:spcPts val="1200"/>
                        </a:spcBef>
                        <a:spcAft>
                          <a:spcPts val="1200"/>
                        </a:spcAft>
                        <a:buNone/>
                      </a:pPr>
                      <a:r>
                        <a:rPr lang="en" sz="1000" b="1" dirty="0" smtClean="0"/>
                        <a:t>Virginia*</a:t>
                      </a:r>
                    </a:p>
                    <a:p>
                      <a:pPr marL="0" lvl="0" indent="0" algn="ctr" rtl="0">
                        <a:lnSpc>
                          <a:spcPct val="115000"/>
                        </a:lnSpc>
                        <a:spcBef>
                          <a:spcPts val="1200"/>
                        </a:spcBef>
                        <a:spcAft>
                          <a:spcPts val="1200"/>
                        </a:spcAft>
                        <a:buNone/>
                      </a:pPr>
                      <a:r>
                        <a:rPr lang="en" sz="1000" b="1" dirty="0" smtClean="0">
                          <a:latin typeface="Trebuchet MS"/>
                          <a:ea typeface="Trebuchet MS"/>
                          <a:cs typeface="Trebuchet MS"/>
                          <a:sym typeface="Trebuchet MS"/>
                        </a:rPr>
                        <a:t>91,736</a:t>
                      </a:r>
                      <a:endParaRPr lang="en-US" sz="1000" b="1" dirty="0" smtClean="0"/>
                    </a:p>
                    <a:p>
                      <a:pPr marL="0" lvl="0" indent="0" algn="ctr" rtl="0">
                        <a:lnSpc>
                          <a:spcPct val="115000"/>
                        </a:lnSpc>
                        <a:spcBef>
                          <a:spcPts val="1200"/>
                        </a:spcBef>
                        <a:spcAft>
                          <a:spcPts val="1200"/>
                        </a:spcAft>
                        <a:buNone/>
                      </a:pPr>
                      <a:endParaRPr sz="1000" b="1" dirty="0"/>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457200" lvl="0" indent="0" algn="l" rtl="0">
                        <a:lnSpc>
                          <a:spcPct val="115000"/>
                        </a:lnSpc>
                        <a:spcBef>
                          <a:spcPts val="1200"/>
                        </a:spcBef>
                        <a:spcAft>
                          <a:spcPts val="0"/>
                        </a:spcAft>
                        <a:buNone/>
                      </a:pPr>
                      <a:r>
                        <a:rPr lang="en" sz="1000" dirty="0">
                          <a:solidFill>
                            <a:srgbClr val="2E3C3B"/>
                          </a:solidFill>
                          <a:highlight>
                            <a:srgbClr val="FFFFFF"/>
                          </a:highlight>
                        </a:rPr>
                        <a:t>●</a:t>
                      </a:r>
                      <a:r>
                        <a:rPr lang="en" sz="700" dirty="0">
                          <a:solidFill>
                            <a:srgbClr val="2E3C3B"/>
                          </a:solidFill>
                          <a:highlight>
                            <a:srgbClr val="FFFFFF"/>
                          </a:highlight>
                        </a:rPr>
                        <a:t>  	</a:t>
                      </a:r>
                      <a:r>
                        <a:rPr lang="en" sz="1050" dirty="0" smtClean="0">
                          <a:solidFill>
                            <a:srgbClr val="2E3C3B"/>
                          </a:solidFill>
                          <a:highlight>
                            <a:srgbClr val="FFFFFF"/>
                          </a:highlight>
                        </a:rPr>
                        <a:t>3,307 </a:t>
                      </a:r>
                      <a:r>
                        <a:rPr lang="en" sz="1050" b="1" i="1" dirty="0" smtClean="0">
                          <a:solidFill>
                            <a:srgbClr val="2E3C3B"/>
                          </a:solidFill>
                          <a:highlight>
                            <a:srgbClr val="FFFFFF"/>
                          </a:highlight>
                        </a:rPr>
                        <a:t>(2.83%) </a:t>
                      </a:r>
                      <a:r>
                        <a:rPr lang="en" sz="1050" dirty="0" smtClean="0">
                          <a:solidFill>
                            <a:srgbClr val="2E3C3B"/>
                          </a:solidFill>
                          <a:highlight>
                            <a:srgbClr val="FFFFFF"/>
                          </a:highlight>
                        </a:rPr>
                        <a:t>teacher </a:t>
                      </a:r>
                      <a:r>
                        <a:rPr lang="en" sz="1000" dirty="0">
                          <a:solidFill>
                            <a:srgbClr val="2E3C3B"/>
                          </a:solidFill>
                          <a:highlight>
                            <a:srgbClr val="FFFFFF"/>
                          </a:highlight>
                        </a:rPr>
                        <a:t>vacancies on the first day of the </a:t>
                      </a:r>
                      <a:r>
                        <a:rPr lang="en" sz="1000" b="1" dirty="0" smtClean="0">
                          <a:solidFill>
                            <a:srgbClr val="2E3C3B"/>
                          </a:solidFill>
                          <a:highlight>
                            <a:srgbClr val="FFFFFF"/>
                          </a:highlight>
                        </a:rPr>
                        <a:t>2022-23</a:t>
                      </a:r>
                      <a:r>
                        <a:rPr lang="en" sz="1000" dirty="0" smtClean="0">
                          <a:solidFill>
                            <a:srgbClr val="2E3C3B"/>
                          </a:solidFill>
                          <a:highlight>
                            <a:srgbClr val="FFFFFF"/>
                          </a:highlight>
                        </a:rPr>
                        <a:t> </a:t>
                      </a:r>
                      <a:r>
                        <a:rPr lang="en" sz="1000" dirty="0">
                          <a:solidFill>
                            <a:srgbClr val="2E3C3B"/>
                          </a:solidFill>
                          <a:highlight>
                            <a:srgbClr val="FFFFFF"/>
                          </a:highlight>
                        </a:rPr>
                        <a:t>school </a:t>
                      </a:r>
                      <a:r>
                        <a:rPr lang="en" sz="1000" dirty="0" smtClean="0">
                          <a:solidFill>
                            <a:srgbClr val="2E3C3B"/>
                          </a:solidFill>
                          <a:highlight>
                            <a:srgbClr val="FFFFFF"/>
                          </a:highlight>
                        </a:rPr>
                        <a:t>year</a:t>
                      </a:r>
                    </a:p>
                    <a:p>
                      <a:pPr marL="457200" lvl="0" indent="0" algn="l" rtl="0">
                        <a:lnSpc>
                          <a:spcPct val="115000"/>
                        </a:lnSpc>
                        <a:spcBef>
                          <a:spcPts val="1200"/>
                        </a:spcBef>
                        <a:spcAft>
                          <a:spcPts val="0"/>
                        </a:spcAft>
                        <a:buNone/>
                      </a:pPr>
                      <a:r>
                        <a:rPr lang="en" sz="1000" dirty="0" smtClean="0">
                          <a:solidFill>
                            <a:srgbClr val="2E3C3B"/>
                          </a:solidFill>
                          <a:highlight>
                            <a:srgbClr val="FFFFFF"/>
                          </a:highlight>
                        </a:rPr>
                        <a:t>           2593.69</a:t>
                      </a:r>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000" baseline="0" dirty="0" smtClean="0"/>
                        <a:t> August </a:t>
                      </a:r>
                      <a:r>
                        <a:rPr lang="en-US" sz="1000" baseline="0" dirty="0" smtClean="0"/>
                        <a:t>Start of the School Year Staffing Snapshot Survey</a:t>
                      </a:r>
                      <a:br>
                        <a:rPr lang="en-US" sz="1000" baseline="0" dirty="0" smtClean="0"/>
                      </a:br>
                      <a:r>
                        <a:rPr lang="en-US" sz="1000" baseline="0" dirty="0"/>
                        <a:t/>
                      </a:r>
                      <a:br>
                        <a:rPr lang="en-US" sz="1000" baseline="0" dirty="0"/>
                      </a:br>
                      <a:r>
                        <a:rPr lang="en-US" sz="1000" baseline="0" dirty="0" smtClean="0"/>
                        <a:t>Positions and Exits Collection, 2021-2022- August 2021 ( early fall)</a:t>
                      </a:r>
                    </a:p>
                  </a:txBody>
                  <a:tcPr marL="63500" marR="63500" marT="63500" marB="63500">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3419137193"/>
                  </a:ext>
                </a:extLst>
              </a:tr>
            </a:tbl>
          </a:graphicData>
        </a:graphic>
      </p:graphicFrame>
    </p:spTree>
    <p:extLst>
      <p:ext uri="{BB962C8B-B14F-4D97-AF65-F5344CB8AC3E}">
        <p14:creationId xmlns:p14="http://schemas.microsoft.com/office/powerpoint/2010/main" val="2080640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0818" y="56041"/>
            <a:ext cx="7809109" cy="508746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1470a85a1b5_2_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8</a:t>
            </a:fld>
            <a:endParaRPr/>
          </a:p>
        </p:txBody>
      </p:sp>
      <p:sp>
        <p:nvSpPr>
          <p:cNvPr id="492" name="Google Shape;492;g1470a85a1b5_2_6"/>
          <p:cNvSpPr txBox="1">
            <a:spLocks noGrp="1"/>
          </p:cNvSpPr>
          <p:nvPr>
            <p:ph type="body" idx="1"/>
          </p:nvPr>
        </p:nvSpPr>
        <p:spPr>
          <a:xfrm>
            <a:off x="311700" y="395250"/>
            <a:ext cx="8520600" cy="4515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2800" b="1" i="1">
                <a:solidFill>
                  <a:srgbClr val="C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Goals</a:t>
            </a:r>
            <a:r>
              <a:rPr lang="en" sz="2800" b="1" i="1">
                <a:solidFill>
                  <a:srgbClr val="C00000"/>
                </a:solidFill>
              </a:rPr>
              <a:t>: </a:t>
            </a:r>
            <a:endParaRPr sz="2800" b="1" i="1">
              <a:solidFill>
                <a:srgbClr val="C00000"/>
              </a:solidFill>
            </a:endParaRPr>
          </a:p>
          <a:p>
            <a:pPr marL="0" lvl="0" indent="0" algn="l" rtl="0">
              <a:spcBef>
                <a:spcPts val="0"/>
              </a:spcBef>
              <a:spcAft>
                <a:spcPts val="0"/>
              </a:spcAft>
              <a:buNone/>
            </a:pPr>
            <a:endParaRPr sz="2094" b="1" i="1">
              <a:solidFill>
                <a:srgbClr val="C00000"/>
              </a:solidFill>
            </a:endParaRPr>
          </a:p>
          <a:p>
            <a:pPr marL="749300" lvl="0" indent="-304602" algn="l" rtl="0">
              <a:lnSpc>
                <a:spcPct val="166666"/>
              </a:lnSpc>
              <a:spcBef>
                <a:spcPts val="0"/>
              </a:spcBef>
              <a:spcAft>
                <a:spcPts val="0"/>
              </a:spcAft>
              <a:buClr>
                <a:schemeClr val="dk1"/>
              </a:buClr>
              <a:buSzPct val="100000"/>
              <a:buFont typeface="Trebuchet MS"/>
              <a:buChar char="■"/>
            </a:pPr>
            <a:r>
              <a:rPr lang="en" sz="1408" b="1">
                <a:solidFill>
                  <a:srgbClr val="333333"/>
                </a:solidFill>
                <a:highlight>
                  <a:srgbClr val="FFFFFF"/>
                </a:highlight>
                <a:latin typeface="Trebuchet MS"/>
                <a:ea typeface="Trebuchet MS"/>
                <a:cs typeface="Trebuchet MS"/>
                <a:sym typeface="Trebuchet MS"/>
              </a:rPr>
              <a:t>Goal 1:</a:t>
            </a:r>
            <a:r>
              <a:rPr lang="en" sz="1408">
                <a:solidFill>
                  <a:schemeClr val="dk1"/>
                </a:solidFill>
                <a:highlight>
                  <a:srgbClr val="FFFFFF"/>
                </a:highlight>
                <a:latin typeface="Trebuchet MS"/>
                <a:ea typeface="Trebuchet MS"/>
                <a:cs typeface="Trebuchet MS"/>
                <a:sym typeface="Trebuchet MS"/>
              </a:rPr>
              <a:t> Reduce barriers for qualified individuals to enter the profession</a:t>
            </a:r>
            <a:endParaRPr sz="1408">
              <a:solidFill>
                <a:schemeClr val="dk1"/>
              </a:solidFill>
              <a:highlight>
                <a:srgbClr val="FFFFFF"/>
              </a:highlight>
              <a:latin typeface="Trebuchet MS"/>
              <a:ea typeface="Trebuchet MS"/>
              <a:cs typeface="Trebuchet MS"/>
              <a:sym typeface="Trebuchet MS"/>
            </a:endParaRPr>
          </a:p>
          <a:p>
            <a:pPr marL="749300" lvl="0" indent="-304602" algn="l" rtl="0">
              <a:lnSpc>
                <a:spcPct val="166666"/>
              </a:lnSpc>
              <a:spcBef>
                <a:spcPts val="0"/>
              </a:spcBef>
              <a:spcAft>
                <a:spcPts val="0"/>
              </a:spcAft>
              <a:buClr>
                <a:schemeClr val="dk1"/>
              </a:buClr>
              <a:buSzPct val="100000"/>
              <a:buFont typeface="Trebuchet MS"/>
              <a:buChar char="■"/>
            </a:pPr>
            <a:r>
              <a:rPr lang="en" sz="1408" b="1">
                <a:solidFill>
                  <a:srgbClr val="333333"/>
                </a:solidFill>
                <a:highlight>
                  <a:srgbClr val="FFFFFF"/>
                </a:highlight>
                <a:latin typeface="Trebuchet MS"/>
                <a:ea typeface="Trebuchet MS"/>
                <a:cs typeface="Trebuchet MS"/>
                <a:sym typeface="Trebuchet MS"/>
              </a:rPr>
              <a:t>Goal 2:</a:t>
            </a:r>
            <a:r>
              <a:rPr lang="en" sz="1408">
                <a:solidFill>
                  <a:schemeClr val="dk1"/>
                </a:solidFill>
                <a:highlight>
                  <a:srgbClr val="FFFFFF"/>
                </a:highlight>
                <a:latin typeface="Trebuchet MS"/>
                <a:ea typeface="Trebuchet MS"/>
                <a:cs typeface="Trebuchet MS"/>
                <a:sym typeface="Trebuchet MS"/>
              </a:rPr>
              <a:t> Increase the number of candidates eligible to fill public school divisions’ hard-to-staff positions</a:t>
            </a:r>
            <a:endParaRPr sz="1408">
              <a:solidFill>
                <a:schemeClr val="dk1"/>
              </a:solidFill>
              <a:highlight>
                <a:srgbClr val="FFFFFF"/>
              </a:highlight>
              <a:latin typeface="Trebuchet MS"/>
              <a:ea typeface="Trebuchet MS"/>
              <a:cs typeface="Trebuchet MS"/>
              <a:sym typeface="Trebuchet MS"/>
            </a:endParaRPr>
          </a:p>
          <a:p>
            <a:pPr marL="749300" lvl="0" indent="-304602" algn="l" rtl="0">
              <a:lnSpc>
                <a:spcPct val="166666"/>
              </a:lnSpc>
              <a:spcBef>
                <a:spcPts val="0"/>
              </a:spcBef>
              <a:spcAft>
                <a:spcPts val="0"/>
              </a:spcAft>
              <a:buClr>
                <a:schemeClr val="dk1"/>
              </a:buClr>
              <a:buSzPct val="100000"/>
              <a:buFont typeface="Trebuchet MS"/>
              <a:buChar char="■"/>
            </a:pPr>
            <a:r>
              <a:rPr lang="en" sz="1408" b="1">
                <a:solidFill>
                  <a:srgbClr val="333333"/>
                </a:solidFill>
                <a:highlight>
                  <a:srgbClr val="FFFFFF"/>
                </a:highlight>
                <a:latin typeface="Trebuchet MS"/>
                <a:ea typeface="Trebuchet MS"/>
                <a:cs typeface="Trebuchet MS"/>
                <a:sym typeface="Trebuchet MS"/>
              </a:rPr>
              <a:t>Goal 3:</a:t>
            </a:r>
            <a:r>
              <a:rPr lang="en" sz="1408">
                <a:solidFill>
                  <a:schemeClr val="dk1"/>
                </a:solidFill>
                <a:highlight>
                  <a:srgbClr val="FFFFFF"/>
                </a:highlight>
                <a:latin typeface="Trebuchet MS"/>
                <a:ea typeface="Trebuchet MS"/>
                <a:cs typeface="Trebuchet MS"/>
                <a:sym typeface="Trebuchet MS"/>
              </a:rPr>
              <a:t> Strengthen strategies to recruit and retain a diverse, highly-qualified educator workforce</a:t>
            </a:r>
            <a:endParaRPr sz="1408">
              <a:solidFill>
                <a:schemeClr val="dk1"/>
              </a:solidFill>
              <a:highlight>
                <a:srgbClr val="FFFFFF"/>
              </a:highlight>
              <a:latin typeface="Trebuchet MS"/>
              <a:ea typeface="Trebuchet MS"/>
              <a:cs typeface="Trebuchet MS"/>
              <a:sym typeface="Trebuchet MS"/>
            </a:endParaRPr>
          </a:p>
          <a:p>
            <a:pPr marL="0" lvl="0" indent="0" algn="l" rtl="0">
              <a:spcBef>
                <a:spcPts val="0"/>
              </a:spcBef>
              <a:spcAft>
                <a:spcPts val="0"/>
              </a:spcAft>
              <a:buNone/>
            </a:pPr>
            <a:endParaRPr sz="2800" b="1" i="1">
              <a:solidFill>
                <a:srgbClr val="C00000"/>
              </a:solidFill>
            </a:endParaRPr>
          </a:p>
          <a:p>
            <a:pPr marL="0" lvl="0" indent="0" algn="l" rtl="0">
              <a:spcBef>
                <a:spcPts val="0"/>
              </a:spcBef>
              <a:spcAft>
                <a:spcPts val="0"/>
              </a:spcAft>
              <a:buNone/>
            </a:pPr>
            <a:r>
              <a:rPr lang="en" sz="2800" b="1" i="1">
                <a:solidFill>
                  <a:srgbClr val="C00000"/>
                </a:solidFill>
              </a:rPr>
              <a:t>Strategies: </a:t>
            </a:r>
            <a:endParaRPr sz="2800" b="1" i="1">
              <a:solidFill>
                <a:srgbClr val="C00000"/>
              </a:solidFill>
            </a:endParaRPr>
          </a:p>
          <a:p>
            <a:pPr marL="0" lvl="0" indent="0" algn="l" rtl="0">
              <a:spcBef>
                <a:spcPts val="0"/>
              </a:spcBef>
              <a:spcAft>
                <a:spcPts val="0"/>
              </a:spcAft>
              <a:buNone/>
            </a:pPr>
            <a:endParaRPr sz="2211" b="1" i="1">
              <a:solidFill>
                <a:srgbClr val="C00000"/>
              </a:solidFill>
            </a:endParaRPr>
          </a:p>
          <a:p>
            <a:pPr marL="749300" lvl="0" indent="-304602" algn="l" rtl="0">
              <a:lnSpc>
                <a:spcPct val="166666"/>
              </a:lnSpc>
              <a:spcBef>
                <a:spcPts val="0"/>
              </a:spcBef>
              <a:spcAft>
                <a:spcPts val="0"/>
              </a:spcAft>
              <a:buClr>
                <a:schemeClr val="dk1"/>
              </a:buClr>
              <a:buSzPct val="100000"/>
              <a:buFont typeface="Trebuchet MS"/>
              <a:buChar char="■"/>
            </a:pPr>
            <a:r>
              <a:rPr lang="en" sz="1408" b="1">
                <a:solidFill>
                  <a:srgbClr val="333333"/>
                </a:solidFill>
                <a:highlight>
                  <a:srgbClr val="FFFFFF"/>
                </a:highlight>
                <a:latin typeface="Trebuchet MS"/>
                <a:ea typeface="Trebuchet MS"/>
                <a:cs typeface="Trebuchet MS"/>
                <a:sym typeface="Trebuchet MS"/>
              </a:rPr>
              <a:t>Strategy 1</a:t>
            </a:r>
            <a:r>
              <a:rPr lang="en" sz="1408">
                <a:solidFill>
                  <a:schemeClr val="dk1"/>
                </a:solidFill>
                <a:highlight>
                  <a:srgbClr val="FFFFFF"/>
                </a:highlight>
                <a:latin typeface="Trebuchet MS"/>
                <a:ea typeface="Trebuchet MS"/>
                <a:cs typeface="Trebuchet MS"/>
                <a:sym typeface="Trebuchet MS"/>
              </a:rPr>
              <a:t>: Implement policies and practices to make careers in education more attractive and attainable</a:t>
            </a:r>
            <a:endParaRPr sz="1408">
              <a:solidFill>
                <a:schemeClr val="dk1"/>
              </a:solidFill>
              <a:highlight>
                <a:srgbClr val="FFFFFF"/>
              </a:highlight>
              <a:latin typeface="Trebuchet MS"/>
              <a:ea typeface="Trebuchet MS"/>
              <a:cs typeface="Trebuchet MS"/>
              <a:sym typeface="Trebuchet MS"/>
            </a:endParaRPr>
          </a:p>
          <a:p>
            <a:pPr marL="749300" lvl="0" indent="-304602" algn="l" rtl="0">
              <a:lnSpc>
                <a:spcPct val="166666"/>
              </a:lnSpc>
              <a:spcBef>
                <a:spcPts val="0"/>
              </a:spcBef>
              <a:spcAft>
                <a:spcPts val="0"/>
              </a:spcAft>
              <a:buClr>
                <a:schemeClr val="dk1"/>
              </a:buClr>
              <a:buSzPct val="100000"/>
              <a:buFont typeface="Trebuchet MS"/>
              <a:buChar char="■"/>
            </a:pPr>
            <a:r>
              <a:rPr lang="en" sz="1408" b="1">
                <a:solidFill>
                  <a:srgbClr val="333333"/>
                </a:solidFill>
                <a:highlight>
                  <a:srgbClr val="FFFFFF"/>
                </a:highlight>
                <a:latin typeface="Trebuchet MS"/>
                <a:ea typeface="Trebuchet MS"/>
                <a:cs typeface="Trebuchet MS"/>
                <a:sym typeface="Trebuchet MS"/>
              </a:rPr>
              <a:t>Strategy 2:</a:t>
            </a:r>
            <a:r>
              <a:rPr lang="en" sz="1408">
                <a:solidFill>
                  <a:schemeClr val="dk1"/>
                </a:solidFill>
                <a:highlight>
                  <a:srgbClr val="FFFFFF"/>
                </a:highlight>
                <a:latin typeface="Trebuchet MS"/>
                <a:ea typeface="Trebuchet MS"/>
                <a:cs typeface="Trebuchet MS"/>
                <a:sym typeface="Trebuchet MS"/>
              </a:rPr>
              <a:t> Implement programs and practices to recruit, support, and retain highly-qualified educators with an emphasis on critical shortage areas</a:t>
            </a:r>
            <a:endParaRPr sz="1408">
              <a:solidFill>
                <a:schemeClr val="dk1"/>
              </a:solidFill>
              <a:highlight>
                <a:srgbClr val="FFFFFF"/>
              </a:highlight>
              <a:latin typeface="Trebuchet MS"/>
              <a:ea typeface="Trebuchet MS"/>
              <a:cs typeface="Trebuchet MS"/>
              <a:sym typeface="Trebuchet MS"/>
            </a:endParaRPr>
          </a:p>
          <a:p>
            <a:pPr marL="0" lvl="0" indent="0" algn="l" rtl="0">
              <a:spcBef>
                <a:spcPts val="0"/>
              </a:spcBef>
              <a:spcAft>
                <a:spcPts val="0"/>
              </a:spcAft>
              <a:buNone/>
            </a:pPr>
            <a:endParaRPr sz="2800" b="1" i="1">
              <a:solidFill>
                <a:srgbClr val="C00000"/>
              </a:solidFill>
            </a:endParaRPr>
          </a:p>
        </p:txBody>
      </p:sp>
    </p:spTree>
    <p:extLst>
      <p:ext uri="{BB962C8B-B14F-4D97-AF65-F5344CB8AC3E}">
        <p14:creationId xmlns:p14="http://schemas.microsoft.com/office/powerpoint/2010/main" val="3372551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4" name="Picture 3"/>
          <p:cNvPicPr>
            <a:picLocks noChangeAspect="1"/>
          </p:cNvPicPr>
          <p:nvPr/>
        </p:nvPicPr>
        <p:blipFill rotWithShape="1">
          <a:blip r:embed="rId3"/>
          <a:srcRect l="4694" t="5667" r="1304" b="-833"/>
          <a:stretch/>
        </p:blipFill>
        <p:spPr>
          <a:xfrm>
            <a:off x="4857227" y="134224"/>
            <a:ext cx="4269995" cy="4922593"/>
          </a:xfrm>
          <a:prstGeom prst="rect">
            <a:avLst/>
          </a:prstGeom>
        </p:spPr>
      </p:pic>
      <p:pic>
        <p:nvPicPr>
          <p:cNvPr id="5" name="Picture 4"/>
          <p:cNvPicPr>
            <a:picLocks noChangeAspect="1"/>
          </p:cNvPicPr>
          <p:nvPr/>
        </p:nvPicPr>
        <p:blipFill rotWithShape="1">
          <a:blip r:embed="rId4"/>
          <a:srcRect r="6758"/>
          <a:stretch/>
        </p:blipFill>
        <p:spPr>
          <a:xfrm>
            <a:off x="188858" y="134224"/>
            <a:ext cx="4326687" cy="4773336"/>
          </a:xfrm>
          <a:prstGeom prst="rect">
            <a:avLst/>
          </a:prstGeom>
        </p:spPr>
      </p:pic>
    </p:spTree>
    <p:extLst>
      <p:ext uri="{BB962C8B-B14F-4D97-AF65-F5344CB8AC3E}">
        <p14:creationId xmlns:p14="http://schemas.microsoft.com/office/powerpoint/2010/main" val="2683073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Simple Light">
  <a:themeElements>
    <a:clrScheme name="Simple Light">
      <a:dk1>
        <a:srgbClr val="000000"/>
      </a:dk1>
      <a:lt1>
        <a:srgbClr val="FFFFFF"/>
      </a:lt1>
      <a:dk2>
        <a:srgbClr val="595959"/>
      </a:dk2>
      <a:lt2>
        <a:srgbClr val="FF00FF"/>
      </a:lt2>
      <a:accent1>
        <a:srgbClr val="FFAB40"/>
      </a:accent1>
      <a:accent2>
        <a:srgbClr val="212121"/>
      </a:accent2>
      <a:accent3>
        <a:srgbClr val="78909C"/>
      </a:accent3>
      <a:accent4>
        <a:srgbClr val="FFAB40"/>
      </a:accent4>
      <a:accent5>
        <a:srgbClr val="0097A7"/>
      </a:accent5>
      <a:accent6>
        <a:srgbClr val="FF00F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imple Light">
  <a:themeElements>
    <a:clrScheme name="Simple Light">
      <a:dk1>
        <a:srgbClr val="000000"/>
      </a:dk1>
      <a:lt1>
        <a:srgbClr val="FFFFFF"/>
      </a:lt1>
      <a:dk2>
        <a:srgbClr val="595959"/>
      </a:dk2>
      <a:lt2>
        <a:srgbClr val="FF00FF"/>
      </a:lt2>
      <a:accent1>
        <a:srgbClr val="FFAB40"/>
      </a:accent1>
      <a:accent2>
        <a:srgbClr val="212121"/>
      </a:accent2>
      <a:accent3>
        <a:srgbClr val="78909C"/>
      </a:accent3>
      <a:accent4>
        <a:srgbClr val="FFAB40"/>
      </a:accent4>
      <a:accent5>
        <a:srgbClr val="0097A7"/>
      </a:accent5>
      <a:accent6>
        <a:srgbClr val="FF00F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VDOE">
  <a:themeElements>
    <a:clrScheme name="VDOE">
      <a:dk1>
        <a:srgbClr val="000000"/>
      </a:dk1>
      <a:lt1>
        <a:srgbClr val="FFFFFF"/>
      </a:lt1>
      <a:dk2>
        <a:srgbClr val="101820"/>
      </a:dk2>
      <a:lt2>
        <a:srgbClr val="F1E6B2"/>
      </a:lt2>
      <a:accent1>
        <a:srgbClr val="D50032"/>
      </a:accent1>
      <a:accent2>
        <a:srgbClr val="101820"/>
      </a:accent2>
      <a:accent3>
        <a:srgbClr val="FFC72C"/>
      </a:accent3>
      <a:accent4>
        <a:srgbClr val="F1E6B2"/>
      </a:accent4>
      <a:accent5>
        <a:srgbClr val="259591"/>
      </a:accent5>
      <a:accent6>
        <a:srgbClr val="7F7F7F"/>
      </a:accent6>
      <a:hlink>
        <a:srgbClr val="D5003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PI 2021">
  <a:themeElements>
    <a:clrScheme name="LPI 1">
      <a:dk1>
        <a:srgbClr val="093146"/>
      </a:dk1>
      <a:lt1>
        <a:srgbClr val="FFFFFF"/>
      </a:lt1>
      <a:dk2>
        <a:srgbClr val="236B92"/>
      </a:dk2>
      <a:lt2>
        <a:srgbClr val="D2E2E8"/>
      </a:lt2>
      <a:accent1>
        <a:srgbClr val="236B92"/>
      </a:accent1>
      <a:accent2>
        <a:srgbClr val="7FACCC"/>
      </a:accent2>
      <a:accent3>
        <a:srgbClr val="BF5030"/>
      </a:accent3>
      <a:accent4>
        <a:srgbClr val="FFCB02"/>
      </a:accent4>
      <a:accent5>
        <a:srgbClr val="45735C"/>
      </a:accent5>
      <a:accent6>
        <a:srgbClr val="6BB396"/>
      </a:accent6>
      <a:hlink>
        <a:srgbClr val="236B92"/>
      </a:hlink>
      <a:folHlink>
        <a:srgbClr val="86337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PI template - standard - 01-06-2021" id="{B2BA7CF4-ADAD-724F-8B38-E46E359A652D}" vid="{2A2A9CA1-499C-7844-BB39-3734DEFC6E66}"/>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762</TotalTime>
  <Words>1987</Words>
  <Application>Microsoft Office PowerPoint</Application>
  <PresentationFormat>On-screen Show (16:9)</PresentationFormat>
  <Paragraphs>471</Paragraphs>
  <Slides>25</Slides>
  <Notes>25</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25</vt:i4>
      </vt:variant>
    </vt:vector>
  </HeadingPairs>
  <TitlesOfParts>
    <vt:vector size="44" baseType="lpstr">
      <vt:lpstr>Tahoma</vt:lpstr>
      <vt:lpstr>Times New Roman</vt:lpstr>
      <vt:lpstr>Franklin Gothic Demi</vt:lpstr>
      <vt:lpstr>Lato</vt:lpstr>
      <vt:lpstr>Trebuchet MS</vt:lpstr>
      <vt:lpstr>Franklin Gothic Book</vt:lpstr>
      <vt:lpstr>Raleway</vt:lpstr>
      <vt:lpstr>Josefin Sans</vt:lpstr>
      <vt:lpstr>Arial</vt:lpstr>
      <vt:lpstr>Roboto</vt:lpstr>
      <vt:lpstr>Franklin Gothic Medium</vt:lpstr>
      <vt:lpstr>Franklin Gothic Medium Cond</vt:lpstr>
      <vt:lpstr>Calibri</vt:lpstr>
      <vt:lpstr>1_Simple Light</vt:lpstr>
      <vt:lpstr>Simple Light</vt:lpstr>
      <vt:lpstr>2_Simple Light</vt:lpstr>
      <vt:lpstr>Office Theme</vt:lpstr>
      <vt:lpstr>VDOE</vt:lpstr>
      <vt:lpstr>LPI 2021</vt:lpstr>
      <vt:lpstr>Data Trends Used to Inform  Virginia’s Strategic Plans for Educator  Recruitment and Retention  Dr. Joan B. Johnson, Assistant Superintendent  Teacher Education &amp; Licensure September 15, 2022 </vt:lpstr>
      <vt:lpstr>Proposed Multi-Year Process (2022-2025)</vt:lpstr>
      <vt:lpstr>The Teacher Licensure Collaborative</vt:lpstr>
      <vt:lpstr>The National Partners</vt:lpstr>
      <vt:lpstr>State Comparisons</vt:lpstr>
      <vt:lpstr>PowerPoint Presentation</vt:lpstr>
      <vt:lpstr>PowerPoint Presentation</vt:lpstr>
      <vt:lpstr>PowerPoint Presentation</vt:lpstr>
      <vt:lpstr>PowerPoint Presentation</vt:lpstr>
      <vt:lpstr>Statewide teacher vacancy rate: 2.83%    Statewide unfilled teacher FTEs: 2,593 Statewide Teaching Positions by FTE 91,736</vt:lpstr>
      <vt:lpstr>Positions and Exits Collection (PEC) </vt:lpstr>
      <vt:lpstr>Build-A-Table Sample  </vt:lpstr>
      <vt:lpstr>PowerPoint Presentation</vt:lpstr>
      <vt:lpstr>Definitions</vt:lpstr>
      <vt:lpstr>Ratings</vt:lpstr>
      <vt:lpstr>Statewide Vacancy Rates by Position Type </vt:lpstr>
      <vt:lpstr>PowerPoint Presentation</vt:lpstr>
      <vt:lpstr>Enrollment and Completion in Virginia Teacher Preparation Programs</vt:lpstr>
      <vt:lpstr>Data-Informed Practices, Barriers, &amp; Priorities</vt:lpstr>
      <vt:lpstr>PowerPoint Presentation</vt:lpstr>
      <vt:lpstr>Methodology</vt:lpstr>
      <vt:lpstr>Table 1. Teacher Vacancy Counts and Rates by Superintendent’s Region and the State  Statewide teacher vacancy rate: 2.83%  3.94%    Statewide unfilled teacher FTEs: 2,593  3, 307  Statewide Teaching Positions by FTE 91,736</vt:lpstr>
      <vt:lpstr> </vt:lpstr>
      <vt:lpstr>Perceptions of Vacancies Compared to 2021-2022 </vt:lpstr>
      <vt:lpstr>Next Steps (Sept. – Nov.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Trends Used to Inform  Virginia’s Strategic Plans for Educator  Recruitment and Retention  Dr. Joan B. Johnson, Assistant Superintendent  Teacher Education &amp; Licensure July 21, 2022</dc:title>
  <dc:creator>Johnson, Joan (DOE)</dc:creator>
  <cp:lastModifiedBy>VITA Program</cp:lastModifiedBy>
  <cp:revision>67</cp:revision>
  <dcterms:modified xsi:type="dcterms:W3CDTF">2022-09-14T15:24:52Z</dcterms:modified>
</cp:coreProperties>
</file>