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Override PartName="/ppt/slides/slide1024.xml" ContentType="application/vnd.openxmlformats-officedocument.presentationml.slide+xml"/>
  <Override PartName="/ppt/slides/slide1025.xml" ContentType="application/vnd.openxmlformats-officedocument.presentationml.slide+xml"/>
  <Override PartName="/ppt/slides/slide1026.xml" ContentType="application/vnd.openxmlformats-officedocument.presentationml.slide+xml"/>
  <Override PartName="/ppt/slides/slide1027.xml" ContentType="application/vnd.openxmlformats-officedocument.presentationml.slide+xml"/>
  <Override PartName="/ppt/slides/slide1028.xml" ContentType="application/vnd.openxmlformats-officedocument.presentationml.slide+xml"/>
  <Override PartName="/ppt/slides/slide1029.xml" ContentType="application/vnd.openxmlformats-officedocument.presentationml.slide+xml"/>
  <Override PartName="/ppt/slides/slide1030.xml" ContentType="application/vnd.openxmlformats-officedocument.presentationml.slide+xml"/>
  <Override PartName="/ppt/slides/slide1031.xml" ContentType="application/vnd.openxmlformats-officedocument.presentationml.slide+xml"/>
  <Override PartName="/ppt/slides/slide1032.xml" ContentType="application/vnd.openxmlformats-officedocument.presentationml.slide+xml"/>
  <Override PartName="/ppt/slides/slide1033.xml" ContentType="application/vnd.openxmlformats-officedocument.presentationml.slide+xml"/>
  <Override PartName="/ppt/slides/slide1034.xml" ContentType="application/vnd.openxmlformats-officedocument.presentationml.slide+xml"/>
  <Override PartName="/ppt/slides/slide1035.xml" ContentType="application/vnd.openxmlformats-officedocument.presentationml.slide+xml"/>
  <Override PartName="/ppt/slides/slide1036.xml" ContentType="application/vnd.openxmlformats-officedocument.presentationml.slide+xml"/>
  <Override PartName="/ppt/slides/slide1037.xml" ContentType="application/vnd.openxmlformats-officedocument.presentationml.slide+xml"/>
  <Override PartName="/ppt/slides/slide1038.xml" ContentType="application/vnd.openxmlformats-officedocument.presentationml.slide+xml"/>
  <Override PartName="/ppt/slides/slide1039.xml" ContentType="application/vnd.openxmlformats-officedocument.presentationml.slide+xml"/>
  <Override PartName="/ppt/slides/slide1040.xml" ContentType="application/vnd.openxmlformats-officedocument.presentationml.slide+xml"/>
  <Override PartName="/ppt/slides/slide1041.xml" ContentType="application/vnd.openxmlformats-officedocument.presentationml.slide+xml"/>
  <Override PartName="/ppt/slides/slide1042.xml" ContentType="application/vnd.openxmlformats-officedocument.presentationml.slide+xml"/>
  <Override PartName="/ppt/slides/slide1043.xml" ContentType="application/vnd.openxmlformats-officedocument.presentationml.slide+xml"/>
  <Override PartName="/ppt/slides/slide1044.xml" ContentType="application/vnd.openxmlformats-officedocument.presentationml.slide+xml"/>
  <Override PartName="/ppt/slides/slide1045.xml" ContentType="application/vnd.openxmlformats-officedocument.presentationml.slide+xml"/>
  <Override PartName="/ppt/slides/slide1046.xml" ContentType="application/vnd.openxmlformats-officedocument.presentationml.slide+xml"/>
  <Override PartName="/ppt/slides/slide1047.xml" ContentType="application/vnd.openxmlformats-officedocument.presentationml.slide+xml"/>
  <Override PartName="/ppt/slides/slide1048.xml" ContentType="application/vnd.openxmlformats-officedocument.presentationml.slide+xml"/>
  <Override PartName="/ppt/slides/slide1049.xml" ContentType="application/vnd.openxmlformats-officedocument.presentationml.slide+xml"/>
  <Override PartName="/ppt/slides/slide1050.xml" ContentType="application/vnd.openxmlformats-officedocument.presentationml.slide+xml"/>
  <Override PartName="/ppt/slides/slide1051.xml" ContentType="application/vnd.openxmlformats-officedocument.presentationml.slide+xml"/>
  <Override PartName="/ppt/slides/slide1052.xml" ContentType="application/vnd.openxmlformats-officedocument.presentationml.slide+xml"/>
  <Override PartName="/ppt/slides/slide1053.xml" ContentType="application/vnd.openxmlformats-officedocument.presentationml.slide+xml"/>
  <Override PartName="/ppt/slides/slide1054.xml" ContentType="application/vnd.openxmlformats-officedocument.presentationml.slide+xml"/>
  <Override PartName="/ppt/slides/slide1055.xml" ContentType="application/vnd.openxmlformats-officedocument.presentationml.slide+xml"/>
  <Override PartName="/ppt/slides/slide1056.xml" ContentType="application/vnd.openxmlformats-officedocument.presentationml.slide+xml"/>
  <Override PartName="/ppt/slides/slide1057.xml" ContentType="application/vnd.openxmlformats-officedocument.presentationml.slide+xml"/>
  <Override PartName="/ppt/slides/slide1058.xml" ContentType="application/vnd.openxmlformats-officedocument.presentationml.slide+xml"/>
  <Override PartName="/ppt/slides/slide1059.xml" ContentType="application/vnd.openxmlformats-officedocument.presentationml.slide+xml"/>
  <Override PartName="/ppt/slides/slide1060.xml" ContentType="application/vnd.openxmlformats-officedocument.presentationml.slide+xml"/>
  <Override PartName="/ppt/slides/slide1061.xml" ContentType="application/vnd.openxmlformats-officedocument.presentationml.slide+xml"/>
  <Override PartName="/ppt/slides/slide1062.xml" ContentType="application/vnd.openxmlformats-officedocument.presentationml.slide+xml"/>
  <Override PartName="/ppt/slides/slide1063.xml" ContentType="application/vnd.openxmlformats-officedocument.presentationml.slide+xml"/>
  <Override PartName="/ppt/slides/slide1064.xml" ContentType="application/vnd.openxmlformats-officedocument.presentationml.slide+xml"/>
  <Override PartName="/ppt/slides/slide1065.xml" ContentType="application/vnd.openxmlformats-officedocument.presentationml.slide+xml"/>
  <Override PartName="/ppt/slides/slide1066.xml" ContentType="application/vnd.openxmlformats-officedocument.presentationml.slide+xml"/>
  <Override PartName="/ppt/slides/slide1067.xml" ContentType="application/vnd.openxmlformats-officedocument.presentationml.slide+xml"/>
  <Override PartName="/ppt/slides/slide1068.xml" ContentType="application/vnd.openxmlformats-officedocument.presentationml.slide+xml"/>
  <Override PartName="/ppt/slides/slide1069.xml" ContentType="application/vnd.openxmlformats-officedocument.presentationml.slide+xml"/>
  <Override PartName="/ppt/slides/slide1070.xml" ContentType="application/vnd.openxmlformats-officedocument.presentationml.slide+xml"/>
  <Override PartName="/ppt/slides/slide1071.xml" ContentType="application/vnd.openxmlformats-officedocument.presentationml.slide+xml"/>
  <Override PartName="/ppt/slides/slide1072.xml" ContentType="application/vnd.openxmlformats-officedocument.presentationml.slide+xml"/>
  <Override PartName="/ppt/slides/slide1073.xml" ContentType="application/vnd.openxmlformats-officedocument.presentationml.slide+xml"/>
  <Override PartName="/ppt/slides/slide1074.xml" ContentType="application/vnd.openxmlformats-officedocument.presentationml.slide+xml"/>
  <Override PartName="/ppt/slides/slide1075.xml" ContentType="application/vnd.openxmlformats-officedocument.presentationml.slide+xml"/>
  <Override PartName="/ppt/slides/slide1076.xml" ContentType="application/vnd.openxmlformats-officedocument.presentationml.slide+xml"/>
  <Override PartName="/ppt/slides/slide1077.xml" ContentType="application/vnd.openxmlformats-officedocument.presentationml.slide+xml"/>
  <Override PartName="/ppt/slides/slide1078.xml" ContentType="application/vnd.openxmlformats-officedocument.presentationml.slide+xml"/>
  <Override PartName="/ppt/slides/slide1079.xml" ContentType="application/vnd.openxmlformats-officedocument.presentationml.slide+xml"/>
  <Override PartName="/ppt/slides/slide1080.xml" ContentType="application/vnd.openxmlformats-officedocument.presentationml.slide+xml"/>
  <Override PartName="/ppt/slides/slide1081.xml" ContentType="application/vnd.openxmlformats-officedocument.presentationml.slide+xml"/>
  <Override PartName="/ppt/slides/slide1082.xml" ContentType="application/vnd.openxmlformats-officedocument.presentationml.slide+xml"/>
  <Override PartName="/ppt/slides/slide1083.xml" ContentType="application/vnd.openxmlformats-officedocument.presentationml.slide+xml"/>
  <Override PartName="/ppt/slides/slide1084.xml" ContentType="application/vnd.openxmlformats-officedocument.presentationml.slide+xml"/>
  <Override PartName="/ppt/slides/slide1085.xml" ContentType="application/vnd.openxmlformats-officedocument.presentationml.slide+xml"/>
  <Override PartName="/ppt/slides/slide1086.xml" ContentType="application/vnd.openxmlformats-officedocument.presentationml.slide+xml"/>
  <Override PartName="/ppt/slides/slide1087.xml" ContentType="application/vnd.openxmlformats-officedocument.presentationml.slide+xml"/>
  <Override PartName="/ppt/slides/slide1088.xml" ContentType="application/vnd.openxmlformats-officedocument.presentationml.slide+xml"/>
  <Override PartName="/ppt/slides/slide1089.xml" ContentType="application/vnd.openxmlformats-officedocument.presentationml.slide+xml"/>
  <Override PartName="/ppt/slides/slide1090.xml" ContentType="application/vnd.openxmlformats-officedocument.presentationml.slide+xml"/>
  <Override PartName="/ppt/slides/slide1091.xml" ContentType="application/vnd.openxmlformats-officedocument.presentationml.slide+xml"/>
  <Override PartName="/ppt/slides/slide1092.xml" ContentType="application/vnd.openxmlformats-officedocument.presentationml.slide+xml"/>
  <Override PartName="/ppt/slides/slide1093.xml" ContentType="application/vnd.openxmlformats-officedocument.presentationml.slide+xml"/>
  <Override PartName="/ppt/slides/slide1094.xml" ContentType="application/vnd.openxmlformats-officedocument.presentationml.slide+xml"/>
  <Override PartName="/ppt/slides/slide1095.xml" ContentType="application/vnd.openxmlformats-officedocument.presentationml.slide+xml"/>
  <Override PartName="/ppt/slides/slide1096.xml" ContentType="application/vnd.openxmlformats-officedocument.presentationml.slide+xml"/>
  <Override PartName="/ppt/slides/slide1097.xml" ContentType="application/vnd.openxmlformats-officedocument.presentationml.slide+xml"/>
  <Override PartName="/ppt/slides/slide10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ppt/notesSlides/notesSlide504.xml" ContentType="application/vnd.openxmlformats-officedocument.presentationml.notesSlide+xml"/>
  <Override PartName="/ppt/notesSlides/notesSlide505.xml" ContentType="application/vnd.openxmlformats-officedocument.presentationml.notesSlide+xml"/>
  <Override PartName="/ppt/notesSlides/notesSlide506.xml" ContentType="application/vnd.openxmlformats-officedocument.presentationml.notesSlide+xml"/>
  <Override PartName="/ppt/notesSlides/notesSlide507.xml" ContentType="application/vnd.openxmlformats-officedocument.presentationml.notesSlide+xml"/>
  <Override PartName="/ppt/notesSlides/notesSlide508.xml" ContentType="application/vnd.openxmlformats-officedocument.presentationml.notesSlide+xml"/>
  <Override PartName="/ppt/notesSlides/notesSlide509.xml" ContentType="application/vnd.openxmlformats-officedocument.presentationml.notesSlide+xml"/>
  <Override PartName="/ppt/notesSlides/notesSlide510.xml" ContentType="application/vnd.openxmlformats-officedocument.presentationml.notesSlide+xml"/>
  <Override PartName="/ppt/notesSlides/notesSlide511.xml" ContentType="application/vnd.openxmlformats-officedocument.presentationml.notesSlide+xml"/>
  <Override PartName="/ppt/notesSlides/notesSlide512.xml" ContentType="application/vnd.openxmlformats-officedocument.presentationml.notesSlide+xml"/>
  <Override PartName="/ppt/notesSlides/notesSlide513.xml" ContentType="application/vnd.openxmlformats-officedocument.presentationml.notesSlide+xml"/>
  <Override PartName="/ppt/notesSlides/notesSlide514.xml" ContentType="application/vnd.openxmlformats-officedocument.presentationml.notesSlide+xml"/>
  <Override PartName="/ppt/notesSlides/notesSlide515.xml" ContentType="application/vnd.openxmlformats-officedocument.presentationml.notesSlide+xml"/>
  <Override PartName="/ppt/notesSlides/notesSlide516.xml" ContentType="application/vnd.openxmlformats-officedocument.presentationml.notesSlide+xml"/>
  <Override PartName="/ppt/notesSlides/notesSlide517.xml" ContentType="application/vnd.openxmlformats-officedocument.presentationml.notesSlide+xml"/>
  <Override PartName="/ppt/notesSlides/notesSlide518.xml" ContentType="application/vnd.openxmlformats-officedocument.presentationml.notesSlide+xml"/>
  <Override PartName="/ppt/notesSlides/notesSlide519.xml" ContentType="application/vnd.openxmlformats-officedocument.presentationml.notesSlide+xml"/>
  <Override PartName="/ppt/notesSlides/notesSlide520.xml" ContentType="application/vnd.openxmlformats-officedocument.presentationml.notesSlide+xml"/>
  <Override PartName="/ppt/notesSlides/notesSlide521.xml" ContentType="application/vnd.openxmlformats-officedocument.presentationml.notesSlide+xml"/>
  <Override PartName="/ppt/notesSlides/notesSlide522.xml" ContentType="application/vnd.openxmlformats-officedocument.presentationml.notesSlide+xml"/>
  <Override PartName="/ppt/notesSlides/notesSlide523.xml" ContentType="application/vnd.openxmlformats-officedocument.presentationml.notesSlide+xml"/>
  <Override PartName="/ppt/notesSlides/notesSlide524.xml" ContentType="application/vnd.openxmlformats-officedocument.presentationml.notesSlide+xml"/>
  <Override PartName="/ppt/notesSlides/notesSlide525.xml" ContentType="application/vnd.openxmlformats-officedocument.presentationml.notesSlide+xml"/>
  <Override PartName="/ppt/notesSlides/notesSlide526.xml" ContentType="application/vnd.openxmlformats-officedocument.presentationml.notesSlide+xml"/>
  <Override PartName="/ppt/notesSlides/notesSlide527.xml" ContentType="application/vnd.openxmlformats-officedocument.presentationml.notesSlide+xml"/>
  <Override PartName="/ppt/notesSlides/notesSlide528.xml" ContentType="application/vnd.openxmlformats-officedocument.presentationml.notesSlide+xml"/>
  <Override PartName="/ppt/notesSlides/notesSlide529.xml" ContentType="application/vnd.openxmlformats-officedocument.presentationml.notesSlide+xml"/>
  <Override PartName="/ppt/notesSlides/notesSlide530.xml" ContentType="application/vnd.openxmlformats-officedocument.presentationml.notesSlide+xml"/>
  <Override PartName="/ppt/notesSlides/notesSlide531.xml" ContentType="application/vnd.openxmlformats-officedocument.presentationml.notesSlide+xml"/>
  <Override PartName="/ppt/notesSlides/notesSlide532.xml" ContentType="application/vnd.openxmlformats-officedocument.presentationml.notesSlide+xml"/>
  <Override PartName="/ppt/notesSlides/notesSlide533.xml" ContentType="application/vnd.openxmlformats-officedocument.presentationml.notesSlide+xml"/>
  <Override PartName="/ppt/notesSlides/notesSlide534.xml" ContentType="application/vnd.openxmlformats-officedocument.presentationml.notesSlide+xml"/>
  <Override PartName="/ppt/notesSlides/notesSlide535.xml" ContentType="application/vnd.openxmlformats-officedocument.presentationml.notesSlide+xml"/>
  <Override PartName="/ppt/notesSlides/notesSlide536.xml" ContentType="application/vnd.openxmlformats-officedocument.presentationml.notesSlide+xml"/>
  <Override PartName="/ppt/notesSlides/notesSlide537.xml" ContentType="application/vnd.openxmlformats-officedocument.presentationml.notesSlide+xml"/>
  <Override PartName="/ppt/notesSlides/notesSlide538.xml" ContentType="application/vnd.openxmlformats-officedocument.presentationml.notesSlide+xml"/>
  <Override PartName="/ppt/notesSlides/notesSlide539.xml" ContentType="application/vnd.openxmlformats-officedocument.presentationml.notesSlide+xml"/>
  <Override PartName="/ppt/notesSlides/notesSlide540.xml" ContentType="application/vnd.openxmlformats-officedocument.presentationml.notesSlide+xml"/>
  <Override PartName="/ppt/notesSlides/notesSlide541.xml" ContentType="application/vnd.openxmlformats-officedocument.presentationml.notesSlide+xml"/>
  <Override PartName="/ppt/notesSlides/notesSlide542.xml" ContentType="application/vnd.openxmlformats-officedocument.presentationml.notesSlide+xml"/>
  <Override PartName="/ppt/notesSlides/notesSlide543.xml" ContentType="application/vnd.openxmlformats-officedocument.presentationml.notesSlide+xml"/>
  <Override PartName="/ppt/notesSlides/notesSlide544.xml" ContentType="application/vnd.openxmlformats-officedocument.presentationml.notesSlide+xml"/>
  <Override PartName="/ppt/notesSlides/notesSlide545.xml" ContentType="application/vnd.openxmlformats-officedocument.presentationml.notesSlide+xml"/>
  <Override PartName="/ppt/notesSlides/notesSlide546.xml" ContentType="application/vnd.openxmlformats-officedocument.presentationml.notesSlide+xml"/>
  <Override PartName="/ppt/notesSlides/notesSlide547.xml" ContentType="application/vnd.openxmlformats-officedocument.presentationml.notesSlide+xml"/>
  <Override PartName="/ppt/notesSlides/notesSlide548.xml" ContentType="application/vnd.openxmlformats-officedocument.presentationml.notesSlide+xml"/>
  <Override PartName="/ppt/notesSlides/notesSlide549.xml" ContentType="application/vnd.openxmlformats-officedocument.presentationml.notesSlide+xml"/>
  <Override PartName="/ppt/notesSlides/notesSlide550.xml" ContentType="application/vnd.openxmlformats-officedocument.presentationml.notesSlide+xml"/>
  <Override PartName="/ppt/notesSlides/notesSlide551.xml" ContentType="application/vnd.openxmlformats-officedocument.presentationml.notesSlide+xml"/>
  <Override PartName="/ppt/notesSlides/notesSlide552.xml" ContentType="application/vnd.openxmlformats-officedocument.presentationml.notesSlide+xml"/>
  <Override PartName="/ppt/notesSlides/notesSlide553.xml" ContentType="application/vnd.openxmlformats-officedocument.presentationml.notesSlide+xml"/>
  <Override PartName="/ppt/notesSlides/notesSlide554.xml" ContentType="application/vnd.openxmlformats-officedocument.presentationml.notesSlide+xml"/>
  <Override PartName="/ppt/notesSlides/notesSlide555.xml" ContentType="application/vnd.openxmlformats-officedocument.presentationml.notesSlide+xml"/>
  <Override PartName="/ppt/notesSlides/notesSlide556.xml" ContentType="application/vnd.openxmlformats-officedocument.presentationml.notesSlide+xml"/>
  <Override PartName="/ppt/notesSlides/notesSlide557.xml" ContentType="application/vnd.openxmlformats-officedocument.presentationml.notesSlide+xml"/>
  <Override PartName="/ppt/notesSlides/notesSlide558.xml" ContentType="application/vnd.openxmlformats-officedocument.presentationml.notesSlide+xml"/>
  <Override PartName="/ppt/notesSlides/notesSlide559.xml" ContentType="application/vnd.openxmlformats-officedocument.presentationml.notesSlide+xml"/>
  <Override PartName="/ppt/notesSlides/notesSlide560.xml" ContentType="application/vnd.openxmlformats-officedocument.presentationml.notesSlide+xml"/>
  <Override PartName="/ppt/notesSlides/notesSlide561.xml" ContentType="application/vnd.openxmlformats-officedocument.presentationml.notesSlide+xml"/>
  <Override PartName="/ppt/notesSlides/notesSlide562.xml" ContentType="application/vnd.openxmlformats-officedocument.presentationml.notesSlide+xml"/>
  <Override PartName="/ppt/notesSlides/notesSlide563.xml" ContentType="application/vnd.openxmlformats-officedocument.presentationml.notesSlide+xml"/>
  <Override PartName="/ppt/notesSlides/notesSlide564.xml" ContentType="application/vnd.openxmlformats-officedocument.presentationml.notesSlide+xml"/>
  <Override PartName="/ppt/notesSlides/notesSlide565.xml" ContentType="application/vnd.openxmlformats-officedocument.presentationml.notesSlide+xml"/>
  <Override PartName="/ppt/notesSlides/notesSlide566.xml" ContentType="application/vnd.openxmlformats-officedocument.presentationml.notesSlide+xml"/>
  <Override PartName="/ppt/notesSlides/notesSlide567.xml" ContentType="application/vnd.openxmlformats-officedocument.presentationml.notesSlide+xml"/>
  <Override PartName="/ppt/notesSlides/notesSlide568.xml" ContentType="application/vnd.openxmlformats-officedocument.presentationml.notesSlide+xml"/>
  <Override PartName="/ppt/notesSlides/notesSlide569.xml" ContentType="application/vnd.openxmlformats-officedocument.presentationml.notesSlide+xml"/>
  <Override PartName="/ppt/notesSlides/notesSlide570.xml" ContentType="application/vnd.openxmlformats-officedocument.presentationml.notesSlide+xml"/>
  <Override PartName="/ppt/notesSlides/notesSlide571.xml" ContentType="application/vnd.openxmlformats-officedocument.presentationml.notesSlide+xml"/>
  <Override PartName="/ppt/notesSlides/notesSlide572.xml" ContentType="application/vnd.openxmlformats-officedocument.presentationml.notesSlide+xml"/>
  <Override PartName="/ppt/notesSlides/notesSlide573.xml" ContentType="application/vnd.openxmlformats-officedocument.presentationml.notesSlide+xml"/>
  <Override PartName="/ppt/notesSlides/notesSlide574.xml" ContentType="application/vnd.openxmlformats-officedocument.presentationml.notesSlide+xml"/>
  <Override PartName="/ppt/notesSlides/notesSlide575.xml" ContentType="application/vnd.openxmlformats-officedocument.presentationml.notesSlide+xml"/>
  <Override PartName="/ppt/notesSlides/notesSlide576.xml" ContentType="application/vnd.openxmlformats-officedocument.presentationml.notesSlide+xml"/>
  <Override PartName="/ppt/notesSlides/notesSlide577.xml" ContentType="application/vnd.openxmlformats-officedocument.presentationml.notesSlide+xml"/>
  <Override PartName="/ppt/notesSlides/notesSlide578.xml" ContentType="application/vnd.openxmlformats-officedocument.presentationml.notesSlide+xml"/>
  <Override PartName="/ppt/notesSlides/notesSlide579.xml" ContentType="application/vnd.openxmlformats-officedocument.presentationml.notesSlide+xml"/>
  <Override PartName="/ppt/notesSlides/notesSlide580.xml" ContentType="application/vnd.openxmlformats-officedocument.presentationml.notesSlide+xml"/>
  <Override PartName="/ppt/notesSlides/notesSlide581.xml" ContentType="application/vnd.openxmlformats-officedocument.presentationml.notesSlide+xml"/>
  <Override PartName="/ppt/notesSlides/notesSlide582.xml" ContentType="application/vnd.openxmlformats-officedocument.presentationml.notesSlide+xml"/>
  <Override PartName="/ppt/notesSlides/notesSlide583.xml" ContentType="application/vnd.openxmlformats-officedocument.presentationml.notesSlide+xml"/>
  <Override PartName="/ppt/notesSlides/notesSlide584.xml" ContentType="application/vnd.openxmlformats-officedocument.presentationml.notesSlide+xml"/>
  <Override PartName="/ppt/notesSlides/notesSlide585.xml" ContentType="application/vnd.openxmlformats-officedocument.presentationml.notesSlide+xml"/>
  <Override PartName="/ppt/notesSlides/notesSlide586.xml" ContentType="application/vnd.openxmlformats-officedocument.presentationml.notesSlide+xml"/>
  <Override PartName="/ppt/notesSlides/notesSlide587.xml" ContentType="application/vnd.openxmlformats-officedocument.presentationml.notesSlide+xml"/>
  <Override PartName="/ppt/notesSlides/notesSlide588.xml" ContentType="application/vnd.openxmlformats-officedocument.presentationml.notesSlide+xml"/>
  <Override PartName="/ppt/notesSlides/notesSlide589.xml" ContentType="application/vnd.openxmlformats-officedocument.presentationml.notesSlide+xml"/>
  <Override PartName="/ppt/notesSlides/notesSlide590.xml" ContentType="application/vnd.openxmlformats-officedocument.presentationml.notesSlide+xml"/>
  <Override PartName="/ppt/notesSlides/notesSlide591.xml" ContentType="application/vnd.openxmlformats-officedocument.presentationml.notesSlide+xml"/>
  <Override PartName="/ppt/notesSlides/notesSlide592.xml" ContentType="application/vnd.openxmlformats-officedocument.presentationml.notesSlide+xml"/>
  <Override PartName="/ppt/notesSlides/notesSlide593.xml" ContentType="application/vnd.openxmlformats-officedocument.presentationml.notesSlide+xml"/>
  <Override PartName="/ppt/notesSlides/notesSlide594.xml" ContentType="application/vnd.openxmlformats-officedocument.presentationml.notesSlide+xml"/>
  <Override PartName="/ppt/notesSlides/notesSlide595.xml" ContentType="application/vnd.openxmlformats-officedocument.presentationml.notesSlide+xml"/>
  <Override PartName="/ppt/notesSlides/notesSlide596.xml" ContentType="application/vnd.openxmlformats-officedocument.presentationml.notesSlide+xml"/>
  <Override PartName="/ppt/notesSlides/notesSlide597.xml" ContentType="application/vnd.openxmlformats-officedocument.presentationml.notesSlide+xml"/>
  <Override PartName="/ppt/notesSlides/notesSlide598.xml" ContentType="application/vnd.openxmlformats-officedocument.presentationml.notesSlide+xml"/>
  <Override PartName="/ppt/notesSlides/notesSlide599.xml" ContentType="application/vnd.openxmlformats-officedocument.presentationml.notesSlide+xml"/>
  <Override PartName="/ppt/notesSlides/notesSlide600.xml" ContentType="application/vnd.openxmlformats-officedocument.presentationml.notesSlide+xml"/>
  <Override PartName="/ppt/notesSlides/notesSlide601.xml" ContentType="application/vnd.openxmlformats-officedocument.presentationml.notesSlide+xml"/>
  <Override PartName="/ppt/notesSlides/notesSlide602.xml" ContentType="application/vnd.openxmlformats-officedocument.presentationml.notesSlide+xml"/>
  <Override PartName="/ppt/notesSlides/notesSlide603.xml" ContentType="application/vnd.openxmlformats-officedocument.presentationml.notesSlide+xml"/>
  <Override PartName="/ppt/notesSlides/notesSlide604.xml" ContentType="application/vnd.openxmlformats-officedocument.presentationml.notesSlide+xml"/>
  <Override PartName="/ppt/notesSlides/notesSlide605.xml" ContentType="application/vnd.openxmlformats-officedocument.presentationml.notesSlide+xml"/>
  <Override PartName="/ppt/notesSlides/notesSlide606.xml" ContentType="application/vnd.openxmlformats-officedocument.presentationml.notesSlide+xml"/>
  <Override PartName="/ppt/notesSlides/notesSlide607.xml" ContentType="application/vnd.openxmlformats-officedocument.presentationml.notesSlide+xml"/>
  <Override PartName="/ppt/notesSlides/notesSlide608.xml" ContentType="application/vnd.openxmlformats-officedocument.presentationml.notesSlide+xml"/>
  <Override PartName="/ppt/notesSlides/notesSlide609.xml" ContentType="application/vnd.openxmlformats-officedocument.presentationml.notesSlide+xml"/>
  <Override PartName="/ppt/notesSlides/notesSlide610.xml" ContentType="application/vnd.openxmlformats-officedocument.presentationml.notesSlide+xml"/>
  <Override PartName="/ppt/notesSlides/notesSlide611.xml" ContentType="application/vnd.openxmlformats-officedocument.presentationml.notesSlide+xml"/>
  <Override PartName="/ppt/notesSlides/notesSlide612.xml" ContentType="application/vnd.openxmlformats-officedocument.presentationml.notesSlide+xml"/>
  <Override PartName="/ppt/notesSlides/notesSlide613.xml" ContentType="application/vnd.openxmlformats-officedocument.presentationml.notesSlide+xml"/>
  <Override PartName="/ppt/notesSlides/notesSlide614.xml" ContentType="application/vnd.openxmlformats-officedocument.presentationml.notesSlide+xml"/>
  <Override PartName="/ppt/notesSlides/notesSlide615.xml" ContentType="application/vnd.openxmlformats-officedocument.presentationml.notesSlide+xml"/>
  <Override PartName="/ppt/notesSlides/notesSlide616.xml" ContentType="application/vnd.openxmlformats-officedocument.presentationml.notesSlide+xml"/>
  <Override PartName="/ppt/notesSlides/notesSlide617.xml" ContentType="application/vnd.openxmlformats-officedocument.presentationml.notesSlide+xml"/>
  <Override PartName="/ppt/notesSlides/notesSlide618.xml" ContentType="application/vnd.openxmlformats-officedocument.presentationml.notesSlide+xml"/>
  <Override PartName="/ppt/notesSlides/notesSlide619.xml" ContentType="application/vnd.openxmlformats-officedocument.presentationml.notesSlide+xml"/>
  <Override PartName="/ppt/notesSlides/notesSlide620.xml" ContentType="application/vnd.openxmlformats-officedocument.presentationml.notesSlide+xml"/>
  <Override PartName="/ppt/notesSlides/notesSlide621.xml" ContentType="application/vnd.openxmlformats-officedocument.presentationml.notesSlide+xml"/>
  <Override PartName="/ppt/notesSlides/notesSlide622.xml" ContentType="application/vnd.openxmlformats-officedocument.presentationml.notesSlide+xml"/>
  <Override PartName="/ppt/notesSlides/notesSlide623.xml" ContentType="application/vnd.openxmlformats-officedocument.presentationml.notesSlide+xml"/>
  <Override PartName="/ppt/notesSlides/notesSlide624.xml" ContentType="application/vnd.openxmlformats-officedocument.presentationml.notesSlide+xml"/>
  <Override PartName="/ppt/notesSlides/notesSlide625.xml" ContentType="application/vnd.openxmlformats-officedocument.presentationml.notesSlide+xml"/>
  <Override PartName="/ppt/notesSlides/notesSlide626.xml" ContentType="application/vnd.openxmlformats-officedocument.presentationml.notesSlide+xml"/>
  <Override PartName="/ppt/notesSlides/notesSlide627.xml" ContentType="application/vnd.openxmlformats-officedocument.presentationml.notesSlide+xml"/>
  <Override PartName="/ppt/notesSlides/notesSlide628.xml" ContentType="application/vnd.openxmlformats-officedocument.presentationml.notesSlide+xml"/>
  <Override PartName="/ppt/notesSlides/notesSlide629.xml" ContentType="application/vnd.openxmlformats-officedocument.presentationml.notesSlide+xml"/>
  <Override PartName="/ppt/notesSlides/notesSlide630.xml" ContentType="application/vnd.openxmlformats-officedocument.presentationml.notesSlide+xml"/>
  <Override PartName="/ppt/notesSlides/notesSlide631.xml" ContentType="application/vnd.openxmlformats-officedocument.presentationml.notesSlide+xml"/>
  <Override PartName="/ppt/notesSlides/notesSlide632.xml" ContentType="application/vnd.openxmlformats-officedocument.presentationml.notesSlide+xml"/>
  <Override PartName="/ppt/notesSlides/notesSlide633.xml" ContentType="application/vnd.openxmlformats-officedocument.presentationml.notesSlide+xml"/>
  <Override PartName="/ppt/notesSlides/notesSlide634.xml" ContentType="application/vnd.openxmlformats-officedocument.presentationml.notesSlide+xml"/>
  <Override PartName="/ppt/notesSlides/notesSlide635.xml" ContentType="application/vnd.openxmlformats-officedocument.presentationml.notesSlide+xml"/>
  <Override PartName="/ppt/notesSlides/notesSlide636.xml" ContentType="application/vnd.openxmlformats-officedocument.presentationml.notesSlide+xml"/>
  <Override PartName="/ppt/notesSlides/notesSlide637.xml" ContentType="application/vnd.openxmlformats-officedocument.presentationml.notesSlide+xml"/>
  <Override PartName="/ppt/notesSlides/notesSlide638.xml" ContentType="application/vnd.openxmlformats-officedocument.presentationml.notesSlide+xml"/>
  <Override PartName="/ppt/notesSlides/notesSlide639.xml" ContentType="application/vnd.openxmlformats-officedocument.presentationml.notesSlide+xml"/>
  <Override PartName="/ppt/notesSlides/notesSlide640.xml" ContentType="application/vnd.openxmlformats-officedocument.presentationml.notesSlide+xml"/>
  <Override PartName="/ppt/notesSlides/notesSlide641.xml" ContentType="application/vnd.openxmlformats-officedocument.presentationml.notesSlide+xml"/>
  <Override PartName="/ppt/notesSlides/notesSlide642.xml" ContentType="application/vnd.openxmlformats-officedocument.presentationml.notesSlide+xml"/>
  <Override PartName="/ppt/notesSlides/notesSlide643.xml" ContentType="application/vnd.openxmlformats-officedocument.presentationml.notesSlide+xml"/>
  <Override PartName="/ppt/notesSlides/notesSlide644.xml" ContentType="application/vnd.openxmlformats-officedocument.presentationml.notesSlide+xml"/>
  <Override PartName="/ppt/notesSlides/notesSlide645.xml" ContentType="application/vnd.openxmlformats-officedocument.presentationml.notesSlide+xml"/>
  <Override PartName="/ppt/notesSlides/notesSlide646.xml" ContentType="application/vnd.openxmlformats-officedocument.presentationml.notesSlide+xml"/>
  <Override PartName="/ppt/notesSlides/notesSlide647.xml" ContentType="application/vnd.openxmlformats-officedocument.presentationml.notesSlide+xml"/>
  <Override PartName="/ppt/notesSlides/notesSlide648.xml" ContentType="application/vnd.openxmlformats-officedocument.presentationml.notesSlide+xml"/>
  <Override PartName="/ppt/notesSlides/notesSlide649.xml" ContentType="application/vnd.openxmlformats-officedocument.presentationml.notesSlide+xml"/>
  <Override PartName="/ppt/notesSlides/notesSlide650.xml" ContentType="application/vnd.openxmlformats-officedocument.presentationml.notesSlide+xml"/>
  <Override PartName="/ppt/notesSlides/notesSlide651.xml" ContentType="application/vnd.openxmlformats-officedocument.presentationml.notesSlide+xml"/>
  <Override PartName="/ppt/notesSlides/notesSlide652.xml" ContentType="application/vnd.openxmlformats-officedocument.presentationml.notesSlide+xml"/>
  <Override PartName="/ppt/notesSlides/notesSlide653.xml" ContentType="application/vnd.openxmlformats-officedocument.presentationml.notesSlide+xml"/>
  <Override PartName="/ppt/notesSlides/notesSlide654.xml" ContentType="application/vnd.openxmlformats-officedocument.presentationml.notesSlide+xml"/>
  <Override PartName="/ppt/notesSlides/notesSlide655.xml" ContentType="application/vnd.openxmlformats-officedocument.presentationml.notesSlide+xml"/>
  <Override PartName="/ppt/notesSlides/notesSlide656.xml" ContentType="application/vnd.openxmlformats-officedocument.presentationml.notesSlide+xml"/>
  <Override PartName="/ppt/notesSlides/notesSlide657.xml" ContentType="application/vnd.openxmlformats-officedocument.presentationml.notesSlide+xml"/>
  <Override PartName="/ppt/notesSlides/notesSlide658.xml" ContentType="application/vnd.openxmlformats-officedocument.presentationml.notesSlide+xml"/>
  <Override PartName="/ppt/notesSlides/notesSlide659.xml" ContentType="application/vnd.openxmlformats-officedocument.presentationml.notesSlide+xml"/>
  <Override PartName="/ppt/notesSlides/notesSlide660.xml" ContentType="application/vnd.openxmlformats-officedocument.presentationml.notesSlide+xml"/>
  <Override PartName="/ppt/notesSlides/notesSlide661.xml" ContentType="application/vnd.openxmlformats-officedocument.presentationml.notesSlide+xml"/>
  <Override PartName="/ppt/notesSlides/notesSlide662.xml" ContentType="application/vnd.openxmlformats-officedocument.presentationml.notesSlide+xml"/>
  <Override PartName="/ppt/notesSlides/notesSlide663.xml" ContentType="application/vnd.openxmlformats-officedocument.presentationml.notesSlide+xml"/>
  <Override PartName="/ppt/notesSlides/notesSlide664.xml" ContentType="application/vnd.openxmlformats-officedocument.presentationml.notesSlide+xml"/>
  <Override PartName="/ppt/notesSlides/notesSlide665.xml" ContentType="application/vnd.openxmlformats-officedocument.presentationml.notesSlide+xml"/>
  <Override PartName="/ppt/notesSlides/notesSlide666.xml" ContentType="application/vnd.openxmlformats-officedocument.presentationml.notesSlide+xml"/>
  <Override PartName="/ppt/notesSlides/notesSlide667.xml" ContentType="application/vnd.openxmlformats-officedocument.presentationml.notesSlide+xml"/>
  <Override PartName="/ppt/notesSlides/notesSlide668.xml" ContentType="application/vnd.openxmlformats-officedocument.presentationml.notesSlide+xml"/>
  <Override PartName="/ppt/notesSlides/notesSlide669.xml" ContentType="application/vnd.openxmlformats-officedocument.presentationml.notesSlide+xml"/>
  <Override PartName="/ppt/notesSlides/notesSlide670.xml" ContentType="application/vnd.openxmlformats-officedocument.presentationml.notesSlide+xml"/>
  <Override PartName="/ppt/notesSlides/notesSlide671.xml" ContentType="application/vnd.openxmlformats-officedocument.presentationml.notesSlide+xml"/>
  <Override PartName="/ppt/notesSlides/notesSlide672.xml" ContentType="application/vnd.openxmlformats-officedocument.presentationml.notesSlide+xml"/>
  <Override PartName="/ppt/notesSlides/notesSlide673.xml" ContentType="application/vnd.openxmlformats-officedocument.presentationml.notesSlide+xml"/>
  <Override PartName="/ppt/notesSlides/notesSlide674.xml" ContentType="application/vnd.openxmlformats-officedocument.presentationml.notesSlide+xml"/>
  <Override PartName="/ppt/notesSlides/notesSlide675.xml" ContentType="application/vnd.openxmlformats-officedocument.presentationml.notesSlide+xml"/>
  <Override PartName="/ppt/notesSlides/notesSlide676.xml" ContentType="application/vnd.openxmlformats-officedocument.presentationml.notesSlide+xml"/>
  <Override PartName="/ppt/notesSlides/notesSlide677.xml" ContentType="application/vnd.openxmlformats-officedocument.presentationml.notesSlide+xml"/>
  <Override PartName="/ppt/notesSlides/notesSlide678.xml" ContentType="application/vnd.openxmlformats-officedocument.presentationml.notesSlide+xml"/>
  <Override PartName="/ppt/notesSlides/notesSlide679.xml" ContentType="application/vnd.openxmlformats-officedocument.presentationml.notesSlide+xml"/>
  <Override PartName="/ppt/notesSlides/notesSlide680.xml" ContentType="application/vnd.openxmlformats-officedocument.presentationml.notesSlide+xml"/>
  <Override PartName="/ppt/notesSlides/notesSlide681.xml" ContentType="application/vnd.openxmlformats-officedocument.presentationml.notesSlide+xml"/>
  <Override PartName="/ppt/notesSlides/notesSlide682.xml" ContentType="application/vnd.openxmlformats-officedocument.presentationml.notesSlide+xml"/>
  <Override PartName="/ppt/notesSlides/notesSlide683.xml" ContentType="application/vnd.openxmlformats-officedocument.presentationml.notesSlide+xml"/>
  <Override PartName="/ppt/notesSlides/notesSlide684.xml" ContentType="application/vnd.openxmlformats-officedocument.presentationml.notesSlide+xml"/>
  <Override PartName="/ppt/notesSlides/notesSlide685.xml" ContentType="application/vnd.openxmlformats-officedocument.presentationml.notesSlide+xml"/>
  <Override PartName="/ppt/notesSlides/notesSlide686.xml" ContentType="application/vnd.openxmlformats-officedocument.presentationml.notesSlide+xml"/>
  <Override PartName="/ppt/notesSlides/notesSlide687.xml" ContentType="application/vnd.openxmlformats-officedocument.presentationml.notesSlide+xml"/>
  <Override PartName="/ppt/notesSlides/notesSlide688.xml" ContentType="application/vnd.openxmlformats-officedocument.presentationml.notesSlide+xml"/>
  <Override PartName="/ppt/notesSlides/notesSlide689.xml" ContentType="application/vnd.openxmlformats-officedocument.presentationml.notesSlide+xml"/>
  <Override PartName="/ppt/notesSlides/notesSlide690.xml" ContentType="application/vnd.openxmlformats-officedocument.presentationml.notesSlide+xml"/>
  <Override PartName="/ppt/notesSlides/notesSlide691.xml" ContentType="application/vnd.openxmlformats-officedocument.presentationml.notesSlide+xml"/>
  <Override PartName="/ppt/notesSlides/notesSlide692.xml" ContentType="application/vnd.openxmlformats-officedocument.presentationml.notesSlide+xml"/>
  <Override PartName="/ppt/notesSlides/notesSlide693.xml" ContentType="application/vnd.openxmlformats-officedocument.presentationml.notesSlide+xml"/>
  <Override PartName="/ppt/notesSlides/notesSlide694.xml" ContentType="application/vnd.openxmlformats-officedocument.presentationml.notesSlide+xml"/>
  <Override PartName="/ppt/notesSlides/notesSlide695.xml" ContentType="application/vnd.openxmlformats-officedocument.presentationml.notesSlide+xml"/>
  <Override PartName="/ppt/notesSlides/notesSlide696.xml" ContentType="application/vnd.openxmlformats-officedocument.presentationml.notesSlide+xml"/>
  <Override PartName="/ppt/notesSlides/notesSlide697.xml" ContentType="application/vnd.openxmlformats-officedocument.presentationml.notesSlide+xml"/>
  <Override PartName="/ppt/notesSlides/notesSlide698.xml" ContentType="application/vnd.openxmlformats-officedocument.presentationml.notesSlide+xml"/>
  <Override PartName="/ppt/notesSlides/notesSlide699.xml" ContentType="application/vnd.openxmlformats-officedocument.presentationml.notesSlide+xml"/>
  <Override PartName="/ppt/notesSlides/notesSlide700.xml" ContentType="application/vnd.openxmlformats-officedocument.presentationml.notesSlide+xml"/>
  <Override PartName="/ppt/notesSlides/notesSlide701.xml" ContentType="application/vnd.openxmlformats-officedocument.presentationml.notesSlide+xml"/>
  <Override PartName="/ppt/notesSlides/notesSlide702.xml" ContentType="application/vnd.openxmlformats-officedocument.presentationml.notesSlide+xml"/>
  <Override PartName="/ppt/notesSlides/notesSlide703.xml" ContentType="application/vnd.openxmlformats-officedocument.presentationml.notesSlide+xml"/>
  <Override PartName="/ppt/notesSlides/notesSlide704.xml" ContentType="application/vnd.openxmlformats-officedocument.presentationml.notesSlide+xml"/>
  <Override PartName="/ppt/notesSlides/notesSlide705.xml" ContentType="application/vnd.openxmlformats-officedocument.presentationml.notesSlide+xml"/>
  <Override PartName="/ppt/notesSlides/notesSlide706.xml" ContentType="application/vnd.openxmlformats-officedocument.presentationml.notesSlide+xml"/>
  <Override PartName="/ppt/notesSlides/notesSlide707.xml" ContentType="application/vnd.openxmlformats-officedocument.presentationml.notesSlide+xml"/>
  <Override PartName="/ppt/notesSlides/notesSlide708.xml" ContentType="application/vnd.openxmlformats-officedocument.presentationml.notesSlide+xml"/>
  <Override PartName="/ppt/notesSlides/notesSlide709.xml" ContentType="application/vnd.openxmlformats-officedocument.presentationml.notesSlide+xml"/>
  <Override PartName="/ppt/notesSlides/notesSlide710.xml" ContentType="application/vnd.openxmlformats-officedocument.presentationml.notesSlide+xml"/>
  <Override PartName="/ppt/notesSlides/notesSlide711.xml" ContentType="application/vnd.openxmlformats-officedocument.presentationml.notesSlide+xml"/>
  <Override PartName="/ppt/notesSlides/notesSlide712.xml" ContentType="application/vnd.openxmlformats-officedocument.presentationml.notesSlide+xml"/>
  <Override PartName="/ppt/notesSlides/notesSlide713.xml" ContentType="application/vnd.openxmlformats-officedocument.presentationml.notesSlide+xml"/>
  <Override PartName="/ppt/notesSlides/notesSlide714.xml" ContentType="application/vnd.openxmlformats-officedocument.presentationml.notesSlide+xml"/>
  <Override PartName="/ppt/notesSlides/notesSlide715.xml" ContentType="application/vnd.openxmlformats-officedocument.presentationml.notesSlide+xml"/>
  <Override PartName="/ppt/notesSlides/notesSlide716.xml" ContentType="application/vnd.openxmlformats-officedocument.presentationml.notesSlide+xml"/>
  <Override PartName="/ppt/notesSlides/notesSlide717.xml" ContentType="application/vnd.openxmlformats-officedocument.presentationml.notesSlide+xml"/>
  <Override PartName="/ppt/notesSlides/notesSlide718.xml" ContentType="application/vnd.openxmlformats-officedocument.presentationml.notesSlide+xml"/>
  <Override PartName="/ppt/notesSlides/notesSlide719.xml" ContentType="application/vnd.openxmlformats-officedocument.presentationml.notesSlide+xml"/>
  <Override PartName="/ppt/notesSlides/notesSlide720.xml" ContentType="application/vnd.openxmlformats-officedocument.presentationml.notesSlide+xml"/>
  <Override PartName="/ppt/notesSlides/notesSlide721.xml" ContentType="application/vnd.openxmlformats-officedocument.presentationml.notesSlide+xml"/>
  <Override PartName="/ppt/notesSlides/notesSlide722.xml" ContentType="application/vnd.openxmlformats-officedocument.presentationml.notesSlide+xml"/>
  <Override PartName="/ppt/notesSlides/notesSlide723.xml" ContentType="application/vnd.openxmlformats-officedocument.presentationml.notesSlide+xml"/>
  <Override PartName="/ppt/notesSlides/notesSlide724.xml" ContentType="application/vnd.openxmlformats-officedocument.presentationml.notesSlide+xml"/>
  <Override PartName="/ppt/notesSlides/notesSlide725.xml" ContentType="application/vnd.openxmlformats-officedocument.presentationml.notesSlide+xml"/>
  <Override PartName="/ppt/notesSlides/notesSlide726.xml" ContentType="application/vnd.openxmlformats-officedocument.presentationml.notesSlide+xml"/>
  <Override PartName="/ppt/notesSlides/notesSlide727.xml" ContentType="application/vnd.openxmlformats-officedocument.presentationml.notesSlide+xml"/>
  <Override PartName="/ppt/notesSlides/notesSlide728.xml" ContentType="application/vnd.openxmlformats-officedocument.presentationml.notesSlide+xml"/>
  <Override PartName="/ppt/notesSlides/notesSlide729.xml" ContentType="application/vnd.openxmlformats-officedocument.presentationml.notesSlide+xml"/>
  <Override PartName="/ppt/notesSlides/notesSlide730.xml" ContentType="application/vnd.openxmlformats-officedocument.presentationml.notesSlide+xml"/>
  <Override PartName="/ppt/notesSlides/notesSlide731.xml" ContentType="application/vnd.openxmlformats-officedocument.presentationml.notesSlide+xml"/>
  <Override PartName="/ppt/notesSlides/notesSlide732.xml" ContentType="application/vnd.openxmlformats-officedocument.presentationml.notesSlide+xml"/>
  <Override PartName="/ppt/notesSlides/notesSlide733.xml" ContentType="application/vnd.openxmlformats-officedocument.presentationml.notesSlide+xml"/>
  <Override PartName="/ppt/notesSlides/notesSlide734.xml" ContentType="application/vnd.openxmlformats-officedocument.presentationml.notesSlide+xml"/>
  <Override PartName="/ppt/notesSlides/notesSlide735.xml" ContentType="application/vnd.openxmlformats-officedocument.presentationml.notesSlide+xml"/>
  <Override PartName="/ppt/notesSlides/notesSlide736.xml" ContentType="application/vnd.openxmlformats-officedocument.presentationml.notesSlide+xml"/>
  <Override PartName="/ppt/notesSlides/notesSlide737.xml" ContentType="application/vnd.openxmlformats-officedocument.presentationml.notesSlide+xml"/>
  <Override PartName="/ppt/notesSlides/notesSlide738.xml" ContentType="application/vnd.openxmlformats-officedocument.presentationml.notesSlide+xml"/>
  <Override PartName="/ppt/notesSlides/notesSlide739.xml" ContentType="application/vnd.openxmlformats-officedocument.presentationml.notesSlide+xml"/>
  <Override PartName="/ppt/notesSlides/notesSlide740.xml" ContentType="application/vnd.openxmlformats-officedocument.presentationml.notesSlide+xml"/>
  <Override PartName="/ppt/notesSlides/notesSlide741.xml" ContentType="application/vnd.openxmlformats-officedocument.presentationml.notesSlide+xml"/>
  <Override PartName="/ppt/notesSlides/notesSlide742.xml" ContentType="application/vnd.openxmlformats-officedocument.presentationml.notesSlide+xml"/>
  <Override PartName="/ppt/notesSlides/notesSlide743.xml" ContentType="application/vnd.openxmlformats-officedocument.presentationml.notesSlide+xml"/>
  <Override PartName="/ppt/notesSlides/notesSlide744.xml" ContentType="application/vnd.openxmlformats-officedocument.presentationml.notesSlide+xml"/>
  <Override PartName="/ppt/notesSlides/notesSlide745.xml" ContentType="application/vnd.openxmlformats-officedocument.presentationml.notesSlide+xml"/>
  <Override PartName="/ppt/notesSlides/notesSlide746.xml" ContentType="application/vnd.openxmlformats-officedocument.presentationml.notesSlide+xml"/>
  <Override PartName="/ppt/notesSlides/notesSlide747.xml" ContentType="application/vnd.openxmlformats-officedocument.presentationml.notesSlide+xml"/>
  <Override PartName="/ppt/notesSlides/notesSlide748.xml" ContentType="application/vnd.openxmlformats-officedocument.presentationml.notesSlide+xml"/>
  <Override PartName="/ppt/notesSlides/notesSlide749.xml" ContentType="application/vnd.openxmlformats-officedocument.presentationml.notesSlide+xml"/>
  <Override PartName="/ppt/notesSlides/notesSlide750.xml" ContentType="application/vnd.openxmlformats-officedocument.presentationml.notesSlide+xml"/>
  <Override PartName="/ppt/notesSlides/notesSlide751.xml" ContentType="application/vnd.openxmlformats-officedocument.presentationml.notesSlide+xml"/>
  <Override PartName="/ppt/notesSlides/notesSlide752.xml" ContentType="application/vnd.openxmlformats-officedocument.presentationml.notesSlide+xml"/>
  <Override PartName="/ppt/notesSlides/notesSlide753.xml" ContentType="application/vnd.openxmlformats-officedocument.presentationml.notesSlide+xml"/>
  <Override PartName="/ppt/notesSlides/notesSlide754.xml" ContentType="application/vnd.openxmlformats-officedocument.presentationml.notesSlide+xml"/>
  <Override PartName="/ppt/notesSlides/notesSlide755.xml" ContentType="application/vnd.openxmlformats-officedocument.presentationml.notesSlide+xml"/>
  <Override PartName="/ppt/notesSlides/notesSlide756.xml" ContentType="application/vnd.openxmlformats-officedocument.presentationml.notesSlide+xml"/>
  <Override PartName="/ppt/notesSlides/notesSlide757.xml" ContentType="application/vnd.openxmlformats-officedocument.presentationml.notesSlide+xml"/>
  <Override PartName="/ppt/notesSlides/notesSlide758.xml" ContentType="application/vnd.openxmlformats-officedocument.presentationml.notesSlide+xml"/>
  <Override PartName="/ppt/notesSlides/notesSlide759.xml" ContentType="application/vnd.openxmlformats-officedocument.presentationml.notesSlide+xml"/>
  <Override PartName="/ppt/notesSlides/notesSlide760.xml" ContentType="application/vnd.openxmlformats-officedocument.presentationml.notesSlide+xml"/>
  <Override PartName="/ppt/notesSlides/notesSlide761.xml" ContentType="application/vnd.openxmlformats-officedocument.presentationml.notesSlide+xml"/>
  <Override PartName="/ppt/notesSlides/notesSlide762.xml" ContentType="application/vnd.openxmlformats-officedocument.presentationml.notesSlide+xml"/>
  <Override PartName="/ppt/notesSlides/notesSlide763.xml" ContentType="application/vnd.openxmlformats-officedocument.presentationml.notesSlide+xml"/>
  <Override PartName="/ppt/notesSlides/notesSlide764.xml" ContentType="application/vnd.openxmlformats-officedocument.presentationml.notesSlide+xml"/>
  <Override PartName="/ppt/notesSlides/notesSlide765.xml" ContentType="application/vnd.openxmlformats-officedocument.presentationml.notesSlide+xml"/>
  <Override PartName="/ppt/notesSlides/notesSlide766.xml" ContentType="application/vnd.openxmlformats-officedocument.presentationml.notesSlide+xml"/>
  <Override PartName="/ppt/notesSlides/notesSlide767.xml" ContentType="application/vnd.openxmlformats-officedocument.presentationml.notesSlide+xml"/>
  <Override PartName="/ppt/notesSlides/notesSlide768.xml" ContentType="application/vnd.openxmlformats-officedocument.presentationml.notesSlide+xml"/>
  <Override PartName="/ppt/notesSlides/notesSlide769.xml" ContentType="application/vnd.openxmlformats-officedocument.presentationml.notesSlide+xml"/>
  <Override PartName="/ppt/notesSlides/notesSlide770.xml" ContentType="application/vnd.openxmlformats-officedocument.presentationml.notesSlide+xml"/>
  <Override PartName="/ppt/notesSlides/notesSlide771.xml" ContentType="application/vnd.openxmlformats-officedocument.presentationml.notesSlide+xml"/>
  <Override PartName="/ppt/notesSlides/notesSlide772.xml" ContentType="application/vnd.openxmlformats-officedocument.presentationml.notesSlide+xml"/>
  <Override PartName="/ppt/notesSlides/notesSlide773.xml" ContentType="application/vnd.openxmlformats-officedocument.presentationml.notesSlide+xml"/>
  <Override PartName="/ppt/notesSlides/notesSlide774.xml" ContentType="application/vnd.openxmlformats-officedocument.presentationml.notesSlide+xml"/>
  <Override PartName="/ppt/notesSlides/notesSlide775.xml" ContentType="application/vnd.openxmlformats-officedocument.presentationml.notesSlide+xml"/>
  <Override PartName="/ppt/notesSlides/notesSlide776.xml" ContentType="application/vnd.openxmlformats-officedocument.presentationml.notesSlide+xml"/>
  <Override PartName="/ppt/notesSlides/notesSlide777.xml" ContentType="application/vnd.openxmlformats-officedocument.presentationml.notesSlide+xml"/>
  <Override PartName="/ppt/notesSlides/notesSlide778.xml" ContentType="application/vnd.openxmlformats-officedocument.presentationml.notesSlide+xml"/>
  <Override PartName="/ppt/notesSlides/notesSlide779.xml" ContentType="application/vnd.openxmlformats-officedocument.presentationml.notesSlide+xml"/>
  <Override PartName="/ppt/notesSlides/notesSlide780.xml" ContentType="application/vnd.openxmlformats-officedocument.presentationml.notesSlide+xml"/>
  <Override PartName="/ppt/notesSlides/notesSlide781.xml" ContentType="application/vnd.openxmlformats-officedocument.presentationml.notesSlide+xml"/>
  <Override PartName="/ppt/notesSlides/notesSlide782.xml" ContentType="application/vnd.openxmlformats-officedocument.presentationml.notesSlide+xml"/>
  <Override PartName="/ppt/notesSlides/notesSlide783.xml" ContentType="application/vnd.openxmlformats-officedocument.presentationml.notesSlide+xml"/>
  <Override PartName="/ppt/notesSlides/notesSlide784.xml" ContentType="application/vnd.openxmlformats-officedocument.presentationml.notesSlide+xml"/>
  <Override PartName="/ppt/notesSlides/notesSlide785.xml" ContentType="application/vnd.openxmlformats-officedocument.presentationml.notesSlide+xml"/>
  <Override PartName="/ppt/notesSlides/notesSlide786.xml" ContentType="application/vnd.openxmlformats-officedocument.presentationml.notesSlide+xml"/>
  <Override PartName="/ppt/notesSlides/notesSlide787.xml" ContentType="application/vnd.openxmlformats-officedocument.presentationml.notesSlide+xml"/>
  <Override PartName="/ppt/notesSlides/notesSlide788.xml" ContentType="application/vnd.openxmlformats-officedocument.presentationml.notesSlide+xml"/>
  <Override PartName="/ppt/notesSlides/notesSlide789.xml" ContentType="application/vnd.openxmlformats-officedocument.presentationml.notesSlide+xml"/>
  <Override PartName="/ppt/notesSlides/notesSlide790.xml" ContentType="application/vnd.openxmlformats-officedocument.presentationml.notesSlide+xml"/>
  <Override PartName="/ppt/notesSlides/notesSlide791.xml" ContentType="application/vnd.openxmlformats-officedocument.presentationml.notesSlide+xml"/>
  <Override PartName="/ppt/notesSlides/notesSlide792.xml" ContentType="application/vnd.openxmlformats-officedocument.presentationml.notesSlide+xml"/>
  <Override PartName="/ppt/notesSlides/notesSlide793.xml" ContentType="application/vnd.openxmlformats-officedocument.presentationml.notesSlide+xml"/>
  <Override PartName="/ppt/notesSlides/notesSlide794.xml" ContentType="application/vnd.openxmlformats-officedocument.presentationml.notesSlide+xml"/>
  <Override PartName="/ppt/notesSlides/notesSlide795.xml" ContentType="application/vnd.openxmlformats-officedocument.presentationml.notesSlide+xml"/>
  <Override PartName="/ppt/notesSlides/notesSlide796.xml" ContentType="application/vnd.openxmlformats-officedocument.presentationml.notesSlide+xml"/>
  <Override PartName="/ppt/notesSlides/notesSlide797.xml" ContentType="application/vnd.openxmlformats-officedocument.presentationml.notesSlide+xml"/>
  <Override PartName="/ppt/notesSlides/notesSlide798.xml" ContentType="application/vnd.openxmlformats-officedocument.presentationml.notesSlide+xml"/>
  <Override PartName="/ppt/notesSlides/notesSlide799.xml" ContentType="application/vnd.openxmlformats-officedocument.presentationml.notesSlide+xml"/>
  <Override PartName="/ppt/notesSlides/notesSlide800.xml" ContentType="application/vnd.openxmlformats-officedocument.presentationml.notesSlide+xml"/>
  <Override PartName="/ppt/notesSlides/notesSlide801.xml" ContentType="application/vnd.openxmlformats-officedocument.presentationml.notesSlide+xml"/>
  <Override PartName="/ppt/notesSlides/notesSlide802.xml" ContentType="application/vnd.openxmlformats-officedocument.presentationml.notesSlide+xml"/>
  <Override PartName="/ppt/notesSlides/notesSlide803.xml" ContentType="application/vnd.openxmlformats-officedocument.presentationml.notesSlide+xml"/>
  <Override PartName="/ppt/notesSlides/notesSlide804.xml" ContentType="application/vnd.openxmlformats-officedocument.presentationml.notesSlide+xml"/>
  <Override PartName="/ppt/notesSlides/notesSlide805.xml" ContentType="application/vnd.openxmlformats-officedocument.presentationml.notesSlide+xml"/>
  <Override PartName="/ppt/notesSlides/notesSlide806.xml" ContentType="application/vnd.openxmlformats-officedocument.presentationml.notesSlide+xml"/>
  <Override PartName="/ppt/notesSlides/notesSlide807.xml" ContentType="application/vnd.openxmlformats-officedocument.presentationml.notesSlide+xml"/>
  <Override PartName="/ppt/notesSlides/notesSlide808.xml" ContentType="application/vnd.openxmlformats-officedocument.presentationml.notesSlide+xml"/>
  <Override PartName="/ppt/notesSlides/notesSlide809.xml" ContentType="application/vnd.openxmlformats-officedocument.presentationml.notesSlide+xml"/>
  <Override PartName="/ppt/notesSlides/notesSlide810.xml" ContentType="application/vnd.openxmlformats-officedocument.presentationml.notesSlide+xml"/>
  <Override PartName="/ppt/notesSlides/notesSlide811.xml" ContentType="application/vnd.openxmlformats-officedocument.presentationml.notesSlide+xml"/>
  <Override PartName="/ppt/notesSlides/notesSlide812.xml" ContentType="application/vnd.openxmlformats-officedocument.presentationml.notesSlide+xml"/>
  <Override PartName="/ppt/notesSlides/notesSlide813.xml" ContentType="application/vnd.openxmlformats-officedocument.presentationml.notesSlide+xml"/>
  <Override PartName="/ppt/notesSlides/notesSlide814.xml" ContentType="application/vnd.openxmlformats-officedocument.presentationml.notesSlide+xml"/>
  <Override PartName="/ppt/notesSlides/notesSlide815.xml" ContentType="application/vnd.openxmlformats-officedocument.presentationml.notesSlide+xml"/>
  <Override PartName="/ppt/notesSlides/notesSlide816.xml" ContentType="application/vnd.openxmlformats-officedocument.presentationml.notesSlide+xml"/>
  <Override PartName="/ppt/notesSlides/notesSlide817.xml" ContentType="application/vnd.openxmlformats-officedocument.presentationml.notesSlide+xml"/>
  <Override PartName="/ppt/notesSlides/notesSlide818.xml" ContentType="application/vnd.openxmlformats-officedocument.presentationml.notesSlide+xml"/>
  <Override PartName="/ppt/notesSlides/notesSlide819.xml" ContentType="application/vnd.openxmlformats-officedocument.presentationml.notesSlide+xml"/>
  <Override PartName="/ppt/notesSlides/notesSlide820.xml" ContentType="application/vnd.openxmlformats-officedocument.presentationml.notesSlide+xml"/>
  <Override PartName="/ppt/notesSlides/notesSlide821.xml" ContentType="application/vnd.openxmlformats-officedocument.presentationml.notesSlide+xml"/>
  <Override PartName="/ppt/notesSlides/notesSlide822.xml" ContentType="application/vnd.openxmlformats-officedocument.presentationml.notesSlide+xml"/>
  <Override PartName="/ppt/notesSlides/notesSlide823.xml" ContentType="application/vnd.openxmlformats-officedocument.presentationml.notesSlide+xml"/>
  <Override PartName="/ppt/notesSlides/notesSlide824.xml" ContentType="application/vnd.openxmlformats-officedocument.presentationml.notesSlide+xml"/>
  <Override PartName="/ppt/notesSlides/notesSlide825.xml" ContentType="application/vnd.openxmlformats-officedocument.presentationml.notesSlide+xml"/>
  <Override PartName="/ppt/notesSlides/notesSlide826.xml" ContentType="application/vnd.openxmlformats-officedocument.presentationml.notesSlide+xml"/>
  <Override PartName="/ppt/notesSlides/notesSlide827.xml" ContentType="application/vnd.openxmlformats-officedocument.presentationml.notesSlide+xml"/>
  <Override PartName="/ppt/notesSlides/notesSlide828.xml" ContentType="application/vnd.openxmlformats-officedocument.presentationml.notesSlide+xml"/>
  <Override PartName="/ppt/notesSlides/notesSlide829.xml" ContentType="application/vnd.openxmlformats-officedocument.presentationml.notesSlide+xml"/>
  <Override PartName="/ppt/notesSlides/notesSlide830.xml" ContentType="application/vnd.openxmlformats-officedocument.presentationml.notesSlide+xml"/>
  <Override PartName="/ppt/notesSlides/notesSlide831.xml" ContentType="application/vnd.openxmlformats-officedocument.presentationml.notesSlide+xml"/>
  <Override PartName="/ppt/notesSlides/notesSlide832.xml" ContentType="application/vnd.openxmlformats-officedocument.presentationml.notesSlide+xml"/>
  <Override PartName="/ppt/notesSlides/notesSlide833.xml" ContentType="application/vnd.openxmlformats-officedocument.presentationml.notesSlide+xml"/>
  <Override PartName="/ppt/notesSlides/notesSlide834.xml" ContentType="application/vnd.openxmlformats-officedocument.presentationml.notesSlide+xml"/>
  <Override PartName="/ppt/notesSlides/notesSlide835.xml" ContentType="application/vnd.openxmlformats-officedocument.presentationml.notesSlide+xml"/>
  <Override PartName="/ppt/notesSlides/notesSlide836.xml" ContentType="application/vnd.openxmlformats-officedocument.presentationml.notesSlide+xml"/>
  <Override PartName="/ppt/notesSlides/notesSlide837.xml" ContentType="application/vnd.openxmlformats-officedocument.presentationml.notesSlide+xml"/>
  <Override PartName="/ppt/notesSlides/notesSlide838.xml" ContentType="application/vnd.openxmlformats-officedocument.presentationml.notesSlide+xml"/>
  <Override PartName="/ppt/notesSlides/notesSlide839.xml" ContentType="application/vnd.openxmlformats-officedocument.presentationml.notesSlide+xml"/>
  <Override PartName="/ppt/notesSlides/notesSlide840.xml" ContentType="application/vnd.openxmlformats-officedocument.presentationml.notesSlide+xml"/>
  <Override PartName="/ppt/notesSlides/notesSlide841.xml" ContentType="application/vnd.openxmlformats-officedocument.presentationml.notesSlide+xml"/>
  <Override PartName="/ppt/notesSlides/notesSlide842.xml" ContentType="application/vnd.openxmlformats-officedocument.presentationml.notesSlide+xml"/>
  <Override PartName="/ppt/notesSlides/notesSlide843.xml" ContentType="application/vnd.openxmlformats-officedocument.presentationml.notesSlide+xml"/>
  <Override PartName="/ppt/notesSlides/notesSlide844.xml" ContentType="application/vnd.openxmlformats-officedocument.presentationml.notesSlide+xml"/>
  <Override PartName="/ppt/notesSlides/notesSlide845.xml" ContentType="application/vnd.openxmlformats-officedocument.presentationml.notesSlide+xml"/>
  <Override PartName="/ppt/notesSlides/notesSlide846.xml" ContentType="application/vnd.openxmlformats-officedocument.presentationml.notesSlide+xml"/>
  <Override PartName="/ppt/notesSlides/notesSlide847.xml" ContentType="application/vnd.openxmlformats-officedocument.presentationml.notesSlide+xml"/>
  <Override PartName="/ppt/notesSlides/notesSlide848.xml" ContentType="application/vnd.openxmlformats-officedocument.presentationml.notesSlide+xml"/>
  <Override PartName="/ppt/notesSlides/notesSlide849.xml" ContentType="application/vnd.openxmlformats-officedocument.presentationml.notesSlide+xml"/>
  <Override PartName="/ppt/notesSlides/notesSlide850.xml" ContentType="application/vnd.openxmlformats-officedocument.presentationml.notesSlide+xml"/>
  <Override PartName="/ppt/notesSlides/notesSlide851.xml" ContentType="application/vnd.openxmlformats-officedocument.presentationml.notesSlide+xml"/>
  <Override PartName="/ppt/notesSlides/notesSlide852.xml" ContentType="application/vnd.openxmlformats-officedocument.presentationml.notesSlide+xml"/>
  <Override PartName="/ppt/notesSlides/notesSlide853.xml" ContentType="application/vnd.openxmlformats-officedocument.presentationml.notesSlide+xml"/>
  <Override PartName="/ppt/notesSlides/notesSlide854.xml" ContentType="application/vnd.openxmlformats-officedocument.presentationml.notesSlide+xml"/>
  <Override PartName="/ppt/notesSlides/notesSlide855.xml" ContentType="application/vnd.openxmlformats-officedocument.presentationml.notesSlide+xml"/>
  <Override PartName="/ppt/notesSlides/notesSlide856.xml" ContentType="application/vnd.openxmlformats-officedocument.presentationml.notesSlide+xml"/>
  <Override PartName="/ppt/notesSlides/notesSlide857.xml" ContentType="application/vnd.openxmlformats-officedocument.presentationml.notesSlide+xml"/>
  <Override PartName="/ppt/notesSlides/notesSlide858.xml" ContentType="application/vnd.openxmlformats-officedocument.presentationml.notesSlide+xml"/>
  <Override PartName="/ppt/notesSlides/notesSlide859.xml" ContentType="application/vnd.openxmlformats-officedocument.presentationml.notesSlide+xml"/>
  <Override PartName="/ppt/notesSlides/notesSlide860.xml" ContentType="application/vnd.openxmlformats-officedocument.presentationml.notesSlide+xml"/>
  <Override PartName="/ppt/notesSlides/notesSlide861.xml" ContentType="application/vnd.openxmlformats-officedocument.presentationml.notesSlide+xml"/>
  <Override PartName="/ppt/notesSlides/notesSlide862.xml" ContentType="application/vnd.openxmlformats-officedocument.presentationml.notesSlide+xml"/>
  <Override PartName="/ppt/notesSlides/notesSlide863.xml" ContentType="application/vnd.openxmlformats-officedocument.presentationml.notesSlide+xml"/>
  <Override PartName="/ppt/notesSlides/notesSlide864.xml" ContentType="application/vnd.openxmlformats-officedocument.presentationml.notesSlide+xml"/>
  <Override PartName="/ppt/notesSlides/notesSlide865.xml" ContentType="application/vnd.openxmlformats-officedocument.presentationml.notesSlide+xml"/>
  <Override PartName="/ppt/notesSlides/notesSlide866.xml" ContentType="application/vnd.openxmlformats-officedocument.presentationml.notesSlide+xml"/>
  <Override PartName="/ppt/notesSlides/notesSlide867.xml" ContentType="application/vnd.openxmlformats-officedocument.presentationml.notesSlide+xml"/>
  <Override PartName="/ppt/notesSlides/notesSlide868.xml" ContentType="application/vnd.openxmlformats-officedocument.presentationml.notesSlide+xml"/>
  <Override PartName="/ppt/notesSlides/notesSlide869.xml" ContentType="application/vnd.openxmlformats-officedocument.presentationml.notesSlide+xml"/>
  <Override PartName="/ppt/notesSlides/notesSlide870.xml" ContentType="application/vnd.openxmlformats-officedocument.presentationml.notesSlide+xml"/>
  <Override PartName="/ppt/notesSlides/notesSlide871.xml" ContentType="application/vnd.openxmlformats-officedocument.presentationml.notesSlide+xml"/>
  <Override PartName="/ppt/notesSlides/notesSlide872.xml" ContentType="application/vnd.openxmlformats-officedocument.presentationml.notesSlide+xml"/>
  <Override PartName="/ppt/notesSlides/notesSlide873.xml" ContentType="application/vnd.openxmlformats-officedocument.presentationml.notesSlide+xml"/>
  <Override PartName="/ppt/notesSlides/notesSlide874.xml" ContentType="application/vnd.openxmlformats-officedocument.presentationml.notesSlide+xml"/>
  <Override PartName="/ppt/notesSlides/notesSlide875.xml" ContentType="application/vnd.openxmlformats-officedocument.presentationml.notesSlide+xml"/>
  <Override PartName="/ppt/notesSlides/notesSlide876.xml" ContentType="application/vnd.openxmlformats-officedocument.presentationml.notesSlide+xml"/>
  <Override PartName="/ppt/notesSlides/notesSlide877.xml" ContentType="application/vnd.openxmlformats-officedocument.presentationml.notesSlide+xml"/>
  <Override PartName="/ppt/notesSlides/notesSlide878.xml" ContentType="application/vnd.openxmlformats-officedocument.presentationml.notesSlide+xml"/>
  <Override PartName="/ppt/notesSlides/notesSlide879.xml" ContentType="application/vnd.openxmlformats-officedocument.presentationml.notesSlide+xml"/>
  <Override PartName="/ppt/notesSlides/notesSlide880.xml" ContentType="application/vnd.openxmlformats-officedocument.presentationml.notesSlide+xml"/>
  <Override PartName="/ppt/notesSlides/notesSlide881.xml" ContentType="application/vnd.openxmlformats-officedocument.presentationml.notesSlide+xml"/>
  <Override PartName="/ppt/notesSlides/notesSlide882.xml" ContentType="application/vnd.openxmlformats-officedocument.presentationml.notesSlide+xml"/>
  <Override PartName="/ppt/notesSlides/notesSlide883.xml" ContentType="application/vnd.openxmlformats-officedocument.presentationml.notesSlide+xml"/>
  <Override PartName="/ppt/notesSlides/notesSlide884.xml" ContentType="application/vnd.openxmlformats-officedocument.presentationml.notesSlide+xml"/>
  <Override PartName="/ppt/notesSlides/notesSlide885.xml" ContentType="application/vnd.openxmlformats-officedocument.presentationml.notesSlide+xml"/>
  <Override PartName="/ppt/notesSlides/notesSlide886.xml" ContentType="application/vnd.openxmlformats-officedocument.presentationml.notesSlide+xml"/>
  <Override PartName="/ppt/notesSlides/notesSlide887.xml" ContentType="application/vnd.openxmlformats-officedocument.presentationml.notesSlide+xml"/>
  <Override PartName="/ppt/notesSlides/notesSlide888.xml" ContentType="application/vnd.openxmlformats-officedocument.presentationml.notesSlide+xml"/>
  <Override PartName="/ppt/notesSlides/notesSlide889.xml" ContentType="application/vnd.openxmlformats-officedocument.presentationml.notesSlide+xml"/>
  <Override PartName="/ppt/notesSlides/notesSlide890.xml" ContentType="application/vnd.openxmlformats-officedocument.presentationml.notesSlide+xml"/>
  <Override PartName="/ppt/notesSlides/notesSlide891.xml" ContentType="application/vnd.openxmlformats-officedocument.presentationml.notesSlide+xml"/>
  <Override PartName="/ppt/notesSlides/notesSlide892.xml" ContentType="application/vnd.openxmlformats-officedocument.presentationml.notesSlide+xml"/>
  <Override PartName="/ppt/notesSlides/notesSlide893.xml" ContentType="application/vnd.openxmlformats-officedocument.presentationml.notesSlide+xml"/>
  <Override PartName="/ppt/notesSlides/notesSlide894.xml" ContentType="application/vnd.openxmlformats-officedocument.presentationml.notesSlide+xml"/>
  <Override PartName="/ppt/notesSlides/notesSlide895.xml" ContentType="application/vnd.openxmlformats-officedocument.presentationml.notesSlide+xml"/>
  <Override PartName="/ppt/notesSlides/notesSlide896.xml" ContentType="application/vnd.openxmlformats-officedocument.presentationml.notesSlide+xml"/>
  <Override PartName="/ppt/notesSlides/notesSlide897.xml" ContentType="application/vnd.openxmlformats-officedocument.presentationml.notesSlide+xml"/>
  <Override PartName="/ppt/notesSlides/notesSlide898.xml" ContentType="application/vnd.openxmlformats-officedocument.presentationml.notesSlide+xml"/>
  <Override PartName="/ppt/notesSlides/notesSlide899.xml" ContentType="application/vnd.openxmlformats-officedocument.presentationml.notesSlide+xml"/>
  <Override PartName="/ppt/notesSlides/notesSlide900.xml" ContentType="application/vnd.openxmlformats-officedocument.presentationml.notesSlide+xml"/>
  <Override PartName="/ppt/notesSlides/notesSlide901.xml" ContentType="application/vnd.openxmlformats-officedocument.presentationml.notesSlide+xml"/>
  <Override PartName="/ppt/notesSlides/notesSlide902.xml" ContentType="application/vnd.openxmlformats-officedocument.presentationml.notesSlide+xml"/>
  <Override PartName="/ppt/notesSlides/notesSlide903.xml" ContentType="application/vnd.openxmlformats-officedocument.presentationml.notesSlide+xml"/>
  <Override PartName="/ppt/notesSlides/notesSlide904.xml" ContentType="application/vnd.openxmlformats-officedocument.presentationml.notesSlide+xml"/>
  <Override PartName="/ppt/notesSlides/notesSlide905.xml" ContentType="application/vnd.openxmlformats-officedocument.presentationml.notesSlide+xml"/>
  <Override PartName="/ppt/notesSlides/notesSlide906.xml" ContentType="application/vnd.openxmlformats-officedocument.presentationml.notesSlide+xml"/>
  <Override PartName="/ppt/notesSlides/notesSlide907.xml" ContentType="application/vnd.openxmlformats-officedocument.presentationml.notesSlide+xml"/>
  <Override PartName="/ppt/notesSlides/notesSlide908.xml" ContentType="application/vnd.openxmlformats-officedocument.presentationml.notesSlide+xml"/>
  <Override PartName="/ppt/notesSlides/notesSlide909.xml" ContentType="application/vnd.openxmlformats-officedocument.presentationml.notesSlide+xml"/>
  <Override PartName="/ppt/notesSlides/notesSlide910.xml" ContentType="application/vnd.openxmlformats-officedocument.presentationml.notesSlide+xml"/>
  <Override PartName="/ppt/notesSlides/notesSlide911.xml" ContentType="application/vnd.openxmlformats-officedocument.presentationml.notesSlide+xml"/>
  <Override PartName="/ppt/notesSlides/notesSlide912.xml" ContentType="application/vnd.openxmlformats-officedocument.presentationml.notesSlide+xml"/>
  <Override PartName="/ppt/notesSlides/notesSlide913.xml" ContentType="application/vnd.openxmlformats-officedocument.presentationml.notesSlide+xml"/>
  <Override PartName="/ppt/notesSlides/notesSlide914.xml" ContentType="application/vnd.openxmlformats-officedocument.presentationml.notesSlide+xml"/>
  <Override PartName="/ppt/notesSlides/notesSlide915.xml" ContentType="application/vnd.openxmlformats-officedocument.presentationml.notesSlide+xml"/>
  <Override PartName="/ppt/notesSlides/notesSlide916.xml" ContentType="application/vnd.openxmlformats-officedocument.presentationml.notesSlide+xml"/>
  <Override PartName="/ppt/notesSlides/notesSlide917.xml" ContentType="application/vnd.openxmlformats-officedocument.presentationml.notesSlide+xml"/>
  <Override PartName="/ppt/notesSlides/notesSlide918.xml" ContentType="application/vnd.openxmlformats-officedocument.presentationml.notesSlide+xml"/>
  <Override PartName="/ppt/notesSlides/notesSlide919.xml" ContentType="application/vnd.openxmlformats-officedocument.presentationml.notesSlide+xml"/>
  <Override PartName="/ppt/notesSlides/notesSlide920.xml" ContentType="application/vnd.openxmlformats-officedocument.presentationml.notesSlide+xml"/>
  <Override PartName="/ppt/notesSlides/notesSlide921.xml" ContentType="application/vnd.openxmlformats-officedocument.presentationml.notesSlide+xml"/>
  <Override PartName="/ppt/notesSlides/notesSlide922.xml" ContentType="application/vnd.openxmlformats-officedocument.presentationml.notesSlide+xml"/>
  <Override PartName="/ppt/notesSlides/notesSlide923.xml" ContentType="application/vnd.openxmlformats-officedocument.presentationml.notesSlide+xml"/>
  <Override PartName="/ppt/notesSlides/notesSlide924.xml" ContentType="application/vnd.openxmlformats-officedocument.presentationml.notesSlide+xml"/>
  <Override PartName="/ppt/notesSlides/notesSlide925.xml" ContentType="application/vnd.openxmlformats-officedocument.presentationml.notesSlide+xml"/>
  <Override PartName="/ppt/notesSlides/notesSlide926.xml" ContentType="application/vnd.openxmlformats-officedocument.presentationml.notesSlide+xml"/>
  <Override PartName="/ppt/notesSlides/notesSlide927.xml" ContentType="application/vnd.openxmlformats-officedocument.presentationml.notesSlide+xml"/>
  <Override PartName="/ppt/notesSlides/notesSlide928.xml" ContentType="application/vnd.openxmlformats-officedocument.presentationml.notesSlide+xml"/>
  <Override PartName="/ppt/notesSlides/notesSlide929.xml" ContentType="application/vnd.openxmlformats-officedocument.presentationml.notesSlide+xml"/>
  <Override PartName="/ppt/notesSlides/notesSlide930.xml" ContentType="application/vnd.openxmlformats-officedocument.presentationml.notesSlide+xml"/>
  <Override PartName="/ppt/notesSlides/notesSlide931.xml" ContentType="application/vnd.openxmlformats-officedocument.presentationml.notesSlide+xml"/>
  <Override PartName="/ppt/notesSlides/notesSlide932.xml" ContentType="application/vnd.openxmlformats-officedocument.presentationml.notesSlide+xml"/>
  <Override PartName="/ppt/notesSlides/notesSlide933.xml" ContentType="application/vnd.openxmlformats-officedocument.presentationml.notesSlide+xml"/>
  <Override PartName="/ppt/notesSlides/notesSlide934.xml" ContentType="application/vnd.openxmlformats-officedocument.presentationml.notesSlide+xml"/>
  <Override PartName="/ppt/notesSlides/notesSlide935.xml" ContentType="application/vnd.openxmlformats-officedocument.presentationml.notesSlide+xml"/>
  <Override PartName="/ppt/notesSlides/notesSlide936.xml" ContentType="application/vnd.openxmlformats-officedocument.presentationml.notesSlide+xml"/>
  <Override PartName="/ppt/notesSlides/notesSlide937.xml" ContentType="application/vnd.openxmlformats-officedocument.presentationml.notesSlide+xml"/>
  <Override PartName="/ppt/notesSlides/notesSlide938.xml" ContentType="application/vnd.openxmlformats-officedocument.presentationml.notesSlide+xml"/>
  <Override PartName="/ppt/notesSlides/notesSlide939.xml" ContentType="application/vnd.openxmlformats-officedocument.presentationml.notesSlide+xml"/>
  <Override PartName="/ppt/notesSlides/notesSlide940.xml" ContentType="application/vnd.openxmlformats-officedocument.presentationml.notesSlide+xml"/>
  <Override PartName="/ppt/notesSlides/notesSlide941.xml" ContentType="application/vnd.openxmlformats-officedocument.presentationml.notesSlide+xml"/>
  <Override PartName="/ppt/notesSlides/notesSlide942.xml" ContentType="application/vnd.openxmlformats-officedocument.presentationml.notesSlide+xml"/>
  <Override PartName="/ppt/notesSlides/notesSlide943.xml" ContentType="application/vnd.openxmlformats-officedocument.presentationml.notesSlide+xml"/>
  <Override PartName="/ppt/notesSlides/notesSlide944.xml" ContentType="application/vnd.openxmlformats-officedocument.presentationml.notesSlide+xml"/>
  <Override PartName="/ppt/notesSlides/notesSlide945.xml" ContentType="application/vnd.openxmlformats-officedocument.presentationml.notesSlide+xml"/>
  <Override PartName="/ppt/notesSlides/notesSlide946.xml" ContentType="application/vnd.openxmlformats-officedocument.presentationml.notesSlide+xml"/>
  <Override PartName="/ppt/notesSlides/notesSlide947.xml" ContentType="application/vnd.openxmlformats-officedocument.presentationml.notesSlide+xml"/>
  <Override PartName="/ppt/notesSlides/notesSlide948.xml" ContentType="application/vnd.openxmlformats-officedocument.presentationml.notesSlide+xml"/>
  <Override PartName="/ppt/notesSlides/notesSlide949.xml" ContentType="application/vnd.openxmlformats-officedocument.presentationml.notesSlide+xml"/>
  <Override PartName="/ppt/notesSlides/notesSlide950.xml" ContentType="application/vnd.openxmlformats-officedocument.presentationml.notesSlide+xml"/>
  <Override PartName="/ppt/notesSlides/notesSlide951.xml" ContentType="application/vnd.openxmlformats-officedocument.presentationml.notesSlide+xml"/>
  <Override PartName="/ppt/notesSlides/notesSlide952.xml" ContentType="application/vnd.openxmlformats-officedocument.presentationml.notesSlide+xml"/>
  <Override PartName="/ppt/notesSlides/notesSlide953.xml" ContentType="application/vnd.openxmlformats-officedocument.presentationml.notesSlide+xml"/>
  <Override PartName="/ppt/notesSlides/notesSlide954.xml" ContentType="application/vnd.openxmlformats-officedocument.presentationml.notesSlide+xml"/>
  <Override PartName="/ppt/notesSlides/notesSlide955.xml" ContentType="application/vnd.openxmlformats-officedocument.presentationml.notesSlide+xml"/>
  <Override PartName="/ppt/notesSlides/notesSlide956.xml" ContentType="application/vnd.openxmlformats-officedocument.presentationml.notesSlide+xml"/>
  <Override PartName="/ppt/notesSlides/notesSlide957.xml" ContentType="application/vnd.openxmlformats-officedocument.presentationml.notesSlide+xml"/>
  <Override PartName="/ppt/notesSlides/notesSlide958.xml" ContentType="application/vnd.openxmlformats-officedocument.presentationml.notesSlide+xml"/>
  <Override PartName="/ppt/notesSlides/notesSlide959.xml" ContentType="application/vnd.openxmlformats-officedocument.presentationml.notesSlide+xml"/>
  <Override PartName="/ppt/notesSlides/notesSlide960.xml" ContentType="application/vnd.openxmlformats-officedocument.presentationml.notesSlide+xml"/>
  <Override PartName="/ppt/notesSlides/notesSlide961.xml" ContentType="application/vnd.openxmlformats-officedocument.presentationml.notesSlide+xml"/>
  <Override PartName="/ppt/notesSlides/notesSlide962.xml" ContentType="application/vnd.openxmlformats-officedocument.presentationml.notesSlide+xml"/>
  <Override PartName="/ppt/notesSlides/notesSlide963.xml" ContentType="application/vnd.openxmlformats-officedocument.presentationml.notesSlide+xml"/>
  <Override PartName="/ppt/notesSlides/notesSlide964.xml" ContentType="application/vnd.openxmlformats-officedocument.presentationml.notesSlide+xml"/>
  <Override PartName="/ppt/notesSlides/notesSlide965.xml" ContentType="application/vnd.openxmlformats-officedocument.presentationml.notesSlide+xml"/>
  <Override PartName="/ppt/notesSlides/notesSlide966.xml" ContentType="application/vnd.openxmlformats-officedocument.presentationml.notesSlide+xml"/>
  <Override PartName="/ppt/notesSlides/notesSlide967.xml" ContentType="application/vnd.openxmlformats-officedocument.presentationml.notesSlide+xml"/>
  <Override PartName="/ppt/notesSlides/notesSlide968.xml" ContentType="application/vnd.openxmlformats-officedocument.presentationml.notesSlide+xml"/>
  <Override PartName="/ppt/notesSlides/notesSlide969.xml" ContentType="application/vnd.openxmlformats-officedocument.presentationml.notesSlide+xml"/>
  <Override PartName="/ppt/notesSlides/notesSlide970.xml" ContentType="application/vnd.openxmlformats-officedocument.presentationml.notesSlide+xml"/>
  <Override PartName="/ppt/notesSlides/notesSlide971.xml" ContentType="application/vnd.openxmlformats-officedocument.presentationml.notesSlide+xml"/>
  <Override PartName="/ppt/notesSlides/notesSlide972.xml" ContentType="application/vnd.openxmlformats-officedocument.presentationml.notesSlide+xml"/>
  <Override PartName="/ppt/notesSlides/notesSlide973.xml" ContentType="application/vnd.openxmlformats-officedocument.presentationml.notesSlide+xml"/>
  <Override PartName="/ppt/notesSlides/notesSlide974.xml" ContentType="application/vnd.openxmlformats-officedocument.presentationml.notesSlide+xml"/>
  <Override PartName="/ppt/notesSlides/notesSlide975.xml" ContentType="application/vnd.openxmlformats-officedocument.presentationml.notesSlide+xml"/>
  <Override PartName="/ppt/notesSlides/notesSlide976.xml" ContentType="application/vnd.openxmlformats-officedocument.presentationml.notesSlide+xml"/>
  <Override PartName="/ppt/notesSlides/notesSlide977.xml" ContentType="application/vnd.openxmlformats-officedocument.presentationml.notesSlide+xml"/>
  <Override PartName="/ppt/notesSlides/notesSlide978.xml" ContentType="application/vnd.openxmlformats-officedocument.presentationml.notesSlide+xml"/>
  <Override PartName="/ppt/notesSlides/notesSlide979.xml" ContentType="application/vnd.openxmlformats-officedocument.presentationml.notesSlide+xml"/>
  <Override PartName="/ppt/notesSlides/notesSlide980.xml" ContentType="application/vnd.openxmlformats-officedocument.presentationml.notesSlide+xml"/>
  <Override PartName="/ppt/notesSlides/notesSlide981.xml" ContentType="application/vnd.openxmlformats-officedocument.presentationml.notesSlide+xml"/>
  <Override PartName="/ppt/notesSlides/notesSlide982.xml" ContentType="application/vnd.openxmlformats-officedocument.presentationml.notesSlide+xml"/>
  <Override PartName="/ppt/notesSlides/notesSlide983.xml" ContentType="application/vnd.openxmlformats-officedocument.presentationml.notesSlide+xml"/>
  <Override PartName="/ppt/notesSlides/notesSlide984.xml" ContentType="application/vnd.openxmlformats-officedocument.presentationml.notesSlide+xml"/>
  <Override PartName="/ppt/notesSlides/notesSlide985.xml" ContentType="application/vnd.openxmlformats-officedocument.presentationml.notesSlide+xml"/>
  <Override PartName="/ppt/notesSlides/notesSlide986.xml" ContentType="application/vnd.openxmlformats-officedocument.presentationml.notesSlide+xml"/>
  <Override PartName="/ppt/notesSlides/notesSlide987.xml" ContentType="application/vnd.openxmlformats-officedocument.presentationml.notesSlide+xml"/>
  <Override PartName="/ppt/notesSlides/notesSlide988.xml" ContentType="application/vnd.openxmlformats-officedocument.presentationml.notesSlide+xml"/>
  <Override PartName="/ppt/notesSlides/notesSlide989.xml" ContentType="application/vnd.openxmlformats-officedocument.presentationml.notesSlide+xml"/>
  <Override PartName="/ppt/notesSlides/notesSlide990.xml" ContentType="application/vnd.openxmlformats-officedocument.presentationml.notesSlide+xml"/>
  <Override PartName="/ppt/notesSlides/notesSlide991.xml" ContentType="application/vnd.openxmlformats-officedocument.presentationml.notesSlide+xml"/>
  <Override PartName="/ppt/notesSlides/notesSlide992.xml" ContentType="application/vnd.openxmlformats-officedocument.presentationml.notesSlide+xml"/>
  <Override PartName="/ppt/notesSlides/notesSlide993.xml" ContentType="application/vnd.openxmlformats-officedocument.presentationml.notesSlide+xml"/>
  <Override PartName="/ppt/notesSlides/notesSlide994.xml" ContentType="application/vnd.openxmlformats-officedocument.presentationml.notesSlide+xml"/>
  <Override PartName="/ppt/notesSlides/notesSlide995.xml" ContentType="application/vnd.openxmlformats-officedocument.presentationml.notesSlide+xml"/>
  <Override PartName="/ppt/notesSlides/notesSlide996.xml" ContentType="application/vnd.openxmlformats-officedocument.presentationml.notesSlide+xml"/>
  <Override PartName="/ppt/notesSlides/notesSlide997.xml" ContentType="application/vnd.openxmlformats-officedocument.presentationml.notesSlide+xml"/>
  <Override PartName="/ppt/notesSlides/notesSlide998.xml" ContentType="application/vnd.openxmlformats-officedocument.presentationml.notesSlide+xml"/>
  <Override PartName="/ppt/notesSlides/notesSlide999.xml" ContentType="application/vnd.openxmlformats-officedocument.presentationml.notesSlide+xml"/>
  <Override PartName="/ppt/notesSlides/notesSlide1000.xml" ContentType="application/vnd.openxmlformats-officedocument.presentationml.notesSlide+xml"/>
  <Override PartName="/ppt/notesSlides/notesSlide1001.xml" ContentType="application/vnd.openxmlformats-officedocument.presentationml.notesSlide+xml"/>
  <Override PartName="/ppt/notesSlides/notesSlide1002.xml" ContentType="application/vnd.openxmlformats-officedocument.presentationml.notesSlide+xml"/>
  <Override PartName="/ppt/notesSlides/notesSlide1003.xml" ContentType="application/vnd.openxmlformats-officedocument.presentationml.notesSlide+xml"/>
  <Override PartName="/ppt/notesSlides/notesSlide1004.xml" ContentType="application/vnd.openxmlformats-officedocument.presentationml.notesSlide+xml"/>
  <Override PartName="/ppt/notesSlides/notesSlide1005.xml" ContentType="application/vnd.openxmlformats-officedocument.presentationml.notesSlide+xml"/>
  <Override PartName="/ppt/notesSlides/notesSlide1006.xml" ContentType="application/vnd.openxmlformats-officedocument.presentationml.notesSlide+xml"/>
  <Override PartName="/ppt/notesSlides/notesSlide1007.xml" ContentType="application/vnd.openxmlformats-officedocument.presentationml.notesSlide+xml"/>
  <Override PartName="/ppt/notesSlides/notesSlide1008.xml" ContentType="application/vnd.openxmlformats-officedocument.presentationml.notesSlide+xml"/>
  <Override PartName="/ppt/notesSlides/notesSlide1009.xml" ContentType="application/vnd.openxmlformats-officedocument.presentationml.notesSlide+xml"/>
  <Override PartName="/ppt/notesSlides/notesSlide1010.xml" ContentType="application/vnd.openxmlformats-officedocument.presentationml.notesSlide+xml"/>
  <Override PartName="/ppt/notesSlides/notesSlide1011.xml" ContentType="application/vnd.openxmlformats-officedocument.presentationml.notesSlide+xml"/>
  <Override PartName="/ppt/notesSlides/notesSlide1012.xml" ContentType="application/vnd.openxmlformats-officedocument.presentationml.notesSlide+xml"/>
  <Override PartName="/ppt/notesSlides/notesSlide1013.xml" ContentType="application/vnd.openxmlformats-officedocument.presentationml.notesSlide+xml"/>
  <Override PartName="/ppt/notesSlides/notesSlide1014.xml" ContentType="application/vnd.openxmlformats-officedocument.presentationml.notesSlide+xml"/>
  <Override PartName="/ppt/notesSlides/notesSlide1015.xml" ContentType="application/vnd.openxmlformats-officedocument.presentationml.notesSlide+xml"/>
  <Override PartName="/ppt/notesSlides/notesSlide1016.xml" ContentType="application/vnd.openxmlformats-officedocument.presentationml.notesSlide+xml"/>
  <Override PartName="/ppt/notesSlides/notesSlide1017.xml" ContentType="application/vnd.openxmlformats-officedocument.presentationml.notesSlide+xml"/>
  <Override PartName="/ppt/notesSlides/notesSlide1018.xml" ContentType="application/vnd.openxmlformats-officedocument.presentationml.notesSlide+xml"/>
  <Override PartName="/ppt/notesSlides/notesSlide1019.xml" ContentType="application/vnd.openxmlformats-officedocument.presentationml.notesSlide+xml"/>
  <Override PartName="/ppt/notesSlides/notesSlide1020.xml" ContentType="application/vnd.openxmlformats-officedocument.presentationml.notesSlide+xml"/>
  <Override PartName="/ppt/notesSlides/notesSlide1021.xml" ContentType="application/vnd.openxmlformats-officedocument.presentationml.notesSlide+xml"/>
  <Override PartName="/ppt/notesSlides/notesSlide1022.xml" ContentType="application/vnd.openxmlformats-officedocument.presentationml.notesSlide+xml"/>
  <Override PartName="/ppt/notesSlides/notesSlide1023.xml" ContentType="application/vnd.openxmlformats-officedocument.presentationml.notesSlide+xml"/>
  <Override PartName="/ppt/notesSlides/notesSlide1024.xml" ContentType="application/vnd.openxmlformats-officedocument.presentationml.notesSlide+xml"/>
  <Override PartName="/ppt/notesSlides/notesSlide1025.xml" ContentType="application/vnd.openxmlformats-officedocument.presentationml.notesSlide+xml"/>
  <Override PartName="/ppt/notesSlides/notesSlide1026.xml" ContentType="application/vnd.openxmlformats-officedocument.presentationml.notesSlide+xml"/>
  <Override PartName="/ppt/notesSlides/notesSlide1027.xml" ContentType="application/vnd.openxmlformats-officedocument.presentationml.notesSlide+xml"/>
  <Override PartName="/ppt/notesSlides/notesSlide1028.xml" ContentType="application/vnd.openxmlformats-officedocument.presentationml.notesSlide+xml"/>
  <Override PartName="/ppt/notesSlides/notesSlide1029.xml" ContentType="application/vnd.openxmlformats-officedocument.presentationml.notesSlide+xml"/>
  <Override PartName="/ppt/notesSlides/notesSlide1030.xml" ContentType="application/vnd.openxmlformats-officedocument.presentationml.notesSlide+xml"/>
  <Override PartName="/ppt/notesSlides/notesSlide1031.xml" ContentType="application/vnd.openxmlformats-officedocument.presentationml.notesSlide+xml"/>
  <Override PartName="/ppt/notesSlides/notesSlide1032.xml" ContentType="application/vnd.openxmlformats-officedocument.presentationml.notesSlide+xml"/>
  <Override PartName="/ppt/notesSlides/notesSlide1033.xml" ContentType="application/vnd.openxmlformats-officedocument.presentationml.notesSlide+xml"/>
  <Override PartName="/ppt/notesSlides/notesSlide1034.xml" ContentType="application/vnd.openxmlformats-officedocument.presentationml.notesSlide+xml"/>
  <Override PartName="/ppt/notesSlides/notesSlide1035.xml" ContentType="application/vnd.openxmlformats-officedocument.presentationml.notesSlide+xml"/>
  <Override PartName="/ppt/notesSlides/notesSlide1036.xml" ContentType="application/vnd.openxmlformats-officedocument.presentationml.notesSlide+xml"/>
  <Override PartName="/ppt/notesSlides/notesSlide1037.xml" ContentType="application/vnd.openxmlformats-officedocument.presentationml.notesSlide+xml"/>
  <Override PartName="/ppt/notesSlides/notesSlide1038.xml" ContentType="application/vnd.openxmlformats-officedocument.presentationml.notesSlide+xml"/>
  <Override PartName="/ppt/notesSlides/notesSlide1039.xml" ContentType="application/vnd.openxmlformats-officedocument.presentationml.notesSlide+xml"/>
  <Override PartName="/ppt/notesSlides/notesSlide1040.xml" ContentType="application/vnd.openxmlformats-officedocument.presentationml.notesSlide+xml"/>
  <Override PartName="/ppt/notesSlides/notesSlide1041.xml" ContentType="application/vnd.openxmlformats-officedocument.presentationml.notesSlide+xml"/>
  <Override PartName="/ppt/notesSlides/notesSlide1042.xml" ContentType="application/vnd.openxmlformats-officedocument.presentationml.notesSlide+xml"/>
  <Override PartName="/ppt/notesSlides/notesSlide1043.xml" ContentType="application/vnd.openxmlformats-officedocument.presentationml.notesSlide+xml"/>
  <Override PartName="/ppt/notesSlides/notesSlide1044.xml" ContentType="application/vnd.openxmlformats-officedocument.presentationml.notesSlide+xml"/>
  <Override PartName="/ppt/notesSlides/notesSlide1045.xml" ContentType="application/vnd.openxmlformats-officedocument.presentationml.notesSlide+xml"/>
  <Override PartName="/ppt/notesSlides/notesSlide1046.xml" ContentType="application/vnd.openxmlformats-officedocument.presentationml.notesSlide+xml"/>
  <Override PartName="/ppt/notesSlides/notesSlide1047.xml" ContentType="application/vnd.openxmlformats-officedocument.presentationml.notesSlide+xml"/>
  <Override PartName="/ppt/notesSlides/notesSlide1048.xml" ContentType="application/vnd.openxmlformats-officedocument.presentationml.notesSlide+xml"/>
  <Override PartName="/ppt/notesSlides/notesSlide1049.xml" ContentType="application/vnd.openxmlformats-officedocument.presentationml.notesSlide+xml"/>
  <Override PartName="/ppt/notesSlides/notesSlide1050.xml" ContentType="application/vnd.openxmlformats-officedocument.presentationml.notesSlide+xml"/>
  <Override PartName="/ppt/notesSlides/notesSlide1051.xml" ContentType="application/vnd.openxmlformats-officedocument.presentationml.notesSlide+xml"/>
  <Override PartName="/ppt/notesSlides/notesSlide1052.xml" ContentType="application/vnd.openxmlformats-officedocument.presentationml.notesSlide+xml"/>
  <Override PartName="/ppt/notesSlides/notesSlide1053.xml" ContentType="application/vnd.openxmlformats-officedocument.presentationml.notesSlide+xml"/>
  <Override PartName="/ppt/notesSlides/notesSlide1054.xml" ContentType="application/vnd.openxmlformats-officedocument.presentationml.notesSlide+xml"/>
  <Override PartName="/ppt/notesSlides/notesSlide1055.xml" ContentType="application/vnd.openxmlformats-officedocument.presentationml.notesSlide+xml"/>
  <Override PartName="/ppt/notesSlides/notesSlide1056.xml" ContentType="application/vnd.openxmlformats-officedocument.presentationml.notesSlide+xml"/>
  <Override PartName="/ppt/notesSlides/notesSlide1057.xml" ContentType="application/vnd.openxmlformats-officedocument.presentationml.notesSlide+xml"/>
  <Override PartName="/ppt/notesSlides/notesSlide1058.xml" ContentType="application/vnd.openxmlformats-officedocument.presentationml.notesSlide+xml"/>
  <Override PartName="/ppt/notesSlides/notesSlide1059.xml" ContentType="application/vnd.openxmlformats-officedocument.presentationml.notesSlide+xml"/>
  <Override PartName="/ppt/notesSlides/notesSlide1060.xml" ContentType="application/vnd.openxmlformats-officedocument.presentationml.notesSlide+xml"/>
  <Override PartName="/ppt/notesSlides/notesSlide1061.xml" ContentType="application/vnd.openxmlformats-officedocument.presentationml.notesSlide+xml"/>
  <Override PartName="/ppt/notesSlides/notesSlide1062.xml" ContentType="application/vnd.openxmlformats-officedocument.presentationml.notesSlide+xml"/>
  <Override PartName="/ppt/notesSlides/notesSlide1063.xml" ContentType="application/vnd.openxmlformats-officedocument.presentationml.notesSlide+xml"/>
  <Override PartName="/ppt/notesSlides/notesSlide1064.xml" ContentType="application/vnd.openxmlformats-officedocument.presentationml.notesSlide+xml"/>
  <Override PartName="/ppt/notesSlides/notesSlide1065.xml" ContentType="application/vnd.openxmlformats-officedocument.presentationml.notesSlide+xml"/>
  <Override PartName="/ppt/notesSlides/notesSlide1066.xml" ContentType="application/vnd.openxmlformats-officedocument.presentationml.notesSlide+xml"/>
  <Override PartName="/ppt/notesSlides/notesSlide1067.xml" ContentType="application/vnd.openxmlformats-officedocument.presentationml.notesSlide+xml"/>
  <Override PartName="/ppt/notesSlides/notesSlide1068.xml" ContentType="application/vnd.openxmlformats-officedocument.presentationml.notesSlide+xml"/>
  <Override PartName="/ppt/notesSlides/notesSlide1069.xml" ContentType="application/vnd.openxmlformats-officedocument.presentationml.notesSlide+xml"/>
  <Override PartName="/ppt/notesSlides/notesSlide1070.xml" ContentType="application/vnd.openxmlformats-officedocument.presentationml.notesSlide+xml"/>
  <Override PartName="/ppt/notesSlides/notesSlide1071.xml" ContentType="application/vnd.openxmlformats-officedocument.presentationml.notesSlide+xml"/>
  <Override PartName="/ppt/notesSlides/notesSlide1072.xml" ContentType="application/vnd.openxmlformats-officedocument.presentationml.notesSlide+xml"/>
  <Override PartName="/ppt/notesSlides/notesSlide1073.xml" ContentType="application/vnd.openxmlformats-officedocument.presentationml.notesSlide+xml"/>
  <Override PartName="/ppt/notesSlides/notesSlide1074.xml" ContentType="application/vnd.openxmlformats-officedocument.presentationml.notesSlide+xml"/>
  <Override PartName="/ppt/notesSlides/notesSlide1075.xml" ContentType="application/vnd.openxmlformats-officedocument.presentationml.notesSlide+xml"/>
  <Override PartName="/ppt/notesSlides/notesSlide1076.xml" ContentType="application/vnd.openxmlformats-officedocument.presentationml.notesSlide+xml"/>
  <Override PartName="/ppt/notesSlides/notesSlide1077.xml" ContentType="application/vnd.openxmlformats-officedocument.presentationml.notesSlide+xml"/>
  <Override PartName="/ppt/notesSlides/notesSlide1078.xml" ContentType="application/vnd.openxmlformats-officedocument.presentationml.notesSlide+xml"/>
  <Override PartName="/ppt/notesSlides/notesSlide1079.xml" ContentType="application/vnd.openxmlformats-officedocument.presentationml.notesSlide+xml"/>
  <Override PartName="/ppt/notesSlides/notesSlide1080.xml" ContentType="application/vnd.openxmlformats-officedocument.presentationml.notesSlide+xml"/>
  <Override PartName="/ppt/notesSlides/notesSlide1081.xml" ContentType="application/vnd.openxmlformats-officedocument.presentationml.notesSlide+xml"/>
  <Override PartName="/ppt/notesSlides/notesSlide1082.xml" ContentType="application/vnd.openxmlformats-officedocument.presentationml.notesSlide+xml"/>
  <Override PartName="/ppt/notesSlides/notesSlide1083.xml" ContentType="application/vnd.openxmlformats-officedocument.presentationml.notesSlide+xml"/>
  <Override PartName="/ppt/notesSlides/notesSlide1084.xml" ContentType="application/vnd.openxmlformats-officedocument.presentationml.notesSlide+xml"/>
  <Override PartName="/ppt/notesSlides/notesSlide1085.xml" ContentType="application/vnd.openxmlformats-officedocument.presentationml.notesSlide+xml"/>
  <Override PartName="/ppt/notesSlides/notesSlide1086.xml" ContentType="application/vnd.openxmlformats-officedocument.presentationml.notesSlide+xml"/>
  <Override PartName="/ppt/notesSlides/notesSlide1087.xml" ContentType="application/vnd.openxmlformats-officedocument.presentationml.notesSlide+xml"/>
  <Override PartName="/ppt/notesSlides/notesSlide1088.xml" ContentType="application/vnd.openxmlformats-officedocument.presentationml.notesSlide+xml"/>
  <Override PartName="/ppt/notesSlides/notesSlide1089.xml" ContentType="application/vnd.openxmlformats-officedocument.presentationml.notesSlide+xml"/>
  <Override PartName="/ppt/notesSlides/notesSlide1090.xml" ContentType="application/vnd.openxmlformats-officedocument.presentationml.notesSlide+xml"/>
  <Override PartName="/ppt/notesSlides/notesSlide1091.xml" ContentType="application/vnd.openxmlformats-officedocument.presentationml.notesSlide+xml"/>
  <Override PartName="/ppt/notesSlides/notesSlide1092.xml" ContentType="application/vnd.openxmlformats-officedocument.presentationml.notesSlide+xml"/>
  <Override PartName="/ppt/notesSlides/notesSlide1093.xml" ContentType="application/vnd.openxmlformats-officedocument.presentationml.notesSlide+xml"/>
  <Override PartName="/ppt/notesSlides/notesSlide1094.xml" ContentType="application/vnd.openxmlformats-officedocument.presentationml.notesSlide+xml"/>
  <Override PartName="/ppt/notesSlides/notesSlide1095.xml" ContentType="application/vnd.openxmlformats-officedocument.presentationml.notesSlide+xml"/>
  <Override PartName="/ppt/notesSlides/notesSlide1096.xml" ContentType="application/vnd.openxmlformats-officedocument.presentationml.notesSlide+xml"/>
  <Override PartName="/ppt/notesSlides/notesSlide1097.xml" ContentType="application/vnd.openxmlformats-officedocument.presentationml.notesSlide+xml"/>
  <Override PartName="/ppt/notesSlides/notesSlide10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0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1" r:id="rId82"/>
    <p:sldId id="342" r:id="rId83"/>
    <p:sldId id="343" r:id="rId84"/>
    <p:sldId id="344" r:id="rId85"/>
    <p:sldId id="345" r:id="rId86"/>
    <p:sldId id="346" r:id="rId87"/>
    <p:sldId id="347" r:id="rId88"/>
    <p:sldId id="348" r:id="rId89"/>
    <p:sldId id="349" r:id="rId90"/>
    <p:sldId id="350" r:id="rId91"/>
    <p:sldId id="351"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3" r:id="rId122"/>
    <p:sldId id="384" r:id="rId123"/>
    <p:sldId id="385" r:id="rId124"/>
    <p:sldId id="386" r:id="rId125"/>
    <p:sldId id="387" r:id="rId126"/>
    <p:sldId id="388" r:id="rId127"/>
    <p:sldId id="389" r:id="rId128"/>
    <p:sldId id="390" r:id="rId129"/>
    <p:sldId id="391" r:id="rId130"/>
    <p:sldId id="392" r:id="rId131"/>
    <p:sldId id="393" r:id="rId132"/>
    <p:sldId id="395" r:id="rId133"/>
    <p:sldId id="397" r:id="rId134"/>
    <p:sldId id="398" r:id="rId135"/>
    <p:sldId id="399" r:id="rId136"/>
    <p:sldId id="400" r:id="rId137"/>
    <p:sldId id="401" r:id="rId138"/>
    <p:sldId id="403" r:id="rId139"/>
    <p:sldId id="405" r:id="rId140"/>
    <p:sldId id="406" r:id="rId141"/>
    <p:sldId id="407" r:id="rId142"/>
    <p:sldId id="409" r:id="rId143"/>
    <p:sldId id="410" r:id="rId144"/>
    <p:sldId id="412" r:id="rId145"/>
    <p:sldId id="413" r:id="rId146"/>
    <p:sldId id="414" r:id="rId147"/>
    <p:sldId id="415" r:id="rId148"/>
    <p:sldId id="416" r:id="rId149"/>
    <p:sldId id="417" r:id="rId150"/>
    <p:sldId id="418" r:id="rId151"/>
    <p:sldId id="419" r:id="rId152"/>
    <p:sldId id="420" r:id="rId153"/>
    <p:sldId id="421" r:id="rId154"/>
    <p:sldId id="422" r:id="rId155"/>
    <p:sldId id="423" r:id="rId156"/>
    <p:sldId id="424" r:id="rId157"/>
    <p:sldId id="425" r:id="rId158"/>
    <p:sldId id="426" r:id="rId159"/>
    <p:sldId id="427" r:id="rId160"/>
    <p:sldId id="428" r:id="rId161"/>
    <p:sldId id="429" r:id="rId162"/>
    <p:sldId id="430" r:id="rId163"/>
    <p:sldId id="431" r:id="rId164"/>
    <p:sldId id="432" r:id="rId165"/>
    <p:sldId id="433" r:id="rId166"/>
    <p:sldId id="434" r:id="rId167"/>
    <p:sldId id="435" r:id="rId168"/>
    <p:sldId id="436" r:id="rId169"/>
    <p:sldId id="437" r:id="rId170"/>
    <p:sldId id="438" r:id="rId171"/>
    <p:sldId id="439" r:id="rId172"/>
    <p:sldId id="440" r:id="rId173"/>
    <p:sldId id="441" r:id="rId174"/>
    <p:sldId id="442" r:id="rId175"/>
    <p:sldId id="443" r:id="rId176"/>
    <p:sldId id="444" r:id="rId177"/>
    <p:sldId id="445" r:id="rId178"/>
    <p:sldId id="446" r:id="rId179"/>
    <p:sldId id="447" r:id="rId180"/>
    <p:sldId id="448" r:id="rId181"/>
    <p:sldId id="450" r:id="rId182"/>
    <p:sldId id="453" r:id="rId183"/>
    <p:sldId id="454" r:id="rId184"/>
    <p:sldId id="455" r:id="rId185"/>
    <p:sldId id="456" r:id="rId186"/>
    <p:sldId id="457" r:id="rId187"/>
    <p:sldId id="458" r:id="rId188"/>
    <p:sldId id="459" r:id="rId189"/>
    <p:sldId id="460" r:id="rId190"/>
    <p:sldId id="461" r:id="rId191"/>
    <p:sldId id="462" r:id="rId192"/>
    <p:sldId id="463" r:id="rId193"/>
    <p:sldId id="464" r:id="rId194"/>
    <p:sldId id="465" r:id="rId195"/>
    <p:sldId id="466" r:id="rId196"/>
    <p:sldId id="467" r:id="rId197"/>
    <p:sldId id="468" r:id="rId198"/>
    <p:sldId id="469" r:id="rId199"/>
    <p:sldId id="470" r:id="rId200"/>
    <p:sldId id="471" r:id="rId201"/>
    <p:sldId id="472" r:id="rId202"/>
    <p:sldId id="473" r:id="rId203"/>
    <p:sldId id="474" r:id="rId204"/>
    <p:sldId id="477" r:id="rId205"/>
    <p:sldId id="478" r:id="rId206"/>
    <p:sldId id="479" r:id="rId207"/>
    <p:sldId id="480" r:id="rId208"/>
    <p:sldId id="481" r:id="rId209"/>
    <p:sldId id="482" r:id="rId210"/>
    <p:sldId id="483" r:id="rId211"/>
    <p:sldId id="484" r:id="rId212"/>
    <p:sldId id="485" r:id="rId213"/>
    <p:sldId id="486" r:id="rId214"/>
    <p:sldId id="487" r:id="rId215"/>
    <p:sldId id="488" r:id="rId216"/>
    <p:sldId id="489" r:id="rId217"/>
    <p:sldId id="490" r:id="rId218"/>
    <p:sldId id="491" r:id="rId219"/>
    <p:sldId id="492" r:id="rId220"/>
    <p:sldId id="493" r:id="rId221"/>
    <p:sldId id="494" r:id="rId222"/>
    <p:sldId id="495" r:id="rId223"/>
    <p:sldId id="496" r:id="rId224"/>
    <p:sldId id="497" r:id="rId225"/>
    <p:sldId id="498" r:id="rId226"/>
    <p:sldId id="499" r:id="rId227"/>
    <p:sldId id="500" r:id="rId228"/>
    <p:sldId id="501" r:id="rId229"/>
    <p:sldId id="502" r:id="rId230"/>
    <p:sldId id="503" r:id="rId231"/>
    <p:sldId id="504" r:id="rId232"/>
    <p:sldId id="505" r:id="rId233"/>
    <p:sldId id="506" r:id="rId234"/>
    <p:sldId id="507" r:id="rId235"/>
    <p:sldId id="508" r:id="rId236"/>
    <p:sldId id="509" r:id="rId237"/>
    <p:sldId id="510" r:id="rId238"/>
    <p:sldId id="511" r:id="rId239"/>
    <p:sldId id="512" r:id="rId240"/>
    <p:sldId id="513" r:id="rId241"/>
    <p:sldId id="514" r:id="rId242"/>
    <p:sldId id="515" r:id="rId243"/>
    <p:sldId id="516" r:id="rId244"/>
    <p:sldId id="517" r:id="rId245"/>
    <p:sldId id="518" r:id="rId246"/>
    <p:sldId id="519" r:id="rId247"/>
    <p:sldId id="520" r:id="rId248"/>
    <p:sldId id="521" r:id="rId249"/>
    <p:sldId id="522" r:id="rId250"/>
    <p:sldId id="523" r:id="rId251"/>
    <p:sldId id="524" r:id="rId252"/>
    <p:sldId id="525" r:id="rId253"/>
    <p:sldId id="526" r:id="rId254"/>
    <p:sldId id="527" r:id="rId255"/>
    <p:sldId id="528" r:id="rId256"/>
    <p:sldId id="529" r:id="rId257"/>
    <p:sldId id="530" r:id="rId258"/>
    <p:sldId id="531" r:id="rId259"/>
    <p:sldId id="532" r:id="rId260"/>
    <p:sldId id="533" r:id="rId261"/>
    <p:sldId id="534" r:id="rId262"/>
    <p:sldId id="535" r:id="rId263"/>
    <p:sldId id="536" r:id="rId264"/>
    <p:sldId id="537" r:id="rId265"/>
    <p:sldId id="538" r:id="rId266"/>
    <p:sldId id="539" r:id="rId267"/>
    <p:sldId id="540" r:id="rId268"/>
    <p:sldId id="541" r:id="rId269"/>
    <p:sldId id="542" r:id="rId270"/>
    <p:sldId id="543" r:id="rId271"/>
    <p:sldId id="544" r:id="rId272"/>
    <p:sldId id="545" r:id="rId273"/>
    <p:sldId id="546" r:id="rId274"/>
    <p:sldId id="547" r:id="rId275"/>
    <p:sldId id="548" r:id="rId276"/>
    <p:sldId id="549" r:id="rId277"/>
    <p:sldId id="550" r:id="rId278"/>
    <p:sldId id="551" r:id="rId279"/>
    <p:sldId id="552" r:id="rId280"/>
    <p:sldId id="553" r:id="rId281"/>
    <p:sldId id="554" r:id="rId282"/>
    <p:sldId id="555" r:id="rId283"/>
    <p:sldId id="556" r:id="rId284"/>
    <p:sldId id="557" r:id="rId285"/>
    <p:sldId id="558" r:id="rId286"/>
    <p:sldId id="559" r:id="rId287"/>
    <p:sldId id="560" r:id="rId288"/>
    <p:sldId id="561" r:id="rId289"/>
    <p:sldId id="562" r:id="rId290"/>
    <p:sldId id="563" r:id="rId291"/>
    <p:sldId id="564" r:id="rId292"/>
    <p:sldId id="565" r:id="rId293"/>
    <p:sldId id="566" r:id="rId294"/>
    <p:sldId id="567" r:id="rId295"/>
    <p:sldId id="568" r:id="rId296"/>
    <p:sldId id="569" r:id="rId297"/>
    <p:sldId id="570" r:id="rId298"/>
    <p:sldId id="571" r:id="rId299"/>
    <p:sldId id="572" r:id="rId300"/>
    <p:sldId id="573" r:id="rId301"/>
    <p:sldId id="574" r:id="rId302"/>
    <p:sldId id="575" r:id="rId303"/>
    <p:sldId id="576" r:id="rId304"/>
    <p:sldId id="577" r:id="rId305"/>
    <p:sldId id="578" r:id="rId306"/>
    <p:sldId id="579" r:id="rId307"/>
    <p:sldId id="580" r:id="rId308"/>
    <p:sldId id="581" r:id="rId309"/>
    <p:sldId id="582" r:id="rId310"/>
    <p:sldId id="583" r:id="rId311"/>
    <p:sldId id="584" r:id="rId312"/>
    <p:sldId id="585" r:id="rId313"/>
    <p:sldId id="586" r:id="rId314"/>
    <p:sldId id="587" r:id="rId315"/>
    <p:sldId id="588" r:id="rId316"/>
    <p:sldId id="589" r:id="rId317"/>
    <p:sldId id="590" r:id="rId318"/>
    <p:sldId id="591" r:id="rId319"/>
    <p:sldId id="592" r:id="rId320"/>
    <p:sldId id="593" r:id="rId321"/>
    <p:sldId id="594" r:id="rId322"/>
    <p:sldId id="595" r:id="rId323"/>
    <p:sldId id="596" r:id="rId324"/>
    <p:sldId id="597" r:id="rId325"/>
    <p:sldId id="598" r:id="rId326"/>
    <p:sldId id="599" r:id="rId327"/>
    <p:sldId id="600" r:id="rId328"/>
    <p:sldId id="601" r:id="rId329"/>
    <p:sldId id="602" r:id="rId330"/>
    <p:sldId id="603" r:id="rId331"/>
    <p:sldId id="604" r:id="rId332"/>
    <p:sldId id="605" r:id="rId333"/>
    <p:sldId id="606" r:id="rId334"/>
    <p:sldId id="607" r:id="rId335"/>
    <p:sldId id="608" r:id="rId336"/>
    <p:sldId id="609" r:id="rId337"/>
    <p:sldId id="610" r:id="rId338"/>
    <p:sldId id="611" r:id="rId339"/>
    <p:sldId id="612" r:id="rId340"/>
    <p:sldId id="613" r:id="rId341"/>
    <p:sldId id="614" r:id="rId342"/>
    <p:sldId id="615" r:id="rId343"/>
    <p:sldId id="616" r:id="rId344"/>
    <p:sldId id="617" r:id="rId345"/>
    <p:sldId id="618" r:id="rId346"/>
    <p:sldId id="619" r:id="rId347"/>
    <p:sldId id="620" r:id="rId348"/>
    <p:sldId id="621" r:id="rId349"/>
    <p:sldId id="622" r:id="rId350"/>
    <p:sldId id="623" r:id="rId351"/>
    <p:sldId id="624" r:id="rId352"/>
    <p:sldId id="625" r:id="rId353"/>
    <p:sldId id="626" r:id="rId354"/>
    <p:sldId id="627" r:id="rId355"/>
    <p:sldId id="628" r:id="rId356"/>
    <p:sldId id="629" r:id="rId357"/>
    <p:sldId id="630" r:id="rId358"/>
    <p:sldId id="631" r:id="rId359"/>
    <p:sldId id="632" r:id="rId360"/>
    <p:sldId id="633" r:id="rId361"/>
    <p:sldId id="634" r:id="rId362"/>
    <p:sldId id="635" r:id="rId363"/>
    <p:sldId id="636" r:id="rId364"/>
    <p:sldId id="637" r:id="rId365"/>
    <p:sldId id="638" r:id="rId366"/>
    <p:sldId id="639" r:id="rId367"/>
    <p:sldId id="640" r:id="rId368"/>
    <p:sldId id="641" r:id="rId369"/>
    <p:sldId id="642" r:id="rId370"/>
    <p:sldId id="643" r:id="rId371"/>
    <p:sldId id="644" r:id="rId372"/>
    <p:sldId id="645" r:id="rId373"/>
    <p:sldId id="646" r:id="rId374"/>
    <p:sldId id="647" r:id="rId375"/>
    <p:sldId id="648" r:id="rId376"/>
    <p:sldId id="649" r:id="rId377"/>
    <p:sldId id="650" r:id="rId378"/>
    <p:sldId id="651" r:id="rId379"/>
    <p:sldId id="652" r:id="rId380"/>
    <p:sldId id="653" r:id="rId381"/>
    <p:sldId id="654" r:id="rId382"/>
    <p:sldId id="655" r:id="rId383"/>
    <p:sldId id="656" r:id="rId384"/>
    <p:sldId id="657" r:id="rId385"/>
    <p:sldId id="658" r:id="rId386"/>
    <p:sldId id="659" r:id="rId387"/>
    <p:sldId id="660" r:id="rId388"/>
    <p:sldId id="661" r:id="rId389"/>
    <p:sldId id="662" r:id="rId390"/>
    <p:sldId id="663" r:id="rId391"/>
    <p:sldId id="664" r:id="rId392"/>
    <p:sldId id="665" r:id="rId393"/>
    <p:sldId id="666" r:id="rId394"/>
    <p:sldId id="667" r:id="rId395"/>
    <p:sldId id="668" r:id="rId396"/>
    <p:sldId id="669" r:id="rId397"/>
    <p:sldId id="670" r:id="rId398"/>
    <p:sldId id="671" r:id="rId399"/>
    <p:sldId id="672" r:id="rId400"/>
    <p:sldId id="673" r:id="rId401"/>
    <p:sldId id="674" r:id="rId402"/>
    <p:sldId id="675" r:id="rId403"/>
    <p:sldId id="676" r:id="rId404"/>
    <p:sldId id="677" r:id="rId405"/>
    <p:sldId id="678" r:id="rId406"/>
    <p:sldId id="679" r:id="rId407"/>
    <p:sldId id="680" r:id="rId408"/>
    <p:sldId id="681" r:id="rId409"/>
    <p:sldId id="682" r:id="rId410"/>
    <p:sldId id="683" r:id="rId411"/>
    <p:sldId id="684" r:id="rId412"/>
    <p:sldId id="685" r:id="rId413"/>
    <p:sldId id="686" r:id="rId414"/>
    <p:sldId id="687" r:id="rId415"/>
    <p:sldId id="688" r:id="rId416"/>
    <p:sldId id="689" r:id="rId417"/>
    <p:sldId id="690" r:id="rId418"/>
    <p:sldId id="691" r:id="rId419"/>
    <p:sldId id="692" r:id="rId420"/>
    <p:sldId id="693" r:id="rId421"/>
    <p:sldId id="694" r:id="rId422"/>
    <p:sldId id="695" r:id="rId423"/>
    <p:sldId id="696" r:id="rId424"/>
    <p:sldId id="697" r:id="rId425"/>
    <p:sldId id="698" r:id="rId426"/>
    <p:sldId id="699" r:id="rId427"/>
    <p:sldId id="700" r:id="rId428"/>
    <p:sldId id="701" r:id="rId429"/>
    <p:sldId id="702" r:id="rId430"/>
    <p:sldId id="703" r:id="rId431"/>
    <p:sldId id="704" r:id="rId432"/>
    <p:sldId id="705" r:id="rId433"/>
    <p:sldId id="706" r:id="rId434"/>
    <p:sldId id="708" r:id="rId435"/>
    <p:sldId id="709" r:id="rId436"/>
    <p:sldId id="710" r:id="rId437"/>
    <p:sldId id="711" r:id="rId438"/>
    <p:sldId id="712" r:id="rId439"/>
    <p:sldId id="713" r:id="rId440"/>
    <p:sldId id="714" r:id="rId441"/>
    <p:sldId id="715" r:id="rId442"/>
    <p:sldId id="716" r:id="rId443"/>
    <p:sldId id="717" r:id="rId444"/>
    <p:sldId id="718" r:id="rId445"/>
    <p:sldId id="719" r:id="rId446"/>
    <p:sldId id="720" r:id="rId447"/>
    <p:sldId id="721" r:id="rId448"/>
    <p:sldId id="722" r:id="rId449"/>
    <p:sldId id="723" r:id="rId450"/>
    <p:sldId id="724" r:id="rId451"/>
    <p:sldId id="725" r:id="rId452"/>
    <p:sldId id="726" r:id="rId453"/>
    <p:sldId id="727" r:id="rId454"/>
    <p:sldId id="728" r:id="rId455"/>
    <p:sldId id="729" r:id="rId456"/>
    <p:sldId id="730" r:id="rId457"/>
    <p:sldId id="731" r:id="rId458"/>
    <p:sldId id="732" r:id="rId459"/>
    <p:sldId id="733" r:id="rId460"/>
    <p:sldId id="734" r:id="rId461"/>
    <p:sldId id="735" r:id="rId462"/>
    <p:sldId id="737" r:id="rId463"/>
    <p:sldId id="738" r:id="rId464"/>
    <p:sldId id="739" r:id="rId465"/>
    <p:sldId id="740" r:id="rId466"/>
    <p:sldId id="741" r:id="rId467"/>
    <p:sldId id="742" r:id="rId468"/>
    <p:sldId id="743" r:id="rId469"/>
    <p:sldId id="744" r:id="rId470"/>
    <p:sldId id="745" r:id="rId471"/>
    <p:sldId id="746" r:id="rId472"/>
    <p:sldId id="747" r:id="rId473"/>
    <p:sldId id="748" r:id="rId474"/>
    <p:sldId id="749" r:id="rId475"/>
    <p:sldId id="750" r:id="rId476"/>
    <p:sldId id="751" r:id="rId477"/>
    <p:sldId id="752" r:id="rId478"/>
    <p:sldId id="753" r:id="rId479"/>
    <p:sldId id="754" r:id="rId480"/>
    <p:sldId id="755" r:id="rId481"/>
    <p:sldId id="756" r:id="rId482"/>
    <p:sldId id="757" r:id="rId483"/>
    <p:sldId id="758" r:id="rId484"/>
    <p:sldId id="759" r:id="rId485"/>
    <p:sldId id="760" r:id="rId486"/>
    <p:sldId id="761" r:id="rId487"/>
    <p:sldId id="762" r:id="rId488"/>
    <p:sldId id="763" r:id="rId489"/>
    <p:sldId id="764" r:id="rId490"/>
    <p:sldId id="765" r:id="rId491"/>
    <p:sldId id="766" r:id="rId492"/>
    <p:sldId id="767" r:id="rId493"/>
    <p:sldId id="768" r:id="rId494"/>
    <p:sldId id="769" r:id="rId495"/>
    <p:sldId id="771" r:id="rId496"/>
    <p:sldId id="772" r:id="rId497"/>
    <p:sldId id="773" r:id="rId498"/>
    <p:sldId id="774" r:id="rId499"/>
    <p:sldId id="775" r:id="rId500"/>
    <p:sldId id="776" r:id="rId501"/>
    <p:sldId id="777" r:id="rId502"/>
    <p:sldId id="778" r:id="rId503"/>
    <p:sldId id="779" r:id="rId504"/>
    <p:sldId id="780" r:id="rId505"/>
    <p:sldId id="781" r:id="rId506"/>
    <p:sldId id="782" r:id="rId507"/>
    <p:sldId id="783" r:id="rId508"/>
    <p:sldId id="784" r:id="rId509"/>
    <p:sldId id="785" r:id="rId510"/>
    <p:sldId id="786" r:id="rId511"/>
    <p:sldId id="787" r:id="rId512"/>
    <p:sldId id="788" r:id="rId513"/>
    <p:sldId id="789" r:id="rId514"/>
    <p:sldId id="790" r:id="rId515"/>
    <p:sldId id="791" r:id="rId516"/>
    <p:sldId id="792" r:id="rId517"/>
    <p:sldId id="793" r:id="rId518"/>
    <p:sldId id="794" r:id="rId519"/>
    <p:sldId id="795" r:id="rId520"/>
    <p:sldId id="796" r:id="rId521"/>
    <p:sldId id="797" r:id="rId522"/>
    <p:sldId id="798" r:id="rId523"/>
    <p:sldId id="799" r:id="rId524"/>
    <p:sldId id="800" r:id="rId525"/>
    <p:sldId id="801" r:id="rId526"/>
    <p:sldId id="802" r:id="rId527"/>
    <p:sldId id="803" r:id="rId528"/>
    <p:sldId id="804" r:id="rId529"/>
    <p:sldId id="805" r:id="rId530"/>
    <p:sldId id="806" r:id="rId531"/>
    <p:sldId id="807" r:id="rId532"/>
    <p:sldId id="808" r:id="rId533"/>
    <p:sldId id="809" r:id="rId534"/>
    <p:sldId id="810" r:id="rId535"/>
    <p:sldId id="811" r:id="rId536"/>
    <p:sldId id="812" r:id="rId537"/>
    <p:sldId id="813" r:id="rId538"/>
    <p:sldId id="814" r:id="rId539"/>
    <p:sldId id="815" r:id="rId540"/>
    <p:sldId id="816" r:id="rId541"/>
    <p:sldId id="817" r:id="rId542"/>
    <p:sldId id="818" r:id="rId543"/>
    <p:sldId id="819" r:id="rId544"/>
    <p:sldId id="820" r:id="rId545"/>
    <p:sldId id="821" r:id="rId546"/>
    <p:sldId id="822" r:id="rId547"/>
    <p:sldId id="823" r:id="rId548"/>
    <p:sldId id="824" r:id="rId549"/>
    <p:sldId id="825" r:id="rId550"/>
    <p:sldId id="826" r:id="rId551"/>
    <p:sldId id="827" r:id="rId552"/>
    <p:sldId id="828" r:id="rId553"/>
    <p:sldId id="829" r:id="rId554"/>
    <p:sldId id="830" r:id="rId555"/>
    <p:sldId id="831" r:id="rId556"/>
    <p:sldId id="832" r:id="rId557"/>
    <p:sldId id="833" r:id="rId558"/>
    <p:sldId id="834" r:id="rId559"/>
    <p:sldId id="835" r:id="rId560"/>
    <p:sldId id="836" r:id="rId561"/>
    <p:sldId id="837" r:id="rId562"/>
    <p:sldId id="838" r:id="rId563"/>
    <p:sldId id="839" r:id="rId564"/>
    <p:sldId id="840" r:id="rId565"/>
    <p:sldId id="841" r:id="rId566"/>
    <p:sldId id="842" r:id="rId567"/>
    <p:sldId id="843" r:id="rId568"/>
    <p:sldId id="844" r:id="rId569"/>
    <p:sldId id="845" r:id="rId570"/>
    <p:sldId id="846" r:id="rId571"/>
    <p:sldId id="847" r:id="rId572"/>
    <p:sldId id="848" r:id="rId573"/>
    <p:sldId id="849" r:id="rId574"/>
    <p:sldId id="850" r:id="rId575"/>
    <p:sldId id="851" r:id="rId576"/>
    <p:sldId id="852" r:id="rId577"/>
    <p:sldId id="853" r:id="rId578"/>
    <p:sldId id="854" r:id="rId579"/>
    <p:sldId id="855" r:id="rId580"/>
    <p:sldId id="856" r:id="rId581"/>
    <p:sldId id="857" r:id="rId582"/>
    <p:sldId id="858" r:id="rId583"/>
    <p:sldId id="859" r:id="rId584"/>
    <p:sldId id="860" r:id="rId585"/>
    <p:sldId id="861" r:id="rId586"/>
    <p:sldId id="862" r:id="rId587"/>
    <p:sldId id="863" r:id="rId588"/>
    <p:sldId id="864" r:id="rId589"/>
    <p:sldId id="865" r:id="rId590"/>
    <p:sldId id="866" r:id="rId591"/>
    <p:sldId id="867" r:id="rId592"/>
    <p:sldId id="868" r:id="rId593"/>
    <p:sldId id="869" r:id="rId594"/>
    <p:sldId id="870" r:id="rId595"/>
    <p:sldId id="871" r:id="rId596"/>
    <p:sldId id="872" r:id="rId597"/>
    <p:sldId id="873" r:id="rId598"/>
    <p:sldId id="874" r:id="rId599"/>
    <p:sldId id="875" r:id="rId600"/>
    <p:sldId id="876" r:id="rId601"/>
    <p:sldId id="877" r:id="rId602"/>
    <p:sldId id="878" r:id="rId603"/>
    <p:sldId id="879" r:id="rId604"/>
    <p:sldId id="880" r:id="rId605"/>
    <p:sldId id="881" r:id="rId606"/>
    <p:sldId id="882" r:id="rId607"/>
    <p:sldId id="883" r:id="rId608"/>
    <p:sldId id="884" r:id="rId609"/>
    <p:sldId id="885" r:id="rId610"/>
    <p:sldId id="886" r:id="rId611"/>
    <p:sldId id="887" r:id="rId612"/>
    <p:sldId id="888" r:id="rId613"/>
    <p:sldId id="889" r:id="rId614"/>
    <p:sldId id="890" r:id="rId615"/>
    <p:sldId id="891" r:id="rId616"/>
    <p:sldId id="892" r:id="rId617"/>
    <p:sldId id="893" r:id="rId618"/>
    <p:sldId id="894" r:id="rId619"/>
    <p:sldId id="895" r:id="rId620"/>
    <p:sldId id="896" r:id="rId621"/>
    <p:sldId id="897" r:id="rId622"/>
    <p:sldId id="898" r:id="rId623"/>
    <p:sldId id="899" r:id="rId624"/>
    <p:sldId id="900" r:id="rId625"/>
    <p:sldId id="901" r:id="rId626"/>
    <p:sldId id="902" r:id="rId627"/>
    <p:sldId id="903" r:id="rId628"/>
    <p:sldId id="904" r:id="rId629"/>
    <p:sldId id="905" r:id="rId630"/>
    <p:sldId id="906" r:id="rId631"/>
    <p:sldId id="908" r:id="rId632"/>
    <p:sldId id="909" r:id="rId633"/>
    <p:sldId id="910" r:id="rId634"/>
    <p:sldId id="911" r:id="rId635"/>
    <p:sldId id="912" r:id="rId636"/>
    <p:sldId id="913" r:id="rId637"/>
    <p:sldId id="914" r:id="rId638"/>
    <p:sldId id="915" r:id="rId639"/>
    <p:sldId id="916" r:id="rId640"/>
    <p:sldId id="917" r:id="rId641"/>
    <p:sldId id="918" r:id="rId642"/>
    <p:sldId id="919" r:id="rId643"/>
    <p:sldId id="920" r:id="rId644"/>
    <p:sldId id="921" r:id="rId645"/>
    <p:sldId id="922" r:id="rId646"/>
    <p:sldId id="923" r:id="rId647"/>
    <p:sldId id="924" r:id="rId648"/>
    <p:sldId id="925" r:id="rId649"/>
    <p:sldId id="926" r:id="rId650"/>
    <p:sldId id="927" r:id="rId651"/>
    <p:sldId id="928" r:id="rId652"/>
    <p:sldId id="929" r:id="rId653"/>
    <p:sldId id="930" r:id="rId654"/>
    <p:sldId id="931" r:id="rId655"/>
    <p:sldId id="932" r:id="rId656"/>
    <p:sldId id="933" r:id="rId657"/>
    <p:sldId id="934" r:id="rId658"/>
    <p:sldId id="935" r:id="rId659"/>
    <p:sldId id="936" r:id="rId660"/>
    <p:sldId id="937" r:id="rId661"/>
    <p:sldId id="938" r:id="rId662"/>
    <p:sldId id="939" r:id="rId663"/>
    <p:sldId id="940" r:id="rId664"/>
    <p:sldId id="941" r:id="rId665"/>
    <p:sldId id="942" r:id="rId666"/>
    <p:sldId id="943" r:id="rId667"/>
    <p:sldId id="944" r:id="rId668"/>
    <p:sldId id="945" r:id="rId669"/>
    <p:sldId id="946" r:id="rId670"/>
    <p:sldId id="947" r:id="rId671"/>
    <p:sldId id="948" r:id="rId672"/>
    <p:sldId id="949" r:id="rId673"/>
    <p:sldId id="950" r:id="rId674"/>
    <p:sldId id="951" r:id="rId675"/>
    <p:sldId id="952" r:id="rId676"/>
    <p:sldId id="953" r:id="rId677"/>
    <p:sldId id="954" r:id="rId678"/>
    <p:sldId id="955" r:id="rId679"/>
    <p:sldId id="956" r:id="rId680"/>
    <p:sldId id="957" r:id="rId681"/>
    <p:sldId id="958" r:id="rId682"/>
    <p:sldId id="959" r:id="rId683"/>
    <p:sldId id="960" r:id="rId684"/>
    <p:sldId id="961" r:id="rId685"/>
    <p:sldId id="962" r:id="rId686"/>
    <p:sldId id="963" r:id="rId687"/>
    <p:sldId id="964" r:id="rId688"/>
    <p:sldId id="965" r:id="rId689"/>
    <p:sldId id="966" r:id="rId690"/>
    <p:sldId id="967" r:id="rId691"/>
    <p:sldId id="968" r:id="rId692"/>
    <p:sldId id="969" r:id="rId693"/>
    <p:sldId id="970" r:id="rId694"/>
    <p:sldId id="971" r:id="rId695"/>
    <p:sldId id="972" r:id="rId696"/>
    <p:sldId id="973" r:id="rId697"/>
    <p:sldId id="974" r:id="rId698"/>
    <p:sldId id="975" r:id="rId699"/>
    <p:sldId id="976" r:id="rId700"/>
    <p:sldId id="977" r:id="rId701"/>
    <p:sldId id="978" r:id="rId702"/>
    <p:sldId id="979" r:id="rId703"/>
    <p:sldId id="980" r:id="rId704"/>
    <p:sldId id="981" r:id="rId705"/>
    <p:sldId id="982" r:id="rId706"/>
    <p:sldId id="983" r:id="rId707"/>
    <p:sldId id="984" r:id="rId708"/>
    <p:sldId id="985" r:id="rId709"/>
    <p:sldId id="986" r:id="rId710"/>
    <p:sldId id="987" r:id="rId711"/>
    <p:sldId id="988" r:id="rId712"/>
    <p:sldId id="989" r:id="rId713"/>
    <p:sldId id="990" r:id="rId714"/>
    <p:sldId id="991" r:id="rId715"/>
    <p:sldId id="992" r:id="rId716"/>
    <p:sldId id="993" r:id="rId717"/>
    <p:sldId id="994" r:id="rId718"/>
    <p:sldId id="995" r:id="rId719"/>
    <p:sldId id="996" r:id="rId720"/>
    <p:sldId id="997" r:id="rId721"/>
    <p:sldId id="998" r:id="rId722"/>
    <p:sldId id="999" r:id="rId723"/>
    <p:sldId id="1000" r:id="rId724"/>
    <p:sldId id="1001" r:id="rId725"/>
    <p:sldId id="1002" r:id="rId726"/>
    <p:sldId id="1003" r:id="rId727"/>
    <p:sldId id="1004" r:id="rId728"/>
    <p:sldId id="1005" r:id="rId729"/>
    <p:sldId id="1006" r:id="rId730"/>
    <p:sldId id="1007" r:id="rId731"/>
    <p:sldId id="1008" r:id="rId732"/>
    <p:sldId id="1009" r:id="rId733"/>
    <p:sldId id="1010" r:id="rId734"/>
    <p:sldId id="1011" r:id="rId735"/>
    <p:sldId id="1012" r:id="rId736"/>
    <p:sldId id="1013" r:id="rId737"/>
    <p:sldId id="1014" r:id="rId738"/>
    <p:sldId id="1015" r:id="rId739"/>
    <p:sldId id="1016" r:id="rId740"/>
    <p:sldId id="1017" r:id="rId741"/>
    <p:sldId id="1018" r:id="rId742"/>
    <p:sldId id="1019" r:id="rId743"/>
    <p:sldId id="1020" r:id="rId744"/>
    <p:sldId id="1021" r:id="rId745"/>
    <p:sldId id="1022" r:id="rId746"/>
    <p:sldId id="1023" r:id="rId747"/>
    <p:sldId id="1024" r:id="rId748"/>
    <p:sldId id="1025" r:id="rId749"/>
    <p:sldId id="1026" r:id="rId750"/>
    <p:sldId id="1027" r:id="rId751"/>
    <p:sldId id="1028" r:id="rId752"/>
    <p:sldId id="1029" r:id="rId753"/>
    <p:sldId id="1031" r:id="rId754"/>
    <p:sldId id="1032" r:id="rId755"/>
    <p:sldId id="1033" r:id="rId756"/>
    <p:sldId id="1034" r:id="rId757"/>
    <p:sldId id="1035" r:id="rId758"/>
    <p:sldId id="1036" r:id="rId759"/>
    <p:sldId id="1037" r:id="rId760"/>
    <p:sldId id="1038" r:id="rId761"/>
    <p:sldId id="1039" r:id="rId762"/>
    <p:sldId id="1040" r:id="rId763"/>
    <p:sldId id="1041" r:id="rId764"/>
    <p:sldId id="1042" r:id="rId765"/>
    <p:sldId id="1043" r:id="rId766"/>
    <p:sldId id="1044" r:id="rId767"/>
    <p:sldId id="1045" r:id="rId768"/>
    <p:sldId id="1046" r:id="rId769"/>
    <p:sldId id="1047" r:id="rId770"/>
    <p:sldId id="1048" r:id="rId771"/>
    <p:sldId id="1049" r:id="rId772"/>
    <p:sldId id="1052" r:id="rId773"/>
    <p:sldId id="1053" r:id="rId774"/>
    <p:sldId id="1054" r:id="rId775"/>
    <p:sldId id="1055" r:id="rId776"/>
    <p:sldId id="1056" r:id="rId777"/>
    <p:sldId id="1057" r:id="rId778"/>
    <p:sldId id="1059" r:id="rId779"/>
    <p:sldId id="1060" r:id="rId780"/>
    <p:sldId id="1061" r:id="rId781"/>
    <p:sldId id="1062" r:id="rId782"/>
    <p:sldId id="1064" r:id="rId783"/>
    <p:sldId id="1065" r:id="rId784"/>
    <p:sldId id="1066" r:id="rId785"/>
    <p:sldId id="1067" r:id="rId786"/>
    <p:sldId id="1068" r:id="rId787"/>
    <p:sldId id="1069" r:id="rId788"/>
    <p:sldId id="1070" r:id="rId789"/>
    <p:sldId id="1071" r:id="rId790"/>
    <p:sldId id="1072" r:id="rId791"/>
    <p:sldId id="1073" r:id="rId792"/>
    <p:sldId id="1074" r:id="rId793"/>
    <p:sldId id="1075" r:id="rId794"/>
    <p:sldId id="1076" r:id="rId795"/>
    <p:sldId id="1077" r:id="rId796"/>
    <p:sldId id="1078" r:id="rId797"/>
    <p:sldId id="1079" r:id="rId798"/>
    <p:sldId id="1080" r:id="rId799"/>
    <p:sldId id="1081" r:id="rId800"/>
    <p:sldId id="1082" r:id="rId801"/>
    <p:sldId id="1083" r:id="rId802"/>
    <p:sldId id="1084" r:id="rId803"/>
    <p:sldId id="1085" r:id="rId804"/>
    <p:sldId id="1086" r:id="rId805"/>
    <p:sldId id="1087" r:id="rId806"/>
    <p:sldId id="1088" r:id="rId807"/>
    <p:sldId id="1089" r:id="rId808"/>
    <p:sldId id="1090" r:id="rId809"/>
    <p:sldId id="1091" r:id="rId810"/>
    <p:sldId id="1092" r:id="rId811"/>
    <p:sldId id="1093" r:id="rId812"/>
    <p:sldId id="1094" r:id="rId813"/>
    <p:sldId id="1095" r:id="rId814"/>
    <p:sldId id="1096" r:id="rId815"/>
    <p:sldId id="1097" r:id="rId816"/>
    <p:sldId id="1099" r:id="rId817"/>
    <p:sldId id="1100" r:id="rId818"/>
    <p:sldId id="1101" r:id="rId819"/>
    <p:sldId id="1102" r:id="rId820"/>
    <p:sldId id="1103" r:id="rId821"/>
    <p:sldId id="1104" r:id="rId822"/>
    <p:sldId id="1105" r:id="rId823"/>
    <p:sldId id="1106" r:id="rId824"/>
    <p:sldId id="1107" r:id="rId825"/>
    <p:sldId id="1108" r:id="rId826"/>
    <p:sldId id="1109" r:id="rId827"/>
    <p:sldId id="1110" r:id="rId828"/>
    <p:sldId id="1111" r:id="rId829"/>
    <p:sldId id="1112" r:id="rId830"/>
    <p:sldId id="1113" r:id="rId831"/>
    <p:sldId id="1114" r:id="rId832"/>
    <p:sldId id="1115" r:id="rId833"/>
    <p:sldId id="1116" r:id="rId834"/>
    <p:sldId id="1117" r:id="rId835"/>
    <p:sldId id="1118" r:id="rId836"/>
    <p:sldId id="1119" r:id="rId837"/>
    <p:sldId id="1120" r:id="rId838"/>
    <p:sldId id="1121" r:id="rId839"/>
    <p:sldId id="1122" r:id="rId840"/>
    <p:sldId id="1123" r:id="rId841"/>
    <p:sldId id="1124" r:id="rId842"/>
    <p:sldId id="1125" r:id="rId843"/>
    <p:sldId id="1126" r:id="rId844"/>
    <p:sldId id="1127" r:id="rId845"/>
    <p:sldId id="1128" r:id="rId846"/>
    <p:sldId id="1129" r:id="rId847"/>
    <p:sldId id="1130" r:id="rId848"/>
    <p:sldId id="1131" r:id="rId849"/>
    <p:sldId id="1132" r:id="rId850"/>
    <p:sldId id="1133" r:id="rId851"/>
    <p:sldId id="1134" r:id="rId852"/>
    <p:sldId id="1135" r:id="rId853"/>
    <p:sldId id="1136" r:id="rId854"/>
    <p:sldId id="1137" r:id="rId855"/>
    <p:sldId id="1138" r:id="rId856"/>
    <p:sldId id="1139" r:id="rId857"/>
    <p:sldId id="1140" r:id="rId858"/>
    <p:sldId id="1141" r:id="rId859"/>
    <p:sldId id="1142" r:id="rId860"/>
    <p:sldId id="1143" r:id="rId861"/>
    <p:sldId id="1144" r:id="rId862"/>
    <p:sldId id="1145" r:id="rId863"/>
    <p:sldId id="1146" r:id="rId864"/>
    <p:sldId id="1147" r:id="rId865"/>
    <p:sldId id="1148" r:id="rId866"/>
    <p:sldId id="1149" r:id="rId867"/>
    <p:sldId id="1150" r:id="rId868"/>
    <p:sldId id="1151" r:id="rId869"/>
    <p:sldId id="1152" r:id="rId870"/>
    <p:sldId id="1153" r:id="rId871"/>
    <p:sldId id="1154" r:id="rId872"/>
    <p:sldId id="1155" r:id="rId873"/>
    <p:sldId id="1156" r:id="rId874"/>
    <p:sldId id="1157" r:id="rId875"/>
    <p:sldId id="1158" r:id="rId876"/>
    <p:sldId id="1159" r:id="rId877"/>
    <p:sldId id="1160" r:id="rId878"/>
    <p:sldId id="1161" r:id="rId879"/>
    <p:sldId id="1162" r:id="rId880"/>
    <p:sldId id="1163" r:id="rId881"/>
    <p:sldId id="1164" r:id="rId882"/>
    <p:sldId id="1165" r:id="rId883"/>
    <p:sldId id="1166" r:id="rId884"/>
    <p:sldId id="1167" r:id="rId885"/>
    <p:sldId id="1168" r:id="rId886"/>
    <p:sldId id="1169" r:id="rId887"/>
    <p:sldId id="1170" r:id="rId888"/>
    <p:sldId id="1171" r:id="rId889"/>
    <p:sldId id="1172" r:id="rId890"/>
    <p:sldId id="1173" r:id="rId891"/>
    <p:sldId id="1176" r:id="rId892"/>
    <p:sldId id="1177" r:id="rId893"/>
    <p:sldId id="1178" r:id="rId894"/>
    <p:sldId id="1180" r:id="rId895"/>
    <p:sldId id="1181" r:id="rId896"/>
    <p:sldId id="1182" r:id="rId897"/>
    <p:sldId id="1183" r:id="rId898"/>
    <p:sldId id="1184" r:id="rId899"/>
    <p:sldId id="1185" r:id="rId900"/>
    <p:sldId id="1186" r:id="rId901"/>
    <p:sldId id="1187" r:id="rId902"/>
    <p:sldId id="1188" r:id="rId903"/>
    <p:sldId id="1189" r:id="rId904"/>
    <p:sldId id="1190" r:id="rId905"/>
    <p:sldId id="1191" r:id="rId906"/>
    <p:sldId id="1192" r:id="rId907"/>
    <p:sldId id="1193" r:id="rId908"/>
    <p:sldId id="1194" r:id="rId909"/>
    <p:sldId id="1195" r:id="rId910"/>
    <p:sldId id="1196" r:id="rId911"/>
    <p:sldId id="1197" r:id="rId912"/>
    <p:sldId id="1198" r:id="rId913"/>
    <p:sldId id="1199" r:id="rId914"/>
    <p:sldId id="1200" r:id="rId915"/>
    <p:sldId id="1201" r:id="rId916"/>
    <p:sldId id="1202" r:id="rId917"/>
    <p:sldId id="1203" r:id="rId918"/>
    <p:sldId id="1204" r:id="rId919"/>
    <p:sldId id="1205" r:id="rId920"/>
    <p:sldId id="1206" r:id="rId921"/>
    <p:sldId id="1207" r:id="rId922"/>
    <p:sldId id="1208" r:id="rId923"/>
    <p:sldId id="1210" r:id="rId924"/>
    <p:sldId id="1211" r:id="rId925"/>
    <p:sldId id="1212" r:id="rId926"/>
    <p:sldId id="1213" r:id="rId927"/>
    <p:sldId id="1214" r:id="rId928"/>
    <p:sldId id="1215" r:id="rId929"/>
    <p:sldId id="1216" r:id="rId930"/>
    <p:sldId id="1217" r:id="rId931"/>
    <p:sldId id="1218" r:id="rId932"/>
    <p:sldId id="1219" r:id="rId933"/>
    <p:sldId id="1220" r:id="rId934"/>
    <p:sldId id="1221" r:id="rId935"/>
    <p:sldId id="1222" r:id="rId936"/>
    <p:sldId id="1223" r:id="rId937"/>
    <p:sldId id="1224" r:id="rId938"/>
    <p:sldId id="1225" r:id="rId939"/>
    <p:sldId id="1226" r:id="rId940"/>
    <p:sldId id="1227" r:id="rId941"/>
    <p:sldId id="1228" r:id="rId942"/>
    <p:sldId id="1229" r:id="rId943"/>
    <p:sldId id="1230" r:id="rId944"/>
    <p:sldId id="1231" r:id="rId945"/>
    <p:sldId id="1232" r:id="rId946"/>
    <p:sldId id="1233" r:id="rId947"/>
    <p:sldId id="1234" r:id="rId948"/>
    <p:sldId id="1235" r:id="rId949"/>
    <p:sldId id="1236" r:id="rId950"/>
    <p:sldId id="1237" r:id="rId951"/>
    <p:sldId id="1238" r:id="rId952"/>
    <p:sldId id="1239" r:id="rId953"/>
    <p:sldId id="1240" r:id="rId954"/>
    <p:sldId id="1241" r:id="rId955"/>
    <p:sldId id="1242" r:id="rId956"/>
    <p:sldId id="1243" r:id="rId957"/>
    <p:sldId id="1244" r:id="rId958"/>
    <p:sldId id="1245" r:id="rId959"/>
    <p:sldId id="1246" r:id="rId960"/>
    <p:sldId id="1247" r:id="rId961"/>
    <p:sldId id="1248" r:id="rId962"/>
    <p:sldId id="1250" r:id="rId963"/>
    <p:sldId id="1251" r:id="rId964"/>
    <p:sldId id="1252" r:id="rId965"/>
    <p:sldId id="1253" r:id="rId966"/>
    <p:sldId id="1254" r:id="rId967"/>
    <p:sldId id="1255" r:id="rId968"/>
    <p:sldId id="1256" r:id="rId969"/>
    <p:sldId id="1257" r:id="rId970"/>
    <p:sldId id="1258" r:id="rId971"/>
    <p:sldId id="1259" r:id="rId972"/>
    <p:sldId id="1260" r:id="rId973"/>
    <p:sldId id="1261" r:id="rId974"/>
    <p:sldId id="1262" r:id="rId975"/>
    <p:sldId id="1263" r:id="rId976"/>
    <p:sldId id="1264" r:id="rId977"/>
    <p:sldId id="1265" r:id="rId978"/>
    <p:sldId id="1266" r:id="rId979"/>
    <p:sldId id="1267" r:id="rId980"/>
    <p:sldId id="1268" r:id="rId981"/>
    <p:sldId id="1269" r:id="rId982"/>
    <p:sldId id="1270" r:id="rId983"/>
    <p:sldId id="1271" r:id="rId984"/>
    <p:sldId id="1272" r:id="rId985"/>
    <p:sldId id="1273" r:id="rId986"/>
    <p:sldId id="1274" r:id="rId987"/>
    <p:sldId id="1275" r:id="rId988"/>
    <p:sldId id="1276" r:id="rId989"/>
    <p:sldId id="1277" r:id="rId990"/>
    <p:sldId id="1278" r:id="rId991"/>
    <p:sldId id="1279" r:id="rId992"/>
    <p:sldId id="1280" r:id="rId993"/>
    <p:sldId id="1281" r:id="rId994"/>
    <p:sldId id="1282" r:id="rId995"/>
    <p:sldId id="1283" r:id="rId996"/>
    <p:sldId id="1284" r:id="rId997"/>
    <p:sldId id="1285" r:id="rId998"/>
    <p:sldId id="1286" r:id="rId999"/>
    <p:sldId id="1288" r:id="rId1000"/>
    <p:sldId id="1290" r:id="rId1001"/>
    <p:sldId id="1291" r:id="rId1002"/>
    <p:sldId id="1293" r:id="rId1003"/>
    <p:sldId id="1294" r:id="rId1004"/>
    <p:sldId id="1295" r:id="rId1005"/>
    <p:sldId id="1296" r:id="rId1006"/>
    <p:sldId id="1297" r:id="rId1007"/>
    <p:sldId id="1298" r:id="rId1008"/>
    <p:sldId id="1299" r:id="rId1009"/>
    <p:sldId id="1300" r:id="rId1010"/>
    <p:sldId id="1301" r:id="rId1011"/>
    <p:sldId id="1302" r:id="rId1012"/>
    <p:sldId id="1303" r:id="rId1013"/>
    <p:sldId id="1304" r:id="rId1014"/>
    <p:sldId id="1305" r:id="rId1015"/>
    <p:sldId id="1306" r:id="rId1016"/>
    <p:sldId id="1307" r:id="rId1017"/>
    <p:sldId id="1308" r:id="rId1018"/>
    <p:sldId id="1309" r:id="rId1019"/>
    <p:sldId id="1310" r:id="rId1020"/>
    <p:sldId id="1311" r:id="rId1021"/>
    <p:sldId id="1312" r:id="rId1022"/>
    <p:sldId id="1313" r:id="rId1023"/>
    <p:sldId id="1314" r:id="rId1024"/>
    <p:sldId id="1315" r:id="rId1025"/>
    <p:sldId id="1316" r:id="rId1026"/>
    <p:sldId id="1317" r:id="rId1027"/>
    <p:sldId id="1318" r:id="rId1028"/>
    <p:sldId id="1319" r:id="rId1029"/>
    <p:sldId id="1320" r:id="rId1030"/>
    <p:sldId id="1321" r:id="rId1031"/>
    <p:sldId id="1322" r:id="rId1032"/>
    <p:sldId id="1323" r:id="rId1033"/>
    <p:sldId id="1324" r:id="rId1034"/>
    <p:sldId id="1325" r:id="rId1035"/>
    <p:sldId id="1326" r:id="rId1036"/>
    <p:sldId id="1327" r:id="rId1037"/>
    <p:sldId id="1328" r:id="rId1038"/>
    <p:sldId id="1329" r:id="rId1039"/>
    <p:sldId id="1330" r:id="rId1040"/>
    <p:sldId id="1331" r:id="rId1041"/>
    <p:sldId id="1332" r:id="rId1042"/>
    <p:sldId id="1333" r:id="rId1043"/>
    <p:sldId id="1334" r:id="rId1044"/>
    <p:sldId id="1335" r:id="rId1045"/>
    <p:sldId id="1336" r:id="rId1046"/>
    <p:sldId id="1337" r:id="rId1047"/>
    <p:sldId id="1338" r:id="rId1048"/>
    <p:sldId id="1339" r:id="rId1049"/>
    <p:sldId id="1340" r:id="rId1050"/>
    <p:sldId id="1341" r:id="rId1051"/>
    <p:sldId id="1342" r:id="rId1052"/>
    <p:sldId id="1343" r:id="rId1053"/>
    <p:sldId id="1344" r:id="rId1054"/>
    <p:sldId id="1345" r:id="rId1055"/>
    <p:sldId id="1346" r:id="rId1056"/>
    <p:sldId id="1347" r:id="rId1057"/>
    <p:sldId id="1348" r:id="rId1058"/>
    <p:sldId id="1349" r:id="rId1059"/>
    <p:sldId id="1350" r:id="rId1060"/>
    <p:sldId id="1351" r:id="rId1061"/>
    <p:sldId id="1352" r:id="rId1062"/>
    <p:sldId id="1353" r:id="rId1063"/>
    <p:sldId id="1354" r:id="rId1064"/>
    <p:sldId id="1355" r:id="rId1065"/>
    <p:sldId id="1356" r:id="rId1066"/>
    <p:sldId id="1357" r:id="rId1067"/>
    <p:sldId id="1358" r:id="rId1068"/>
    <p:sldId id="1359" r:id="rId1069"/>
    <p:sldId id="1360" r:id="rId1070"/>
    <p:sldId id="1361" r:id="rId1071"/>
    <p:sldId id="1362" r:id="rId1072"/>
    <p:sldId id="1363" r:id="rId1073"/>
    <p:sldId id="1364" r:id="rId1074"/>
    <p:sldId id="1365" r:id="rId1075"/>
    <p:sldId id="1366" r:id="rId1076"/>
    <p:sldId id="1367" r:id="rId1077"/>
    <p:sldId id="1368" r:id="rId1078"/>
    <p:sldId id="1369" r:id="rId1079"/>
    <p:sldId id="1370" r:id="rId1080"/>
    <p:sldId id="1371" r:id="rId1081"/>
    <p:sldId id="1372" r:id="rId1082"/>
    <p:sldId id="1373" r:id="rId1083"/>
    <p:sldId id="1374" r:id="rId1084"/>
    <p:sldId id="1375" r:id="rId1085"/>
    <p:sldId id="1376" r:id="rId1086"/>
    <p:sldId id="1377" r:id="rId1087"/>
    <p:sldId id="1378" r:id="rId1088"/>
    <p:sldId id="1379" r:id="rId1089"/>
    <p:sldId id="1380" r:id="rId1090"/>
    <p:sldId id="1381" r:id="rId1091"/>
    <p:sldId id="1382" r:id="rId1092"/>
    <p:sldId id="1383" r:id="rId1093"/>
    <p:sldId id="1384" r:id="rId1094"/>
    <p:sldId id="1385" r:id="rId1095"/>
    <p:sldId id="1386" r:id="rId1096"/>
    <p:sldId id="1387" r:id="rId1097"/>
    <p:sldId id="1388" r:id="rId1098"/>
    <p:sldId id="1389" r:id="rId1099"/>
  </p:sldIdLst>
  <p:sldSz cx="9144000" cy="5143500" type="screen16x9"/>
  <p:notesSz cx="6858000" cy="9144000"/>
  <p:embeddedFontLst>
    <p:embeddedFont>
      <p:font typeface="Calibri" panose="020F0502020204030204" pitchFamily="34" charset="0"/>
      <p:regular r:id="rId1101"/>
      <p:bold r:id="rId1102"/>
      <p:italic r:id="rId1103"/>
      <p:boldItalic r:id="rId1104"/>
    </p:embeddedFont>
    <p:embeddedFont>
      <p:font typeface="Josefin Sans" panose="020B0604020202020204" charset="0"/>
      <p:regular r:id="rId1105"/>
      <p:bold r:id="rId1106"/>
      <p:italic r:id="rId1107"/>
      <p:boldItalic r:id="rId1108"/>
    </p:embeddedFont>
    <p:embeddedFont>
      <p:font typeface="Tahoma" panose="020B0604030504040204" pitchFamily="34" charset="0"/>
      <p:regular r:id="rId1109"/>
      <p:bold r:id="rId11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47" roundtripDataSignature="AMtx7mgqd1RFV8doK8tDgPBgZIDc0nDT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sorterViewPr>
    <p:cViewPr>
      <p:scale>
        <a:sx n="100" d="100"/>
        <a:sy n="100" d="100"/>
      </p:scale>
      <p:origin x="0" y="-14704"/>
    </p:cViewPr>
  </p:sorterViewPr>
  <p:gridSpacing cx="76200" cy="76200"/>
</p:viewPr>
</file>

<file path=ppt/_rels/presentation.xml.rels><?xml version="1.0" encoding="UTF-8" standalone="yes"?>
<Relationships xmlns="http://schemas.openxmlformats.org/package/2006/relationships"><Relationship Id="rId21" Type="http://schemas.openxmlformats.org/officeDocument/2006/relationships/slide" Target="slides/slide2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987" Type="http://schemas.openxmlformats.org/officeDocument/2006/relationships/slide" Target="slides/slide986.xml"/><Relationship Id="rId402" Type="http://schemas.openxmlformats.org/officeDocument/2006/relationships/slide" Target="slides/slide401.xml"/><Relationship Id="rId847" Type="http://schemas.openxmlformats.org/officeDocument/2006/relationships/slide" Target="slides/slide846.xml"/><Relationship Id="rId1032" Type="http://schemas.openxmlformats.org/officeDocument/2006/relationships/slide" Target="slides/slide1031.xml"/><Relationship Id="rId707" Type="http://schemas.openxmlformats.org/officeDocument/2006/relationships/slide" Target="slides/slide706.xml"/><Relationship Id="rId914" Type="http://schemas.openxmlformats.org/officeDocument/2006/relationships/slide" Target="slides/slide913.xml"/><Relationship Id="rId43" Type="http://schemas.openxmlformats.org/officeDocument/2006/relationships/slide" Target="slides/slide42.xml"/><Relationship Id="rId192" Type="http://schemas.openxmlformats.org/officeDocument/2006/relationships/slide" Target="slides/slide191.xml"/><Relationship Id="rId497" Type="http://schemas.openxmlformats.org/officeDocument/2006/relationships/slide" Target="slides/slide496.xml"/><Relationship Id="rId357" Type="http://schemas.openxmlformats.org/officeDocument/2006/relationships/slide" Target="slides/slide356.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1054" Type="http://schemas.openxmlformats.org/officeDocument/2006/relationships/slide" Target="slides/slide1053.xml"/><Relationship Id="rId936" Type="http://schemas.openxmlformats.org/officeDocument/2006/relationships/slide" Target="slides/slide935.xml"/><Relationship Id="rId65" Type="http://schemas.openxmlformats.org/officeDocument/2006/relationships/slide" Target="slides/slide64.xml"/><Relationship Id="rId281" Type="http://schemas.openxmlformats.org/officeDocument/2006/relationships/slide" Target="slides/slide280.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1076" Type="http://schemas.openxmlformats.org/officeDocument/2006/relationships/slide" Target="slides/slide1075.xml"/><Relationship Id="rId306" Type="http://schemas.openxmlformats.org/officeDocument/2006/relationships/slide" Target="slides/slide305.xml"/><Relationship Id="rId860" Type="http://schemas.openxmlformats.org/officeDocument/2006/relationships/slide" Target="slides/slide859.xml"/><Relationship Id="rId958" Type="http://schemas.openxmlformats.org/officeDocument/2006/relationships/slide" Target="slides/slide957.xml"/><Relationship Id="rId87" Type="http://schemas.openxmlformats.org/officeDocument/2006/relationships/slide" Target="slides/slide86.xml"/><Relationship Id="rId513" Type="http://schemas.openxmlformats.org/officeDocument/2006/relationships/slide" Target="slides/slide512.xml"/><Relationship Id="rId720" Type="http://schemas.openxmlformats.org/officeDocument/2006/relationships/slide" Target="slides/slide719.xml"/><Relationship Id="rId818" Type="http://schemas.openxmlformats.org/officeDocument/2006/relationships/slide" Target="slides/slide817.xml"/><Relationship Id="rId1003" Type="http://schemas.openxmlformats.org/officeDocument/2006/relationships/slide" Target="slides/slide1002.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829" Type="http://schemas.openxmlformats.org/officeDocument/2006/relationships/slide" Target="slides/slide828.xml"/><Relationship Id="rId1014" Type="http://schemas.openxmlformats.org/officeDocument/2006/relationships/slide" Target="slides/slide1013.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82" Type="http://schemas.openxmlformats.org/officeDocument/2006/relationships/slide" Target="slides/slide881.xml"/><Relationship Id="rId1098" Type="http://schemas.openxmlformats.org/officeDocument/2006/relationships/slide" Target="slides/slide1097.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1025" Type="http://schemas.openxmlformats.org/officeDocument/2006/relationships/slide" Target="slides/slide1024.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893" Type="http://schemas.openxmlformats.org/officeDocument/2006/relationships/slide" Target="slides/slide892.xml"/><Relationship Id="rId907" Type="http://schemas.openxmlformats.org/officeDocument/2006/relationships/slide" Target="slides/slide906.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960" Type="http://schemas.openxmlformats.org/officeDocument/2006/relationships/slide" Target="slides/slide959.xml"/><Relationship Id="rId1036" Type="http://schemas.openxmlformats.org/officeDocument/2006/relationships/slide" Target="slides/slide1035.xml"/><Relationship Id="rId392" Type="http://schemas.openxmlformats.org/officeDocument/2006/relationships/slide" Target="slides/slide391.xml"/><Relationship Id="rId613" Type="http://schemas.openxmlformats.org/officeDocument/2006/relationships/slide" Target="slides/slide612.xml"/><Relationship Id="rId697" Type="http://schemas.openxmlformats.org/officeDocument/2006/relationships/slide" Target="slides/slide696.xml"/><Relationship Id="rId820" Type="http://schemas.openxmlformats.org/officeDocument/2006/relationships/slide" Target="slides/slide819.xml"/><Relationship Id="rId918" Type="http://schemas.openxmlformats.org/officeDocument/2006/relationships/slide" Target="slides/slide917.xml"/><Relationship Id="rId252" Type="http://schemas.openxmlformats.org/officeDocument/2006/relationships/slide" Target="slides/slide251.xml"/><Relationship Id="rId1103" Type="http://schemas.openxmlformats.org/officeDocument/2006/relationships/font" Target="fonts/font3.fntdata"/><Relationship Id="rId47" Type="http://schemas.openxmlformats.org/officeDocument/2006/relationships/slide" Target="slides/slide4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971" Type="http://schemas.openxmlformats.org/officeDocument/2006/relationships/slide" Target="slides/slide970.xml"/><Relationship Id="rId196" Type="http://schemas.openxmlformats.org/officeDocument/2006/relationships/slide" Target="slides/slide195.xml"/><Relationship Id="rId417" Type="http://schemas.openxmlformats.org/officeDocument/2006/relationships/slide" Target="slides/slide416.xml"/><Relationship Id="rId624" Type="http://schemas.openxmlformats.org/officeDocument/2006/relationships/slide" Target="slides/slide623.xml"/><Relationship Id="rId831" Type="http://schemas.openxmlformats.org/officeDocument/2006/relationships/slide" Target="slides/slide830.xml"/><Relationship Id="rId1047" Type="http://schemas.openxmlformats.org/officeDocument/2006/relationships/slide" Target="slides/slide1046.xml"/><Relationship Id="rId263" Type="http://schemas.openxmlformats.org/officeDocument/2006/relationships/slide" Target="slides/slide262.xml"/><Relationship Id="rId470" Type="http://schemas.openxmlformats.org/officeDocument/2006/relationships/slide" Target="slides/slide469.xml"/><Relationship Id="rId929" Type="http://schemas.openxmlformats.org/officeDocument/2006/relationships/slide" Target="slides/slide92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slide" Target="slides/slide774.xml"/><Relationship Id="rId982" Type="http://schemas.openxmlformats.org/officeDocument/2006/relationships/slide" Target="slides/slide981.xml"/><Relationship Id="rId428" Type="http://schemas.openxmlformats.org/officeDocument/2006/relationships/slide" Target="slides/slide427.xml"/><Relationship Id="rId635" Type="http://schemas.openxmlformats.org/officeDocument/2006/relationships/slide" Target="slides/slide634.xml"/><Relationship Id="rId842" Type="http://schemas.openxmlformats.org/officeDocument/2006/relationships/slide" Target="slides/slide841.xml"/><Relationship Id="rId1058" Type="http://schemas.openxmlformats.org/officeDocument/2006/relationships/slide" Target="slides/slide1057.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69" Type="http://schemas.openxmlformats.org/officeDocument/2006/relationships/slide" Target="slides/slide68.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slide" Target="slides/slide785.xml"/><Relationship Id="rId993" Type="http://schemas.openxmlformats.org/officeDocument/2006/relationships/slide" Target="slides/slide992.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1069" Type="http://schemas.openxmlformats.org/officeDocument/2006/relationships/slide" Target="slides/slide1068.xml"/><Relationship Id="rId201" Type="http://schemas.openxmlformats.org/officeDocument/2006/relationships/slide" Target="slides/slide200.xml"/><Relationship Id="rId285" Type="http://schemas.openxmlformats.org/officeDocument/2006/relationships/slide" Target="slides/slide284.xml"/><Relationship Id="rId506" Type="http://schemas.openxmlformats.org/officeDocument/2006/relationships/slide" Target="slides/slide505.xml"/><Relationship Id="rId853" Type="http://schemas.openxmlformats.org/officeDocument/2006/relationships/slide" Target="slides/slide852.xml"/><Relationship Id="rId492" Type="http://schemas.openxmlformats.org/officeDocument/2006/relationships/slide" Target="slides/slide491.xml"/><Relationship Id="rId713" Type="http://schemas.openxmlformats.org/officeDocument/2006/relationships/slide" Target="slides/slide712.xml"/><Relationship Id="rId797" Type="http://schemas.openxmlformats.org/officeDocument/2006/relationships/slide" Target="slides/slide796.xml"/><Relationship Id="rId920" Type="http://schemas.openxmlformats.org/officeDocument/2006/relationships/slide" Target="slides/slide919.xml"/><Relationship Id="rId145" Type="http://schemas.openxmlformats.org/officeDocument/2006/relationships/slide" Target="slides/slide144.xml"/><Relationship Id="rId352" Type="http://schemas.openxmlformats.org/officeDocument/2006/relationships/slide" Target="slides/slide351.xml"/><Relationship Id="rId212" Type="http://schemas.openxmlformats.org/officeDocument/2006/relationships/slide" Target="slides/slide211.xml"/><Relationship Id="rId657" Type="http://schemas.openxmlformats.org/officeDocument/2006/relationships/slide" Target="slides/slide656.xml"/><Relationship Id="rId864" Type="http://schemas.openxmlformats.org/officeDocument/2006/relationships/slide" Target="slides/slide863.xml"/><Relationship Id="rId296" Type="http://schemas.openxmlformats.org/officeDocument/2006/relationships/slide" Target="slides/slide295.xml"/><Relationship Id="rId517" Type="http://schemas.openxmlformats.org/officeDocument/2006/relationships/slide" Target="slides/slide516.xml"/><Relationship Id="rId724" Type="http://schemas.openxmlformats.org/officeDocument/2006/relationships/slide" Target="slides/slide723.xml"/><Relationship Id="rId931" Type="http://schemas.openxmlformats.org/officeDocument/2006/relationships/slide" Target="slides/slide930.xml"/><Relationship Id="rId1147" Type="http://customschemas.google.com/relationships/presentationmetadata" Target="metadata"/><Relationship Id="rId60" Type="http://schemas.openxmlformats.org/officeDocument/2006/relationships/slide" Target="slides/slide59.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1007" Type="http://schemas.openxmlformats.org/officeDocument/2006/relationships/slide" Target="slides/slide1006.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75" Type="http://schemas.openxmlformats.org/officeDocument/2006/relationships/slide" Target="slides/slide874.xml"/><Relationship Id="rId1060" Type="http://schemas.openxmlformats.org/officeDocument/2006/relationships/slide" Target="slides/slide1059.xml"/><Relationship Id="rId18" Type="http://schemas.openxmlformats.org/officeDocument/2006/relationships/slide" Target="slides/slide17.xml"/><Relationship Id="rId528" Type="http://schemas.openxmlformats.org/officeDocument/2006/relationships/slide" Target="slides/slide527.xml"/><Relationship Id="rId735" Type="http://schemas.openxmlformats.org/officeDocument/2006/relationships/slide" Target="slides/slide734.xml"/><Relationship Id="rId942" Type="http://schemas.openxmlformats.org/officeDocument/2006/relationships/slide" Target="slides/slide941.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1018" Type="http://schemas.openxmlformats.org/officeDocument/2006/relationships/slide" Target="slides/slide1017.xml"/><Relationship Id="rId71" Type="http://schemas.openxmlformats.org/officeDocument/2006/relationships/slide" Target="slides/slide70.xml"/><Relationship Id="rId234" Type="http://schemas.openxmlformats.org/officeDocument/2006/relationships/slide" Target="slides/slide233.xml"/><Relationship Id="rId679" Type="http://schemas.openxmlformats.org/officeDocument/2006/relationships/slide" Target="slides/slide678.xml"/><Relationship Id="rId802" Type="http://schemas.openxmlformats.org/officeDocument/2006/relationships/slide" Target="slides/slide801.xml"/><Relationship Id="rId886" Type="http://schemas.openxmlformats.org/officeDocument/2006/relationships/slide" Target="slides/slide885.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071" Type="http://schemas.openxmlformats.org/officeDocument/2006/relationships/slide" Target="slides/slide1070.xml"/><Relationship Id="rId178" Type="http://schemas.openxmlformats.org/officeDocument/2006/relationships/slide" Target="slides/slide177.xml"/><Relationship Id="rId301" Type="http://schemas.openxmlformats.org/officeDocument/2006/relationships/slide" Target="slides/slide300.xml"/><Relationship Id="rId953" Type="http://schemas.openxmlformats.org/officeDocument/2006/relationships/slide" Target="slides/slide952.xml"/><Relationship Id="rId1029" Type="http://schemas.openxmlformats.org/officeDocument/2006/relationships/slide" Target="slides/slide1028.xml"/><Relationship Id="rId82" Type="http://schemas.openxmlformats.org/officeDocument/2006/relationships/slide" Target="slides/slide81.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813" Type="http://schemas.openxmlformats.org/officeDocument/2006/relationships/slide" Target="slides/slide812.xml"/><Relationship Id="rId245" Type="http://schemas.openxmlformats.org/officeDocument/2006/relationships/slide" Target="slides/slide244.xml"/><Relationship Id="rId452" Type="http://schemas.openxmlformats.org/officeDocument/2006/relationships/slide" Target="slides/slide451.xml"/><Relationship Id="rId897" Type="http://schemas.openxmlformats.org/officeDocument/2006/relationships/slide" Target="slides/slide896.xml"/><Relationship Id="rId1082" Type="http://schemas.openxmlformats.org/officeDocument/2006/relationships/slide" Target="slides/slide1081.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64" Type="http://schemas.openxmlformats.org/officeDocument/2006/relationships/slide" Target="slides/slide963.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617" Type="http://schemas.openxmlformats.org/officeDocument/2006/relationships/slide" Target="slides/slide616.xml"/><Relationship Id="rId824" Type="http://schemas.openxmlformats.org/officeDocument/2006/relationships/slide" Target="slides/slide823.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093" Type="http://schemas.openxmlformats.org/officeDocument/2006/relationships/slide" Target="slides/slide1092.xml"/><Relationship Id="rId1107" Type="http://schemas.openxmlformats.org/officeDocument/2006/relationships/font" Target="fonts/font7.fntdata"/><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975" Type="http://schemas.openxmlformats.org/officeDocument/2006/relationships/slide" Target="slides/slide974.xml"/><Relationship Id="rId20" Type="http://schemas.openxmlformats.org/officeDocument/2006/relationships/slide" Target="slides/slide19.xml"/><Relationship Id="rId628" Type="http://schemas.openxmlformats.org/officeDocument/2006/relationships/slide" Target="slides/slide627.xml"/><Relationship Id="rId835" Type="http://schemas.openxmlformats.org/officeDocument/2006/relationships/slide" Target="slides/slide834.xml"/><Relationship Id="rId267" Type="http://schemas.openxmlformats.org/officeDocument/2006/relationships/slide" Target="slides/slide266.xml"/><Relationship Id="rId474" Type="http://schemas.openxmlformats.org/officeDocument/2006/relationships/slide" Target="slides/slide473.xml"/><Relationship Id="rId1020" Type="http://schemas.openxmlformats.org/officeDocument/2006/relationships/slide" Target="slides/slide1019.xml"/><Relationship Id="rId127" Type="http://schemas.openxmlformats.org/officeDocument/2006/relationships/slide" Target="slides/slide126.xml"/><Relationship Id="rId681" Type="http://schemas.openxmlformats.org/officeDocument/2006/relationships/slide" Target="slides/slide680.xml"/><Relationship Id="rId779" Type="http://schemas.openxmlformats.org/officeDocument/2006/relationships/slide" Target="slides/slide778.xml"/><Relationship Id="rId902" Type="http://schemas.openxmlformats.org/officeDocument/2006/relationships/slide" Target="slides/slide901.xml"/><Relationship Id="rId986" Type="http://schemas.openxmlformats.org/officeDocument/2006/relationships/slide" Target="slides/slide985.xml"/><Relationship Id="rId31" Type="http://schemas.openxmlformats.org/officeDocument/2006/relationships/slide" Target="slides/slide30.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80" Type="http://schemas.openxmlformats.org/officeDocument/2006/relationships/slide" Target="slides/slide179.xml"/><Relationship Id="rId278" Type="http://schemas.openxmlformats.org/officeDocument/2006/relationships/slide" Target="slides/slide277.xml"/><Relationship Id="rId401" Type="http://schemas.openxmlformats.org/officeDocument/2006/relationships/slide" Target="slides/slide400.xml"/><Relationship Id="rId846" Type="http://schemas.openxmlformats.org/officeDocument/2006/relationships/slide" Target="slides/slide845.xml"/><Relationship Id="rId1031" Type="http://schemas.openxmlformats.org/officeDocument/2006/relationships/slide" Target="slides/slide1030.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913" Type="http://schemas.openxmlformats.org/officeDocument/2006/relationships/slide" Target="slides/slide912.xml"/><Relationship Id="rId42" Type="http://schemas.openxmlformats.org/officeDocument/2006/relationships/slide" Target="slides/slide4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997" Type="http://schemas.openxmlformats.org/officeDocument/2006/relationships/slide" Target="slides/slide996.xml"/><Relationship Id="rId191" Type="http://schemas.openxmlformats.org/officeDocument/2006/relationships/slide" Target="slides/slide190.xml"/><Relationship Id="rId205" Type="http://schemas.openxmlformats.org/officeDocument/2006/relationships/slide" Target="slides/slide204.xml"/><Relationship Id="rId412" Type="http://schemas.openxmlformats.org/officeDocument/2006/relationships/slide" Target="slides/slide411.xml"/><Relationship Id="rId857" Type="http://schemas.openxmlformats.org/officeDocument/2006/relationships/slide" Target="slides/slide856.xml"/><Relationship Id="rId1042" Type="http://schemas.openxmlformats.org/officeDocument/2006/relationships/slide" Target="slides/slide1041.xml"/><Relationship Id="rId289" Type="http://schemas.openxmlformats.org/officeDocument/2006/relationships/slide" Target="slides/slide288.xml"/><Relationship Id="rId496" Type="http://schemas.openxmlformats.org/officeDocument/2006/relationships/slide" Target="slides/slide495.xml"/><Relationship Id="rId717" Type="http://schemas.openxmlformats.org/officeDocument/2006/relationships/slide" Target="slides/slide716.xml"/><Relationship Id="rId924" Type="http://schemas.openxmlformats.org/officeDocument/2006/relationships/slide" Target="slides/slide923.xml"/><Relationship Id="rId53" Type="http://schemas.openxmlformats.org/officeDocument/2006/relationships/slide" Target="slides/slide52.xml"/><Relationship Id="rId149" Type="http://schemas.openxmlformats.org/officeDocument/2006/relationships/slide" Target="slides/slide148.xml"/><Relationship Id="rId356" Type="http://schemas.openxmlformats.org/officeDocument/2006/relationships/slide" Target="slides/slide355.xml"/><Relationship Id="rId563" Type="http://schemas.openxmlformats.org/officeDocument/2006/relationships/slide" Target="slides/slide562.xml"/><Relationship Id="rId770" Type="http://schemas.openxmlformats.org/officeDocument/2006/relationships/slide" Target="slides/slide769.xml"/><Relationship Id="rId216" Type="http://schemas.openxmlformats.org/officeDocument/2006/relationships/slide" Target="slides/slide215.xml"/><Relationship Id="rId423" Type="http://schemas.openxmlformats.org/officeDocument/2006/relationships/slide" Target="slides/slide422.xml"/><Relationship Id="rId868" Type="http://schemas.openxmlformats.org/officeDocument/2006/relationships/slide" Target="slides/slide867.xml"/><Relationship Id="rId1053" Type="http://schemas.openxmlformats.org/officeDocument/2006/relationships/slide" Target="slides/slide1052.xml"/><Relationship Id="rId630" Type="http://schemas.openxmlformats.org/officeDocument/2006/relationships/slide" Target="slides/slide629.xml"/><Relationship Id="rId728" Type="http://schemas.openxmlformats.org/officeDocument/2006/relationships/slide" Target="slides/slide727.xml"/><Relationship Id="rId935" Type="http://schemas.openxmlformats.org/officeDocument/2006/relationships/slide" Target="slides/slide934.xml"/><Relationship Id="rId64" Type="http://schemas.openxmlformats.org/officeDocument/2006/relationships/slide" Target="slides/slide63.xml"/><Relationship Id="rId367" Type="http://schemas.openxmlformats.org/officeDocument/2006/relationships/slide" Target="slides/slide366.xml"/><Relationship Id="rId574" Type="http://schemas.openxmlformats.org/officeDocument/2006/relationships/slide" Target="slides/slide573.xml"/><Relationship Id="rId227" Type="http://schemas.openxmlformats.org/officeDocument/2006/relationships/slide" Target="slides/slide226.xml"/><Relationship Id="rId781" Type="http://schemas.openxmlformats.org/officeDocument/2006/relationships/slide" Target="slides/slide780.xml"/><Relationship Id="rId879" Type="http://schemas.openxmlformats.org/officeDocument/2006/relationships/slide" Target="slides/slide878.xml"/><Relationship Id="rId434" Type="http://schemas.openxmlformats.org/officeDocument/2006/relationships/slide" Target="slides/slide433.xml"/><Relationship Id="rId641" Type="http://schemas.openxmlformats.org/officeDocument/2006/relationships/slide" Target="slides/slide640.xml"/><Relationship Id="rId739" Type="http://schemas.openxmlformats.org/officeDocument/2006/relationships/slide" Target="slides/slide738.xml"/><Relationship Id="rId1064" Type="http://schemas.openxmlformats.org/officeDocument/2006/relationships/slide" Target="slides/slide1063.xml"/><Relationship Id="rId280" Type="http://schemas.openxmlformats.org/officeDocument/2006/relationships/slide" Target="slides/slide279.xml"/><Relationship Id="rId501" Type="http://schemas.openxmlformats.org/officeDocument/2006/relationships/slide" Target="slides/slide500.xml"/><Relationship Id="rId946" Type="http://schemas.openxmlformats.org/officeDocument/2006/relationships/slide" Target="slides/slide945.xml"/><Relationship Id="rId75" Type="http://schemas.openxmlformats.org/officeDocument/2006/relationships/slide" Target="slides/slide74.xml"/><Relationship Id="rId140" Type="http://schemas.openxmlformats.org/officeDocument/2006/relationships/slide" Target="slides/slide139.xml"/><Relationship Id="rId378" Type="http://schemas.openxmlformats.org/officeDocument/2006/relationships/slide" Target="slides/slide377.xml"/><Relationship Id="rId585" Type="http://schemas.openxmlformats.org/officeDocument/2006/relationships/slide" Target="slides/slide584.xml"/><Relationship Id="rId792" Type="http://schemas.openxmlformats.org/officeDocument/2006/relationships/slide" Target="slides/slide791.xml"/><Relationship Id="rId806" Type="http://schemas.openxmlformats.org/officeDocument/2006/relationships/slide" Target="slides/slide805.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652" Type="http://schemas.openxmlformats.org/officeDocument/2006/relationships/slide" Target="slides/slide651.xml"/><Relationship Id="rId1075" Type="http://schemas.openxmlformats.org/officeDocument/2006/relationships/slide" Target="slides/slide1074.xml"/><Relationship Id="rId291" Type="http://schemas.openxmlformats.org/officeDocument/2006/relationships/slide" Target="slides/slide290.xml"/><Relationship Id="rId305" Type="http://schemas.openxmlformats.org/officeDocument/2006/relationships/slide" Target="slides/slide304.xml"/><Relationship Id="rId512" Type="http://schemas.openxmlformats.org/officeDocument/2006/relationships/slide" Target="slides/slide511.xml"/><Relationship Id="rId957" Type="http://schemas.openxmlformats.org/officeDocument/2006/relationships/slide" Target="slides/slide956.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96" Type="http://schemas.openxmlformats.org/officeDocument/2006/relationships/slide" Target="slides/slide595.xml"/><Relationship Id="rId817" Type="http://schemas.openxmlformats.org/officeDocument/2006/relationships/slide" Target="slides/slide816.xml"/><Relationship Id="rId1002" Type="http://schemas.openxmlformats.org/officeDocument/2006/relationships/slide" Target="slides/slide1001.xml"/><Relationship Id="rId249" Type="http://schemas.openxmlformats.org/officeDocument/2006/relationships/slide" Target="slides/slide248.xml"/><Relationship Id="rId456" Type="http://schemas.openxmlformats.org/officeDocument/2006/relationships/slide" Target="slides/slide455.xml"/><Relationship Id="rId663" Type="http://schemas.openxmlformats.org/officeDocument/2006/relationships/slide" Target="slides/slide662.xml"/><Relationship Id="rId870" Type="http://schemas.openxmlformats.org/officeDocument/2006/relationships/slide" Target="slides/slide869.xml"/><Relationship Id="rId1086" Type="http://schemas.openxmlformats.org/officeDocument/2006/relationships/slide" Target="slides/slide1085.xml"/><Relationship Id="rId13" Type="http://schemas.openxmlformats.org/officeDocument/2006/relationships/slide" Target="slides/slide12.xml"/><Relationship Id="rId109" Type="http://schemas.openxmlformats.org/officeDocument/2006/relationships/slide" Target="slides/slide108.xml"/><Relationship Id="rId316" Type="http://schemas.openxmlformats.org/officeDocument/2006/relationships/slide" Target="slides/slide315.xml"/><Relationship Id="rId523" Type="http://schemas.openxmlformats.org/officeDocument/2006/relationships/slide" Target="slides/slide522.xml"/><Relationship Id="rId968" Type="http://schemas.openxmlformats.org/officeDocument/2006/relationships/slide" Target="slides/slide967.xml"/><Relationship Id="rId97" Type="http://schemas.openxmlformats.org/officeDocument/2006/relationships/slide" Target="slides/slide96.xml"/><Relationship Id="rId730" Type="http://schemas.openxmlformats.org/officeDocument/2006/relationships/slide" Target="slides/slide729.xml"/><Relationship Id="rId828" Type="http://schemas.openxmlformats.org/officeDocument/2006/relationships/slide" Target="slides/slide827.xml"/><Relationship Id="rId1013" Type="http://schemas.openxmlformats.org/officeDocument/2006/relationships/slide" Target="slides/slide1012.xml"/><Relationship Id="rId162" Type="http://schemas.openxmlformats.org/officeDocument/2006/relationships/slide" Target="slides/slide161.xml"/><Relationship Id="rId467" Type="http://schemas.openxmlformats.org/officeDocument/2006/relationships/slide" Target="slides/slide466.xml"/><Relationship Id="rId1097" Type="http://schemas.openxmlformats.org/officeDocument/2006/relationships/slide" Target="slides/slide1096.xml"/><Relationship Id="rId674" Type="http://schemas.openxmlformats.org/officeDocument/2006/relationships/slide" Target="slides/slide673.xml"/><Relationship Id="rId881" Type="http://schemas.openxmlformats.org/officeDocument/2006/relationships/slide" Target="slides/slide880.xml"/><Relationship Id="rId979" Type="http://schemas.openxmlformats.org/officeDocument/2006/relationships/slide" Target="slides/slide978.xml"/><Relationship Id="rId24" Type="http://schemas.openxmlformats.org/officeDocument/2006/relationships/slide" Target="slides/slide23.xml"/><Relationship Id="rId327" Type="http://schemas.openxmlformats.org/officeDocument/2006/relationships/slide" Target="slides/slide326.xml"/><Relationship Id="rId534" Type="http://schemas.openxmlformats.org/officeDocument/2006/relationships/slide" Target="slides/slide533.xml"/><Relationship Id="rId741" Type="http://schemas.openxmlformats.org/officeDocument/2006/relationships/slide" Target="slides/slide740.xml"/><Relationship Id="rId839" Type="http://schemas.openxmlformats.org/officeDocument/2006/relationships/slide" Target="slides/slide838.xml"/><Relationship Id="rId173" Type="http://schemas.openxmlformats.org/officeDocument/2006/relationships/slide" Target="slides/slide172.xml"/><Relationship Id="rId380" Type="http://schemas.openxmlformats.org/officeDocument/2006/relationships/slide" Target="slides/slide379.xml"/><Relationship Id="rId601" Type="http://schemas.openxmlformats.org/officeDocument/2006/relationships/slide" Target="slides/slide600.xml"/><Relationship Id="rId1024" Type="http://schemas.openxmlformats.org/officeDocument/2006/relationships/slide" Target="slides/slide1023.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92" Type="http://schemas.openxmlformats.org/officeDocument/2006/relationships/slide" Target="slides/slide891.xml"/><Relationship Id="rId906" Type="http://schemas.openxmlformats.org/officeDocument/2006/relationships/slide" Target="slides/slide905.xml"/><Relationship Id="rId35" Type="http://schemas.openxmlformats.org/officeDocument/2006/relationships/slide" Target="slides/slide34.xml"/><Relationship Id="rId100" Type="http://schemas.openxmlformats.org/officeDocument/2006/relationships/slide" Target="slides/slide99.xml"/><Relationship Id="rId338" Type="http://schemas.openxmlformats.org/officeDocument/2006/relationships/slide" Target="slides/slide337.xml"/><Relationship Id="rId545" Type="http://schemas.openxmlformats.org/officeDocument/2006/relationships/slide" Target="slides/slide544.xml"/><Relationship Id="rId752" Type="http://schemas.openxmlformats.org/officeDocument/2006/relationships/slide" Target="slides/slide75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612" Type="http://schemas.openxmlformats.org/officeDocument/2006/relationships/slide" Target="slides/slide611.xml"/><Relationship Id="rId1035" Type="http://schemas.openxmlformats.org/officeDocument/2006/relationships/slide" Target="slides/slide1034.xml"/><Relationship Id="rId251" Type="http://schemas.openxmlformats.org/officeDocument/2006/relationships/slide" Target="slides/slide250.xml"/><Relationship Id="rId489" Type="http://schemas.openxmlformats.org/officeDocument/2006/relationships/slide" Target="slides/slide488.xml"/><Relationship Id="rId696" Type="http://schemas.openxmlformats.org/officeDocument/2006/relationships/slide" Target="slides/slide695.xml"/><Relationship Id="rId917" Type="http://schemas.openxmlformats.org/officeDocument/2006/relationships/slide" Target="slides/slide916.xml"/><Relationship Id="rId1102" Type="http://schemas.openxmlformats.org/officeDocument/2006/relationships/font" Target="fonts/font2.fntdata"/><Relationship Id="rId46" Type="http://schemas.openxmlformats.org/officeDocument/2006/relationships/slide" Target="slides/slide45.xml"/><Relationship Id="rId349" Type="http://schemas.openxmlformats.org/officeDocument/2006/relationships/slide" Target="slides/slide348.xml"/><Relationship Id="rId556" Type="http://schemas.openxmlformats.org/officeDocument/2006/relationships/slide" Target="slides/slide555.xml"/><Relationship Id="rId763" Type="http://schemas.openxmlformats.org/officeDocument/2006/relationships/slide" Target="slides/slide762.xml"/><Relationship Id="rId111" Type="http://schemas.openxmlformats.org/officeDocument/2006/relationships/slide" Target="slides/slide110.xml"/><Relationship Id="rId195" Type="http://schemas.openxmlformats.org/officeDocument/2006/relationships/slide" Target="slides/slide194.xml"/><Relationship Id="rId209" Type="http://schemas.openxmlformats.org/officeDocument/2006/relationships/slide" Target="slides/slide208.xml"/><Relationship Id="rId416" Type="http://schemas.openxmlformats.org/officeDocument/2006/relationships/slide" Target="slides/slide415.xml"/><Relationship Id="rId970" Type="http://schemas.openxmlformats.org/officeDocument/2006/relationships/slide" Target="slides/slide969.xml"/><Relationship Id="rId1046" Type="http://schemas.openxmlformats.org/officeDocument/2006/relationships/slide" Target="slides/slide1045.xml"/><Relationship Id="rId623" Type="http://schemas.openxmlformats.org/officeDocument/2006/relationships/slide" Target="slides/slide622.xml"/><Relationship Id="rId830" Type="http://schemas.openxmlformats.org/officeDocument/2006/relationships/slide" Target="slides/slide829.xml"/><Relationship Id="rId928" Type="http://schemas.openxmlformats.org/officeDocument/2006/relationships/slide" Target="slides/slide927.xml"/><Relationship Id="rId57" Type="http://schemas.openxmlformats.org/officeDocument/2006/relationships/slide" Target="slides/slide56.xml"/><Relationship Id="rId262" Type="http://schemas.openxmlformats.org/officeDocument/2006/relationships/slide" Target="slides/slide261.xml"/><Relationship Id="rId567" Type="http://schemas.openxmlformats.org/officeDocument/2006/relationships/slide" Target="slides/slide566.xml"/><Relationship Id="rId122" Type="http://schemas.openxmlformats.org/officeDocument/2006/relationships/slide" Target="slides/slide121.xml"/><Relationship Id="rId774" Type="http://schemas.openxmlformats.org/officeDocument/2006/relationships/slide" Target="slides/slide773.xml"/><Relationship Id="rId981" Type="http://schemas.openxmlformats.org/officeDocument/2006/relationships/slide" Target="slides/slide980.xml"/><Relationship Id="rId1057" Type="http://schemas.openxmlformats.org/officeDocument/2006/relationships/slide" Target="slides/slide1056.xml"/><Relationship Id="rId427" Type="http://schemas.openxmlformats.org/officeDocument/2006/relationships/slide" Target="slides/slide426.xml"/><Relationship Id="rId634" Type="http://schemas.openxmlformats.org/officeDocument/2006/relationships/slide" Target="slides/slide633.xml"/><Relationship Id="rId841" Type="http://schemas.openxmlformats.org/officeDocument/2006/relationships/slide" Target="slides/slide840.xml"/><Relationship Id="rId273" Type="http://schemas.openxmlformats.org/officeDocument/2006/relationships/slide" Target="slides/slide272.xml"/><Relationship Id="rId480" Type="http://schemas.openxmlformats.org/officeDocument/2006/relationships/slide" Target="slides/slide479.xml"/><Relationship Id="rId701" Type="http://schemas.openxmlformats.org/officeDocument/2006/relationships/slide" Target="slides/slide700.xml"/><Relationship Id="rId939" Type="http://schemas.openxmlformats.org/officeDocument/2006/relationships/slide" Target="slides/slide938.xml"/><Relationship Id="rId68" Type="http://schemas.openxmlformats.org/officeDocument/2006/relationships/slide" Target="slides/slide67.xml"/><Relationship Id="rId133" Type="http://schemas.openxmlformats.org/officeDocument/2006/relationships/slide" Target="slides/slide132.xml"/><Relationship Id="rId340" Type="http://schemas.openxmlformats.org/officeDocument/2006/relationships/slide" Target="slides/slide339.xml"/><Relationship Id="rId578" Type="http://schemas.openxmlformats.org/officeDocument/2006/relationships/slide" Target="slides/slide577.xml"/><Relationship Id="rId785" Type="http://schemas.openxmlformats.org/officeDocument/2006/relationships/slide" Target="slides/slide784.xml"/><Relationship Id="rId992" Type="http://schemas.openxmlformats.org/officeDocument/2006/relationships/slide" Target="slides/slide991.xml"/><Relationship Id="rId200" Type="http://schemas.openxmlformats.org/officeDocument/2006/relationships/slide" Target="slides/slide199.xml"/><Relationship Id="rId438" Type="http://schemas.openxmlformats.org/officeDocument/2006/relationships/slide" Target="slides/slide437.xml"/><Relationship Id="rId645" Type="http://schemas.openxmlformats.org/officeDocument/2006/relationships/slide" Target="slides/slide644.xml"/><Relationship Id="rId852" Type="http://schemas.openxmlformats.org/officeDocument/2006/relationships/slide" Target="slides/slide851.xml"/><Relationship Id="rId1068" Type="http://schemas.openxmlformats.org/officeDocument/2006/relationships/slide" Target="slides/slide1067.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79" Type="http://schemas.openxmlformats.org/officeDocument/2006/relationships/slide" Target="slides/slide78.xml"/><Relationship Id="rId144" Type="http://schemas.openxmlformats.org/officeDocument/2006/relationships/slide" Target="slides/slide143.xml"/><Relationship Id="rId589" Type="http://schemas.openxmlformats.org/officeDocument/2006/relationships/slide" Target="slides/slide588.xml"/><Relationship Id="rId796" Type="http://schemas.openxmlformats.org/officeDocument/2006/relationships/slide" Target="slides/slide795.xml"/><Relationship Id="rId351" Type="http://schemas.openxmlformats.org/officeDocument/2006/relationships/slide" Target="slides/slide350.xml"/><Relationship Id="rId449" Type="http://schemas.openxmlformats.org/officeDocument/2006/relationships/slide" Target="slides/slide448.xml"/><Relationship Id="rId656" Type="http://schemas.openxmlformats.org/officeDocument/2006/relationships/slide" Target="slides/slide655.xml"/><Relationship Id="rId863" Type="http://schemas.openxmlformats.org/officeDocument/2006/relationships/slide" Target="slides/slide862.xml"/><Relationship Id="rId1079" Type="http://schemas.openxmlformats.org/officeDocument/2006/relationships/slide" Target="slides/slide1078.xml"/><Relationship Id="rId211" Type="http://schemas.openxmlformats.org/officeDocument/2006/relationships/slide" Target="slides/slide210.xml"/><Relationship Id="rId295" Type="http://schemas.openxmlformats.org/officeDocument/2006/relationships/slide" Target="slides/slide294.xml"/><Relationship Id="rId309" Type="http://schemas.openxmlformats.org/officeDocument/2006/relationships/slide" Target="slides/slide308.xml"/><Relationship Id="rId516" Type="http://schemas.openxmlformats.org/officeDocument/2006/relationships/slide" Target="slides/slide515.xml"/><Relationship Id="rId723" Type="http://schemas.openxmlformats.org/officeDocument/2006/relationships/slide" Target="slides/slide722.xml"/><Relationship Id="rId930" Type="http://schemas.openxmlformats.org/officeDocument/2006/relationships/slide" Target="slides/slide929.xml"/><Relationship Id="rId1006" Type="http://schemas.openxmlformats.org/officeDocument/2006/relationships/slide" Target="slides/slide1005.xml"/><Relationship Id="rId155" Type="http://schemas.openxmlformats.org/officeDocument/2006/relationships/slide" Target="slides/slide154.xml"/><Relationship Id="rId362" Type="http://schemas.openxmlformats.org/officeDocument/2006/relationships/slide" Target="slides/slide361.xml"/><Relationship Id="rId222" Type="http://schemas.openxmlformats.org/officeDocument/2006/relationships/slide" Target="slides/slide221.xml"/><Relationship Id="rId667" Type="http://schemas.openxmlformats.org/officeDocument/2006/relationships/slide" Target="slides/slide666.xml"/><Relationship Id="rId874" Type="http://schemas.openxmlformats.org/officeDocument/2006/relationships/slide" Target="slides/slide873.xml"/><Relationship Id="rId17" Type="http://schemas.openxmlformats.org/officeDocument/2006/relationships/slide" Target="slides/slide16.xml"/><Relationship Id="rId527" Type="http://schemas.openxmlformats.org/officeDocument/2006/relationships/slide" Target="slides/slide526.xml"/><Relationship Id="rId734" Type="http://schemas.openxmlformats.org/officeDocument/2006/relationships/slide" Target="slides/slide733.xml"/><Relationship Id="rId941" Type="http://schemas.openxmlformats.org/officeDocument/2006/relationships/slide" Target="slides/slide940.xml"/><Relationship Id="rId70" Type="http://schemas.openxmlformats.org/officeDocument/2006/relationships/slide" Target="slides/slide69.xml"/><Relationship Id="rId166" Type="http://schemas.openxmlformats.org/officeDocument/2006/relationships/slide" Target="slides/slide165.xml"/><Relationship Id="rId373" Type="http://schemas.openxmlformats.org/officeDocument/2006/relationships/slide" Target="slides/slide372.xml"/><Relationship Id="rId580" Type="http://schemas.openxmlformats.org/officeDocument/2006/relationships/slide" Target="slides/slide579.xml"/><Relationship Id="rId801" Type="http://schemas.openxmlformats.org/officeDocument/2006/relationships/slide" Target="slides/slide800.xml"/><Relationship Id="rId1017" Type="http://schemas.openxmlformats.org/officeDocument/2006/relationships/slide" Target="slides/slide1016.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85" Type="http://schemas.openxmlformats.org/officeDocument/2006/relationships/slide" Target="slides/slide884.xml"/><Relationship Id="rId1070" Type="http://schemas.openxmlformats.org/officeDocument/2006/relationships/slide" Target="slides/slide1069.xml"/><Relationship Id="rId28" Type="http://schemas.openxmlformats.org/officeDocument/2006/relationships/slide" Target="slides/slide27.xml"/><Relationship Id="rId300" Type="http://schemas.openxmlformats.org/officeDocument/2006/relationships/slide" Target="slides/slide299.xml"/><Relationship Id="rId538" Type="http://schemas.openxmlformats.org/officeDocument/2006/relationships/slide" Target="slides/slide537.xml"/><Relationship Id="rId745" Type="http://schemas.openxmlformats.org/officeDocument/2006/relationships/slide" Target="slides/slide744.xml"/><Relationship Id="rId952" Type="http://schemas.openxmlformats.org/officeDocument/2006/relationships/slide" Target="slides/slide951.xml"/><Relationship Id="rId81" Type="http://schemas.openxmlformats.org/officeDocument/2006/relationships/slide" Target="slides/slide80.xml"/><Relationship Id="rId177" Type="http://schemas.openxmlformats.org/officeDocument/2006/relationships/slide" Target="slides/slide176.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812" Type="http://schemas.openxmlformats.org/officeDocument/2006/relationships/slide" Target="slides/slide811.xml"/><Relationship Id="rId1028" Type="http://schemas.openxmlformats.org/officeDocument/2006/relationships/slide" Target="slides/slide1027.xml"/><Relationship Id="rId244" Type="http://schemas.openxmlformats.org/officeDocument/2006/relationships/slide" Target="slides/slide243.xml"/><Relationship Id="rId689" Type="http://schemas.openxmlformats.org/officeDocument/2006/relationships/slide" Target="slides/slide688.xml"/><Relationship Id="rId896" Type="http://schemas.openxmlformats.org/officeDocument/2006/relationships/slide" Target="slides/slide895.xml"/><Relationship Id="rId1081" Type="http://schemas.openxmlformats.org/officeDocument/2006/relationships/slide" Target="slides/slide1080.xml"/><Relationship Id="rId39" Type="http://schemas.openxmlformats.org/officeDocument/2006/relationships/slide" Target="slides/slide38.xml"/><Relationship Id="rId451" Type="http://schemas.openxmlformats.org/officeDocument/2006/relationships/slide" Target="slides/slide450.xml"/><Relationship Id="rId549" Type="http://schemas.openxmlformats.org/officeDocument/2006/relationships/slide" Target="slides/slide548.xml"/><Relationship Id="rId756" Type="http://schemas.openxmlformats.org/officeDocument/2006/relationships/slide" Target="slides/slide755.xml"/><Relationship Id="rId104" Type="http://schemas.openxmlformats.org/officeDocument/2006/relationships/slide" Target="slides/slide103.xml"/><Relationship Id="rId188" Type="http://schemas.openxmlformats.org/officeDocument/2006/relationships/slide" Target="slides/slide187.xml"/><Relationship Id="rId311" Type="http://schemas.openxmlformats.org/officeDocument/2006/relationships/slide" Target="slides/slide310.xml"/><Relationship Id="rId395" Type="http://schemas.openxmlformats.org/officeDocument/2006/relationships/slide" Target="slides/slide394.xml"/><Relationship Id="rId409" Type="http://schemas.openxmlformats.org/officeDocument/2006/relationships/slide" Target="slides/slide408.xml"/><Relationship Id="rId963" Type="http://schemas.openxmlformats.org/officeDocument/2006/relationships/slide" Target="slides/slide962.xml"/><Relationship Id="rId1039" Type="http://schemas.openxmlformats.org/officeDocument/2006/relationships/slide" Target="slides/slide1038.xml"/><Relationship Id="rId92" Type="http://schemas.openxmlformats.org/officeDocument/2006/relationships/slide" Target="slides/slide91.xml"/><Relationship Id="rId616" Type="http://schemas.openxmlformats.org/officeDocument/2006/relationships/slide" Target="slides/slide615.xml"/><Relationship Id="rId823" Type="http://schemas.openxmlformats.org/officeDocument/2006/relationships/slide" Target="slides/slide822.xml"/><Relationship Id="rId255" Type="http://schemas.openxmlformats.org/officeDocument/2006/relationships/slide" Target="slides/slide254.xml"/><Relationship Id="rId462" Type="http://schemas.openxmlformats.org/officeDocument/2006/relationships/slide" Target="slides/slide461.xml"/><Relationship Id="rId1092" Type="http://schemas.openxmlformats.org/officeDocument/2006/relationships/slide" Target="slides/slide1091.xml"/><Relationship Id="rId1106" Type="http://schemas.openxmlformats.org/officeDocument/2006/relationships/font" Target="fonts/font6.fntdata"/><Relationship Id="rId115" Type="http://schemas.openxmlformats.org/officeDocument/2006/relationships/slide" Target="slides/slide114.xml"/><Relationship Id="rId322" Type="http://schemas.openxmlformats.org/officeDocument/2006/relationships/slide" Target="slides/slide321.xml"/><Relationship Id="rId767" Type="http://schemas.openxmlformats.org/officeDocument/2006/relationships/slide" Target="slides/slide766.xml"/><Relationship Id="rId974" Type="http://schemas.openxmlformats.org/officeDocument/2006/relationships/slide" Target="slides/slide973.xml"/><Relationship Id="rId199" Type="http://schemas.openxmlformats.org/officeDocument/2006/relationships/slide" Target="slides/slide198.xml"/><Relationship Id="rId627" Type="http://schemas.openxmlformats.org/officeDocument/2006/relationships/slide" Target="slides/slide626.xml"/><Relationship Id="rId834" Type="http://schemas.openxmlformats.org/officeDocument/2006/relationships/slide" Target="slides/slide833.xml"/><Relationship Id="rId266" Type="http://schemas.openxmlformats.org/officeDocument/2006/relationships/slide" Target="slides/slide265.xml"/><Relationship Id="rId473" Type="http://schemas.openxmlformats.org/officeDocument/2006/relationships/slide" Target="slides/slide472.xml"/><Relationship Id="rId680" Type="http://schemas.openxmlformats.org/officeDocument/2006/relationships/slide" Target="slides/slide679.xml"/><Relationship Id="rId901" Type="http://schemas.openxmlformats.org/officeDocument/2006/relationships/slide" Target="slides/slide900.xml"/><Relationship Id="rId30" Type="http://schemas.openxmlformats.org/officeDocument/2006/relationships/slide" Target="slides/slide29.xml"/><Relationship Id="rId126" Type="http://schemas.openxmlformats.org/officeDocument/2006/relationships/slide" Target="slides/slide125.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985" Type="http://schemas.openxmlformats.org/officeDocument/2006/relationships/slide" Target="slides/slide984.xml"/><Relationship Id="rId638" Type="http://schemas.openxmlformats.org/officeDocument/2006/relationships/slide" Target="slides/slide637.xml"/><Relationship Id="rId845" Type="http://schemas.openxmlformats.org/officeDocument/2006/relationships/slide" Target="slides/slide844.xml"/><Relationship Id="rId1030" Type="http://schemas.openxmlformats.org/officeDocument/2006/relationships/slide" Target="slides/slide1029.xml"/><Relationship Id="rId277" Type="http://schemas.openxmlformats.org/officeDocument/2006/relationships/slide" Target="slides/slide276.xml"/><Relationship Id="rId400" Type="http://schemas.openxmlformats.org/officeDocument/2006/relationships/slide" Target="slides/slide399.xml"/><Relationship Id="rId484" Type="http://schemas.openxmlformats.org/officeDocument/2006/relationships/slide" Target="slides/slide483.xml"/><Relationship Id="rId705" Type="http://schemas.openxmlformats.org/officeDocument/2006/relationships/slide" Target="slides/slide704.xml"/><Relationship Id="rId137" Type="http://schemas.openxmlformats.org/officeDocument/2006/relationships/slide" Target="slides/slide136.xml"/><Relationship Id="rId344" Type="http://schemas.openxmlformats.org/officeDocument/2006/relationships/slide" Target="slides/slide343.xml"/><Relationship Id="rId691" Type="http://schemas.openxmlformats.org/officeDocument/2006/relationships/slide" Target="slides/slide690.xml"/><Relationship Id="rId789" Type="http://schemas.openxmlformats.org/officeDocument/2006/relationships/slide" Target="slides/slide788.xml"/><Relationship Id="rId912" Type="http://schemas.openxmlformats.org/officeDocument/2006/relationships/slide" Target="slides/slide911.xml"/><Relationship Id="rId996" Type="http://schemas.openxmlformats.org/officeDocument/2006/relationships/slide" Target="slides/slide995.xml"/><Relationship Id="rId41" Type="http://schemas.openxmlformats.org/officeDocument/2006/relationships/slide" Target="slides/slide40.xml"/><Relationship Id="rId551" Type="http://schemas.openxmlformats.org/officeDocument/2006/relationships/slide" Target="slides/slide550.xml"/><Relationship Id="rId649" Type="http://schemas.openxmlformats.org/officeDocument/2006/relationships/slide" Target="slides/slide648.xml"/><Relationship Id="rId856" Type="http://schemas.openxmlformats.org/officeDocument/2006/relationships/slide" Target="slides/slide855.xml"/><Relationship Id="rId190" Type="http://schemas.openxmlformats.org/officeDocument/2006/relationships/slide" Target="slides/slide189.xml"/><Relationship Id="rId204" Type="http://schemas.openxmlformats.org/officeDocument/2006/relationships/slide" Target="slides/slide203.xml"/><Relationship Id="rId288" Type="http://schemas.openxmlformats.org/officeDocument/2006/relationships/slide" Target="slides/slide287.xml"/><Relationship Id="rId411" Type="http://schemas.openxmlformats.org/officeDocument/2006/relationships/slide" Target="slides/slide410.xml"/><Relationship Id="rId509" Type="http://schemas.openxmlformats.org/officeDocument/2006/relationships/slide" Target="slides/slide508.xml"/><Relationship Id="rId1041" Type="http://schemas.openxmlformats.org/officeDocument/2006/relationships/slide" Target="slides/slide1040.xml"/><Relationship Id="rId495" Type="http://schemas.openxmlformats.org/officeDocument/2006/relationships/slide" Target="slides/slide494.xml"/><Relationship Id="rId716" Type="http://schemas.openxmlformats.org/officeDocument/2006/relationships/slide" Target="slides/slide715.xml"/><Relationship Id="rId923" Type="http://schemas.openxmlformats.org/officeDocument/2006/relationships/slide" Target="slides/slide922.xml"/><Relationship Id="rId52" Type="http://schemas.openxmlformats.org/officeDocument/2006/relationships/slide" Target="slides/slide51.xml"/><Relationship Id="rId148" Type="http://schemas.openxmlformats.org/officeDocument/2006/relationships/slide" Target="slides/slide147.xml"/><Relationship Id="rId355" Type="http://schemas.openxmlformats.org/officeDocument/2006/relationships/slide" Target="slides/slide354.xml"/><Relationship Id="rId562" Type="http://schemas.openxmlformats.org/officeDocument/2006/relationships/slide" Target="slides/slide561.xml"/><Relationship Id="rId215" Type="http://schemas.openxmlformats.org/officeDocument/2006/relationships/slide" Target="slides/slide214.xml"/><Relationship Id="rId422" Type="http://schemas.openxmlformats.org/officeDocument/2006/relationships/slide" Target="slides/slide421.xml"/><Relationship Id="rId867" Type="http://schemas.openxmlformats.org/officeDocument/2006/relationships/slide" Target="slides/slide866.xml"/><Relationship Id="rId1052" Type="http://schemas.openxmlformats.org/officeDocument/2006/relationships/slide" Target="slides/slide1051.xml"/><Relationship Id="rId299" Type="http://schemas.openxmlformats.org/officeDocument/2006/relationships/slide" Target="slides/slide298.xml"/><Relationship Id="rId727" Type="http://schemas.openxmlformats.org/officeDocument/2006/relationships/slide" Target="slides/slide726.xml"/><Relationship Id="rId934" Type="http://schemas.openxmlformats.org/officeDocument/2006/relationships/slide" Target="slides/slide933.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1063" Type="http://schemas.openxmlformats.org/officeDocument/2006/relationships/slide" Target="slides/slide1062.xml"/><Relationship Id="rId640" Type="http://schemas.openxmlformats.org/officeDocument/2006/relationships/slide" Target="slides/slide639.xml"/><Relationship Id="rId738" Type="http://schemas.openxmlformats.org/officeDocument/2006/relationships/slide" Target="slides/slide737.xml"/><Relationship Id="rId945" Type="http://schemas.openxmlformats.org/officeDocument/2006/relationships/slide" Target="slides/slide944.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889" Type="http://schemas.openxmlformats.org/officeDocument/2006/relationships/slide" Target="slides/slide888.xml"/><Relationship Id="rId1074" Type="http://schemas.openxmlformats.org/officeDocument/2006/relationships/slide" Target="slides/slide1073.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956" Type="http://schemas.openxmlformats.org/officeDocument/2006/relationships/slide" Target="slides/slide955.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1001" Type="http://schemas.openxmlformats.org/officeDocument/2006/relationships/slide" Target="slides/slide1000.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085" Type="http://schemas.openxmlformats.org/officeDocument/2006/relationships/slide" Target="slides/slide108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7" Type="http://schemas.openxmlformats.org/officeDocument/2006/relationships/slide" Target="slides/slide966.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1012" Type="http://schemas.openxmlformats.org/officeDocument/2006/relationships/slide" Target="slides/slide1011.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1096" Type="http://schemas.openxmlformats.org/officeDocument/2006/relationships/slide" Target="slides/slide109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978" Type="http://schemas.openxmlformats.org/officeDocument/2006/relationships/slide" Target="slides/slide977.xml"/><Relationship Id="rId740" Type="http://schemas.openxmlformats.org/officeDocument/2006/relationships/slide" Target="slides/slide739.xml"/><Relationship Id="rId838" Type="http://schemas.openxmlformats.org/officeDocument/2006/relationships/slide" Target="slides/slide837.xml"/><Relationship Id="rId1023" Type="http://schemas.openxmlformats.org/officeDocument/2006/relationships/slide" Target="slides/slide1022.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891" Type="http://schemas.openxmlformats.org/officeDocument/2006/relationships/slide" Target="slides/slide890.xml"/><Relationship Id="rId905" Type="http://schemas.openxmlformats.org/officeDocument/2006/relationships/slide" Target="slides/slide904.xml"/><Relationship Id="rId989" Type="http://schemas.openxmlformats.org/officeDocument/2006/relationships/slide" Target="slides/slide988.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1034" Type="http://schemas.openxmlformats.org/officeDocument/2006/relationships/slide" Target="slides/slide1033.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916" Type="http://schemas.openxmlformats.org/officeDocument/2006/relationships/slide" Target="slides/slide915.xml"/><Relationship Id="rId1101" Type="http://schemas.openxmlformats.org/officeDocument/2006/relationships/font" Target="fonts/font1.fntdata"/><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1045" Type="http://schemas.openxmlformats.org/officeDocument/2006/relationships/slide" Target="slides/slide1044.xml"/><Relationship Id="rId261" Type="http://schemas.openxmlformats.org/officeDocument/2006/relationships/slide" Target="slides/slide260.xml"/><Relationship Id="rId499" Type="http://schemas.openxmlformats.org/officeDocument/2006/relationships/slide" Target="slides/slide498.xml"/><Relationship Id="rId927" Type="http://schemas.openxmlformats.org/officeDocument/2006/relationships/slide" Target="slides/slide926.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980" Type="http://schemas.openxmlformats.org/officeDocument/2006/relationships/slide" Target="slides/slide979.xml"/><Relationship Id="rId1056" Type="http://schemas.openxmlformats.org/officeDocument/2006/relationships/slide" Target="slides/slide1055.xml"/><Relationship Id="rId840" Type="http://schemas.openxmlformats.org/officeDocument/2006/relationships/slide" Target="slides/slide839.xml"/><Relationship Id="rId938" Type="http://schemas.openxmlformats.org/officeDocument/2006/relationships/slide" Target="slides/slide937.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32" Type="http://schemas.openxmlformats.org/officeDocument/2006/relationships/slide" Target="slides/slide131.xml"/><Relationship Id="rId784" Type="http://schemas.openxmlformats.org/officeDocument/2006/relationships/slide" Target="slides/slide783.xml"/><Relationship Id="rId991" Type="http://schemas.openxmlformats.org/officeDocument/2006/relationships/slide" Target="slides/slide990.xml"/><Relationship Id="rId1067" Type="http://schemas.openxmlformats.org/officeDocument/2006/relationships/slide" Target="slides/slide1066.xml"/><Relationship Id="rId437" Type="http://schemas.openxmlformats.org/officeDocument/2006/relationships/slide" Target="slides/slide436.xml"/><Relationship Id="rId644" Type="http://schemas.openxmlformats.org/officeDocument/2006/relationships/slide" Target="slides/slide643.xml"/><Relationship Id="rId851" Type="http://schemas.openxmlformats.org/officeDocument/2006/relationships/slide" Target="slides/slide850.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949" Type="http://schemas.openxmlformats.org/officeDocument/2006/relationships/slide" Target="slides/slide948.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862" Type="http://schemas.openxmlformats.org/officeDocument/2006/relationships/slide" Target="slides/slide861.xml"/><Relationship Id="rId1078" Type="http://schemas.openxmlformats.org/officeDocument/2006/relationships/slide" Target="slides/slide1077.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1005" Type="http://schemas.openxmlformats.org/officeDocument/2006/relationships/slide" Target="slides/slide1004.xml"/><Relationship Id="rId459" Type="http://schemas.openxmlformats.org/officeDocument/2006/relationships/slide" Target="slides/slide458.xml"/><Relationship Id="rId666" Type="http://schemas.openxmlformats.org/officeDocument/2006/relationships/slide" Target="slides/slide665.xml"/><Relationship Id="rId873" Type="http://schemas.openxmlformats.org/officeDocument/2006/relationships/slide" Target="slides/slide872.xml"/><Relationship Id="rId1089" Type="http://schemas.openxmlformats.org/officeDocument/2006/relationships/slide" Target="slides/slide1088.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733" Type="http://schemas.openxmlformats.org/officeDocument/2006/relationships/slide" Target="slides/slide732.xml"/><Relationship Id="rId940" Type="http://schemas.openxmlformats.org/officeDocument/2006/relationships/slide" Target="slides/slide939.xml"/><Relationship Id="rId1016" Type="http://schemas.openxmlformats.org/officeDocument/2006/relationships/slide" Target="slides/slide1015.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800" Type="http://schemas.openxmlformats.org/officeDocument/2006/relationships/slide" Target="slides/slide799.xml"/><Relationship Id="rId232" Type="http://schemas.openxmlformats.org/officeDocument/2006/relationships/slide" Target="slides/slide231.xml"/><Relationship Id="rId884" Type="http://schemas.openxmlformats.org/officeDocument/2006/relationships/slide" Target="slides/slide883.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951" Type="http://schemas.openxmlformats.org/officeDocument/2006/relationships/slide" Target="slides/slide950.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811" Type="http://schemas.openxmlformats.org/officeDocument/2006/relationships/slide" Target="slides/slide810.xml"/><Relationship Id="rId1027" Type="http://schemas.openxmlformats.org/officeDocument/2006/relationships/slide" Target="slides/slide1026.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895" Type="http://schemas.openxmlformats.org/officeDocument/2006/relationships/slide" Target="slides/slide894.xml"/><Relationship Id="rId909" Type="http://schemas.openxmlformats.org/officeDocument/2006/relationships/slide" Target="slides/slide908.xml"/><Relationship Id="rId1080" Type="http://schemas.openxmlformats.org/officeDocument/2006/relationships/slide" Target="slides/slide107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62" Type="http://schemas.openxmlformats.org/officeDocument/2006/relationships/slide" Target="slides/slide961.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1038" Type="http://schemas.openxmlformats.org/officeDocument/2006/relationships/slide" Target="slides/slide1037.xml"/><Relationship Id="rId254" Type="http://schemas.openxmlformats.org/officeDocument/2006/relationships/slide" Target="slides/slide253.xml"/><Relationship Id="rId699" Type="http://schemas.openxmlformats.org/officeDocument/2006/relationships/slide" Target="slides/slide698.xml"/><Relationship Id="rId1091" Type="http://schemas.openxmlformats.org/officeDocument/2006/relationships/slide" Target="slides/slide1090.xml"/><Relationship Id="rId1105" Type="http://schemas.openxmlformats.org/officeDocument/2006/relationships/font" Target="fonts/font5.fntdata"/><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973" Type="http://schemas.openxmlformats.org/officeDocument/2006/relationships/slide" Target="slides/slide972.xml"/><Relationship Id="rId1049" Type="http://schemas.openxmlformats.org/officeDocument/2006/relationships/slide" Target="slides/slide1048.xml"/><Relationship Id="rId833" Type="http://schemas.openxmlformats.org/officeDocument/2006/relationships/slide" Target="slides/slide832.xml"/><Relationship Id="rId265" Type="http://schemas.openxmlformats.org/officeDocument/2006/relationships/slide" Target="slides/slide264.xml"/><Relationship Id="rId472" Type="http://schemas.openxmlformats.org/officeDocument/2006/relationships/slide" Target="slides/slide471.xml"/><Relationship Id="rId900" Type="http://schemas.openxmlformats.org/officeDocument/2006/relationships/slide" Target="slides/slide899.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slide" Target="slides/slide776.xml"/><Relationship Id="rId984" Type="http://schemas.openxmlformats.org/officeDocument/2006/relationships/slide" Target="slides/slide983.xml"/><Relationship Id="rId637" Type="http://schemas.openxmlformats.org/officeDocument/2006/relationships/slide" Target="slides/slide636.xml"/><Relationship Id="rId844" Type="http://schemas.openxmlformats.org/officeDocument/2006/relationships/slide" Target="slides/slide843.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911" Type="http://schemas.openxmlformats.org/officeDocument/2006/relationships/slide" Target="slides/slide910.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995" Type="http://schemas.openxmlformats.org/officeDocument/2006/relationships/slide" Target="slides/slide994.xml"/><Relationship Id="rId203" Type="http://schemas.openxmlformats.org/officeDocument/2006/relationships/slide" Target="slides/slide202.xml"/><Relationship Id="rId648" Type="http://schemas.openxmlformats.org/officeDocument/2006/relationships/slide" Target="slides/slide647.xml"/><Relationship Id="rId855" Type="http://schemas.openxmlformats.org/officeDocument/2006/relationships/slide" Target="slides/slide854.xml"/><Relationship Id="rId1040" Type="http://schemas.openxmlformats.org/officeDocument/2006/relationships/slide" Target="slides/slide1039.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922" Type="http://schemas.openxmlformats.org/officeDocument/2006/relationships/slide" Target="slides/slide921.xml"/><Relationship Id="rId147" Type="http://schemas.openxmlformats.org/officeDocument/2006/relationships/slide" Target="slides/slide146.xml"/><Relationship Id="rId354" Type="http://schemas.openxmlformats.org/officeDocument/2006/relationships/slide" Target="slides/slide353.xml"/><Relationship Id="rId799" Type="http://schemas.openxmlformats.org/officeDocument/2006/relationships/slide" Target="slides/slide798.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866" Type="http://schemas.openxmlformats.org/officeDocument/2006/relationships/slide" Target="slides/slide865.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051" Type="http://schemas.openxmlformats.org/officeDocument/2006/relationships/slide" Target="slides/slide1050.xml"/><Relationship Id="rId1149" Type="http://schemas.openxmlformats.org/officeDocument/2006/relationships/viewProps" Target="viewProps.xml"/><Relationship Id="rId158" Type="http://schemas.openxmlformats.org/officeDocument/2006/relationships/slide" Target="slides/slide157.xml"/><Relationship Id="rId726" Type="http://schemas.openxmlformats.org/officeDocument/2006/relationships/slide" Target="slides/slide725.xml"/><Relationship Id="rId933" Type="http://schemas.openxmlformats.org/officeDocument/2006/relationships/slide" Target="slides/slide932.xml"/><Relationship Id="rId1009" Type="http://schemas.openxmlformats.org/officeDocument/2006/relationships/slide" Target="slides/slide1008.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432" Type="http://schemas.openxmlformats.org/officeDocument/2006/relationships/slide" Target="slides/slide431.xml"/><Relationship Id="rId877" Type="http://schemas.openxmlformats.org/officeDocument/2006/relationships/slide" Target="slides/slide876.xml"/><Relationship Id="rId1062" Type="http://schemas.openxmlformats.org/officeDocument/2006/relationships/slide" Target="slides/slide1061.xml"/><Relationship Id="rId737" Type="http://schemas.openxmlformats.org/officeDocument/2006/relationships/slide" Target="slides/slide736.xml"/><Relationship Id="rId944" Type="http://schemas.openxmlformats.org/officeDocument/2006/relationships/slide" Target="slides/slide943.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888" Type="http://schemas.openxmlformats.org/officeDocument/2006/relationships/slide" Target="slides/slide887.xml"/><Relationship Id="rId1073" Type="http://schemas.openxmlformats.org/officeDocument/2006/relationships/slide" Target="slides/slide1072.xml"/><Relationship Id="rId303" Type="http://schemas.openxmlformats.org/officeDocument/2006/relationships/slide" Target="slides/slide302.xml"/><Relationship Id="rId748" Type="http://schemas.openxmlformats.org/officeDocument/2006/relationships/slide" Target="slides/slide747.xml"/><Relationship Id="rId955" Type="http://schemas.openxmlformats.org/officeDocument/2006/relationships/slide" Target="slides/slide954.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247" Type="http://schemas.openxmlformats.org/officeDocument/2006/relationships/slide" Target="slides/slide246.xml"/><Relationship Id="rId899" Type="http://schemas.openxmlformats.org/officeDocument/2006/relationships/slide" Target="slides/slide898.xml"/><Relationship Id="rId1000" Type="http://schemas.openxmlformats.org/officeDocument/2006/relationships/slide" Target="slides/slide999.xml"/><Relationship Id="rId1084" Type="http://schemas.openxmlformats.org/officeDocument/2006/relationships/slide" Target="slides/slide1083.xml"/><Relationship Id="rId107" Type="http://schemas.openxmlformats.org/officeDocument/2006/relationships/slide" Target="slides/slide106.xml"/><Relationship Id="rId454" Type="http://schemas.openxmlformats.org/officeDocument/2006/relationships/slide" Target="slides/slide453.xml"/><Relationship Id="rId661" Type="http://schemas.openxmlformats.org/officeDocument/2006/relationships/slide" Target="slides/slide660.xml"/><Relationship Id="rId759" Type="http://schemas.openxmlformats.org/officeDocument/2006/relationships/slide" Target="slides/slide758.xml"/><Relationship Id="rId966" Type="http://schemas.openxmlformats.org/officeDocument/2006/relationships/slide" Target="slides/slide965.xml"/><Relationship Id="rId11" Type="http://schemas.openxmlformats.org/officeDocument/2006/relationships/slide" Target="slides/slide10.xml"/><Relationship Id="rId314" Type="http://schemas.openxmlformats.org/officeDocument/2006/relationships/slide" Target="slides/slide313.xml"/><Relationship Id="rId398" Type="http://schemas.openxmlformats.org/officeDocument/2006/relationships/slide" Target="slides/slide397.xml"/><Relationship Id="rId521" Type="http://schemas.openxmlformats.org/officeDocument/2006/relationships/slide" Target="slides/slide520.xml"/><Relationship Id="rId619" Type="http://schemas.openxmlformats.org/officeDocument/2006/relationships/slide" Target="slides/slide618.xml"/><Relationship Id="rId1151" Type="http://schemas.openxmlformats.org/officeDocument/2006/relationships/tableStyles" Target="tableStyles.xml"/><Relationship Id="rId95" Type="http://schemas.openxmlformats.org/officeDocument/2006/relationships/slide" Target="slides/slide94.xml"/><Relationship Id="rId160" Type="http://schemas.openxmlformats.org/officeDocument/2006/relationships/slide" Target="slides/slide159.xml"/><Relationship Id="rId826" Type="http://schemas.openxmlformats.org/officeDocument/2006/relationships/slide" Target="slides/slide825.xml"/><Relationship Id="rId1011" Type="http://schemas.openxmlformats.org/officeDocument/2006/relationships/slide" Target="slides/slide1010.xml"/><Relationship Id="rId1109" Type="http://schemas.openxmlformats.org/officeDocument/2006/relationships/font" Target="fonts/font9.fntdata"/><Relationship Id="rId258" Type="http://schemas.openxmlformats.org/officeDocument/2006/relationships/slide" Target="slides/slide257.xml"/><Relationship Id="rId465" Type="http://schemas.openxmlformats.org/officeDocument/2006/relationships/slide" Target="slides/slide464.xml"/><Relationship Id="rId672" Type="http://schemas.openxmlformats.org/officeDocument/2006/relationships/slide" Target="slides/slide671.xml"/><Relationship Id="rId1095" Type="http://schemas.openxmlformats.org/officeDocument/2006/relationships/slide" Target="slides/slide1094.xml"/><Relationship Id="rId22" Type="http://schemas.openxmlformats.org/officeDocument/2006/relationships/slide" Target="slides/slide21.xml"/><Relationship Id="rId118" Type="http://schemas.openxmlformats.org/officeDocument/2006/relationships/slide" Target="slides/slide117.xml"/><Relationship Id="rId325" Type="http://schemas.openxmlformats.org/officeDocument/2006/relationships/slide" Target="slides/slide324.xml"/><Relationship Id="rId532" Type="http://schemas.openxmlformats.org/officeDocument/2006/relationships/slide" Target="slides/slide531.xml"/><Relationship Id="rId977" Type="http://schemas.openxmlformats.org/officeDocument/2006/relationships/slide" Target="slides/slide976.xml"/><Relationship Id="rId171" Type="http://schemas.openxmlformats.org/officeDocument/2006/relationships/slide" Target="slides/slide170.xml"/><Relationship Id="rId837" Type="http://schemas.openxmlformats.org/officeDocument/2006/relationships/slide" Target="slides/slide836.xml"/><Relationship Id="rId1022" Type="http://schemas.openxmlformats.org/officeDocument/2006/relationships/slide" Target="slides/slide1021.xml"/><Relationship Id="rId269" Type="http://schemas.openxmlformats.org/officeDocument/2006/relationships/slide" Target="slides/slide268.xml"/><Relationship Id="rId476" Type="http://schemas.openxmlformats.org/officeDocument/2006/relationships/slide" Target="slides/slide475.xml"/><Relationship Id="rId683" Type="http://schemas.openxmlformats.org/officeDocument/2006/relationships/slide" Target="slides/slide682.xml"/><Relationship Id="rId890" Type="http://schemas.openxmlformats.org/officeDocument/2006/relationships/slide" Target="slides/slide889.xml"/><Relationship Id="rId904" Type="http://schemas.openxmlformats.org/officeDocument/2006/relationships/slide" Target="slides/slide903.xml"/><Relationship Id="rId33" Type="http://schemas.openxmlformats.org/officeDocument/2006/relationships/slide" Target="slides/slide32.xml"/><Relationship Id="rId129" Type="http://schemas.openxmlformats.org/officeDocument/2006/relationships/slide" Target="slides/slide128.xml"/><Relationship Id="rId336" Type="http://schemas.openxmlformats.org/officeDocument/2006/relationships/slide" Target="slides/slide335.xml"/><Relationship Id="rId543" Type="http://schemas.openxmlformats.org/officeDocument/2006/relationships/slide" Target="slides/slide542.xml"/><Relationship Id="rId988" Type="http://schemas.openxmlformats.org/officeDocument/2006/relationships/slide" Target="slides/slide987.xml"/><Relationship Id="rId182" Type="http://schemas.openxmlformats.org/officeDocument/2006/relationships/slide" Target="slides/slide181.xml"/><Relationship Id="rId403" Type="http://schemas.openxmlformats.org/officeDocument/2006/relationships/slide" Target="slides/slide402.xml"/><Relationship Id="rId750" Type="http://schemas.openxmlformats.org/officeDocument/2006/relationships/slide" Target="slides/slide749.xml"/><Relationship Id="rId848" Type="http://schemas.openxmlformats.org/officeDocument/2006/relationships/slide" Target="slides/slide847.xml"/><Relationship Id="rId1033" Type="http://schemas.openxmlformats.org/officeDocument/2006/relationships/slide" Target="slides/slide1032.xml"/><Relationship Id="rId487" Type="http://schemas.openxmlformats.org/officeDocument/2006/relationships/slide" Target="slides/slide486.xml"/><Relationship Id="rId610" Type="http://schemas.openxmlformats.org/officeDocument/2006/relationships/slide" Target="slides/slide609.xml"/><Relationship Id="rId694" Type="http://schemas.openxmlformats.org/officeDocument/2006/relationships/slide" Target="slides/slide693.xml"/><Relationship Id="rId708" Type="http://schemas.openxmlformats.org/officeDocument/2006/relationships/slide" Target="slides/slide707.xml"/><Relationship Id="rId915" Type="http://schemas.openxmlformats.org/officeDocument/2006/relationships/slide" Target="slides/slide914.xml"/><Relationship Id="rId347" Type="http://schemas.openxmlformats.org/officeDocument/2006/relationships/slide" Target="slides/slide346.xml"/><Relationship Id="rId999" Type="http://schemas.openxmlformats.org/officeDocument/2006/relationships/slide" Target="slides/slide998.xml"/><Relationship Id="rId1100" Type="http://schemas.openxmlformats.org/officeDocument/2006/relationships/notesMaster" Target="notesMasters/notesMaster1.xml"/><Relationship Id="rId44" Type="http://schemas.openxmlformats.org/officeDocument/2006/relationships/slide" Target="slides/slide43.xml"/><Relationship Id="rId554" Type="http://schemas.openxmlformats.org/officeDocument/2006/relationships/slide" Target="slides/slide553.xml"/><Relationship Id="rId761" Type="http://schemas.openxmlformats.org/officeDocument/2006/relationships/slide" Target="slides/slide760.xml"/><Relationship Id="rId859" Type="http://schemas.openxmlformats.org/officeDocument/2006/relationships/slide" Target="slides/slide858.xml"/><Relationship Id="rId193" Type="http://schemas.openxmlformats.org/officeDocument/2006/relationships/slide" Target="slides/slide192.xml"/><Relationship Id="rId207" Type="http://schemas.openxmlformats.org/officeDocument/2006/relationships/slide" Target="slides/slide206.xml"/><Relationship Id="rId414" Type="http://schemas.openxmlformats.org/officeDocument/2006/relationships/slide" Target="slides/slide413.xml"/><Relationship Id="rId498" Type="http://schemas.openxmlformats.org/officeDocument/2006/relationships/slide" Target="slides/slide497.xml"/><Relationship Id="rId621" Type="http://schemas.openxmlformats.org/officeDocument/2006/relationships/slide" Target="slides/slide620.xml"/><Relationship Id="rId1044" Type="http://schemas.openxmlformats.org/officeDocument/2006/relationships/slide" Target="slides/slide1043.xml"/><Relationship Id="rId260" Type="http://schemas.openxmlformats.org/officeDocument/2006/relationships/slide" Target="slides/slide259.xml"/><Relationship Id="rId719" Type="http://schemas.openxmlformats.org/officeDocument/2006/relationships/slide" Target="slides/slide718.xml"/><Relationship Id="rId926" Type="http://schemas.openxmlformats.org/officeDocument/2006/relationships/slide" Target="slides/slide925.xml"/><Relationship Id="rId55" Type="http://schemas.openxmlformats.org/officeDocument/2006/relationships/slide" Target="slides/slide54.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72" Type="http://schemas.openxmlformats.org/officeDocument/2006/relationships/slide" Target="slides/slide771.xml"/><Relationship Id="rId218" Type="http://schemas.openxmlformats.org/officeDocument/2006/relationships/slide" Target="slides/slide217.xml"/><Relationship Id="rId425" Type="http://schemas.openxmlformats.org/officeDocument/2006/relationships/slide" Target="slides/slide424.xml"/><Relationship Id="rId632" Type="http://schemas.openxmlformats.org/officeDocument/2006/relationships/slide" Target="slides/slide631.xml"/><Relationship Id="rId1055" Type="http://schemas.openxmlformats.org/officeDocument/2006/relationships/slide" Target="slides/slide1054.xml"/><Relationship Id="rId271" Type="http://schemas.openxmlformats.org/officeDocument/2006/relationships/slide" Target="slides/slide270.xml"/><Relationship Id="rId937" Type="http://schemas.openxmlformats.org/officeDocument/2006/relationships/slide" Target="slides/slide936.xml"/><Relationship Id="rId66" Type="http://schemas.openxmlformats.org/officeDocument/2006/relationships/slide" Target="slides/slide65.xml"/><Relationship Id="rId131" Type="http://schemas.openxmlformats.org/officeDocument/2006/relationships/slide" Target="slides/slide130.xml"/><Relationship Id="rId369" Type="http://schemas.openxmlformats.org/officeDocument/2006/relationships/slide" Target="slides/slide368.xml"/><Relationship Id="rId576" Type="http://schemas.openxmlformats.org/officeDocument/2006/relationships/slide" Target="slides/slide575.xml"/><Relationship Id="rId783" Type="http://schemas.openxmlformats.org/officeDocument/2006/relationships/slide" Target="slides/slide782.xml"/><Relationship Id="rId990" Type="http://schemas.openxmlformats.org/officeDocument/2006/relationships/slide" Target="slides/slide989.xml"/><Relationship Id="rId229" Type="http://schemas.openxmlformats.org/officeDocument/2006/relationships/slide" Target="slides/slide228.xml"/><Relationship Id="rId436" Type="http://schemas.openxmlformats.org/officeDocument/2006/relationships/slide" Target="slides/slide435.xml"/><Relationship Id="rId643" Type="http://schemas.openxmlformats.org/officeDocument/2006/relationships/slide" Target="slides/slide642.xml"/><Relationship Id="rId1066" Type="http://schemas.openxmlformats.org/officeDocument/2006/relationships/slide" Target="slides/slide1065.xml"/><Relationship Id="rId850" Type="http://schemas.openxmlformats.org/officeDocument/2006/relationships/slide" Target="slides/slide849.xml"/><Relationship Id="rId948" Type="http://schemas.openxmlformats.org/officeDocument/2006/relationships/slide" Target="slides/slide947.xml"/><Relationship Id="rId77" Type="http://schemas.openxmlformats.org/officeDocument/2006/relationships/slide" Target="slides/slide76.xml"/><Relationship Id="rId282" Type="http://schemas.openxmlformats.org/officeDocument/2006/relationships/slide" Target="slides/slide281.xml"/><Relationship Id="rId503" Type="http://schemas.openxmlformats.org/officeDocument/2006/relationships/slide" Target="slides/slide502.xml"/><Relationship Id="rId587" Type="http://schemas.openxmlformats.org/officeDocument/2006/relationships/slide" Target="slides/slide586.xml"/><Relationship Id="rId710" Type="http://schemas.openxmlformats.org/officeDocument/2006/relationships/slide" Target="slides/slide709.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447" Type="http://schemas.openxmlformats.org/officeDocument/2006/relationships/slide" Target="slides/slide446.xml"/><Relationship Id="rId794" Type="http://schemas.openxmlformats.org/officeDocument/2006/relationships/slide" Target="slides/slide793.xml"/><Relationship Id="rId1077" Type="http://schemas.openxmlformats.org/officeDocument/2006/relationships/slide" Target="slides/slide1076.xml"/><Relationship Id="rId654" Type="http://schemas.openxmlformats.org/officeDocument/2006/relationships/slide" Target="slides/slide653.xml"/><Relationship Id="rId861" Type="http://schemas.openxmlformats.org/officeDocument/2006/relationships/slide" Target="slides/slide860.xml"/><Relationship Id="rId959" Type="http://schemas.openxmlformats.org/officeDocument/2006/relationships/slide" Target="slides/slide958.xml"/><Relationship Id="rId293" Type="http://schemas.openxmlformats.org/officeDocument/2006/relationships/slide" Target="slides/slide292.xml"/><Relationship Id="rId307" Type="http://schemas.openxmlformats.org/officeDocument/2006/relationships/slide" Target="slides/slide306.xml"/><Relationship Id="rId514" Type="http://schemas.openxmlformats.org/officeDocument/2006/relationships/slide" Target="slides/slide513.xml"/><Relationship Id="rId721" Type="http://schemas.openxmlformats.org/officeDocument/2006/relationships/slide" Target="slides/slide720.xml"/><Relationship Id="rId88" Type="http://schemas.openxmlformats.org/officeDocument/2006/relationships/slide" Target="slides/slide87.xml"/><Relationship Id="rId153" Type="http://schemas.openxmlformats.org/officeDocument/2006/relationships/slide" Target="slides/slide152.xml"/><Relationship Id="rId360" Type="http://schemas.openxmlformats.org/officeDocument/2006/relationships/slide" Target="slides/slide359.xml"/><Relationship Id="rId598" Type="http://schemas.openxmlformats.org/officeDocument/2006/relationships/slide" Target="slides/slide597.xml"/><Relationship Id="rId819" Type="http://schemas.openxmlformats.org/officeDocument/2006/relationships/slide" Target="slides/slide818.xml"/><Relationship Id="rId1004" Type="http://schemas.openxmlformats.org/officeDocument/2006/relationships/slide" Target="slides/slide1003.xml"/><Relationship Id="rId220" Type="http://schemas.openxmlformats.org/officeDocument/2006/relationships/slide" Target="slides/slide219.xml"/><Relationship Id="rId458" Type="http://schemas.openxmlformats.org/officeDocument/2006/relationships/slide" Target="slides/slide457.xml"/><Relationship Id="rId665" Type="http://schemas.openxmlformats.org/officeDocument/2006/relationships/slide" Target="slides/slide664.xml"/><Relationship Id="rId872" Type="http://schemas.openxmlformats.org/officeDocument/2006/relationships/slide" Target="slides/slide871.xml"/><Relationship Id="rId1088" Type="http://schemas.openxmlformats.org/officeDocument/2006/relationships/slide" Target="slides/slide1087.xml"/><Relationship Id="rId15" Type="http://schemas.openxmlformats.org/officeDocument/2006/relationships/slide" Target="slides/slide14.xml"/><Relationship Id="rId318" Type="http://schemas.openxmlformats.org/officeDocument/2006/relationships/slide" Target="slides/slide317.xml"/><Relationship Id="rId525" Type="http://schemas.openxmlformats.org/officeDocument/2006/relationships/slide" Target="slides/slide524.xml"/><Relationship Id="rId732" Type="http://schemas.openxmlformats.org/officeDocument/2006/relationships/slide" Target="slides/slide731.xml"/><Relationship Id="rId99" Type="http://schemas.openxmlformats.org/officeDocument/2006/relationships/slide" Target="slides/slide98.xml"/><Relationship Id="rId164" Type="http://schemas.openxmlformats.org/officeDocument/2006/relationships/slide" Target="slides/slide163.xml"/><Relationship Id="rId371" Type="http://schemas.openxmlformats.org/officeDocument/2006/relationships/slide" Target="slides/slide370.xml"/><Relationship Id="rId1015" Type="http://schemas.openxmlformats.org/officeDocument/2006/relationships/slide" Target="slides/slide1014.xml"/><Relationship Id="rId469" Type="http://schemas.openxmlformats.org/officeDocument/2006/relationships/slide" Target="slides/slide468.xml"/><Relationship Id="rId676" Type="http://schemas.openxmlformats.org/officeDocument/2006/relationships/slide" Target="slides/slide675.xml"/><Relationship Id="rId883" Type="http://schemas.openxmlformats.org/officeDocument/2006/relationships/slide" Target="slides/slide882.xml"/><Relationship Id="rId1099" Type="http://schemas.openxmlformats.org/officeDocument/2006/relationships/slide" Target="slides/slide1098.xml"/><Relationship Id="rId26" Type="http://schemas.openxmlformats.org/officeDocument/2006/relationships/slide" Target="slides/slide25.xml"/><Relationship Id="rId231" Type="http://schemas.openxmlformats.org/officeDocument/2006/relationships/slide" Target="slides/slide230.xml"/><Relationship Id="rId329" Type="http://schemas.openxmlformats.org/officeDocument/2006/relationships/slide" Target="slides/slide328.xml"/><Relationship Id="rId536" Type="http://schemas.openxmlformats.org/officeDocument/2006/relationships/slide" Target="slides/slide535.xml"/><Relationship Id="rId175" Type="http://schemas.openxmlformats.org/officeDocument/2006/relationships/slide" Target="slides/slide174.xml"/><Relationship Id="rId743" Type="http://schemas.openxmlformats.org/officeDocument/2006/relationships/slide" Target="slides/slide742.xml"/><Relationship Id="rId950" Type="http://schemas.openxmlformats.org/officeDocument/2006/relationships/slide" Target="slides/slide949.xml"/><Relationship Id="rId1026" Type="http://schemas.openxmlformats.org/officeDocument/2006/relationships/slide" Target="slides/slide1025.xml"/><Relationship Id="rId382" Type="http://schemas.openxmlformats.org/officeDocument/2006/relationships/slide" Target="slides/slide381.xml"/><Relationship Id="rId603" Type="http://schemas.openxmlformats.org/officeDocument/2006/relationships/slide" Target="slides/slide602.xml"/><Relationship Id="rId687" Type="http://schemas.openxmlformats.org/officeDocument/2006/relationships/slide" Target="slides/slide686.xml"/><Relationship Id="rId810" Type="http://schemas.openxmlformats.org/officeDocument/2006/relationships/slide" Target="slides/slide809.xml"/><Relationship Id="rId908" Type="http://schemas.openxmlformats.org/officeDocument/2006/relationships/slide" Target="slides/slide907.xml"/><Relationship Id="rId242" Type="http://schemas.openxmlformats.org/officeDocument/2006/relationships/slide" Target="slides/slide241.xml"/><Relationship Id="rId894" Type="http://schemas.openxmlformats.org/officeDocument/2006/relationships/slide" Target="slides/slide893.xml"/><Relationship Id="rId37" Type="http://schemas.openxmlformats.org/officeDocument/2006/relationships/slide" Target="slides/slide36.xml"/><Relationship Id="rId102" Type="http://schemas.openxmlformats.org/officeDocument/2006/relationships/slide" Target="slides/slide101.xml"/><Relationship Id="rId547" Type="http://schemas.openxmlformats.org/officeDocument/2006/relationships/slide" Target="slides/slide546.xml"/><Relationship Id="rId754" Type="http://schemas.openxmlformats.org/officeDocument/2006/relationships/slide" Target="slides/slide753.xml"/><Relationship Id="rId961" Type="http://schemas.openxmlformats.org/officeDocument/2006/relationships/slide" Target="slides/slide960.xml"/><Relationship Id="rId90" Type="http://schemas.openxmlformats.org/officeDocument/2006/relationships/slide" Target="slides/slide89.xml"/><Relationship Id="rId186" Type="http://schemas.openxmlformats.org/officeDocument/2006/relationships/slide" Target="slides/slide185.xml"/><Relationship Id="rId393" Type="http://schemas.openxmlformats.org/officeDocument/2006/relationships/slide" Target="slides/slide392.xml"/><Relationship Id="rId407" Type="http://schemas.openxmlformats.org/officeDocument/2006/relationships/slide" Target="slides/slide406.xml"/><Relationship Id="rId614" Type="http://schemas.openxmlformats.org/officeDocument/2006/relationships/slide" Target="slides/slide613.xml"/><Relationship Id="rId821" Type="http://schemas.openxmlformats.org/officeDocument/2006/relationships/slide" Target="slides/slide820.xml"/><Relationship Id="rId1037" Type="http://schemas.openxmlformats.org/officeDocument/2006/relationships/slide" Target="slides/slide1036.xml"/><Relationship Id="rId253" Type="http://schemas.openxmlformats.org/officeDocument/2006/relationships/slide" Target="slides/slide252.xml"/><Relationship Id="rId460" Type="http://schemas.openxmlformats.org/officeDocument/2006/relationships/slide" Target="slides/slide459.xml"/><Relationship Id="rId698" Type="http://schemas.openxmlformats.org/officeDocument/2006/relationships/slide" Target="slides/slide697.xml"/><Relationship Id="rId919" Type="http://schemas.openxmlformats.org/officeDocument/2006/relationships/slide" Target="slides/slide918.xml"/><Relationship Id="rId1090" Type="http://schemas.openxmlformats.org/officeDocument/2006/relationships/slide" Target="slides/slide1089.xml"/><Relationship Id="rId1104" Type="http://schemas.openxmlformats.org/officeDocument/2006/relationships/font" Target="fonts/font4.fntdata"/><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65" Type="http://schemas.openxmlformats.org/officeDocument/2006/relationships/slide" Target="slides/slide764.xml"/><Relationship Id="rId972" Type="http://schemas.openxmlformats.org/officeDocument/2006/relationships/slide" Target="slides/slide971.xml"/><Relationship Id="rId197" Type="http://schemas.openxmlformats.org/officeDocument/2006/relationships/slide" Target="slides/slide196.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1048" Type="http://schemas.openxmlformats.org/officeDocument/2006/relationships/slide" Target="slides/slide1047.xml"/><Relationship Id="rId264" Type="http://schemas.openxmlformats.org/officeDocument/2006/relationships/slide" Target="slides/slide263.xml"/><Relationship Id="rId471" Type="http://schemas.openxmlformats.org/officeDocument/2006/relationships/slide" Target="slides/slide470.xml"/><Relationship Id="rId59" Type="http://schemas.openxmlformats.org/officeDocument/2006/relationships/slide" Target="slides/slide58.xml"/><Relationship Id="rId124" Type="http://schemas.openxmlformats.org/officeDocument/2006/relationships/slide" Target="slides/slide123.xml"/><Relationship Id="rId569" Type="http://schemas.openxmlformats.org/officeDocument/2006/relationships/slide" Target="slides/slide568.xml"/><Relationship Id="rId776" Type="http://schemas.openxmlformats.org/officeDocument/2006/relationships/slide" Target="slides/slide775.xml"/><Relationship Id="rId983" Type="http://schemas.openxmlformats.org/officeDocument/2006/relationships/slide" Target="slides/slide982.xml"/><Relationship Id="rId331" Type="http://schemas.openxmlformats.org/officeDocument/2006/relationships/slide" Target="slides/slide330.xml"/><Relationship Id="rId429" Type="http://schemas.openxmlformats.org/officeDocument/2006/relationships/slide" Target="slides/slide428.xml"/><Relationship Id="rId636" Type="http://schemas.openxmlformats.org/officeDocument/2006/relationships/slide" Target="slides/slide635.xml"/><Relationship Id="rId1059" Type="http://schemas.openxmlformats.org/officeDocument/2006/relationships/slide" Target="slides/slide1058.xml"/><Relationship Id="rId843" Type="http://schemas.openxmlformats.org/officeDocument/2006/relationships/slide" Target="slides/slide842.xml"/><Relationship Id="rId275" Type="http://schemas.openxmlformats.org/officeDocument/2006/relationships/slide" Target="slides/slide274.xml"/><Relationship Id="rId482" Type="http://schemas.openxmlformats.org/officeDocument/2006/relationships/slide" Target="slides/slide481.xml"/><Relationship Id="rId703" Type="http://schemas.openxmlformats.org/officeDocument/2006/relationships/slide" Target="slides/slide702.xml"/><Relationship Id="rId910" Type="http://schemas.openxmlformats.org/officeDocument/2006/relationships/slide" Target="slides/slide909.xml"/><Relationship Id="rId135" Type="http://schemas.openxmlformats.org/officeDocument/2006/relationships/slide" Target="slides/slide134.xml"/><Relationship Id="rId342" Type="http://schemas.openxmlformats.org/officeDocument/2006/relationships/slide" Target="slides/slide341.xml"/><Relationship Id="rId787" Type="http://schemas.openxmlformats.org/officeDocument/2006/relationships/slide" Target="slides/slide786.xml"/><Relationship Id="rId994" Type="http://schemas.openxmlformats.org/officeDocument/2006/relationships/slide" Target="slides/slide993.xml"/><Relationship Id="rId202" Type="http://schemas.openxmlformats.org/officeDocument/2006/relationships/slide" Target="slides/slide201.xml"/><Relationship Id="rId647" Type="http://schemas.openxmlformats.org/officeDocument/2006/relationships/slide" Target="slides/slide646.xml"/><Relationship Id="rId854" Type="http://schemas.openxmlformats.org/officeDocument/2006/relationships/slide" Target="slides/slide853.xml"/><Relationship Id="rId286" Type="http://schemas.openxmlformats.org/officeDocument/2006/relationships/slide" Target="slides/slide285.xml"/><Relationship Id="rId493" Type="http://schemas.openxmlformats.org/officeDocument/2006/relationships/slide" Target="slides/slide492.xml"/><Relationship Id="rId507" Type="http://schemas.openxmlformats.org/officeDocument/2006/relationships/slide" Target="slides/slide506.xml"/><Relationship Id="rId714" Type="http://schemas.openxmlformats.org/officeDocument/2006/relationships/slide" Target="slides/slide713.xml"/><Relationship Id="rId921" Type="http://schemas.openxmlformats.org/officeDocument/2006/relationships/slide" Target="slides/slide920.xml"/><Relationship Id="rId50" Type="http://schemas.openxmlformats.org/officeDocument/2006/relationships/slide" Target="slides/slide49.xml"/><Relationship Id="rId146" Type="http://schemas.openxmlformats.org/officeDocument/2006/relationships/slide" Target="slides/slide145.xml"/><Relationship Id="rId353" Type="http://schemas.openxmlformats.org/officeDocument/2006/relationships/slide" Target="slides/slide352.xml"/><Relationship Id="rId560" Type="http://schemas.openxmlformats.org/officeDocument/2006/relationships/slide" Target="slides/slide559.xml"/><Relationship Id="rId798" Type="http://schemas.openxmlformats.org/officeDocument/2006/relationships/slide" Target="slides/slide797.xml"/><Relationship Id="rId213" Type="http://schemas.openxmlformats.org/officeDocument/2006/relationships/slide" Target="slides/slide212.xml"/><Relationship Id="rId420" Type="http://schemas.openxmlformats.org/officeDocument/2006/relationships/slide" Target="slides/slide419.xml"/><Relationship Id="rId658" Type="http://schemas.openxmlformats.org/officeDocument/2006/relationships/slide" Target="slides/slide657.xml"/><Relationship Id="rId865" Type="http://schemas.openxmlformats.org/officeDocument/2006/relationships/slide" Target="slides/slide864.xml"/><Relationship Id="rId1050" Type="http://schemas.openxmlformats.org/officeDocument/2006/relationships/slide" Target="slides/slide1049.xml"/><Relationship Id="rId297" Type="http://schemas.openxmlformats.org/officeDocument/2006/relationships/slide" Target="slides/slide296.xml"/><Relationship Id="rId518" Type="http://schemas.openxmlformats.org/officeDocument/2006/relationships/slide" Target="slides/slide517.xml"/><Relationship Id="rId725" Type="http://schemas.openxmlformats.org/officeDocument/2006/relationships/slide" Target="slides/slide724.xml"/><Relationship Id="rId932" Type="http://schemas.openxmlformats.org/officeDocument/2006/relationships/slide" Target="slides/slide931.xml"/><Relationship Id="rId1148" Type="http://schemas.openxmlformats.org/officeDocument/2006/relationships/presProps" Target="presProps.xml"/><Relationship Id="rId157" Type="http://schemas.openxmlformats.org/officeDocument/2006/relationships/slide" Target="slides/slide156.xml"/><Relationship Id="rId364" Type="http://schemas.openxmlformats.org/officeDocument/2006/relationships/slide" Target="slides/slide363.xml"/><Relationship Id="rId1008" Type="http://schemas.openxmlformats.org/officeDocument/2006/relationships/slide" Target="slides/slide1007.xml"/><Relationship Id="rId61" Type="http://schemas.openxmlformats.org/officeDocument/2006/relationships/slide" Target="slides/slide60.xml"/><Relationship Id="rId571" Type="http://schemas.openxmlformats.org/officeDocument/2006/relationships/slide" Target="slides/slide570.xml"/><Relationship Id="rId669" Type="http://schemas.openxmlformats.org/officeDocument/2006/relationships/slide" Target="slides/slide668.xml"/><Relationship Id="rId876" Type="http://schemas.openxmlformats.org/officeDocument/2006/relationships/slide" Target="slides/slide875.xml"/><Relationship Id="rId19" Type="http://schemas.openxmlformats.org/officeDocument/2006/relationships/slide" Target="slides/slide18.xml"/><Relationship Id="rId224" Type="http://schemas.openxmlformats.org/officeDocument/2006/relationships/slide" Target="slides/slide223.xml"/><Relationship Id="rId431" Type="http://schemas.openxmlformats.org/officeDocument/2006/relationships/slide" Target="slides/slide430.xml"/><Relationship Id="rId529" Type="http://schemas.openxmlformats.org/officeDocument/2006/relationships/slide" Target="slides/slide528.xml"/><Relationship Id="rId736" Type="http://schemas.openxmlformats.org/officeDocument/2006/relationships/slide" Target="slides/slide735.xml"/><Relationship Id="rId1061" Type="http://schemas.openxmlformats.org/officeDocument/2006/relationships/slide" Target="slides/slide1060.xml"/><Relationship Id="rId168" Type="http://schemas.openxmlformats.org/officeDocument/2006/relationships/slide" Target="slides/slide167.xml"/><Relationship Id="rId943" Type="http://schemas.openxmlformats.org/officeDocument/2006/relationships/slide" Target="slides/slide942.xml"/><Relationship Id="rId1019" Type="http://schemas.openxmlformats.org/officeDocument/2006/relationships/slide" Target="slides/slide1018.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803" Type="http://schemas.openxmlformats.org/officeDocument/2006/relationships/slide" Target="slides/slide802.xml"/><Relationship Id="rId3" Type="http://schemas.openxmlformats.org/officeDocument/2006/relationships/slide" Target="slides/slide2.xml"/><Relationship Id="rId235" Type="http://schemas.openxmlformats.org/officeDocument/2006/relationships/slide" Target="slides/slide234.xml"/><Relationship Id="rId442" Type="http://schemas.openxmlformats.org/officeDocument/2006/relationships/slide" Target="slides/slide441.xml"/><Relationship Id="rId887" Type="http://schemas.openxmlformats.org/officeDocument/2006/relationships/slide" Target="slides/slide886.xml"/><Relationship Id="rId1072" Type="http://schemas.openxmlformats.org/officeDocument/2006/relationships/slide" Target="slides/slide1071.xml"/><Relationship Id="rId302" Type="http://schemas.openxmlformats.org/officeDocument/2006/relationships/slide" Target="slides/slide301.xml"/><Relationship Id="rId747" Type="http://schemas.openxmlformats.org/officeDocument/2006/relationships/slide" Target="slides/slide746.xml"/><Relationship Id="rId954" Type="http://schemas.openxmlformats.org/officeDocument/2006/relationships/slide" Target="slides/slide953.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93" Type="http://schemas.openxmlformats.org/officeDocument/2006/relationships/slide" Target="slides/slide592.xml"/><Relationship Id="rId607" Type="http://schemas.openxmlformats.org/officeDocument/2006/relationships/slide" Target="slides/slide606.xml"/><Relationship Id="rId814" Type="http://schemas.openxmlformats.org/officeDocument/2006/relationships/slide" Target="slides/slide813.xml"/><Relationship Id="rId246" Type="http://schemas.openxmlformats.org/officeDocument/2006/relationships/slide" Target="slides/slide245.xml"/><Relationship Id="rId453" Type="http://schemas.openxmlformats.org/officeDocument/2006/relationships/slide" Target="slides/slide452.xml"/><Relationship Id="rId660" Type="http://schemas.openxmlformats.org/officeDocument/2006/relationships/slide" Target="slides/slide659.xml"/><Relationship Id="rId898" Type="http://schemas.openxmlformats.org/officeDocument/2006/relationships/slide" Target="slides/slide897.xml"/><Relationship Id="rId1083" Type="http://schemas.openxmlformats.org/officeDocument/2006/relationships/slide" Target="slides/slide1082.xml"/><Relationship Id="rId106" Type="http://schemas.openxmlformats.org/officeDocument/2006/relationships/slide" Target="slides/slide105.xml"/><Relationship Id="rId313" Type="http://schemas.openxmlformats.org/officeDocument/2006/relationships/slide" Target="slides/slide312.xml"/><Relationship Id="rId758" Type="http://schemas.openxmlformats.org/officeDocument/2006/relationships/slide" Target="slides/slide757.xml"/><Relationship Id="rId965" Type="http://schemas.openxmlformats.org/officeDocument/2006/relationships/slide" Target="slides/slide964.xml"/><Relationship Id="rId1150" Type="http://schemas.openxmlformats.org/officeDocument/2006/relationships/theme" Target="theme/theme1.xml"/><Relationship Id="rId10" Type="http://schemas.openxmlformats.org/officeDocument/2006/relationships/slide" Target="slides/slide9.xml"/><Relationship Id="rId94" Type="http://schemas.openxmlformats.org/officeDocument/2006/relationships/slide" Target="slides/slide93.xml"/><Relationship Id="rId397" Type="http://schemas.openxmlformats.org/officeDocument/2006/relationships/slide" Target="slides/slide396.xml"/><Relationship Id="rId520" Type="http://schemas.openxmlformats.org/officeDocument/2006/relationships/slide" Target="slides/slide519.xml"/><Relationship Id="rId618" Type="http://schemas.openxmlformats.org/officeDocument/2006/relationships/slide" Target="slides/slide617.xml"/><Relationship Id="rId825" Type="http://schemas.openxmlformats.org/officeDocument/2006/relationships/slide" Target="slides/slide824.xml"/><Relationship Id="rId257" Type="http://schemas.openxmlformats.org/officeDocument/2006/relationships/slide" Target="slides/slide256.xml"/><Relationship Id="rId464" Type="http://schemas.openxmlformats.org/officeDocument/2006/relationships/slide" Target="slides/slide463.xml"/><Relationship Id="rId1010" Type="http://schemas.openxmlformats.org/officeDocument/2006/relationships/slide" Target="slides/slide1009.xml"/><Relationship Id="rId1094" Type="http://schemas.openxmlformats.org/officeDocument/2006/relationships/slide" Target="slides/slide1093.xml"/><Relationship Id="rId1108" Type="http://schemas.openxmlformats.org/officeDocument/2006/relationships/font" Target="fonts/font8.fntdata"/><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976" Type="http://schemas.openxmlformats.org/officeDocument/2006/relationships/slide" Target="slides/slide975.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836" Type="http://schemas.openxmlformats.org/officeDocument/2006/relationships/slide" Target="slides/slide835.xml"/><Relationship Id="rId1021" Type="http://schemas.openxmlformats.org/officeDocument/2006/relationships/slide" Target="slides/slide1020.xml"/><Relationship Id="rId903" Type="http://schemas.openxmlformats.org/officeDocument/2006/relationships/slide" Target="slides/slide902.xml"/><Relationship Id="rId32" Type="http://schemas.openxmlformats.org/officeDocument/2006/relationships/slide" Target="slides/slide31.xml"/><Relationship Id="rId181" Type="http://schemas.openxmlformats.org/officeDocument/2006/relationships/slide" Target="slides/slide180.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998" Type="http://schemas.openxmlformats.org/officeDocument/2006/relationships/slide" Target="slides/slide997.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1043" Type="http://schemas.openxmlformats.org/officeDocument/2006/relationships/slide" Target="slides/slide1042.xml"/><Relationship Id="rId620" Type="http://schemas.openxmlformats.org/officeDocument/2006/relationships/slide" Target="slides/slide619.xml"/><Relationship Id="rId718" Type="http://schemas.openxmlformats.org/officeDocument/2006/relationships/slide" Target="slides/slide717.xml"/><Relationship Id="rId925" Type="http://schemas.openxmlformats.org/officeDocument/2006/relationships/slide" Target="slides/slide924.xml"/><Relationship Id="rId1110" Type="http://schemas.openxmlformats.org/officeDocument/2006/relationships/font" Target="fonts/font10.fntdata"/><Relationship Id="rId54" Type="http://schemas.openxmlformats.org/officeDocument/2006/relationships/slide" Target="slides/slide53.xml"/><Relationship Id="rId270" Type="http://schemas.openxmlformats.org/officeDocument/2006/relationships/slide" Target="slides/slide269.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1065" Type="http://schemas.openxmlformats.org/officeDocument/2006/relationships/slide" Target="slides/slide1064.xml"/><Relationship Id="rId502" Type="http://schemas.openxmlformats.org/officeDocument/2006/relationships/slide" Target="slides/slide501.xml"/><Relationship Id="rId947" Type="http://schemas.openxmlformats.org/officeDocument/2006/relationships/slide" Target="slides/slide946.xml"/><Relationship Id="rId76" Type="http://schemas.openxmlformats.org/officeDocument/2006/relationships/slide" Target="slides/slide75.xml"/><Relationship Id="rId807" Type="http://schemas.openxmlformats.org/officeDocument/2006/relationships/slide" Target="slides/slide806.xml"/><Relationship Id="rId292" Type="http://schemas.openxmlformats.org/officeDocument/2006/relationships/slide" Target="slides/slide291.xml"/><Relationship Id="rId597" Type="http://schemas.openxmlformats.org/officeDocument/2006/relationships/slide" Target="slides/slide596.xml"/><Relationship Id="rId152" Type="http://schemas.openxmlformats.org/officeDocument/2006/relationships/slide" Target="slides/slide151.xml"/><Relationship Id="rId457" Type="http://schemas.openxmlformats.org/officeDocument/2006/relationships/slide" Target="slides/slide456.xml"/><Relationship Id="rId1087" Type="http://schemas.openxmlformats.org/officeDocument/2006/relationships/slide" Target="slides/slide1086.xml"/><Relationship Id="rId664" Type="http://schemas.openxmlformats.org/officeDocument/2006/relationships/slide" Target="slides/slide663.xml"/><Relationship Id="rId871" Type="http://schemas.openxmlformats.org/officeDocument/2006/relationships/slide" Target="slides/slide870.xml"/><Relationship Id="rId969" Type="http://schemas.openxmlformats.org/officeDocument/2006/relationships/slide" Target="slides/slide9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00.xml.rels><?xml version="1.0" encoding="UTF-8" standalone="yes"?>
<Relationships xmlns="http://schemas.openxmlformats.org/package/2006/relationships"><Relationship Id="rId2" Type="http://schemas.openxmlformats.org/officeDocument/2006/relationships/slide" Target="../slides/slide1000.xml"/><Relationship Id="rId1" Type="http://schemas.openxmlformats.org/officeDocument/2006/relationships/notesMaster" Target="../notesMasters/notesMaster1.xml"/></Relationships>
</file>

<file path=ppt/notesSlides/_rels/notesSlide1001.xml.rels><?xml version="1.0" encoding="UTF-8" standalone="yes"?>
<Relationships xmlns="http://schemas.openxmlformats.org/package/2006/relationships"><Relationship Id="rId2" Type="http://schemas.openxmlformats.org/officeDocument/2006/relationships/slide" Target="../slides/slide1001.xml"/><Relationship Id="rId1" Type="http://schemas.openxmlformats.org/officeDocument/2006/relationships/notesMaster" Target="../notesMasters/notesMaster1.xml"/></Relationships>
</file>

<file path=ppt/notesSlides/_rels/notesSlide1002.xml.rels><?xml version="1.0" encoding="UTF-8" standalone="yes"?>
<Relationships xmlns="http://schemas.openxmlformats.org/package/2006/relationships"><Relationship Id="rId2" Type="http://schemas.openxmlformats.org/officeDocument/2006/relationships/slide" Target="../slides/slide1002.xml"/><Relationship Id="rId1" Type="http://schemas.openxmlformats.org/officeDocument/2006/relationships/notesMaster" Target="../notesMasters/notesMaster1.xml"/></Relationships>
</file>

<file path=ppt/notesSlides/_rels/notesSlide1003.xml.rels><?xml version="1.0" encoding="UTF-8" standalone="yes"?>
<Relationships xmlns="http://schemas.openxmlformats.org/package/2006/relationships"><Relationship Id="rId2" Type="http://schemas.openxmlformats.org/officeDocument/2006/relationships/slide" Target="../slides/slide1003.xml"/><Relationship Id="rId1" Type="http://schemas.openxmlformats.org/officeDocument/2006/relationships/notesMaster" Target="../notesMasters/notesMaster1.xml"/></Relationships>
</file>

<file path=ppt/notesSlides/_rels/notesSlide1004.xml.rels><?xml version="1.0" encoding="UTF-8" standalone="yes"?>
<Relationships xmlns="http://schemas.openxmlformats.org/package/2006/relationships"><Relationship Id="rId2" Type="http://schemas.openxmlformats.org/officeDocument/2006/relationships/slide" Target="../slides/slide1004.xml"/><Relationship Id="rId1" Type="http://schemas.openxmlformats.org/officeDocument/2006/relationships/notesMaster" Target="../notesMasters/notesMaster1.xml"/></Relationships>
</file>

<file path=ppt/notesSlides/_rels/notesSlide1005.xml.rels><?xml version="1.0" encoding="UTF-8" standalone="yes"?>
<Relationships xmlns="http://schemas.openxmlformats.org/package/2006/relationships"><Relationship Id="rId2" Type="http://schemas.openxmlformats.org/officeDocument/2006/relationships/slide" Target="../slides/slide1005.xml"/><Relationship Id="rId1" Type="http://schemas.openxmlformats.org/officeDocument/2006/relationships/notesMaster" Target="../notesMasters/notesMaster1.xml"/></Relationships>
</file>

<file path=ppt/notesSlides/_rels/notesSlide1006.xml.rels><?xml version="1.0" encoding="UTF-8" standalone="yes"?>
<Relationships xmlns="http://schemas.openxmlformats.org/package/2006/relationships"><Relationship Id="rId2" Type="http://schemas.openxmlformats.org/officeDocument/2006/relationships/slide" Target="../slides/slide1006.xml"/><Relationship Id="rId1" Type="http://schemas.openxmlformats.org/officeDocument/2006/relationships/notesMaster" Target="../notesMasters/notesMaster1.xml"/></Relationships>
</file>

<file path=ppt/notesSlides/_rels/notesSlide1007.xml.rels><?xml version="1.0" encoding="UTF-8" standalone="yes"?>
<Relationships xmlns="http://schemas.openxmlformats.org/package/2006/relationships"><Relationship Id="rId2" Type="http://schemas.openxmlformats.org/officeDocument/2006/relationships/slide" Target="../slides/slide1007.xml"/><Relationship Id="rId1" Type="http://schemas.openxmlformats.org/officeDocument/2006/relationships/notesMaster" Target="../notesMasters/notesMaster1.xml"/></Relationships>
</file>

<file path=ppt/notesSlides/_rels/notesSlide1008.xml.rels><?xml version="1.0" encoding="UTF-8" standalone="yes"?>
<Relationships xmlns="http://schemas.openxmlformats.org/package/2006/relationships"><Relationship Id="rId2" Type="http://schemas.openxmlformats.org/officeDocument/2006/relationships/slide" Target="../slides/slide1008.xml"/><Relationship Id="rId1" Type="http://schemas.openxmlformats.org/officeDocument/2006/relationships/notesMaster" Target="../notesMasters/notesMaster1.xml"/></Relationships>
</file>

<file path=ppt/notesSlides/_rels/notesSlide1009.xml.rels><?xml version="1.0" encoding="UTF-8" standalone="yes"?>
<Relationships xmlns="http://schemas.openxmlformats.org/package/2006/relationships"><Relationship Id="rId2" Type="http://schemas.openxmlformats.org/officeDocument/2006/relationships/slide" Target="../slides/slide10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0.xml.rels><?xml version="1.0" encoding="UTF-8" standalone="yes"?>
<Relationships xmlns="http://schemas.openxmlformats.org/package/2006/relationships"><Relationship Id="rId2" Type="http://schemas.openxmlformats.org/officeDocument/2006/relationships/slide" Target="../slides/slide1010.xml"/><Relationship Id="rId1" Type="http://schemas.openxmlformats.org/officeDocument/2006/relationships/notesMaster" Target="../notesMasters/notesMaster1.xml"/></Relationships>
</file>

<file path=ppt/notesSlides/_rels/notesSlide1011.xml.rels><?xml version="1.0" encoding="UTF-8" standalone="yes"?>
<Relationships xmlns="http://schemas.openxmlformats.org/package/2006/relationships"><Relationship Id="rId2" Type="http://schemas.openxmlformats.org/officeDocument/2006/relationships/slide" Target="../slides/slide1011.xml"/><Relationship Id="rId1" Type="http://schemas.openxmlformats.org/officeDocument/2006/relationships/notesMaster" Target="../notesMasters/notesMaster1.xml"/></Relationships>
</file>

<file path=ppt/notesSlides/_rels/notesSlide1012.xml.rels><?xml version="1.0" encoding="UTF-8" standalone="yes"?>
<Relationships xmlns="http://schemas.openxmlformats.org/package/2006/relationships"><Relationship Id="rId2" Type="http://schemas.openxmlformats.org/officeDocument/2006/relationships/slide" Target="../slides/slide1012.xml"/><Relationship Id="rId1" Type="http://schemas.openxmlformats.org/officeDocument/2006/relationships/notesMaster" Target="../notesMasters/notesMaster1.xml"/></Relationships>
</file>

<file path=ppt/notesSlides/_rels/notesSlide1013.xml.rels><?xml version="1.0" encoding="UTF-8" standalone="yes"?>
<Relationships xmlns="http://schemas.openxmlformats.org/package/2006/relationships"><Relationship Id="rId2" Type="http://schemas.openxmlformats.org/officeDocument/2006/relationships/slide" Target="../slides/slide1013.xml"/><Relationship Id="rId1" Type="http://schemas.openxmlformats.org/officeDocument/2006/relationships/notesMaster" Target="../notesMasters/notesMaster1.xml"/></Relationships>
</file>

<file path=ppt/notesSlides/_rels/notesSlide1014.xml.rels><?xml version="1.0" encoding="UTF-8" standalone="yes"?>
<Relationships xmlns="http://schemas.openxmlformats.org/package/2006/relationships"><Relationship Id="rId2" Type="http://schemas.openxmlformats.org/officeDocument/2006/relationships/slide" Target="../slides/slide1014.xml"/><Relationship Id="rId1" Type="http://schemas.openxmlformats.org/officeDocument/2006/relationships/notesMaster" Target="../notesMasters/notesMaster1.xml"/></Relationships>
</file>

<file path=ppt/notesSlides/_rels/notesSlide1015.xml.rels><?xml version="1.0" encoding="UTF-8" standalone="yes"?>
<Relationships xmlns="http://schemas.openxmlformats.org/package/2006/relationships"><Relationship Id="rId2" Type="http://schemas.openxmlformats.org/officeDocument/2006/relationships/slide" Target="../slides/slide1015.xml"/><Relationship Id="rId1" Type="http://schemas.openxmlformats.org/officeDocument/2006/relationships/notesMaster" Target="../notesMasters/notesMaster1.xml"/></Relationships>
</file>

<file path=ppt/notesSlides/_rels/notesSlide1016.xml.rels><?xml version="1.0" encoding="UTF-8" standalone="yes"?>
<Relationships xmlns="http://schemas.openxmlformats.org/package/2006/relationships"><Relationship Id="rId2" Type="http://schemas.openxmlformats.org/officeDocument/2006/relationships/slide" Target="../slides/slide1016.xml"/><Relationship Id="rId1" Type="http://schemas.openxmlformats.org/officeDocument/2006/relationships/notesMaster" Target="../notesMasters/notesMaster1.xml"/></Relationships>
</file>

<file path=ppt/notesSlides/_rels/notesSlide1017.xml.rels><?xml version="1.0" encoding="UTF-8" standalone="yes"?>
<Relationships xmlns="http://schemas.openxmlformats.org/package/2006/relationships"><Relationship Id="rId2" Type="http://schemas.openxmlformats.org/officeDocument/2006/relationships/slide" Target="../slides/slide1017.xml"/><Relationship Id="rId1" Type="http://schemas.openxmlformats.org/officeDocument/2006/relationships/notesMaster" Target="../notesMasters/notesMaster1.xml"/></Relationships>
</file>

<file path=ppt/notesSlides/_rels/notesSlide1018.xml.rels><?xml version="1.0" encoding="UTF-8" standalone="yes"?>
<Relationships xmlns="http://schemas.openxmlformats.org/package/2006/relationships"><Relationship Id="rId2" Type="http://schemas.openxmlformats.org/officeDocument/2006/relationships/slide" Target="../slides/slide1018.xml"/><Relationship Id="rId1" Type="http://schemas.openxmlformats.org/officeDocument/2006/relationships/notesMaster" Target="../notesMasters/notesMaster1.xml"/></Relationships>
</file>

<file path=ppt/notesSlides/_rels/notesSlide1019.xml.rels><?xml version="1.0" encoding="UTF-8" standalone="yes"?>
<Relationships xmlns="http://schemas.openxmlformats.org/package/2006/relationships"><Relationship Id="rId2" Type="http://schemas.openxmlformats.org/officeDocument/2006/relationships/slide" Target="../slides/slide10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0.xml.rels><?xml version="1.0" encoding="UTF-8" standalone="yes"?>
<Relationships xmlns="http://schemas.openxmlformats.org/package/2006/relationships"><Relationship Id="rId2" Type="http://schemas.openxmlformats.org/officeDocument/2006/relationships/slide" Target="../slides/slide1020.xml"/><Relationship Id="rId1" Type="http://schemas.openxmlformats.org/officeDocument/2006/relationships/notesMaster" Target="../notesMasters/notesMaster1.xml"/></Relationships>
</file>

<file path=ppt/notesSlides/_rels/notesSlide1021.xml.rels><?xml version="1.0" encoding="UTF-8" standalone="yes"?>
<Relationships xmlns="http://schemas.openxmlformats.org/package/2006/relationships"><Relationship Id="rId2" Type="http://schemas.openxmlformats.org/officeDocument/2006/relationships/slide" Target="../slides/slide1021.xml"/><Relationship Id="rId1" Type="http://schemas.openxmlformats.org/officeDocument/2006/relationships/notesMaster" Target="../notesMasters/notesMaster1.xml"/></Relationships>
</file>

<file path=ppt/notesSlides/_rels/notesSlide1022.xml.rels><?xml version="1.0" encoding="UTF-8" standalone="yes"?>
<Relationships xmlns="http://schemas.openxmlformats.org/package/2006/relationships"><Relationship Id="rId2" Type="http://schemas.openxmlformats.org/officeDocument/2006/relationships/slide" Target="../slides/slide1022.xml"/><Relationship Id="rId1" Type="http://schemas.openxmlformats.org/officeDocument/2006/relationships/notesMaster" Target="../notesMasters/notesMaster1.xml"/></Relationships>
</file>

<file path=ppt/notesSlides/_rels/notesSlide1023.xml.rels><?xml version="1.0" encoding="UTF-8" standalone="yes"?>
<Relationships xmlns="http://schemas.openxmlformats.org/package/2006/relationships"><Relationship Id="rId2" Type="http://schemas.openxmlformats.org/officeDocument/2006/relationships/slide" Target="../slides/slide1023.xml"/><Relationship Id="rId1" Type="http://schemas.openxmlformats.org/officeDocument/2006/relationships/notesMaster" Target="../notesMasters/notesMaster1.xml"/></Relationships>
</file>

<file path=ppt/notesSlides/_rels/notesSlide1024.xml.rels><?xml version="1.0" encoding="UTF-8" standalone="yes"?>
<Relationships xmlns="http://schemas.openxmlformats.org/package/2006/relationships"><Relationship Id="rId2" Type="http://schemas.openxmlformats.org/officeDocument/2006/relationships/slide" Target="../slides/slide1024.xml"/><Relationship Id="rId1" Type="http://schemas.openxmlformats.org/officeDocument/2006/relationships/notesMaster" Target="../notesMasters/notesMaster1.xml"/></Relationships>
</file>

<file path=ppt/notesSlides/_rels/notesSlide1025.xml.rels><?xml version="1.0" encoding="UTF-8" standalone="yes"?>
<Relationships xmlns="http://schemas.openxmlformats.org/package/2006/relationships"><Relationship Id="rId2" Type="http://schemas.openxmlformats.org/officeDocument/2006/relationships/slide" Target="../slides/slide1025.xml"/><Relationship Id="rId1" Type="http://schemas.openxmlformats.org/officeDocument/2006/relationships/notesMaster" Target="../notesMasters/notesMaster1.xml"/></Relationships>
</file>

<file path=ppt/notesSlides/_rels/notesSlide1026.xml.rels><?xml version="1.0" encoding="UTF-8" standalone="yes"?>
<Relationships xmlns="http://schemas.openxmlformats.org/package/2006/relationships"><Relationship Id="rId2" Type="http://schemas.openxmlformats.org/officeDocument/2006/relationships/slide" Target="../slides/slide1026.xml"/><Relationship Id="rId1" Type="http://schemas.openxmlformats.org/officeDocument/2006/relationships/notesMaster" Target="../notesMasters/notesMaster1.xml"/></Relationships>
</file>

<file path=ppt/notesSlides/_rels/notesSlide1027.xml.rels><?xml version="1.0" encoding="UTF-8" standalone="yes"?>
<Relationships xmlns="http://schemas.openxmlformats.org/package/2006/relationships"><Relationship Id="rId2" Type="http://schemas.openxmlformats.org/officeDocument/2006/relationships/slide" Target="../slides/slide1027.xml"/><Relationship Id="rId1" Type="http://schemas.openxmlformats.org/officeDocument/2006/relationships/notesMaster" Target="../notesMasters/notesMaster1.xml"/></Relationships>
</file>

<file path=ppt/notesSlides/_rels/notesSlide1028.xml.rels><?xml version="1.0" encoding="UTF-8" standalone="yes"?>
<Relationships xmlns="http://schemas.openxmlformats.org/package/2006/relationships"><Relationship Id="rId2" Type="http://schemas.openxmlformats.org/officeDocument/2006/relationships/slide" Target="../slides/slide1028.xml"/><Relationship Id="rId1" Type="http://schemas.openxmlformats.org/officeDocument/2006/relationships/notesMaster" Target="../notesMasters/notesMaster1.xml"/></Relationships>
</file>

<file path=ppt/notesSlides/_rels/notesSlide1029.xml.rels><?xml version="1.0" encoding="UTF-8" standalone="yes"?>
<Relationships xmlns="http://schemas.openxmlformats.org/package/2006/relationships"><Relationship Id="rId2" Type="http://schemas.openxmlformats.org/officeDocument/2006/relationships/slide" Target="../slides/slide10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0.xml.rels><?xml version="1.0" encoding="UTF-8" standalone="yes"?>
<Relationships xmlns="http://schemas.openxmlformats.org/package/2006/relationships"><Relationship Id="rId2" Type="http://schemas.openxmlformats.org/officeDocument/2006/relationships/slide" Target="../slides/slide1030.xml"/><Relationship Id="rId1" Type="http://schemas.openxmlformats.org/officeDocument/2006/relationships/notesMaster" Target="../notesMasters/notesMaster1.xml"/></Relationships>
</file>

<file path=ppt/notesSlides/_rels/notesSlide1031.xml.rels><?xml version="1.0" encoding="UTF-8" standalone="yes"?>
<Relationships xmlns="http://schemas.openxmlformats.org/package/2006/relationships"><Relationship Id="rId2" Type="http://schemas.openxmlformats.org/officeDocument/2006/relationships/slide" Target="../slides/slide1031.xml"/><Relationship Id="rId1" Type="http://schemas.openxmlformats.org/officeDocument/2006/relationships/notesMaster" Target="../notesMasters/notesMaster1.xml"/></Relationships>
</file>

<file path=ppt/notesSlides/_rels/notesSlide1032.xml.rels><?xml version="1.0" encoding="UTF-8" standalone="yes"?>
<Relationships xmlns="http://schemas.openxmlformats.org/package/2006/relationships"><Relationship Id="rId2" Type="http://schemas.openxmlformats.org/officeDocument/2006/relationships/slide" Target="../slides/slide1032.xml"/><Relationship Id="rId1" Type="http://schemas.openxmlformats.org/officeDocument/2006/relationships/notesMaster" Target="../notesMasters/notesMaster1.xml"/></Relationships>
</file>

<file path=ppt/notesSlides/_rels/notesSlide1033.xml.rels><?xml version="1.0" encoding="UTF-8" standalone="yes"?>
<Relationships xmlns="http://schemas.openxmlformats.org/package/2006/relationships"><Relationship Id="rId2" Type="http://schemas.openxmlformats.org/officeDocument/2006/relationships/slide" Target="../slides/slide1033.xml"/><Relationship Id="rId1" Type="http://schemas.openxmlformats.org/officeDocument/2006/relationships/notesMaster" Target="../notesMasters/notesMaster1.xml"/></Relationships>
</file>

<file path=ppt/notesSlides/_rels/notesSlide1034.xml.rels><?xml version="1.0" encoding="UTF-8" standalone="yes"?>
<Relationships xmlns="http://schemas.openxmlformats.org/package/2006/relationships"><Relationship Id="rId2" Type="http://schemas.openxmlformats.org/officeDocument/2006/relationships/slide" Target="../slides/slide1034.xml"/><Relationship Id="rId1" Type="http://schemas.openxmlformats.org/officeDocument/2006/relationships/notesMaster" Target="../notesMasters/notesMaster1.xml"/></Relationships>
</file>

<file path=ppt/notesSlides/_rels/notesSlide1035.xml.rels><?xml version="1.0" encoding="UTF-8" standalone="yes"?>
<Relationships xmlns="http://schemas.openxmlformats.org/package/2006/relationships"><Relationship Id="rId2" Type="http://schemas.openxmlformats.org/officeDocument/2006/relationships/slide" Target="../slides/slide1035.xml"/><Relationship Id="rId1" Type="http://schemas.openxmlformats.org/officeDocument/2006/relationships/notesMaster" Target="../notesMasters/notesMaster1.xml"/></Relationships>
</file>

<file path=ppt/notesSlides/_rels/notesSlide1036.xml.rels><?xml version="1.0" encoding="UTF-8" standalone="yes"?>
<Relationships xmlns="http://schemas.openxmlformats.org/package/2006/relationships"><Relationship Id="rId2" Type="http://schemas.openxmlformats.org/officeDocument/2006/relationships/slide" Target="../slides/slide1036.xml"/><Relationship Id="rId1" Type="http://schemas.openxmlformats.org/officeDocument/2006/relationships/notesMaster" Target="../notesMasters/notesMaster1.xml"/></Relationships>
</file>

<file path=ppt/notesSlides/_rels/notesSlide1037.xml.rels><?xml version="1.0" encoding="UTF-8" standalone="yes"?>
<Relationships xmlns="http://schemas.openxmlformats.org/package/2006/relationships"><Relationship Id="rId2" Type="http://schemas.openxmlformats.org/officeDocument/2006/relationships/slide" Target="../slides/slide1037.xml"/><Relationship Id="rId1" Type="http://schemas.openxmlformats.org/officeDocument/2006/relationships/notesMaster" Target="../notesMasters/notesMaster1.xml"/></Relationships>
</file>

<file path=ppt/notesSlides/_rels/notesSlide1038.xml.rels><?xml version="1.0" encoding="UTF-8" standalone="yes"?>
<Relationships xmlns="http://schemas.openxmlformats.org/package/2006/relationships"><Relationship Id="rId2" Type="http://schemas.openxmlformats.org/officeDocument/2006/relationships/slide" Target="../slides/slide1038.xml"/><Relationship Id="rId1" Type="http://schemas.openxmlformats.org/officeDocument/2006/relationships/notesMaster" Target="../notesMasters/notesMaster1.xml"/></Relationships>
</file>

<file path=ppt/notesSlides/_rels/notesSlide1039.xml.rels><?xml version="1.0" encoding="UTF-8" standalone="yes"?>
<Relationships xmlns="http://schemas.openxmlformats.org/package/2006/relationships"><Relationship Id="rId2" Type="http://schemas.openxmlformats.org/officeDocument/2006/relationships/slide" Target="../slides/slide103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0.xml.rels><?xml version="1.0" encoding="UTF-8" standalone="yes"?>
<Relationships xmlns="http://schemas.openxmlformats.org/package/2006/relationships"><Relationship Id="rId2" Type="http://schemas.openxmlformats.org/officeDocument/2006/relationships/slide" Target="../slides/slide1040.xml"/><Relationship Id="rId1" Type="http://schemas.openxmlformats.org/officeDocument/2006/relationships/notesMaster" Target="../notesMasters/notesMaster1.xml"/></Relationships>
</file>

<file path=ppt/notesSlides/_rels/notesSlide1041.xml.rels><?xml version="1.0" encoding="UTF-8" standalone="yes"?>
<Relationships xmlns="http://schemas.openxmlformats.org/package/2006/relationships"><Relationship Id="rId2" Type="http://schemas.openxmlformats.org/officeDocument/2006/relationships/slide" Target="../slides/slide1041.xml"/><Relationship Id="rId1" Type="http://schemas.openxmlformats.org/officeDocument/2006/relationships/notesMaster" Target="../notesMasters/notesMaster1.xml"/></Relationships>
</file>

<file path=ppt/notesSlides/_rels/notesSlide1042.xml.rels><?xml version="1.0" encoding="UTF-8" standalone="yes"?>
<Relationships xmlns="http://schemas.openxmlformats.org/package/2006/relationships"><Relationship Id="rId2" Type="http://schemas.openxmlformats.org/officeDocument/2006/relationships/slide" Target="../slides/slide1042.xml"/><Relationship Id="rId1" Type="http://schemas.openxmlformats.org/officeDocument/2006/relationships/notesMaster" Target="../notesMasters/notesMaster1.xml"/></Relationships>
</file>

<file path=ppt/notesSlides/_rels/notesSlide1043.xml.rels><?xml version="1.0" encoding="UTF-8" standalone="yes"?>
<Relationships xmlns="http://schemas.openxmlformats.org/package/2006/relationships"><Relationship Id="rId2" Type="http://schemas.openxmlformats.org/officeDocument/2006/relationships/slide" Target="../slides/slide1043.xml"/><Relationship Id="rId1" Type="http://schemas.openxmlformats.org/officeDocument/2006/relationships/notesMaster" Target="../notesMasters/notesMaster1.xml"/></Relationships>
</file>

<file path=ppt/notesSlides/_rels/notesSlide1044.xml.rels><?xml version="1.0" encoding="UTF-8" standalone="yes"?>
<Relationships xmlns="http://schemas.openxmlformats.org/package/2006/relationships"><Relationship Id="rId2" Type="http://schemas.openxmlformats.org/officeDocument/2006/relationships/slide" Target="../slides/slide1044.xml"/><Relationship Id="rId1" Type="http://schemas.openxmlformats.org/officeDocument/2006/relationships/notesMaster" Target="../notesMasters/notesMaster1.xml"/></Relationships>
</file>

<file path=ppt/notesSlides/_rels/notesSlide1045.xml.rels><?xml version="1.0" encoding="UTF-8" standalone="yes"?>
<Relationships xmlns="http://schemas.openxmlformats.org/package/2006/relationships"><Relationship Id="rId2" Type="http://schemas.openxmlformats.org/officeDocument/2006/relationships/slide" Target="../slides/slide1045.xml"/><Relationship Id="rId1" Type="http://schemas.openxmlformats.org/officeDocument/2006/relationships/notesMaster" Target="../notesMasters/notesMaster1.xml"/></Relationships>
</file>

<file path=ppt/notesSlides/_rels/notesSlide1046.xml.rels><?xml version="1.0" encoding="UTF-8" standalone="yes"?>
<Relationships xmlns="http://schemas.openxmlformats.org/package/2006/relationships"><Relationship Id="rId2" Type="http://schemas.openxmlformats.org/officeDocument/2006/relationships/slide" Target="../slides/slide1046.xml"/><Relationship Id="rId1" Type="http://schemas.openxmlformats.org/officeDocument/2006/relationships/notesMaster" Target="../notesMasters/notesMaster1.xml"/></Relationships>
</file>

<file path=ppt/notesSlides/_rels/notesSlide1047.xml.rels><?xml version="1.0" encoding="UTF-8" standalone="yes"?>
<Relationships xmlns="http://schemas.openxmlformats.org/package/2006/relationships"><Relationship Id="rId2" Type="http://schemas.openxmlformats.org/officeDocument/2006/relationships/slide" Target="../slides/slide1047.xml"/><Relationship Id="rId1" Type="http://schemas.openxmlformats.org/officeDocument/2006/relationships/notesMaster" Target="../notesMasters/notesMaster1.xml"/></Relationships>
</file>

<file path=ppt/notesSlides/_rels/notesSlide1048.xml.rels><?xml version="1.0" encoding="UTF-8" standalone="yes"?>
<Relationships xmlns="http://schemas.openxmlformats.org/package/2006/relationships"><Relationship Id="rId2" Type="http://schemas.openxmlformats.org/officeDocument/2006/relationships/slide" Target="../slides/slide1048.xml"/><Relationship Id="rId1" Type="http://schemas.openxmlformats.org/officeDocument/2006/relationships/notesMaster" Target="../notesMasters/notesMaster1.xml"/></Relationships>
</file>

<file path=ppt/notesSlides/_rels/notesSlide1049.xml.rels><?xml version="1.0" encoding="UTF-8" standalone="yes"?>
<Relationships xmlns="http://schemas.openxmlformats.org/package/2006/relationships"><Relationship Id="rId2" Type="http://schemas.openxmlformats.org/officeDocument/2006/relationships/slide" Target="../slides/slide104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0.xml.rels><?xml version="1.0" encoding="UTF-8" standalone="yes"?>
<Relationships xmlns="http://schemas.openxmlformats.org/package/2006/relationships"><Relationship Id="rId2" Type="http://schemas.openxmlformats.org/officeDocument/2006/relationships/slide" Target="../slides/slide1050.xml"/><Relationship Id="rId1" Type="http://schemas.openxmlformats.org/officeDocument/2006/relationships/notesMaster" Target="../notesMasters/notesMaster1.xml"/></Relationships>
</file>

<file path=ppt/notesSlides/_rels/notesSlide1051.xml.rels><?xml version="1.0" encoding="UTF-8" standalone="yes"?>
<Relationships xmlns="http://schemas.openxmlformats.org/package/2006/relationships"><Relationship Id="rId2" Type="http://schemas.openxmlformats.org/officeDocument/2006/relationships/slide" Target="../slides/slide1051.xml"/><Relationship Id="rId1" Type="http://schemas.openxmlformats.org/officeDocument/2006/relationships/notesMaster" Target="../notesMasters/notesMaster1.xml"/></Relationships>
</file>

<file path=ppt/notesSlides/_rels/notesSlide1052.xml.rels><?xml version="1.0" encoding="UTF-8" standalone="yes"?>
<Relationships xmlns="http://schemas.openxmlformats.org/package/2006/relationships"><Relationship Id="rId2" Type="http://schemas.openxmlformats.org/officeDocument/2006/relationships/slide" Target="../slides/slide1052.xml"/><Relationship Id="rId1" Type="http://schemas.openxmlformats.org/officeDocument/2006/relationships/notesMaster" Target="../notesMasters/notesMaster1.xml"/></Relationships>
</file>

<file path=ppt/notesSlides/_rels/notesSlide1053.xml.rels><?xml version="1.0" encoding="UTF-8" standalone="yes"?>
<Relationships xmlns="http://schemas.openxmlformats.org/package/2006/relationships"><Relationship Id="rId2" Type="http://schemas.openxmlformats.org/officeDocument/2006/relationships/slide" Target="../slides/slide1053.xml"/><Relationship Id="rId1" Type="http://schemas.openxmlformats.org/officeDocument/2006/relationships/notesMaster" Target="../notesMasters/notesMaster1.xml"/></Relationships>
</file>

<file path=ppt/notesSlides/_rels/notesSlide1054.xml.rels><?xml version="1.0" encoding="UTF-8" standalone="yes"?>
<Relationships xmlns="http://schemas.openxmlformats.org/package/2006/relationships"><Relationship Id="rId2" Type="http://schemas.openxmlformats.org/officeDocument/2006/relationships/slide" Target="../slides/slide1054.xml"/><Relationship Id="rId1" Type="http://schemas.openxmlformats.org/officeDocument/2006/relationships/notesMaster" Target="../notesMasters/notesMaster1.xml"/></Relationships>
</file>

<file path=ppt/notesSlides/_rels/notesSlide1055.xml.rels><?xml version="1.0" encoding="UTF-8" standalone="yes"?>
<Relationships xmlns="http://schemas.openxmlformats.org/package/2006/relationships"><Relationship Id="rId2" Type="http://schemas.openxmlformats.org/officeDocument/2006/relationships/slide" Target="../slides/slide1055.xml"/><Relationship Id="rId1" Type="http://schemas.openxmlformats.org/officeDocument/2006/relationships/notesMaster" Target="../notesMasters/notesMaster1.xml"/></Relationships>
</file>

<file path=ppt/notesSlides/_rels/notesSlide1056.xml.rels><?xml version="1.0" encoding="UTF-8" standalone="yes"?>
<Relationships xmlns="http://schemas.openxmlformats.org/package/2006/relationships"><Relationship Id="rId2" Type="http://schemas.openxmlformats.org/officeDocument/2006/relationships/slide" Target="../slides/slide1056.xml"/><Relationship Id="rId1" Type="http://schemas.openxmlformats.org/officeDocument/2006/relationships/notesMaster" Target="../notesMasters/notesMaster1.xml"/></Relationships>
</file>

<file path=ppt/notesSlides/_rels/notesSlide1057.xml.rels><?xml version="1.0" encoding="UTF-8" standalone="yes"?>
<Relationships xmlns="http://schemas.openxmlformats.org/package/2006/relationships"><Relationship Id="rId2" Type="http://schemas.openxmlformats.org/officeDocument/2006/relationships/slide" Target="../slides/slide1057.xml"/><Relationship Id="rId1" Type="http://schemas.openxmlformats.org/officeDocument/2006/relationships/notesMaster" Target="../notesMasters/notesMaster1.xml"/></Relationships>
</file>

<file path=ppt/notesSlides/_rels/notesSlide1058.xml.rels><?xml version="1.0" encoding="UTF-8" standalone="yes"?>
<Relationships xmlns="http://schemas.openxmlformats.org/package/2006/relationships"><Relationship Id="rId2" Type="http://schemas.openxmlformats.org/officeDocument/2006/relationships/slide" Target="../slides/slide1058.xml"/><Relationship Id="rId1" Type="http://schemas.openxmlformats.org/officeDocument/2006/relationships/notesMaster" Target="../notesMasters/notesMaster1.xml"/></Relationships>
</file>

<file path=ppt/notesSlides/_rels/notesSlide1059.xml.rels><?xml version="1.0" encoding="UTF-8" standalone="yes"?>
<Relationships xmlns="http://schemas.openxmlformats.org/package/2006/relationships"><Relationship Id="rId2" Type="http://schemas.openxmlformats.org/officeDocument/2006/relationships/slide" Target="../slides/slide105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0.xml.rels><?xml version="1.0" encoding="UTF-8" standalone="yes"?>
<Relationships xmlns="http://schemas.openxmlformats.org/package/2006/relationships"><Relationship Id="rId2" Type="http://schemas.openxmlformats.org/officeDocument/2006/relationships/slide" Target="../slides/slide1060.xml"/><Relationship Id="rId1" Type="http://schemas.openxmlformats.org/officeDocument/2006/relationships/notesMaster" Target="../notesMasters/notesMaster1.xml"/></Relationships>
</file>

<file path=ppt/notesSlides/_rels/notesSlide1061.xml.rels><?xml version="1.0" encoding="UTF-8" standalone="yes"?>
<Relationships xmlns="http://schemas.openxmlformats.org/package/2006/relationships"><Relationship Id="rId2" Type="http://schemas.openxmlformats.org/officeDocument/2006/relationships/slide" Target="../slides/slide1061.xml"/><Relationship Id="rId1" Type="http://schemas.openxmlformats.org/officeDocument/2006/relationships/notesMaster" Target="../notesMasters/notesMaster1.xml"/></Relationships>
</file>

<file path=ppt/notesSlides/_rels/notesSlide1062.xml.rels><?xml version="1.0" encoding="UTF-8" standalone="yes"?>
<Relationships xmlns="http://schemas.openxmlformats.org/package/2006/relationships"><Relationship Id="rId2" Type="http://schemas.openxmlformats.org/officeDocument/2006/relationships/slide" Target="../slides/slide1062.xml"/><Relationship Id="rId1" Type="http://schemas.openxmlformats.org/officeDocument/2006/relationships/notesMaster" Target="../notesMasters/notesMaster1.xml"/></Relationships>
</file>

<file path=ppt/notesSlides/_rels/notesSlide1063.xml.rels><?xml version="1.0" encoding="UTF-8" standalone="yes"?>
<Relationships xmlns="http://schemas.openxmlformats.org/package/2006/relationships"><Relationship Id="rId2" Type="http://schemas.openxmlformats.org/officeDocument/2006/relationships/slide" Target="../slides/slide1063.xml"/><Relationship Id="rId1" Type="http://schemas.openxmlformats.org/officeDocument/2006/relationships/notesMaster" Target="../notesMasters/notesMaster1.xml"/></Relationships>
</file>

<file path=ppt/notesSlides/_rels/notesSlide1064.xml.rels><?xml version="1.0" encoding="UTF-8" standalone="yes"?>
<Relationships xmlns="http://schemas.openxmlformats.org/package/2006/relationships"><Relationship Id="rId2" Type="http://schemas.openxmlformats.org/officeDocument/2006/relationships/slide" Target="../slides/slide1064.xml"/><Relationship Id="rId1" Type="http://schemas.openxmlformats.org/officeDocument/2006/relationships/notesMaster" Target="../notesMasters/notesMaster1.xml"/></Relationships>
</file>

<file path=ppt/notesSlides/_rels/notesSlide1065.xml.rels><?xml version="1.0" encoding="UTF-8" standalone="yes"?>
<Relationships xmlns="http://schemas.openxmlformats.org/package/2006/relationships"><Relationship Id="rId2" Type="http://schemas.openxmlformats.org/officeDocument/2006/relationships/slide" Target="../slides/slide1065.xml"/><Relationship Id="rId1" Type="http://schemas.openxmlformats.org/officeDocument/2006/relationships/notesMaster" Target="../notesMasters/notesMaster1.xml"/></Relationships>
</file>

<file path=ppt/notesSlides/_rels/notesSlide1066.xml.rels><?xml version="1.0" encoding="UTF-8" standalone="yes"?>
<Relationships xmlns="http://schemas.openxmlformats.org/package/2006/relationships"><Relationship Id="rId2" Type="http://schemas.openxmlformats.org/officeDocument/2006/relationships/slide" Target="../slides/slide1066.xml"/><Relationship Id="rId1" Type="http://schemas.openxmlformats.org/officeDocument/2006/relationships/notesMaster" Target="../notesMasters/notesMaster1.xml"/></Relationships>
</file>

<file path=ppt/notesSlides/_rels/notesSlide1067.xml.rels><?xml version="1.0" encoding="UTF-8" standalone="yes"?>
<Relationships xmlns="http://schemas.openxmlformats.org/package/2006/relationships"><Relationship Id="rId2" Type="http://schemas.openxmlformats.org/officeDocument/2006/relationships/slide" Target="../slides/slide1067.xml"/><Relationship Id="rId1" Type="http://schemas.openxmlformats.org/officeDocument/2006/relationships/notesMaster" Target="../notesMasters/notesMaster1.xml"/></Relationships>
</file>

<file path=ppt/notesSlides/_rels/notesSlide1068.xml.rels><?xml version="1.0" encoding="UTF-8" standalone="yes"?>
<Relationships xmlns="http://schemas.openxmlformats.org/package/2006/relationships"><Relationship Id="rId2" Type="http://schemas.openxmlformats.org/officeDocument/2006/relationships/slide" Target="../slides/slide1068.xml"/><Relationship Id="rId1" Type="http://schemas.openxmlformats.org/officeDocument/2006/relationships/notesMaster" Target="../notesMasters/notesMaster1.xml"/></Relationships>
</file>

<file path=ppt/notesSlides/_rels/notesSlide1069.xml.rels><?xml version="1.0" encoding="UTF-8" standalone="yes"?>
<Relationships xmlns="http://schemas.openxmlformats.org/package/2006/relationships"><Relationship Id="rId2" Type="http://schemas.openxmlformats.org/officeDocument/2006/relationships/slide" Target="../slides/slide106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0.xml.rels><?xml version="1.0" encoding="UTF-8" standalone="yes"?>
<Relationships xmlns="http://schemas.openxmlformats.org/package/2006/relationships"><Relationship Id="rId2" Type="http://schemas.openxmlformats.org/officeDocument/2006/relationships/slide" Target="../slides/slide1070.xml"/><Relationship Id="rId1" Type="http://schemas.openxmlformats.org/officeDocument/2006/relationships/notesMaster" Target="../notesMasters/notesMaster1.xml"/></Relationships>
</file>

<file path=ppt/notesSlides/_rels/notesSlide1071.xml.rels><?xml version="1.0" encoding="UTF-8" standalone="yes"?>
<Relationships xmlns="http://schemas.openxmlformats.org/package/2006/relationships"><Relationship Id="rId2" Type="http://schemas.openxmlformats.org/officeDocument/2006/relationships/slide" Target="../slides/slide1071.xml"/><Relationship Id="rId1" Type="http://schemas.openxmlformats.org/officeDocument/2006/relationships/notesMaster" Target="../notesMasters/notesMaster1.xml"/></Relationships>
</file>

<file path=ppt/notesSlides/_rels/notesSlide1072.xml.rels><?xml version="1.0" encoding="UTF-8" standalone="yes"?>
<Relationships xmlns="http://schemas.openxmlformats.org/package/2006/relationships"><Relationship Id="rId2" Type="http://schemas.openxmlformats.org/officeDocument/2006/relationships/slide" Target="../slides/slide1072.xml"/><Relationship Id="rId1" Type="http://schemas.openxmlformats.org/officeDocument/2006/relationships/notesMaster" Target="../notesMasters/notesMaster1.xml"/></Relationships>
</file>

<file path=ppt/notesSlides/_rels/notesSlide1073.xml.rels><?xml version="1.0" encoding="UTF-8" standalone="yes"?>
<Relationships xmlns="http://schemas.openxmlformats.org/package/2006/relationships"><Relationship Id="rId2" Type="http://schemas.openxmlformats.org/officeDocument/2006/relationships/slide" Target="../slides/slide1073.xml"/><Relationship Id="rId1" Type="http://schemas.openxmlformats.org/officeDocument/2006/relationships/notesMaster" Target="../notesMasters/notesMaster1.xml"/></Relationships>
</file>

<file path=ppt/notesSlides/_rels/notesSlide1074.xml.rels><?xml version="1.0" encoding="UTF-8" standalone="yes"?>
<Relationships xmlns="http://schemas.openxmlformats.org/package/2006/relationships"><Relationship Id="rId2" Type="http://schemas.openxmlformats.org/officeDocument/2006/relationships/slide" Target="../slides/slide1074.xml"/><Relationship Id="rId1" Type="http://schemas.openxmlformats.org/officeDocument/2006/relationships/notesMaster" Target="../notesMasters/notesMaster1.xml"/></Relationships>
</file>

<file path=ppt/notesSlides/_rels/notesSlide1075.xml.rels><?xml version="1.0" encoding="UTF-8" standalone="yes"?>
<Relationships xmlns="http://schemas.openxmlformats.org/package/2006/relationships"><Relationship Id="rId2" Type="http://schemas.openxmlformats.org/officeDocument/2006/relationships/slide" Target="../slides/slide1075.xml"/><Relationship Id="rId1" Type="http://schemas.openxmlformats.org/officeDocument/2006/relationships/notesMaster" Target="../notesMasters/notesMaster1.xml"/></Relationships>
</file>

<file path=ppt/notesSlides/_rels/notesSlide1076.xml.rels><?xml version="1.0" encoding="UTF-8" standalone="yes"?>
<Relationships xmlns="http://schemas.openxmlformats.org/package/2006/relationships"><Relationship Id="rId2" Type="http://schemas.openxmlformats.org/officeDocument/2006/relationships/slide" Target="../slides/slide1076.xml"/><Relationship Id="rId1" Type="http://schemas.openxmlformats.org/officeDocument/2006/relationships/notesMaster" Target="../notesMasters/notesMaster1.xml"/></Relationships>
</file>

<file path=ppt/notesSlides/_rels/notesSlide1077.xml.rels><?xml version="1.0" encoding="UTF-8" standalone="yes"?>
<Relationships xmlns="http://schemas.openxmlformats.org/package/2006/relationships"><Relationship Id="rId2" Type="http://schemas.openxmlformats.org/officeDocument/2006/relationships/slide" Target="../slides/slide1077.xml"/><Relationship Id="rId1" Type="http://schemas.openxmlformats.org/officeDocument/2006/relationships/notesMaster" Target="../notesMasters/notesMaster1.xml"/></Relationships>
</file>

<file path=ppt/notesSlides/_rels/notesSlide1078.xml.rels><?xml version="1.0" encoding="UTF-8" standalone="yes"?>
<Relationships xmlns="http://schemas.openxmlformats.org/package/2006/relationships"><Relationship Id="rId2" Type="http://schemas.openxmlformats.org/officeDocument/2006/relationships/slide" Target="../slides/slide1078.xml"/><Relationship Id="rId1" Type="http://schemas.openxmlformats.org/officeDocument/2006/relationships/notesMaster" Target="../notesMasters/notesMaster1.xml"/></Relationships>
</file>

<file path=ppt/notesSlides/_rels/notesSlide1079.xml.rels><?xml version="1.0" encoding="UTF-8" standalone="yes"?>
<Relationships xmlns="http://schemas.openxmlformats.org/package/2006/relationships"><Relationship Id="rId2" Type="http://schemas.openxmlformats.org/officeDocument/2006/relationships/slide" Target="../slides/slide107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0.xml.rels><?xml version="1.0" encoding="UTF-8" standalone="yes"?>
<Relationships xmlns="http://schemas.openxmlformats.org/package/2006/relationships"><Relationship Id="rId2" Type="http://schemas.openxmlformats.org/officeDocument/2006/relationships/slide" Target="../slides/slide1080.xml"/><Relationship Id="rId1" Type="http://schemas.openxmlformats.org/officeDocument/2006/relationships/notesMaster" Target="../notesMasters/notesMaster1.xml"/></Relationships>
</file>

<file path=ppt/notesSlides/_rels/notesSlide1081.xml.rels><?xml version="1.0" encoding="UTF-8" standalone="yes"?>
<Relationships xmlns="http://schemas.openxmlformats.org/package/2006/relationships"><Relationship Id="rId2" Type="http://schemas.openxmlformats.org/officeDocument/2006/relationships/slide" Target="../slides/slide1081.xml"/><Relationship Id="rId1" Type="http://schemas.openxmlformats.org/officeDocument/2006/relationships/notesMaster" Target="../notesMasters/notesMaster1.xml"/></Relationships>
</file>

<file path=ppt/notesSlides/_rels/notesSlide1082.xml.rels><?xml version="1.0" encoding="UTF-8" standalone="yes"?>
<Relationships xmlns="http://schemas.openxmlformats.org/package/2006/relationships"><Relationship Id="rId2" Type="http://schemas.openxmlformats.org/officeDocument/2006/relationships/slide" Target="../slides/slide1082.xml"/><Relationship Id="rId1" Type="http://schemas.openxmlformats.org/officeDocument/2006/relationships/notesMaster" Target="../notesMasters/notesMaster1.xml"/></Relationships>
</file>

<file path=ppt/notesSlides/_rels/notesSlide1083.xml.rels><?xml version="1.0" encoding="UTF-8" standalone="yes"?>
<Relationships xmlns="http://schemas.openxmlformats.org/package/2006/relationships"><Relationship Id="rId2" Type="http://schemas.openxmlformats.org/officeDocument/2006/relationships/slide" Target="../slides/slide1083.xml"/><Relationship Id="rId1" Type="http://schemas.openxmlformats.org/officeDocument/2006/relationships/notesMaster" Target="../notesMasters/notesMaster1.xml"/></Relationships>
</file>

<file path=ppt/notesSlides/_rels/notesSlide1084.xml.rels><?xml version="1.0" encoding="UTF-8" standalone="yes"?>
<Relationships xmlns="http://schemas.openxmlformats.org/package/2006/relationships"><Relationship Id="rId2" Type="http://schemas.openxmlformats.org/officeDocument/2006/relationships/slide" Target="../slides/slide1084.xml"/><Relationship Id="rId1" Type="http://schemas.openxmlformats.org/officeDocument/2006/relationships/notesMaster" Target="../notesMasters/notesMaster1.xml"/></Relationships>
</file>

<file path=ppt/notesSlides/_rels/notesSlide1085.xml.rels><?xml version="1.0" encoding="UTF-8" standalone="yes"?>
<Relationships xmlns="http://schemas.openxmlformats.org/package/2006/relationships"><Relationship Id="rId2" Type="http://schemas.openxmlformats.org/officeDocument/2006/relationships/slide" Target="../slides/slide1085.xml"/><Relationship Id="rId1" Type="http://schemas.openxmlformats.org/officeDocument/2006/relationships/notesMaster" Target="../notesMasters/notesMaster1.xml"/></Relationships>
</file>

<file path=ppt/notesSlides/_rels/notesSlide1086.xml.rels><?xml version="1.0" encoding="UTF-8" standalone="yes"?>
<Relationships xmlns="http://schemas.openxmlformats.org/package/2006/relationships"><Relationship Id="rId2" Type="http://schemas.openxmlformats.org/officeDocument/2006/relationships/slide" Target="../slides/slide1086.xml"/><Relationship Id="rId1" Type="http://schemas.openxmlformats.org/officeDocument/2006/relationships/notesMaster" Target="../notesMasters/notesMaster1.xml"/></Relationships>
</file>

<file path=ppt/notesSlides/_rels/notesSlide1087.xml.rels><?xml version="1.0" encoding="UTF-8" standalone="yes"?>
<Relationships xmlns="http://schemas.openxmlformats.org/package/2006/relationships"><Relationship Id="rId2" Type="http://schemas.openxmlformats.org/officeDocument/2006/relationships/slide" Target="../slides/slide1087.xml"/><Relationship Id="rId1" Type="http://schemas.openxmlformats.org/officeDocument/2006/relationships/notesMaster" Target="../notesMasters/notesMaster1.xml"/></Relationships>
</file>

<file path=ppt/notesSlides/_rels/notesSlide1088.xml.rels><?xml version="1.0" encoding="UTF-8" standalone="yes"?>
<Relationships xmlns="http://schemas.openxmlformats.org/package/2006/relationships"><Relationship Id="rId2" Type="http://schemas.openxmlformats.org/officeDocument/2006/relationships/slide" Target="../slides/slide1088.xml"/><Relationship Id="rId1" Type="http://schemas.openxmlformats.org/officeDocument/2006/relationships/notesMaster" Target="../notesMasters/notesMaster1.xml"/></Relationships>
</file>

<file path=ppt/notesSlides/_rels/notesSlide1089.xml.rels><?xml version="1.0" encoding="UTF-8" standalone="yes"?>
<Relationships xmlns="http://schemas.openxmlformats.org/package/2006/relationships"><Relationship Id="rId2" Type="http://schemas.openxmlformats.org/officeDocument/2006/relationships/slide" Target="../slides/slide108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0.xml.rels><?xml version="1.0" encoding="UTF-8" standalone="yes"?>
<Relationships xmlns="http://schemas.openxmlformats.org/package/2006/relationships"><Relationship Id="rId2" Type="http://schemas.openxmlformats.org/officeDocument/2006/relationships/slide" Target="../slides/slide1090.xml"/><Relationship Id="rId1" Type="http://schemas.openxmlformats.org/officeDocument/2006/relationships/notesMaster" Target="../notesMasters/notesMaster1.xml"/></Relationships>
</file>

<file path=ppt/notesSlides/_rels/notesSlide1091.xml.rels><?xml version="1.0" encoding="UTF-8" standalone="yes"?>
<Relationships xmlns="http://schemas.openxmlformats.org/package/2006/relationships"><Relationship Id="rId2" Type="http://schemas.openxmlformats.org/officeDocument/2006/relationships/slide" Target="../slides/slide1091.xml"/><Relationship Id="rId1" Type="http://schemas.openxmlformats.org/officeDocument/2006/relationships/notesMaster" Target="../notesMasters/notesMaster1.xml"/></Relationships>
</file>

<file path=ppt/notesSlides/_rels/notesSlide1092.xml.rels><?xml version="1.0" encoding="UTF-8" standalone="yes"?>
<Relationships xmlns="http://schemas.openxmlformats.org/package/2006/relationships"><Relationship Id="rId2" Type="http://schemas.openxmlformats.org/officeDocument/2006/relationships/slide" Target="../slides/slide1092.xml"/><Relationship Id="rId1" Type="http://schemas.openxmlformats.org/officeDocument/2006/relationships/notesMaster" Target="../notesMasters/notesMaster1.xml"/></Relationships>
</file>

<file path=ppt/notesSlides/_rels/notesSlide1093.xml.rels><?xml version="1.0" encoding="UTF-8" standalone="yes"?>
<Relationships xmlns="http://schemas.openxmlformats.org/package/2006/relationships"><Relationship Id="rId2" Type="http://schemas.openxmlformats.org/officeDocument/2006/relationships/slide" Target="../slides/slide1093.xml"/><Relationship Id="rId1" Type="http://schemas.openxmlformats.org/officeDocument/2006/relationships/notesMaster" Target="../notesMasters/notesMaster1.xml"/></Relationships>
</file>

<file path=ppt/notesSlides/_rels/notesSlide1094.xml.rels><?xml version="1.0" encoding="UTF-8" standalone="yes"?>
<Relationships xmlns="http://schemas.openxmlformats.org/package/2006/relationships"><Relationship Id="rId2" Type="http://schemas.openxmlformats.org/officeDocument/2006/relationships/slide" Target="../slides/slide1094.xml"/><Relationship Id="rId1" Type="http://schemas.openxmlformats.org/officeDocument/2006/relationships/notesMaster" Target="../notesMasters/notesMaster1.xml"/></Relationships>
</file>

<file path=ppt/notesSlides/_rels/notesSlide1095.xml.rels><?xml version="1.0" encoding="UTF-8" standalone="yes"?>
<Relationships xmlns="http://schemas.openxmlformats.org/package/2006/relationships"><Relationship Id="rId2" Type="http://schemas.openxmlformats.org/officeDocument/2006/relationships/slide" Target="../slides/slide1095.xml"/><Relationship Id="rId1" Type="http://schemas.openxmlformats.org/officeDocument/2006/relationships/notesMaster" Target="../notesMasters/notesMaster1.xml"/></Relationships>
</file>

<file path=ppt/notesSlides/_rels/notesSlide1096.xml.rels><?xml version="1.0" encoding="UTF-8" standalone="yes"?>
<Relationships xmlns="http://schemas.openxmlformats.org/package/2006/relationships"><Relationship Id="rId2" Type="http://schemas.openxmlformats.org/officeDocument/2006/relationships/slide" Target="../slides/slide1096.xml"/><Relationship Id="rId1" Type="http://schemas.openxmlformats.org/officeDocument/2006/relationships/notesMaster" Target="../notesMasters/notesMaster1.xml"/></Relationships>
</file>

<file path=ppt/notesSlides/_rels/notesSlide1097.xml.rels><?xml version="1.0" encoding="UTF-8" standalone="yes"?>
<Relationships xmlns="http://schemas.openxmlformats.org/package/2006/relationships"><Relationship Id="rId2" Type="http://schemas.openxmlformats.org/officeDocument/2006/relationships/slide" Target="../slides/slide1097.xml"/><Relationship Id="rId1" Type="http://schemas.openxmlformats.org/officeDocument/2006/relationships/notesMaster" Target="../notesMasters/notesMaster1.xml"/></Relationships>
</file>

<file path=ppt/notesSlides/_rels/notesSlide1098.xml.rels><?xml version="1.0" encoding="UTF-8" standalone="yes"?>
<Relationships xmlns="http://schemas.openxmlformats.org/package/2006/relationships"><Relationship Id="rId2" Type="http://schemas.openxmlformats.org/officeDocument/2006/relationships/slide" Target="../slides/slide10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4.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55.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556.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557.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558.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559.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0.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561.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562.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563.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564.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565.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566.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567.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568.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569.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0.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571.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572.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573.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574.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575.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576.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577.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578.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579.xml.rels><?xml version="1.0" encoding="UTF-8" standalone="yes"?>
<Relationships xmlns="http://schemas.openxmlformats.org/package/2006/relationships"><Relationship Id="rId2" Type="http://schemas.openxmlformats.org/officeDocument/2006/relationships/slide" Target="../slides/slide5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0.xml.rels><?xml version="1.0" encoding="UTF-8" standalone="yes"?>
<Relationships xmlns="http://schemas.openxmlformats.org/package/2006/relationships"><Relationship Id="rId2" Type="http://schemas.openxmlformats.org/officeDocument/2006/relationships/slide" Target="../slides/slide580.xml"/><Relationship Id="rId1" Type="http://schemas.openxmlformats.org/officeDocument/2006/relationships/notesMaster" Target="../notesMasters/notesMaster1.xml"/></Relationships>
</file>

<file path=ppt/notesSlides/_rels/notesSlide581.xml.rels><?xml version="1.0" encoding="UTF-8" standalone="yes"?>
<Relationships xmlns="http://schemas.openxmlformats.org/package/2006/relationships"><Relationship Id="rId2" Type="http://schemas.openxmlformats.org/officeDocument/2006/relationships/slide" Target="../slides/slide581.xml"/><Relationship Id="rId1" Type="http://schemas.openxmlformats.org/officeDocument/2006/relationships/notesMaster" Target="../notesMasters/notesMaster1.xml"/></Relationships>
</file>

<file path=ppt/notesSlides/_rels/notesSlide582.xml.rels><?xml version="1.0" encoding="UTF-8" standalone="yes"?>
<Relationships xmlns="http://schemas.openxmlformats.org/package/2006/relationships"><Relationship Id="rId2" Type="http://schemas.openxmlformats.org/officeDocument/2006/relationships/slide" Target="../slides/slide582.xml"/><Relationship Id="rId1" Type="http://schemas.openxmlformats.org/officeDocument/2006/relationships/notesMaster" Target="../notesMasters/notesMaster1.xml"/></Relationships>
</file>

<file path=ppt/notesSlides/_rels/notesSlide583.xml.rels><?xml version="1.0" encoding="UTF-8" standalone="yes"?>
<Relationships xmlns="http://schemas.openxmlformats.org/package/2006/relationships"><Relationship Id="rId2" Type="http://schemas.openxmlformats.org/officeDocument/2006/relationships/slide" Target="../slides/slide583.xml"/><Relationship Id="rId1" Type="http://schemas.openxmlformats.org/officeDocument/2006/relationships/notesMaster" Target="../notesMasters/notesMaster1.xml"/></Relationships>
</file>

<file path=ppt/notesSlides/_rels/notesSlide584.xml.rels><?xml version="1.0" encoding="UTF-8" standalone="yes"?>
<Relationships xmlns="http://schemas.openxmlformats.org/package/2006/relationships"><Relationship Id="rId2" Type="http://schemas.openxmlformats.org/officeDocument/2006/relationships/slide" Target="../slides/slide584.xml"/><Relationship Id="rId1" Type="http://schemas.openxmlformats.org/officeDocument/2006/relationships/notesMaster" Target="../notesMasters/notesMaster1.xml"/></Relationships>
</file>

<file path=ppt/notesSlides/_rels/notesSlide585.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586.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587.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588.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589.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0.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591.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592.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593.xml.rels><?xml version="1.0" encoding="UTF-8" standalone="yes"?>
<Relationships xmlns="http://schemas.openxmlformats.org/package/2006/relationships"><Relationship Id="rId2" Type="http://schemas.openxmlformats.org/officeDocument/2006/relationships/slide" Target="../slides/slide593.xml"/><Relationship Id="rId1" Type="http://schemas.openxmlformats.org/officeDocument/2006/relationships/notesMaster" Target="../notesMasters/notesMaster1.xml"/></Relationships>
</file>

<file path=ppt/notesSlides/_rels/notesSlide594.xml.rels><?xml version="1.0" encoding="UTF-8" standalone="yes"?>
<Relationships xmlns="http://schemas.openxmlformats.org/package/2006/relationships"><Relationship Id="rId2" Type="http://schemas.openxmlformats.org/officeDocument/2006/relationships/slide" Target="../slides/slide594.xml"/><Relationship Id="rId1" Type="http://schemas.openxmlformats.org/officeDocument/2006/relationships/notesMaster" Target="../notesMasters/notesMaster1.xml"/></Relationships>
</file>

<file path=ppt/notesSlides/_rels/notesSlide595.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596.xml.rels><?xml version="1.0" encoding="UTF-8" standalone="yes"?>
<Relationships xmlns="http://schemas.openxmlformats.org/package/2006/relationships"><Relationship Id="rId2" Type="http://schemas.openxmlformats.org/officeDocument/2006/relationships/slide" Target="../slides/slide596.xml"/><Relationship Id="rId1" Type="http://schemas.openxmlformats.org/officeDocument/2006/relationships/notesMaster" Target="../notesMasters/notesMaster1.xml"/></Relationships>
</file>

<file path=ppt/notesSlides/_rels/notesSlide597.xml.rels><?xml version="1.0" encoding="UTF-8" standalone="yes"?>
<Relationships xmlns="http://schemas.openxmlformats.org/package/2006/relationships"><Relationship Id="rId2" Type="http://schemas.openxmlformats.org/officeDocument/2006/relationships/slide" Target="../slides/slide597.xml"/><Relationship Id="rId1" Type="http://schemas.openxmlformats.org/officeDocument/2006/relationships/notesMaster" Target="../notesMasters/notesMaster1.xml"/></Relationships>
</file>

<file path=ppt/notesSlides/_rels/notesSlide598.xml.rels><?xml version="1.0" encoding="UTF-8" standalone="yes"?>
<Relationships xmlns="http://schemas.openxmlformats.org/package/2006/relationships"><Relationship Id="rId2" Type="http://schemas.openxmlformats.org/officeDocument/2006/relationships/slide" Target="../slides/slide598.xml"/><Relationship Id="rId1" Type="http://schemas.openxmlformats.org/officeDocument/2006/relationships/notesMaster" Target="../notesMasters/notesMaster1.xml"/></Relationships>
</file>

<file path=ppt/notesSlides/_rels/notesSlide599.xml.rels><?xml version="1.0" encoding="UTF-8" standalone="yes"?>
<Relationships xmlns="http://schemas.openxmlformats.org/package/2006/relationships"><Relationship Id="rId2" Type="http://schemas.openxmlformats.org/officeDocument/2006/relationships/slide" Target="../slides/slide5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00.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601.xml.rels><?xml version="1.0" encoding="UTF-8" standalone="yes"?>
<Relationships xmlns="http://schemas.openxmlformats.org/package/2006/relationships"><Relationship Id="rId2" Type="http://schemas.openxmlformats.org/officeDocument/2006/relationships/slide" Target="../slides/slide601.xml"/><Relationship Id="rId1" Type="http://schemas.openxmlformats.org/officeDocument/2006/relationships/notesMaster" Target="../notesMasters/notesMaster1.xml"/></Relationships>
</file>

<file path=ppt/notesSlides/_rels/notesSlide602.xml.rels><?xml version="1.0" encoding="UTF-8" standalone="yes"?>
<Relationships xmlns="http://schemas.openxmlformats.org/package/2006/relationships"><Relationship Id="rId2" Type="http://schemas.openxmlformats.org/officeDocument/2006/relationships/slide" Target="../slides/slide602.xml"/><Relationship Id="rId1" Type="http://schemas.openxmlformats.org/officeDocument/2006/relationships/notesMaster" Target="../notesMasters/notesMaster1.xml"/></Relationships>
</file>

<file path=ppt/notesSlides/_rels/notesSlide603.xml.rels><?xml version="1.0" encoding="UTF-8" standalone="yes"?>
<Relationships xmlns="http://schemas.openxmlformats.org/package/2006/relationships"><Relationship Id="rId2" Type="http://schemas.openxmlformats.org/officeDocument/2006/relationships/slide" Target="../slides/slide603.xml"/><Relationship Id="rId1" Type="http://schemas.openxmlformats.org/officeDocument/2006/relationships/notesMaster" Target="../notesMasters/notesMaster1.xml"/></Relationships>
</file>

<file path=ppt/notesSlides/_rels/notesSlide604.xml.rels><?xml version="1.0" encoding="UTF-8" standalone="yes"?>
<Relationships xmlns="http://schemas.openxmlformats.org/package/2006/relationships"><Relationship Id="rId2" Type="http://schemas.openxmlformats.org/officeDocument/2006/relationships/slide" Target="../slides/slide604.xml"/><Relationship Id="rId1" Type="http://schemas.openxmlformats.org/officeDocument/2006/relationships/notesMaster" Target="../notesMasters/notesMaster1.xml"/></Relationships>
</file>

<file path=ppt/notesSlides/_rels/notesSlide605.xml.rels><?xml version="1.0" encoding="UTF-8" standalone="yes"?>
<Relationships xmlns="http://schemas.openxmlformats.org/package/2006/relationships"><Relationship Id="rId2" Type="http://schemas.openxmlformats.org/officeDocument/2006/relationships/slide" Target="../slides/slide605.xml"/><Relationship Id="rId1" Type="http://schemas.openxmlformats.org/officeDocument/2006/relationships/notesMaster" Target="../notesMasters/notesMaster1.xml"/></Relationships>
</file>

<file path=ppt/notesSlides/_rels/notesSlide606.xml.rels><?xml version="1.0" encoding="UTF-8" standalone="yes"?>
<Relationships xmlns="http://schemas.openxmlformats.org/package/2006/relationships"><Relationship Id="rId2" Type="http://schemas.openxmlformats.org/officeDocument/2006/relationships/slide" Target="../slides/slide606.xml"/><Relationship Id="rId1" Type="http://schemas.openxmlformats.org/officeDocument/2006/relationships/notesMaster" Target="../notesMasters/notesMaster1.xml"/></Relationships>
</file>

<file path=ppt/notesSlides/_rels/notesSlide607.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608.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609.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0.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611.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612.xml.rels><?xml version="1.0" encoding="UTF-8" standalone="yes"?>
<Relationships xmlns="http://schemas.openxmlformats.org/package/2006/relationships"><Relationship Id="rId2" Type="http://schemas.openxmlformats.org/officeDocument/2006/relationships/slide" Target="../slides/slide612.xml"/><Relationship Id="rId1" Type="http://schemas.openxmlformats.org/officeDocument/2006/relationships/notesMaster" Target="../notesMasters/notesMaster1.xml"/></Relationships>
</file>

<file path=ppt/notesSlides/_rels/notesSlide613.xml.rels><?xml version="1.0" encoding="UTF-8" standalone="yes"?>
<Relationships xmlns="http://schemas.openxmlformats.org/package/2006/relationships"><Relationship Id="rId2" Type="http://schemas.openxmlformats.org/officeDocument/2006/relationships/slide" Target="../slides/slide613.xml"/><Relationship Id="rId1" Type="http://schemas.openxmlformats.org/officeDocument/2006/relationships/notesMaster" Target="../notesMasters/notesMaster1.xml"/></Relationships>
</file>

<file path=ppt/notesSlides/_rels/notesSlide614.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615.xml.rels><?xml version="1.0" encoding="UTF-8" standalone="yes"?>
<Relationships xmlns="http://schemas.openxmlformats.org/package/2006/relationships"><Relationship Id="rId2" Type="http://schemas.openxmlformats.org/officeDocument/2006/relationships/slide" Target="../slides/slide615.xml"/><Relationship Id="rId1" Type="http://schemas.openxmlformats.org/officeDocument/2006/relationships/notesMaster" Target="../notesMasters/notesMaster1.xml"/></Relationships>
</file>

<file path=ppt/notesSlides/_rels/notesSlide616.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617.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618.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619.xml.rels><?xml version="1.0" encoding="UTF-8" standalone="yes"?>
<Relationships xmlns="http://schemas.openxmlformats.org/package/2006/relationships"><Relationship Id="rId2" Type="http://schemas.openxmlformats.org/officeDocument/2006/relationships/slide" Target="../slides/slide6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0.xml.rels><?xml version="1.0" encoding="UTF-8" standalone="yes"?>
<Relationships xmlns="http://schemas.openxmlformats.org/package/2006/relationships"><Relationship Id="rId2" Type="http://schemas.openxmlformats.org/officeDocument/2006/relationships/slide" Target="../slides/slide620.xml"/><Relationship Id="rId1" Type="http://schemas.openxmlformats.org/officeDocument/2006/relationships/notesMaster" Target="../notesMasters/notesMaster1.xml"/></Relationships>
</file>

<file path=ppt/notesSlides/_rels/notesSlide621.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622.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623.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624.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625.xml.rels><?xml version="1.0" encoding="UTF-8" standalone="yes"?>
<Relationships xmlns="http://schemas.openxmlformats.org/package/2006/relationships"><Relationship Id="rId2" Type="http://schemas.openxmlformats.org/officeDocument/2006/relationships/slide" Target="../slides/slide625.xml"/><Relationship Id="rId1" Type="http://schemas.openxmlformats.org/officeDocument/2006/relationships/notesMaster" Target="../notesMasters/notesMaster1.xml"/></Relationships>
</file>

<file path=ppt/notesSlides/_rels/notesSlide626.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_rels/notesSlide627.xml.rels><?xml version="1.0" encoding="UTF-8" standalone="yes"?>
<Relationships xmlns="http://schemas.openxmlformats.org/package/2006/relationships"><Relationship Id="rId2" Type="http://schemas.openxmlformats.org/officeDocument/2006/relationships/slide" Target="../slides/slide627.xml"/><Relationship Id="rId1" Type="http://schemas.openxmlformats.org/officeDocument/2006/relationships/notesMaster" Target="../notesMasters/notesMaster1.xml"/></Relationships>
</file>

<file path=ppt/notesSlides/_rels/notesSlide628.xml.rels><?xml version="1.0" encoding="UTF-8" standalone="yes"?>
<Relationships xmlns="http://schemas.openxmlformats.org/package/2006/relationships"><Relationship Id="rId2" Type="http://schemas.openxmlformats.org/officeDocument/2006/relationships/slide" Target="../slides/slide628.xml"/><Relationship Id="rId1" Type="http://schemas.openxmlformats.org/officeDocument/2006/relationships/notesMaster" Target="../notesMasters/notesMaster1.xml"/></Relationships>
</file>

<file path=ppt/notesSlides/_rels/notesSlide629.xml.rels><?xml version="1.0" encoding="UTF-8" standalone="yes"?>
<Relationships xmlns="http://schemas.openxmlformats.org/package/2006/relationships"><Relationship Id="rId2" Type="http://schemas.openxmlformats.org/officeDocument/2006/relationships/slide" Target="../slides/slide62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0.xml.rels><?xml version="1.0" encoding="UTF-8" standalone="yes"?>
<Relationships xmlns="http://schemas.openxmlformats.org/package/2006/relationships"><Relationship Id="rId2" Type="http://schemas.openxmlformats.org/officeDocument/2006/relationships/slide" Target="../slides/slide630.xml"/><Relationship Id="rId1" Type="http://schemas.openxmlformats.org/officeDocument/2006/relationships/notesMaster" Target="../notesMasters/notesMaster1.xml"/></Relationships>
</file>

<file path=ppt/notesSlides/_rels/notesSlide631.xml.rels><?xml version="1.0" encoding="UTF-8" standalone="yes"?>
<Relationships xmlns="http://schemas.openxmlformats.org/package/2006/relationships"><Relationship Id="rId2" Type="http://schemas.openxmlformats.org/officeDocument/2006/relationships/slide" Target="../slides/slide631.xml"/><Relationship Id="rId1" Type="http://schemas.openxmlformats.org/officeDocument/2006/relationships/notesMaster" Target="../notesMasters/notesMaster1.xml"/></Relationships>
</file>

<file path=ppt/notesSlides/_rels/notesSlide632.xml.rels><?xml version="1.0" encoding="UTF-8" standalone="yes"?>
<Relationships xmlns="http://schemas.openxmlformats.org/package/2006/relationships"><Relationship Id="rId2" Type="http://schemas.openxmlformats.org/officeDocument/2006/relationships/slide" Target="../slides/slide632.xml"/><Relationship Id="rId1" Type="http://schemas.openxmlformats.org/officeDocument/2006/relationships/notesMaster" Target="../notesMasters/notesMaster1.xml"/></Relationships>
</file>

<file path=ppt/notesSlides/_rels/notesSlide633.xml.rels><?xml version="1.0" encoding="UTF-8" standalone="yes"?>
<Relationships xmlns="http://schemas.openxmlformats.org/package/2006/relationships"><Relationship Id="rId2" Type="http://schemas.openxmlformats.org/officeDocument/2006/relationships/slide" Target="../slides/slide633.xml"/><Relationship Id="rId1" Type="http://schemas.openxmlformats.org/officeDocument/2006/relationships/notesMaster" Target="../notesMasters/notesMaster1.xml"/></Relationships>
</file>

<file path=ppt/notesSlides/_rels/notesSlide634.xml.rels><?xml version="1.0" encoding="UTF-8" standalone="yes"?>
<Relationships xmlns="http://schemas.openxmlformats.org/package/2006/relationships"><Relationship Id="rId2" Type="http://schemas.openxmlformats.org/officeDocument/2006/relationships/slide" Target="../slides/slide634.xml"/><Relationship Id="rId1" Type="http://schemas.openxmlformats.org/officeDocument/2006/relationships/notesMaster" Target="../notesMasters/notesMaster1.xml"/></Relationships>
</file>

<file path=ppt/notesSlides/_rels/notesSlide635.xml.rels><?xml version="1.0" encoding="UTF-8" standalone="yes"?>
<Relationships xmlns="http://schemas.openxmlformats.org/package/2006/relationships"><Relationship Id="rId2" Type="http://schemas.openxmlformats.org/officeDocument/2006/relationships/slide" Target="../slides/slide635.xml"/><Relationship Id="rId1" Type="http://schemas.openxmlformats.org/officeDocument/2006/relationships/notesMaster" Target="../notesMasters/notesMaster1.xml"/></Relationships>
</file>

<file path=ppt/notesSlides/_rels/notesSlide636.xml.rels><?xml version="1.0" encoding="UTF-8" standalone="yes"?>
<Relationships xmlns="http://schemas.openxmlformats.org/package/2006/relationships"><Relationship Id="rId2" Type="http://schemas.openxmlformats.org/officeDocument/2006/relationships/slide" Target="../slides/slide636.xml"/><Relationship Id="rId1" Type="http://schemas.openxmlformats.org/officeDocument/2006/relationships/notesMaster" Target="../notesMasters/notesMaster1.xml"/></Relationships>
</file>

<file path=ppt/notesSlides/_rels/notesSlide637.xml.rels><?xml version="1.0" encoding="UTF-8" standalone="yes"?>
<Relationships xmlns="http://schemas.openxmlformats.org/package/2006/relationships"><Relationship Id="rId2" Type="http://schemas.openxmlformats.org/officeDocument/2006/relationships/slide" Target="../slides/slide637.xml"/><Relationship Id="rId1" Type="http://schemas.openxmlformats.org/officeDocument/2006/relationships/notesMaster" Target="../notesMasters/notesMaster1.xml"/></Relationships>
</file>

<file path=ppt/notesSlides/_rels/notesSlide638.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639.xml.rels><?xml version="1.0" encoding="UTF-8" standalone="yes"?>
<Relationships xmlns="http://schemas.openxmlformats.org/package/2006/relationships"><Relationship Id="rId2" Type="http://schemas.openxmlformats.org/officeDocument/2006/relationships/slide" Target="../slides/slide63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0.xml.rels><?xml version="1.0" encoding="UTF-8" standalone="yes"?>
<Relationships xmlns="http://schemas.openxmlformats.org/package/2006/relationships"><Relationship Id="rId2" Type="http://schemas.openxmlformats.org/officeDocument/2006/relationships/slide" Target="../slides/slide640.xml"/><Relationship Id="rId1" Type="http://schemas.openxmlformats.org/officeDocument/2006/relationships/notesMaster" Target="../notesMasters/notesMaster1.xml"/></Relationships>
</file>

<file path=ppt/notesSlides/_rels/notesSlide641.xml.rels><?xml version="1.0" encoding="UTF-8" standalone="yes"?>
<Relationships xmlns="http://schemas.openxmlformats.org/package/2006/relationships"><Relationship Id="rId2" Type="http://schemas.openxmlformats.org/officeDocument/2006/relationships/slide" Target="../slides/slide641.xml"/><Relationship Id="rId1" Type="http://schemas.openxmlformats.org/officeDocument/2006/relationships/notesMaster" Target="../notesMasters/notesMaster1.xml"/></Relationships>
</file>

<file path=ppt/notesSlides/_rels/notesSlide642.xml.rels><?xml version="1.0" encoding="UTF-8" standalone="yes"?>
<Relationships xmlns="http://schemas.openxmlformats.org/package/2006/relationships"><Relationship Id="rId2" Type="http://schemas.openxmlformats.org/officeDocument/2006/relationships/slide" Target="../slides/slide642.xml"/><Relationship Id="rId1" Type="http://schemas.openxmlformats.org/officeDocument/2006/relationships/notesMaster" Target="../notesMasters/notesMaster1.xml"/></Relationships>
</file>

<file path=ppt/notesSlides/_rels/notesSlide643.xml.rels><?xml version="1.0" encoding="UTF-8" standalone="yes"?>
<Relationships xmlns="http://schemas.openxmlformats.org/package/2006/relationships"><Relationship Id="rId2" Type="http://schemas.openxmlformats.org/officeDocument/2006/relationships/slide" Target="../slides/slide643.xml"/><Relationship Id="rId1" Type="http://schemas.openxmlformats.org/officeDocument/2006/relationships/notesMaster" Target="../notesMasters/notesMaster1.xml"/></Relationships>
</file>

<file path=ppt/notesSlides/_rels/notesSlide644.xml.rels><?xml version="1.0" encoding="UTF-8" standalone="yes"?>
<Relationships xmlns="http://schemas.openxmlformats.org/package/2006/relationships"><Relationship Id="rId2" Type="http://schemas.openxmlformats.org/officeDocument/2006/relationships/slide" Target="../slides/slide644.xml"/><Relationship Id="rId1" Type="http://schemas.openxmlformats.org/officeDocument/2006/relationships/notesMaster" Target="../notesMasters/notesMaster1.xml"/></Relationships>
</file>

<file path=ppt/notesSlides/_rels/notesSlide645.xml.rels><?xml version="1.0" encoding="UTF-8" standalone="yes"?>
<Relationships xmlns="http://schemas.openxmlformats.org/package/2006/relationships"><Relationship Id="rId2" Type="http://schemas.openxmlformats.org/officeDocument/2006/relationships/slide" Target="../slides/slide645.xml"/><Relationship Id="rId1" Type="http://schemas.openxmlformats.org/officeDocument/2006/relationships/notesMaster" Target="../notesMasters/notesMaster1.xml"/></Relationships>
</file>

<file path=ppt/notesSlides/_rels/notesSlide646.xml.rels><?xml version="1.0" encoding="UTF-8" standalone="yes"?>
<Relationships xmlns="http://schemas.openxmlformats.org/package/2006/relationships"><Relationship Id="rId2" Type="http://schemas.openxmlformats.org/officeDocument/2006/relationships/slide" Target="../slides/slide646.xml"/><Relationship Id="rId1" Type="http://schemas.openxmlformats.org/officeDocument/2006/relationships/notesMaster" Target="../notesMasters/notesMaster1.xml"/></Relationships>
</file>

<file path=ppt/notesSlides/_rels/notesSlide647.xml.rels><?xml version="1.0" encoding="UTF-8" standalone="yes"?>
<Relationships xmlns="http://schemas.openxmlformats.org/package/2006/relationships"><Relationship Id="rId2" Type="http://schemas.openxmlformats.org/officeDocument/2006/relationships/slide" Target="../slides/slide647.xml"/><Relationship Id="rId1" Type="http://schemas.openxmlformats.org/officeDocument/2006/relationships/notesMaster" Target="../notesMasters/notesMaster1.xml"/></Relationships>
</file>

<file path=ppt/notesSlides/_rels/notesSlide648.xml.rels><?xml version="1.0" encoding="UTF-8" standalone="yes"?>
<Relationships xmlns="http://schemas.openxmlformats.org/package/2006/relationships"><Relationship Id="rId2" Type="http://schemas.openxmlformats.org/officeDocument/2006/relationships/slide" Target="../slides/slide648.xml"/><Relationship Id="rId1" Type="http://schemas.openxmlformats.org/officeDocument/2006/relationships/notesMaster" Target="../notesMasters/notesMaster1.xml"/></Relationships>
</file>

<file path=ppt/notesSlides/_rels/notesSlide649.xml.rels><?xml version="1.0" encoding="UTF-8" standalone="yes"?>
<Relationships xmlns="http://schemas.openxmlformats.org/package/2006/relationships"><Relationship Id="rId2" Type="http://schemas.openxmlformats.org/officeDocument/2006/relationships/slide" Target="../slides/slide64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0.xml.rels><?xml version="1.0" encoding="UTF-8" standalone="yes"?>
<Relationships xmlns="http://schemas.openxmlformats.org/package/2006/relationships"><Relationship Id="rId2" Type="http://schemas.openxmlformats.org/officeDocument/2006/relationships/slide" Target="../slides/slide650.xml"/><Relationship Id="rId1" Type="http://schemas.openxmlformats.org/officeDocument/2006/relationships/notesMaster" Target="../notesMasters/notesMaster1.xml"/></Relationships>
</file>

<file path=ppt/notesSlides/_rels/notesSlide651.xml.rels><?xml version="1.0" encoding="UTF-8" standalone="yes"?>
<Relationships xmlns="http://schemas.openxmlformats.org/package/2006/relationships"><Relationship Id="rId2" Type="http://schemas.openxmlformats.org/officeDocument/2006/relationships/slide" Target="../slides/slide651.xml"/><Relationship Id="rId1" Type="http://schemas.openxmlformats.org/officeDocument/2006/relationships/notesMaster" Target="../notesMasters/notesMaster1.xml"/></Relationships>
</file>

<file path=ppt/notesSlides/_rels/notesSlide652.xml.rels><?xml version="1.0" encoding="UTF-8" standalone="yes"?>
<Relationships xmlns="http://schemas.openxmlformats.org/package/2006/relationships"><Relationship Id="rId2" Type="http://schemas.openxmlformats.org/officeDocument/2006/relationships/slide" Target="../slides/slide652.xml"/><Relationship Id="rId1" Type="http://schemas.openxmlformats.org/officeDocument/2006/relationships/notesMaster" Target="../notesMasters/notesMaster1.xml"/></Relationships>
</file>

<file path=ppt/notesSlides/_rels/notesSlide653.xml.rels><?xml version="1.0" encoding="UTF-8" standalone="yes"?>
<Relationships xmlns="http://schemas.openxmlformats.org/package/2006/relationships"><Relationship Id="rId2" Type="http://schemas.openxmlformats.org/officeDocument/2006/relationships/slide" Target="../slides/slide653.xml"/><Relationship Id="rId1" Type="http://schemas.openxmlformats.org/officeDocument/2006/relationships/notesMaster" Target="../notesMasters/notesMaster1.xml"/></Relationships>
</file>

<file path=ppt/notesSlides/_rels/notesSlide654.xml.rels><?xml version="1.0" encoding="UTF-8" standalone="yes"?>
<Relationships xmlns="http://schemas.openxmlformats.org/package/2006/relationships"><Relationship Id="rId2" Type="http://schemas.openxmlformats.org/officeDocument/2006/relationships/slide" Target="../slides/slide654.xml"/><Relationship Id="rId1" Type="http://schemas.openxmlformats.org/officeDocument/2006/relationships/notesMaster" Target="../notesMasters/notesMaster1.xml"/></Relationships>
</file>

<file path=ppt/notesSlides/_rels/notesSlide655.xml.rels><?xml version="1.0" encoding="UTF-8" standalone="yes"?>
<Relationships xmlns="http://schemas.openxmlformats.org/package/2006/relationships"><Relationship Id="rId2" Type="http://schemas.openxmlformats.org/officeDocument/2006/relationships/slide" Target="../slides/slide655.xml"/><Relationship Id="rId1" Type="http://schemas.openxmlformats.org/officeDocument/2006/relationships/notesMaster" Target="../notesMasters/notesMaster1.xml"/></Relationships>
</file>

<file path=ppt/notesSlides/_rels/notesSlide656.xml.rels><?xml version="1.0" encoding="UTF-8" standalone="yes"?>
<Relationships xmlns="http://schemas.openxmlformats.org/package/2006/relationships"><Relationship Id="rId2" Type="http://schemas.openxmlformats.org/officeDocument/2006/relationships/slide" Target="../slides/slide656.xml"/><Relationship Id="rId1" Type="http://schemas.openxmlformats.org/officeDocument/2006/relationships/notesMaster" Target="../notesMasters/notesMaster1.xml"/></Relationships>
</file>

<file path=ppt/notesSlides/_rels/notesSlide657.xml.rels><?xml version="1.0" encoding="UTF-8" standalone="yes"?>
<Relationships xmlns="http://schemas.openxmlformats.org/package/2006/relationships"><Relationship Id="rId2" Type="http://schemas.openxmlformats.org/officeDocument/2006/relationships/slide" Target="../slides/slide657.xml"/><Relationship Id="rId1" Type="http://schemas.openxmlformats.org/officeDocument/2006/relationships/notesMaster" Target="../notesMasters/notesMaster1.xml"/></Relationships>
</file>

<file path=ppt/notesSlides/_rels/notesSlide658.xml.rels><?xml version="1.0" encoding="UTF-8" standalone="yes"?>
<Relationships xmlns="http://schemas.openxmlformats.org/package/2006/relationships"><Relationship Id="rId2" Type="http://schemas.openxmlformats.org/officeDocument/2006/relationships/slide" Target="../slides/slide658.xml"/><Relationship Id="rId1" Type="http://schemas.openxmlformats.org/officeDocument/2006/relationships/notesMaster" Target="../notesMasters/notesMaster1.xml"/></Relationships>
</file>

<file path=ppt/notesSlides/_rels/notesSlide659.xml.rels><?xml version="1.0" encoding="UTF-8" standalone="yes"?>
<Relationships xmlns="http://schemas.openxmlformats.org/package/2006/relationships"><Relationship Id="rId2" Type="http://schemas.openxmlformats.org/officeDocument/2006/relationships/slide" Target="../slides/slide65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0.xml.rels><?xml version="1.0" encoding="UTF-8" standalone="yes"?>
<Relationships xmlns="http://schemas.openxmlformats.org/package/2006/relationships"><Relationship Id="rId2" Type="http://schemas.openxmlformats.org/officeDocument/2006/relationships/slide" Target="../slides/slide660.xml"/><Relationship Id="rId1" Type="http://schemas.openxmlformats.org/officeDocument/2006/relationships/notesMaster" Target="../notesMasters/notesMaster1.xml"/></Relationships>
</file>

<file path=ppt/notesSlides/_rels/notesSlide661.xml.rels><?xml version="1.0" encoding="UTF-8" standalone="yes"?>
<Relationships xmlns="http://schemas.openxmlformats.org/package/2006/relationships"><Relationship Id="rId2" Type="http://schemas.openxmlformats.org/officeDocument/2006/relationships/slide" Target="../slides/slide661.xml"/><Relationship Id="rId1" Type="http://schemas.openxmlformats.org/officeDocument/2006/relationships/notesMaster" Target="../notesMasters/notesMaster1.xml"/></Relationships>
</file>

<file path=ppt/notesSlides/_rels/notesSlide662.xml.rels><?xml version="1.0" encoding="UTF-8" standalone="yes"?>
<Relationships xmlns="http://schemas.openxmlformats.org/package/2006/relationships"><Relationship Id="rId2" Type="http://schemas.openxmlformats.org/officeDocument/2006/relationships/slide" Target="../slides/slide662.xml"/><Relationship Id="rId1" Type="http://schemas.openxmlformats.org/officeDocument/2006/relationships/notesMaster" Target="../notesMasters/notesMaster1.xml"/></Relationships>
</file>

<file path=ppt/notesSlides/_rels/notesSlide663.xml.rels><?xml version="1.0" encoding="UTF-8" standalone="yes"?>
<Relationships xmlns="http://schemas.openxmlformats.org/package/2006/relationships"><Relationship Id="rId2" Type="http://schemas.openxmlformats.org/officeDocument/2006/relationships/slide" Target="../slides/slide663.xml"/><Relationship Id="rId1" Type="http://schemas.openxmlformats.org/officeDocument/2006/relationships/notesMaster" Target="../notesMasters/notesMaster1.xml"/></Relationships>
</file>

<file path=ppt/notesSlides/_rels/notesSlide664.xml.rels><?xml version="1.0" encoding="UTF-8" standalone="yes"?>
<Relationships xmlns="http://schemas.openxmlformats.org/package/2006/relationships"><Relationship Id="rId2" Type="http://schemas.openxmlformats.org/officeDocument/2006/relationships/slide" Target="../slides/slide664.xml"/><Relationship Id="rId1" Type="http://schemas.openxmlformats.org/officeDocument/2006/relationships/notesMaster" Target="../notesMasters/notesMaster1.xml"/></Relationships>
</file>

<file path=ppt/notesSlides/_rels/notesSlide665.xml.rels><?xml version="1.0" encoding="UTF-8" standalone="yes"?>
<Relationships xmlns="http://schemas.openxmlformats.org/package/2006/relationships"><Relationship Id="rId2" Type="http://schemas.openxmlformats.org/officeDocument/2006/relationships/slide" Target="../slides/slide665.xml"/><Relationship Id="rId1" Type="http://schemas.openxmlformats.org/officeDocument/2006/relationships/notesMaster" Target="../notesMasters/notesMaster1.xml"/></Relationships>
</file>

<file path=ppt/notesSlides/_rels/notesSlide666.xml.rels><?xml version="1.0" encoding="UTF-8" standalone="yes"?>
<Relationships xmlns="http://schemas.openxmlformats.org/package/2006/relationships"><Relationship Id="rId2" Type="http://schemas.openxmlformats.org/officeDocument/2006/relationships/slide" Target="../slides/slide666.xml"/><Relationship Id="rId1" Type="http://schemas.openxmlformats.org/officeDocument/2006/relationships/notesMaster" Target="../notesMasters/notesMaster1.xml"/></Relationships>
</file>

<file path=ppt/notesSlides/_rels/notesSlide667.xml.rels><?xml version="1.0" encoding="UTF-8" standalone="yes"?>
<Relationships xmlns="http://schemas.openxmlformats.org/package/2006/relationships"><Relationship Id="rId2" Type="http://schemas.openxmlformats.org/officeDocument/2006/relationships/slide" Target="../slides/slide667.xml"/><Relationship Id="rId1" Type="http://schemas.openxmlformats.org/officeDocument/2006/relationships/notesMaster" Target="../notesMasters/notesMaster1.xml"/></Relationships>
</file>

<file path=ppt/notesSlides/_rels/notesSlide668.xml.rels><?xml version="1.0" encoding="UTF-8" standalone="yes"?>
<Relationships xmlns="http://schemas.openxmlformats.org/package/2006/relationships"><Relationship Id="rId2" Type="http://schemas.openxmlformats.org/officeDocument/2006/relationships/slide" Target="../slides/slide668.xml"/><Relationship Id="rId1" Type="http://schemas.openxmlformats.org/officeDocument/2006/relationships/notesMaster" Target="../notesMasters/notesMaster1.xml"/></Relationships>
</file>

<file path=ppt/notesSlides/_rels/notesSlide669.xml.rels><?xml version="1.0" encoding="UTF-8" standalone="yes"?>
<Relationships xmlns="http://schemas.openxmlformats.org/package/2006/relationships"><Relationship Id="rId2" Type="http://schemas.openxmlformats.org/officeDocument/2006/relationships/slide" Target="../slides/slide6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0.xml.rels><?xml version="1.0" encoding="UTF-8" standalone="yes"?>
<Relationships xmlns="http://schemas.openxmlformats.org/package/2006/relationships"><Relationship Id="rId2" Type="http://schemas.openxmlformats.org/officeDocument/2006/relationships/slide" Target="../slides/slide670.xml"/><Relationship Id="rId1" Type="http://schemas.openxmlformats.org/officeDocument/2006/relationships/notesMaster" Target="../notesMasters/notesMaster1.xml"/></Relationships>
</file>

<file path=ppt/notesSlides/_rels/notesSlide671.xml.rels><?xml version="1.0" encoding="UTF-8" standalone="yes"?>
<Relationships xmlns="http://schemas.openxmlformats.org/package/2006/relationships"><Relationship Id="rId2" Type="http://schemas.openxmlformats.org/officeDocument/2006/relationships/slide" Target="../slides/slide671.xml"/><Relationship Id="rId1" Type="http://schemas.openxmlformats.org/officeDocument/2006/relationships/notesMaster" Target="../notesMasters/notesMaster1.xml"/></Relationships>
</file>

<file path=ppt/notesSlides/_rels/notesSlide672.xml.rels><?xml version="1.0" encoding="UTF-8" standalone="yes"?>
<Relationships xmlns="http://schemas.openxmlformats.org/package/2006/relationships"><Relationship Id="rId2" Type="http://schemas.openxmlformats.org/officeDocument/2006/relationships/slide" Target="../slides/slide672.xml"/><Relationship Id="rId1" Type="http://schemas.openxmlformats.org/officeDocument/2006/relationships/notesMaster" Target="../notesMasters/notesMaster1.xml"/></Relationships>
</file>

<file path=ppt/notesSlides/_rels/notesSlide673.xml.rels><?xml version="1.0" encoding="UTF-8" standalone="yes"?>
<Relationships xmlns="http://schemas.openxmlformats.org/package/2006/relationships"><Relationship Id="rId2" Type="http://schemas.openxmlformats.org/officeDocument/2006/relationships/slide" Target="../slides/slide673.xml"/><Relationship Id="rId1" Type="http://schemas.openxmlformats.org/officeDocument/2006/relationships/notesMaster" Target="../notesMasters/notesMaster1.xml"/></Relationships>
</file>

<file path=ppt/notesSlides/_rels/notesSlide674.xml.rels><?xml version="1.0" encoding="UTF-8" standalone="yes"?>
<Relationships xmlns="http://schemas.openxmlformats.org/package/2006/relationships"><Relationship Id="rId2" Type="http://schemas.openxmlformats.org/officeDocument/2006/relationships/slide" Target="../slides/slide674.xml"/><Relationship Id="rId1" Type="http://schemas.openxmlformats.org/officeDocument/2006/relationships/notesMaster" Target="../notesMasters/notesMaster1.xml"/></Relationships>
</file>

<file path=ppt/notesSlides/_rels/notesSlide675.xml.rels><?xml version="1.0" encoding="UTF-8" standalone="yes"?>
<Relationships xmlns="http://schemas.openxmlformats.org/package/2006/relationships"><Relationship Id="rId2" Type="http://schemas.openxmlformats.org/officeDocument/2006/relationships/slide" Target="../slides/slide675.xml"/><Relationship Id="rId1" Type="http://schemas.openxmlformats.org/officeDocument/2006/relationships/notesMaster" Target="../notesMasters/notesMaster1.xml"/></Relationships>
</file>

<file path=ppt/notesSlides/_rels/notesSlide676.xml.rels><?xml version="1.0" encoding="UTF-8" standalone="yes"?>
<Relationships xmlns="http://schemas.openxmlformats.org/package/2006/relationships"><Relationship Id="rId2" Type="http://schemas.openxmlformats.org/officeDocument/2006/relationships/slide" Target="../slides/slide676.xml"/><Relationship Id="rId1" Type="http://schemas.openxmlformats.org/officeDocument/2006/relationships/notesMaster" Target="../notesMasters/notesMaster1.xml"/></Relationships>
</file>

<file path=ppt/notesSlides/_rels/notesSlide677.xml.rels><?xml version="1.0" encoding="UTF-8" standalone="yes"?>
<Relationships xmlns="http://schemas.openxmlformats.org/package/2006/relationships"><Relationship Id="rId2" Type="http://schemas.openxmlformats.org/officeDocument/2006/relationships/slide" Target="../slides/slide677.xml"/><Relationship Id="rId1" Type="http://schemas.openxmlformats.org/officeDocument/2006/relationships/notesMaster" Target="../notesMasters/notesMaster1.xml"/></Relationships>
</file>

<file path=ppt/notesSlides/_rels/notesSlide678.xml.rels><?xml version="1.0" encoding="UTF-8" standalone="yes"?>
<Relationships xmlns="http://schemas.openxmlformats.org/package/2006/relationships"><Relationship Id="rId2" Type="http://schemas.openxmlformats.org/officeDocument/2006/relationships/slide" Target="../slides/slide678.xml"/><Relationship Id="rId1" Type="http://schemas.openxmlformats.org/officeDocument/2006/relationships/notesMaster" Target="../notesMasters/notesMaster1.xml"/></Relationships>
</file>

<file path=ppt/notesSlides/_rels/notesSlide679.xml.rels><?xml version="1.0" encoding="UTF-8" standalone="yes"?>
<Relationships xmlns="http://schemas.openxmlformats.org/package/2006/relationships"><Relationship Id="rId2" Type="http://schemas.openxmlformats.org/officeDocument/2006/relationships/slide" Target="../slides/slide6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0.xml.rels><?xml version="1.0" encoding="UTF-8" standalone="yes"?>
<Relationships xmlns="http://schemas.openxmlformats.org/package/2006/relationships"><Relationship Id="rId2" Type="http://schemas.openxmlformats.org/officeDocument/2006/relationships/slide" Target="../slides/slide680.xml"/><Relationship Id="rId1" Type="http://schemas.openxmlformats.org/officeDocument/2006/relationships/notesMaster" Target="../notesMasters/notesMaster1.xml"/></Relationships>
</file>

<file path=ppt/notesSlides/_rels/notesSlide681.xml.rels><?xml version="1.0" encoding="UTF-8" standalone="yes"?>
<Relationships xmlns="http://schemas.openxmlformats.org/package/2006/relationships"><Relationship Id="rId2" Type="http://schemas.openxmlformats.org/officeDocument/2006/relationships/slide" Target="../slides/slide681.xml"/><Relationship Id="rId1" Type="http://schemas.openxmlformats.org/officeDocument/2006/relationships/notesMaster" Target="../notesMasters/notesMaster1.xml"/></Relationships>
</file>

<file path=ppt/notesSlides/_rels/notesSlide682.xml.rels><?xml version="1.0" encoding="UTF-8" standalone="yes"?>
<Relationships xmlns="http://schemas.openxmlformats.org/package/2006/relationships"><Relationship Id="rId2" Type="http://schemas.openxmlformats.org/officeDocument/2006/relationships/slide" Target="../slides/slide682.xml"/><Relationship Id="rId1" Type="http://schemas.openxmlformats.org/officeDocument/2006/relationships/notesMaster" Target="../notesMasters/notesMaster1.xml"/></Relationships>
</file>

<file path=ppt/notesSlides/_rels/notesSlide683.xml.rels><?xml version="1.0" encoding="UTF-8" standalone="yes"?>
<Relationships xmlns="http://schemas.openxmlformats.org/package/2006/relationships"><Relationship Id="rId2" Type="http://schemas.openxmlformats.org/officeDocument/2006/relationships/slide" Target="../slides/slide683.xml"/><Relationship Id="rId1" Type="http://schemas.openxmlformats.org/officeDocument/2006/relationships/notesMaster" Target="../notesMasters/notesMaster1.xml"/></Relationships>
</file>

<file path=ppt/notesSlides/_rels/notesSlide684.xml.rels><?xml version="1.0" encoding="UTF-8" standalone="yes"?>
<Relationships xmlns="http://schemas.openxmlformats.org/package/2006/relationships"><Relationship Id="rId2" Type="http://schemas.openxmlformats.org/officeDocument/2006/relationships/slide" Target="../slides/slide684.xml"/><Relationship Id="rId1" Type="http://schemas.openxmlformats.org/officeDocument/2006/relationships/notesMaster" Target="../notesMasters/notesMaster1.xml"/></Relationships>
</file>

<file path=ppt/notesSlides/_rels/notesSlide685.xml.rels><?xml version="1.0" encoding="UTF-8" standalone="yes"?>
<Relationships xmlns="http://schemas.openxmlformats.org/package/2006/relationships"><Relationship Id="rId2" Type="http://schemas.openxmlformats.org/officeDocument/2006/relationships/slide" Target="../slides/slide685.xml"/><Relationship Id="rId1" Type="http://schemas.openxmlformats.org/officeDocument/2006/relationships/notesMaster" Target="../notesMasters/notesMaster1.xml"/></Relationships>
</file>

<file path=ppt/notesSlides/_rels/notesSlide686.xml.rels><?xml version="1.0" encoding="UTF-8" standalone="yes"?>
<Relationships xmlns="http://schemas.openxmlformats.org/package/2006/relationships"><Relationship Id="rId2" Type="http://schemas.openxmlformats.org/officeDocument/2006/relationships/slide" Target="../slides/slide686.xml"/><Relationship Id="rId1" Type="http://schemas.openxmlformats.org/officeDocument/2006/relationships/notesMaster" Target="../notesMasters/notesMaster1.xml"/></Relationships>
</file>

<file path=ppt/notesSlides/_rels/notesSlide687.xml.rels><?xml version="1.0" encoding="UTF-8" standalone="yes"?>
<Relationships xmlns="http://schemas.openxmlformats.org/package/2006/relationships"><Relationship Id="rId2" Type="http://schemas.openxmlformats.org/officeDocument/2006/relationships/slide" Target="../slides/slide687.xml"/><Relationship Id="rId1" Type="http://schemas.openxmlformats.org/officeDocument/2006/relationships/notesMaster" Target="../notesMasters/notesMaster1.xml"/></Relationships>
</file>

<file path=ppt/notesSlides/_rels/notesSlide688.xml.rels><?xml version="1.0" encoding="UTF-8" standalone="yes"?>
<Relationships xmlns="http://schemas.openxmlformats.org/package/2006/relationships"><Relationship Id="rId2" Type="http://schemas.openxmlformats.org/officeDocument/2006/relationships/slide" Target="../slides/slide688.xml"/><Relationship Id="rId1" Type="http://schemas.openxmlformats.org/officeDocument/2006/relationships/notesMaster" Target="../notesMasters/notesMaster1.xml"/></Relationships>
</file>

<file path=ppt/notesSlides/_rels/notesSlide689.xml.rels><?xml version="1.0" encoding="UTF-8" standalone="yes"?>
<Relationships xmlns="http://schemas.openxmlformats.org/package/2006/relationships"><Relationship Id="rId2" Type="http://schemas.openxmlformats.org/officeDocument/2006/relationships/slide" Target="../slides/slide6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0.xml.rels><?xml version="1.0" encoding="UTF-8" standalone="yes"?>
<Relationships xmlns="http://schemas.openxmlformats.org/package/2006/relationships"><Relationship Id="rId2" Type="http://schemas.openxmlformats.org/officeDocument/2006/relationships/slide" Target="../slides/slide690.xml"/><Relationship Id="rId1" Type="http://schemas.openxmlformats.org/officeDocument/2006/relationships/notesMaster" Target="../notesMasters/notesMaster1.xml"/></Relationships>
</file>

<file path=ppt/notesSlides/_rels/notesSlide691.xml.rels><?xml version="1.0" encoding="UTF-8" standalone="yes"?>
<Relationships xmlns="http://schemas.openxmlformats.org/package/2006/relationships"><Relationship Id="rId2" Type="http://schemas.openxmlformats.org/officeDocument/2006/relationships/slide" Target="../slides/slide691.xml"/><Relationship Id="rId1" Type="http://schemas.openxmlformats.org/officeDocument/2006/relationships/notesMaster" Target="../notesMasters/notesMaster1.xml"/></Relationships>
</file>

<file path=ppt/notesSlides/_rels/notesSlide692.xml.rels><?xml version="1.0" encoding="UTF-8" standalone="yes"?>
<Relationships xmlns="http://schemas.openxmlformats.org/package/2006/relationships"><Relationship Id="rId2" Type="http://schemas.openxmlformats.org/officeDocument/2006/relationships/slide" Target="../slides/slide692.xml"/><Relationship Id="rId1" Type="http://schemas.openxmlformats.org/officeDocument/2006/relationships/notesMaster" Target="../notesMasters/notesMaster1.xml"/></Relationships>
</file>

<file path=ppt/notesSlides/_rels/notesSlide693.xml.rels><?xml version="1.0" encoding="UTF-8" standalone="yes"?>
<Relationships xmlns="http://schemas.openxmlformats.org/package/2006/relationships"><Relationship Id="rId2" Type="http://schemas.openxmlformats.org/officeDocument/2006/relationships/slide" Target="../slides/slide693.xml"/><Relationship Id="rId1" Type="http://schemas.openxmlformats.org/officeDocument/2006/relationships/notesMaster" Target="../notesMasters/notesMaster1.xml"/></Relationships>
</file>

<file path=ppt/notesSlides/_rels/notesSlide694.xml.rels><?xml version="1.0" encoding="UTF-8" standalone="yes"?>
<Relationships xmlns="http://schemas.openxmlformats.org/package/2006/relationships"><Relationship Id="rId2" Type="http://schemas.openxmlformats.org/officeDocument/2006/relationships/slide" Target="../slides/slide694.xml"/><Relationship Id="rId1" Type="http://schemas.openxmlformats.org/officeDocument/2006/relationships/notesMaster" Target="../notesMasters/notesMaster1.xml"/></Relationships>
</file>

<file path=ppt/notesSlides/_rels/notesSlide695.xml.rels><?xml version="1.0" encoding="UTF-8" standalone="yes"?>
<Relationships xmlns="http://schemas.openxmlformats.org/package/2006/relationships"><Relationship Id="rId2" Type="http://schemas.openxmlformats.org/officeDocument/2006/relationships/slide" Target="../slides/slide695.xml"/><Relationship Id="rId1" Type="http://schemas.openxmlformats.org/officeDocument/2006/relationships/notesMaster" Target="../notesMasters/notesMaster1.xml"/></Relationships>
</file>

<file path=ppt/notesSlides/_rels/notesSlide696.xml.rels><?xml version="1.0" encoding="UTF-8" standalone="yes"?>
<Relationships xmlns="http://schemas.openxmlformats.org/package/2006/relationships"><Relationship Id="rId2" Type="http://schemas.openxmlformats.org/officeDocument/2006/relationships/slide" Target="../slides/slide696.xml"/><Relationship Id="rId1" Type="http://schemas.openxmlformats.org/officeDocument/2006/relationships/notesMaster" Target="../notesMasters/notesMaster1.xml"/></Relationships>
</file>

<file path=ppt/notesSlides/_rels/notesSlide697.xml.rels><?xml version="1.0" encoding="UTF-8" standalone="yes"?>
<Relationships xmlns="http://schemas.openxmlformats.org/package/2006/relationships"><Relationship Id="rId2" Type="http://schemas.openxmlformats.org/officeDocument/2006/relationships/slide" Target="../slides/slide697.xml"/><Relationship Id="rId1" Type="http://schemas.openxmlformats.org/officeDocument/2006/relationships/notesMaster" Target="../notesMasters/notesMaster1.xml"/></Relationships>
</file>

<file path=ppt/notesSlides/_rels/notesSlide698.xml.rels><?xml version="1.0" encoding="UTF-8" standalone="yes"?>
<Relationships xmlns="http://schemas.openxmlformats.org/package/2006/relationships"><Relationship Id="rId2" Type="http://schemas.openxmlformats.org/officeDocument/2006/relationships/slide" Target="../slides/slide698.xml"/><Relationship Id="rId1" Type="http://schemas.openxmlformats.org/officeDocument/2006/relationships/notesMaster" Target="../notesMasters/notesMaster1.xml"/></Relationships>
</file>

<file path=ppt/notesSlides/_rels/notesSlide699.xml.rels><?xml version="1.0" encoding="UTF-8" standalone="yes"?>
<Relationships xmlns="http://schemas.openxmlformats.org/package/2006/relationships"><Relationship Id="rId2" Type="http://schemas.openxmlformats.org/officeDocument/2006/relationships/slide" Target="../slides/slide6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00.xml.rels><?xml version="1.0" encoding="UTF-8" standalone="yes"?>
<Relationships xmlns="http://schemas.openxmlformats.org/package/2006/relationships"><Relationship Id="rId2" Type="http://schemas.openxmlformats.org/officeDocument/2006/relationships/slide" Target="../slides/slide700.xml"/><Relationship Id="rId1" Type="http://schemas.openxmlformats.org/officeDocument/2006/relationships/notesMaster" Target="../notesMasters/notesMaster1.xml"/></Relationships>
</file>

<file path=ppt/notesSlides/_rels/notesSlide701.xml.rels><?xml version="1.0" encoding="UTF-8" standalone="yes"?>
<Relationships xmlns="http://schemas.openxmlformats.org/package/2006/relationships"><Relationship Id="rId2" Type="http://schemas.openxmlformats.org/officeDocument/2006/relationships/slide" Target="../slides/slide701.xml"/><Relationship Id="rId1" Type="http://schemas.openxmlformats.org/officeDocument/2006/relationships/notesMaster" Target="../notesMasters/notesMaster1.xml"/></Relationships>
</file>

<file path=ppt/notesSlides/_rels/notesSlide702.xml.rels><?xml version="1.0" encoding="UTF-8" standalone="yes"?>
<Relationships xmlns="http://schemas.openxmlformats.org/package/2006/relationships"><Relationship Id="rId2" Type="http://schemas.openxmlformats.org/officeDocument/2006/relationships/slide" Target="../slides/slide702.xml"/><Relationship Id="rId1" Type="http://schemas.openxmlformats.org/officeDocument/2006/relationships/notesMaster" Target="../notesMasters/notesMaster1.xml"/></Relationships>
</file>

<file path=ppt/notesSlides/_rels/notesSlide703.xml.rels><?xml version="1.0" encoding="UTF-8" standalone="yes"?>
<Relationships xmlns="http://schemas.openxmlformats.org/package/2006/relationships"><Relationship Id="rId2" Type="http://schemas.openxmlformats.org/officeDocument/2006/relationships/slide" Target="../slides/slide703.xml"/><Relationship Id="rId1" Type="http://schemas.openxmlformats.org/officeDocument/2006/relationships/notesMaster" Target="../notesMasters/notesMaster1.xml"/></Relationships>
</file>

<file path=ppt/notesSlides/_rels/notesSlide704.xml.rels><?xml version="1.0" encoding="UTF-8" standalone="yes"?>
<Relationships xmlns="http://schemas.openxmlformats.org/package/2006/relationships"><Relationship Id="rId2" Type="http://schemas.openxmlformats.org/officeDocument/2006/relationships/slide" Target="../slides/slide704.xml"/><Relationship Id="rId1" Type="http://schemas.openxmlformats.org/officeDocument/2006/relationships/notesMaster" Target="../notesMasters/notesMaster1.xml"/></Relationships>
</file>

<file path=ppt/notesSlides/_rels/notesSlide705.xml.rels><?xml version="1.0" encoding="UTF-8" standalone="yes"?>
<Relationships xmlns="http://schemas.openxmlformats.org/package/2006/relationships"><Relationship Id="rId2" Type="http://schemas.openxmlformats.org/officeDocument/2006/relationships/slide" Target="../slides/slide705.xml"/><Relationship Id="rId1" Type="http://schemas.openxmlformats.org/officeDocument/2006/relationships/notesMaster" Target="../notesMasters/notesMaster1.xml"/></Relationships>
</file>

<file path=ppt/notesSlides/_rels/notesSlide706.xml.rels><?xml version="1.0" encoding="UTF-8" standalone="yes"?>
<Relationships xmlns="http://schemas.openxmlformats.org/package/2006/relationships"><Relationship Id="rId2" Type="http://schemas.openxmlformats.org/officeDocument/2006/relationships/slide" Target="../slides/slide706.xml"/><Relationship Id="rId1" Type="http://schemas.openxmlformats.org/officeDocument/2006/relationships/notesMaster" Target="../notesMasters/notesMaster1.xml"/></Relationships>
</file>

<file path=ppt/notesSlides/_rels/notesSlide707.xml.rels><?xml version="1.0" encoding="UTF-8" standalone="yes"?>
<Relationships xmlns="http://schemas.openxmlformats.org/package/2006/relationships"><Relationship Id="rId2" Type="http://schemas.openxmlformats.org/officeDocument/2006/relationships/slide" Target="../slides/slide707.xml"/><Relationship Id="rId1" Type="http://schemas.openxmlformats.org/officeDocument/2006/relationships/notesMaster" Target="../notesMasters/notesMaster1.xml"/></Relationships>
</file>

<file path=ppt/notesSlides/_rels/notesSlide708.xml.rels><?xml version="1.0" encoding="UTF-8" standalone="yes"?>
<Relationships xmlns="http://schemas.openxmlformats.org/package/2006/relationships"><Relationship Id="rId2" Type="http://schemas.openxmlformats.org/officeDocument/2006/relationships/slide" Target="../slides/slide708.xml"/><Relationship Id="rId1" Type="http://schemas.openxmlformats.org/officeDocument/2006/relationships/notesMaster" Target="../notesMasters/notesMaster1.xml"/></Relationships>
</file>

<file path=ppt/notesSlides/_rels/notesSlide709.xml.rels><?xml version="1.0" encoding="UTF-8" standalone="yes"?>
<Relationships xmlns="http://schemas.openxmlformats.org/package/2006/relationships"><Relationship Id="rId2" Type="http://schemas.openxmlformats.org/officeDocument/2006/relationships/slide" Target="../slides/slide7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0.xml.rels><?xml version="1.0" encoding="UTF-8" standalone="yes"?>
<Relationships xmlns="http://schemas.openxmlformats.org/package/2006/relationships"><Relationship Id="rId2" Type="http://schemas.openxmlformats.org/officeDocument/2006/relationships/slide" Target="../slides/slide710.xml"/><Relationship Id="rId1" Type="http://schemas.openxmlformats.org/officeDocument/2006/relationships/notesMaster" Target="../notesMasters/notesMaster1.xml"/></Relationships>
</file>

<file path=ppt/notesSlides/_rels/notesSlide711.xml.rels><?xml version="1.0" encoding="UTF-8" standalone="yes"?>
<Relationships xmlns="http://schemas.openxmlformats.org/package/2006/relationships"><Relationship Id="rId2" Type="http://schemas.openxmlformats.org/officeDocument/2006/relationships/slide" Target="../slides/slide711.xml"/><Relationship Id="rId1" Type="http://schemas.openxmlformats.org/officeDocument/2006/relationships/notesMaster" Target="../notesMasters/notesMaster1.xml"/></Relationships>
</file>

<file path=ppt/notesSlides/_rels/notesSlide712.xml.rels><?xml version="1.0" encoding="UTF-8" standalone="yes"?>
<Relationships xmlns="http://schemas.openxmlformats.org/package/2006/relationships"><Relationship Id="rId2" Type="http://schemas.openxmlformats.org/officeDocument/2006/relationships/slide" Target="../slides/slide712.xml"/><Relationship Id="rId1" Type="http://schemas.openxmlformats.org/officeDocument/2006/relationships/notesMaster" Target="../notesMasters/notesMaster1.xml"/></Relationships>
</file>

<file path=ppt/notesSlides/_rels/notesSlide713.xml.rels><?xml version="1.0" encoding="UTF-8" standalone="yes"?>
<Relationships xmlns="http://schemas.openxmlformats.org/package/2006/relationships"><Relationship Id="rId2" Type="http://schemas.openxmlformats.org/officeDocument/2006/relationships/slide" Target="../slides/slide713.xml"/><Relationship Id="rId1" Type="http://schemas.openxmlformats.org/officeDocument/2006/relationships/notesMaster" Target="../notesMasters/notesMaster1.xml"/></Relationships>
</file>

<file path=ppt/notesSlides/_rels/notesSlide714.xml.rels><?xml version="1.0" encoding="UTF-8" standalone="yes"?>
<Relationships xmlns="http://schemas.openxmlformats.org/package/2006/relationships"><Relationship Id="rId2" Type="http://schemas.openxmlformats.org/officeDocument/2006/relationships/slide" Target="../slides/slide714.xml"/><Relationship Id="rId1" Type="http://schemas.openxmlformats.org/officeDocument/2006/relationships/notesMaster" Target="../notesMasters/notesMaster1.xml"/></Relationships>
</file>

<file path=ppt/notesSlides/_rels/notesSlide715.xml.rels><?xml version="1.0" encoding="UTF-8" standalone="yes"?>
<Relationships xmlns="http://schemas.openxmlformats.org/package/2006/relationships"><Relationship Id="rId2" Type="http://schemas.openxmlformats.org/officeDocument/2006/relationships/slide" Target="../slides/slide715.xml"/><Relationship Id="rId1" Type="http://schemas.openxmlformats.org/officeDocument/2006/relationships/notesMaster" Target="../notesMasters/notesMaster1.xml"/></Relationships>
</file>

<file path=ppt/notesSlides/_rels/notesSlide716.xml.rels><?xml version="1.0" encoding="UTF-8" standalone="yes"?>
<Relationships xmlns="http://schemas.openxmlformats.org/package/2006/relationships"><Relationship Id="rId2" Type="http://schemas.openxmlformats.org/officeDocument/2006/relationships/slide" Target="../slides/slide716.xml"/><Relationship Id="rId1" Type="http://schemas.openxmlformats.org/officeDocument/2006/relationships/notesMaster" Target="../notesMasters/notesMaster1.xml"/></Relationships>
</file>

<file path=ppt/notesSlides/_rels/notesSlide717.xml.rels><?xml version="1.0" encoding="UTF-8" standalone="yes"?>
<Relationships xmlns="http://schemas.openxmlformats.org/package/2006/relationships"><Relationship Id="rId2" Type="http://schemas.openxmlformats.org/officeDocument/2006/relationships/slide" Target="../slides/slide717.xml"/><Relationship Id="rId1" Type="http://schemas.openxmlformats.org/officeDocument/2006/relationships/notesMaster" Target="../notesMasters/notesMaster1.xml"/></Relationships>
</file>

<file path=ppt/notesSlides/_rels/notesSlide718.xml.rels><?xml version="1.0" encoding="UTF-8" standalone="yes"?>
<Relationships xmlns="http://schemas.openxmlformats.org/package/2006/relationships"><Relationship Id="rId2" Type="http://schemas.openxmlformats.org/officeDocument/2006/relationships/slide" Target="../slides/slide718.xml"/><Relationship Id="rId1" Type="http://schemas.openxmlformats.org/officeDocument/2006/relationships/notesMaster" Target="../notesMasters/notesMaster1.xml"/></Relationships>
</file>

<file path=ppt/notesSlides/_rels/notesSlide719.xml.rels><?xml version="1.0" encoding="UTF-8" standalone="yes"?>
<Relationships xmlns="http://schemas.openxmlformats.org/package/2006/relationships"><Relationship Id="rId2" Type="http://schemas.openxmlformats.org/officeDocument/2006/relationships/slide" Target="../slides/slide7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0.xml.rels><?xml version="1.0" encoding="UTF-8" standalone="yes"?>
<Relationships xmlns="http://schemas.openxmlformats.org/package/2006/relationships"><Relationship Id="rId2" Type="http://schemas.openxmlformats.org/officeDocument/2006/relationships/slide" Target="../slides/slide720.xml"/><Relationship Id="rId1" Type="http://schemas.openxmlformats.org/officeDocument/2006/relationships/notesMaster" Target="../notesMasters/notesMaster1.xml"/></Relationships>
</file>

<file path=ppt/notesSlides/_rels/notesSlide721.xml.rels><?xml version="1.0" encoding="UTF-8" standalone="yes"?>
<Relationships xmlns="http://schemas.openxmlformats.org/package/2006/relationships"><Relationship Id="rId2" Type="http://schemas.openxmlformats.org/officeDocument/2006/relationships/slide" Target="../slides/slide721.xml"/><Relationship Id="rId1" Type="http://schemas.openxmlformats.org/officeDocument/2006/relationships/notesMaster" Target="../notesMasters/notesMaster1.xml"/></Relationships>
</file>

<file path=ppt/notesSlides/_rels/notesSlide722.xml.rels><?xml version="1.0" encoding="UTF-8" standalone="yes"?>
<Relationships xmlns="http://schemas.openxmlformats.org/package/2006/relationships"><Relationship Id="rId2" Type="http://schemas.openxmlformats.org/officeDocument/2006/relationships/slide" Target="../slides/slide722.xml"/><Relationship Id="rId1" Type="http://schemas.openxmlformats.org/officeDocument/2006/relationships/notesMaster" Target="../notesMasters/notesMaster1.xml"/></Relationships>
</file>

<file path=ppt/notesSlides/_rels/notesSlide723.xml.rels><?xml version="1.0" encoding="UTF-8" standalone="yes"?>
<Relationships xmlns="http://schemas.openxmlformats.org/package/2006/relationships"><Relationship Id="rId2" Type="http://schemas.openxmlformats.org/officeDocument/2006/relationships/slide" Target="../slides/slide723.xml"/><Relationship Id="rId1" Type="http://schemas.openxmlformats.org/officeDocument/2006/relationships/notesMaster" Target="../notesMasters/notesMaster1.xml"/></Relationships>
</file>

<file path=ppt/notesSlides/_rels/notesSlide724.xml.rels><?xml version="1.0" encoding="UTF-8" standalone="yes"?>
<Relationships xmlns="http://schemas.openxmlformats.org/package/2006/relationships"><Relationship Id="rId2" Type="http://schemas.openxmlformats.org/officeDocument/2006/relationships/slide" Target="../slides/slide724.xml"/><Relationship Id="rId1" Type="http://schemas.openxmlformats.org/officeDocument/2006/relationships/notesMaster" Target="../notesMasters/notesMaster1.xml"/></Relationships>
</file>

<file path=ppt/notesSlides/_rels/notesSlide725.xml.rels><?xml version="1.0" encoding="UTF-8" standalone="yes"?>
<Relationships xmlns="http://schemas.openxmlformats.org/package/2006/relationships"><Relationship Id="rId2" Type="http://schemas.openxmlformats.org/officeDocument/2006/relationships/slide" Target="../slides/slide725.xml"/><Relationship Id="rId1" Type="http://schemas.openxmlformats.org/officeDocument/2006/relationships/notesMaster" Target="../notesMasters/notesMaster1.xml"/></Relationships>
</file>

<file path=ppt/notesSlides/_rels/notesSlide726.xml.rels><?xml version="1.0" encoding="UTF-8" standalone="yes"?>
<Relationships xmlns="http://schemas.openxmlformats.org/package/2006/relationships"><Relationship Id="rId2" Type="http://schemas.openxmlformats.org/officeDocument/2006/relationships/slide" Target="../slides/slide726.xml"/><Relationship Id="rId1" Type="http://schemas.openxmlformats.org/officeDocument/2006/relationships/notesMaster" Target="../notesMasters/notesMaster1.xml"/></Relationships>
</file>

<file path=ppt/notesSlides/_rels/notesSlide727.xml.rels><?xml version="1.0" encoding="UTF-8" standalone="yes"?>
<Relationships xmlns="http://schemas.openxmlformats.org/package/2006/relationships"><Relationship Id="rId2" Type="http://schemas.openxmlformats.org/officeDocument/2006/relationships/slide" Target="../slides/slide727.xml"/><Relationship Id="rId1" Type="http://schemas.openxmlformats.org/officeDocument/2006/relationships/notesMaster" Target="../notesMasters/notesMaster1.xml"/></Relationships>
</file>

<file path=ppt/notesSlides/_rels/notesSlide728.xml.rels><?xml version="1.0" encoding="UTF-8" standalone="yes"?>
<Relationships xmlns="http://schemas.openxmlformats.org/package/2006/relationships"><Relationship Id="rId2" Type="http://schemas.openxmlformats.org/officeDocument/2006/relationships/slide" Target="../slides/slide728.xml"/><Relationship Id="rId1" Type="http://schemas.openxmlformats.org/officeDocument/2006/relationships/notesMaster" Target="../notesMasters/notesMaster1.xml"/></Relationships>
</file>

<file path=ppt/notesSlides/_rels/notesSlide729.xml.rels><?xml version="1.0" encoding="UTF-8" standalone="yes"?>
<Relationships xmlns="http://schemas.openxmlformats.org/package/2006/relationships"><Relationship Id="rId2" Type="http://schemas.openxmlformats.org/officeDocument/2006/relationships/slide" Target="../slides/slide7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0.xml.rels><?xml version="1.0" encoding="UTF-8" standalone="yes"?>
<Relationships xmlns="http://schemas.openxmlformats.org/package/2006/relationships"><Relationship Id="rId2" Type="http://schemas.openxmlformats.org/officeDocument/2006/relationships/slide" Target="../slides/slide730.xml"/><Relationship Id="rId1" Type="http://schemas.openxmlformats.org/officeDocument/2006/relationships/notesMaster" Target="../notesMasters/notesMaster1.xml"/></Relationships>
</file>

<file path=ppt/notesSlides/_rels/notesSlide731.xml.rels><?xml version="1.0" encoding="UTF-8" standalone="yes"?>
<Relationships xmlns="http://schemas.openxmlformats.org/package/2006/relationships"><Relationship Id="rId2" Type="http://schemas.openxmlformats.org/officeDocument/2006/relationships/slide" Target="../slides/slide731.xml"/><Relationship Id="rId1" Type="http://schemas.openxmlformats.org/officeDocument/2006/relationships/notesMaster" Target="../notesMasters/notesMaster1.xml"/></Relationships>
</file>

<file path=ppt/notesSlides/_rels/notesSlide732.xml.rels><?xml version="1.0" encoding="UTF-8" standalone="yes"?>
<Relationships xmlns="http://schemas.openxmlformats.org/package/2006/relationships"><Relationship Id="rId2" Type="http://schemas.openxmlformats.org/officeDocument/2006/relationships/slide" Target="../slides/slide732.xml"/><Relationship Id="rId1" Type="http://schemas.openxmlformats.org/officeDocument/2006/relationships/notesMaster" Target="../notesMasters/notesMaster1.xml"/></Relationships>
</file>

<file path=ppt/notesSlides/_rels/notesSlide733.xml.rels><?xml version="1.0" encoding="UTF-8" standalone="yes"?>
<Relationships xmlns="http://schemas.openxmlformats.org/package/2006/relationships"><Relationship Id="rId2" Type="http://schemas.openxmlformats.org/officeDocument/2006/relationships/slide" Target="../slides/slide733.xml"/><Relationship Id="rId1" Type="http://schemas.openxmlformats.org/officeDocument/2006/relationships/notesMaster" Target="../notesMasters/notesMaster1.xml"/></Relationships>
</file>

<file path=ppt/notesSlides/_rels/notesSlide734.xml.rels><?xml version="1.0" encoding="UTF-8" standalone="yes"?>
<Relationships xmlns="http://schemas.openxmlformats.org/package/2006/relationships"><Relationship Id="rId2" Type="http://schemas.openxmlformats.org/officeDocument/2006/relationships/slide" Target="../slides/slide734.xml"/><Relationship Id="rId1" Type="http://schemas.openxmlformats.org/officeDocument/2006/relationships/notesMaster" Target="../notesMasters/notesMaster1.xml"/></Relationships>
</file>

<file path=ppt/notesSlides/_rels/notesSlide735.xml.rels><?xml version="1.0" encoding="UTF-8" standalone="yes"?>
<Relationships xmlns="http://schemas.openxmlformats.org/package/2006/relationships"><Relationship Id="rId2" Type="http://schemas.openxmlformats.org/officeDocument/2006/relationships/slide" Target="../slides/slide735.xml"/><Relationship Id="rId1" Type="http://schemas.openxmlformats.org/officeDocument/2006/relationships/notesMaster" Target="../notesMasters/notesMaster1.xml"/></Relationships>
</file>

<file path=ppt/notesSlides/_rels/notesSlide736.xml.rels><?xml version="1.0" encoding="UTF-8" standalone="yes"?>
<Relationships xmlns="http://schemas.openxmlformats.org/package/2006/relationships"><Relationship Id="rId2" Type="http://schemas.openxmlformats.org/officeDocument/2006/relationships/slide" Target="../slides/slide736.xml"/><Relationship Id="rId1" Type="http://schemas.openxmlformats.org/officeDocument/2006/relationships/notesMaster" Target="../notesMasters/notesMaster1.xml"/></Relationships>
</file>

<file path=ppt/notesSlides/_rels/notesSlide737.xml.rels><?xml version="1.0" encoding="UTF-8" standalone="yes"?>
<Relationships xmlns="http://schemas.openxmlformats.org/package/2006/relationships"><Relationship Id="rId2" Type="http://schemas.openxmlformats.org/officeDocument/2006/relationships/slide" Target="../slides/slide737.xml"/><Relationship Id="rId1" Type="http://schemas.openxmlformats.org/officeDocument/2006/relationships/notesMaster" Target="../notesMasters/notesMaster1.xml"/></Relationships>
</file>

<file path=ppt/notesSlides/_rels/notesSlide738.xml.rels><?xml version="1.0" encoding="UTF-8" standalone="yes"?>
<Relationships xmlns="http://schemas.openxmlformats.org/package/2006/relationships"><Relationship Id="rId2" Type="http://schemas.openxmlformats.org/officeDocument/2006/relationships/slide" Target="../slides/slide738.xml"/><Relationship Id="rId1" Type="http://schemas.openxmlformats.org/officeDocument/2006/relationships/notesMaster" Target="../notesMasters/notesMaster1.xml"/></Relationships>
</file>

<file path=ppt/notesSlides/_rels/notesSlide739.xml.rels><?xml version="1.0" encoding="UTF-8" standalone="yes"?>
<Relationships xmlns="http://schemas.openxmlformats.org/package/2006/relationships"><Relationship Id="rId2" Type="http://schemas.openxmlformats.org/officeDocument/2006/relationships/slide" Target="../slides/slide73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0.xml.rels><?xml version="1.0" encoding="UTF-8" standalone="yes"?>
<Relationships xmlns="http://schemas.openxmlformats.org/package/2006/relationships"><Relationship Id="rId2" Type="http://schemas.openxmlformats.org/officeDocument/2006/relationships/slide" Target="../slides/slide740.xml"/><Relationship Id="rId1" Type="http://schemas.openxmlformats.org/officeDocument/2006/relationships/notesMaster" Target="../notesMasters/notesMaster1.xml"/></Relationships>
</file>

<file path=ppt/notesSlides/_rels/notesSlide741.xml.rels><?xml version="1.0" encoding="UTF-8" standalone="yes"?>
<Relationships xmlns="http://schemas.openxmlformats.org/package/2006/relationships"><Relationship Id="rId2" Type="http://schemas.openxmlformats.org/officeDocument/2006/relationships/slide" Target="../slides/slide741.xml"/><Relationship Id="rId1" Type="http://schemas.openxmlformats.org/officeDocument/2006/relationships/notesMaster" Target="../notesMasters/notesMaster1.xml"/></Relationships>
</file>

<file path=ppt/notesSlides/_rels/notesSlide742.xml.rels><?xml version="1.0" encoding="UTF-8" standalone="yes"?>
<Relationships xmlns="http://schemas.openxmlformats.org/package/2006/relationships"><Relationship Id="rId2" Type="http://schemas.openxmlformats.org/officeDocument/2006/relationships/slide" Target="../slides/slide742.xml"/><Relationship Id="rId1" Type="http://schemas.openxmlformats.org/officeDocument/2006/relationships/notesMaster" Target="../notesMasters/notesMaster1.xml"/></Relationships>
</file>

<file path=ppt/notesSlides/_rels/notesSlide743.xml.rels><?xml version="1.0" encoding="UTF-8" standalone="yes"?>
<Relationships xmlns="http://schemas.openxmlformats.org/package/2006/relationships"><Relationship Id="rId2" Type="http://schemas.openxmlformats.org/officeDocument/2006/relationships/slide" Target="../slides/slide743.xml"/><Relationship Id="rId1" Type="http://schemas.openxmlformats.org/officeDocument/2006/relationships/notesMaster" Target="../notesMasters/notesMaster1.xml"/></Relationships>
</file>

<file path=ppt/notesSlides/_rels/notesSlide744.xml.rels><?xml version="1.0" encoding="UTF-8" standalone="yes"?>
<Relationships xmlns="http://schemas.openxmlformats.org/package/2006/relationships"><Relationship Id="rId2" Type="http://schemas.openxmlformats.org/officeDocument/2006/relationships/slide" Target="../slides/slide744.xml"/><Relationship Id="rId1" Type="http://schemas.openxmlformats.org/officeDocument/2006/relationships/notesMaster" Target="../notesMasters/notesMaster1.xml"/></Relationships>
</file>

<file path=ppt/notesSlides/_rels/notesSlide745.xml.rels><?xml version="1.0" encoding="UTF-8" standalone="yes"?>
<Relationships xmlns="http://schemas.openxmlformats.org/package/2006/relationships"><Relationship Id="rId2" Type="http://schemas.openxmlformats.org/officeDocument/2006/relationships/slide" Target="../slides/slide745.xml"/><Relationship Id="rId1" Type="http://schemas.openxmlformats.org/officeDocument/2006/relationships/notesMaster" Target="../notesMasters/notesMaster1.xml"/></Relationships>
</file>

<file path=ppt/notesSlides/_rels/notesSlide746.xml.rels><?xml version="1.0" encoding="UTF-8" standalone="yes"?>
<Relationships xmlns="http://schemas.openxmlformats.org/package/2006/relationships"><Relationship Id="rId2" Type="http://schemas.openxmlformats.org/officeDocument/2006/relationships/slide" Target="../slides/slide746.xml"/><Relationship Id="rId1" Type="http://schemas.openxmlformats.org/officeDocument/2006/relationships/notesMaster" Target="../notesMasters/notesMaster1.xml"/></Relationships>
</file>

<file path=ppt/notesSlides/_rels/notesSlide747.xml.rels><?xml version="1.0" encoding="UTF-8" standalone="yes"?>
<Relationships xmlns="http://schemas.openxmlformats.org/package/2006/relationships"><Relationship Id="rId2" Type="http://schemas.openxmlformats.org/officeDocument/2006/relationships/slide" Target="../slides/slide747.xml"/><Relationship Id="rId1" Type="http://schemas.openxmlformats.org/officeDocument/2006/relationships/notesMaster" Target="../notesMasters/notesMaster1.xml"/></Relationships>
</file>

<file path=ppt/notesSlides/_rels/notesSlide748.xml.rels><?xml version="1.0" encoding="UTF-8" standalone="yes"?>
<Relationships xmlns="http://schemas.openxmlformats.org/package/2006/relationships"><Relationship Id="rId2" Type="http://schemas.openxmlformats.org/officeDocument/2006/relationships/slide" Target="../slides/slide748.xml"/><Relationship Id="rId1" Type="http://schemas.openxmlformats.org/officeDocument/2006/relationships/notesMaster" Target="../notesMasters/notesMaster1.xml"/></Relationships>
</file>

<file path=ppt/notesSlides/_rels/notesSlide749.xml.rels><?xml version="1.0" encoding="UTF-8" standalone="yes"?>
<Relationships xmlns="http://schemas.openxmlformats.org/package/2006/relationships"><Relationship Id="rId2" Type="http://schemas.openxmlformats.org/officeDocument/2006/relationships/slide" Target="../slides/slide74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0.xml.rels><?xml version="1.0" encoding="UTF-8" standalone="yes"?>
<Relationships xmlns="http://schemas.openxmlformats.org/package/2006/relationships"><Relationship Id="rId2" Type="http://schemas.openxmlformats.org/officeDocument/2006/relationships/slide" Target="../slides/slide750.xml"/><Relationship Id="rId1" Type="http://schemas.openxmlformats.org/officeDocument/2006/relationships/notesMaster" Target="../notesMasters/notesMaster1.xml"/></Relationships>
</file>

<file path=ppt/notesSlides/_rels/notesSlide751.xml.rels><?xml version="1.0" encoding="UTF-8" standalone="yes"?>
<Relationships xmlns="http://schemas.openxmlformats.org/package/2006/relationships"><Relationship Id="rId2" Type="http://schemas.openxmlformats.org/officeDocument/2006/relationships/slide" Target="../slides/slide751.xml"/><Relationship Id="rId1" Type="http://schemas.openxmlformats.org/officeDocument/2006/relationships/notesMaster" Target="../notesMasters/notesMaster1.xml"/></Relationships>
</file>

<file path=ppt/notesSlides/_rels/notesSlide752.xml.rels><?xml version="1.0" encoding="UTF-8" standalone="yes"?>
<Relationships xmlns="http://schemas.openxmlformats.org/package/2006/relationships"><Relationship Id="rId2" Type="http://schemas.openxmlformats.org/officeDocument/2006/relationships/slide" Target="../slides/slide752.xml"/><Relationship Id="rId1" Type="http://schemas.openxmlformats.org/officeDocument/2006/relationships/notesMaster" Target="../notesMasters/notesMaster1.xml"/></Relationships>
</file>

<file path=ppt/notesSlides/_rels/notesSlide753.xml.rels><?xml version="1.0" encoding="UTF-8" standalone="yes"?>
<Relationships xmlns="http://schemas.openxmlformats.org/package/2006/relationships"><Relationship Id="rId2" Type="http://schemas.openxmlformats.org/officeDocument/2006/relationships/slide" Target="../slides/slide753.xml"/><Relationship Id="rId1" Type="http://schemas.openxmlformats.org/officeDocument/2006/relationships/notesMaster" Target="../notesMasters/notesMaster1.xml"/></Relationships>
</file>

<file path=ppt/notesSlides/_rels/notesSlide754.xml.rels><?xml version="1.0" encoding="UTF-8" standalone="yes"?>
<Relationships xmlns="http://schemas.openxmlformats.org/package/2006/relationships"><Relationship Id="rId2" Type="http://schemas.openxmlformats.org/officeDocument/2006/relationships/slide" Target="../slides/slide754.xml"/><Relationship Id="rId1" Type="http://schemas.openxmlformats.org/officeDocument/2006/relationships/notesMaster" Target="../notesMasters/notesMaster1.xml"/></Relationships>
</file>

<file path=ppt/notesSlides/_rels/notesSlide755.xml.rels><?xml version="1.0" encoding="UTF-8" standalone="yes"?>
<Relationships xmlns="http://schemas.openxmlformats.org/package/2006/relationships"><Relationship Id="rId2" Type="http://schemas.openxmlformats.org/officeDocument/2006/relationships/slide" Target="../slides/slide755.xml"/><Relationship Id="rId1" Type="http://schemas.openxmlformats.org/officeDocument/2006/relationships/notesMaster" Target="../notesMasters/notesMaster1.xml"/></Relationships>
</file>

<file path=ppt/notesSlides/_rels/notesSlide756.xml.rels><?xml version="1.0" encoding="UTF-8" standalone="yes"?>
<Relationships xmlns="http://schemas.openxmlformats.org/package/2006/relationships"><Relationship Id="rId2" Type="http://schemas.openxmlformats.org/officeDocument/2006/relationships/slide" Target="../slides/slide756.xml"/><Relationship Id="rId1" Type="http://schemas.openxmlformats.org/officeDocument/2006/relationships/notesMaster" Target="../notesMasters/notesMaster1.xml"/></Relationships>
</file>

<file path=ppt/notesSlides/_rels/notesSlide757.xml.rels><?xml version="1.0" encoding="UTF-8" standalone="yes"?>
<Relationships xmlns="http://schemas.openxmlformats.org/package/2006/relationships"><Relationship Id="rId2" Type="http://schemas.openxmlformats.org/officeDocument/2006/relationships/slide" Target="../slides/slide757.xml"/><Relationship Id="rId1" Type="http://schemas.openxmlformats.org/officeDocument/2006/relationships/notesMaster" Target="../notesMasters/notesMaster1.xml"/></Relationships>
</file>

<file path=ppt/notesSlides/_rels/notesSlide758.xml.rels><?xml version="1.0" encoding="UTF-8" standalone="yes"?>
<Relationships xmlns="http://schemas.openxmlformats.org/package/2006/relationships"><Relationship Id="rId2" Type="http://schemas.openxmlformats.org/officeDocument/2006/relationships/slide" Target="../slides/slide758.xml"/><Relationship Id="rId1" Type="http://schemas.openxmlformats.org/officeDocument/2006/relationships/notesMaster" Target="../notesMasters/notesMaster1.xml"/></Relationships>
</file>

<file path=ppt/notesSlides/_rels/notesSlide759.xml.rels><?xml version="1.0" encoding="UTF-8" standalone="yes"?>
<Relationships xmlns="http://schemas.openxmlformats.org/package/2006/relationships"><Relationship Id="rId2" Type="http://schemas.openxmlformats.org/officeDocument/2006/relationships/slide" Target="../slides/slide7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0.xml.rels><?xml version="1.0" encoding="UTF-8" standalone="yes"?>
<Relationships xmlns="http://schemas.openxmlformats.org/package/2006/relationships"><Relationship Id="rId2" Type="http://schemas.openxmlformats.org/officeDocument/2006/relationships/slide" Target="../slides/slide760.xml"/><Relationship Id="rId1" Type="http://schemas.openxmlformats.org/officeDocument/2006/relationships/notesMaster" Target="../notesMasters/notesMaster1.xml"/></Relationships>
</file>

<file path=ppt/notesSlides/_rels/notesSlide761.xml.rels><?xml version="1.0" encoding="UTF-8" standalone="yes"?>
<Relationships xmlns="http://schemas.openxmlformats.org/package/2006/relationships"><Relationship Id="rId2" Type="http://schemas.openxmlformats.org/officeDocument/2006/relationships/slide" Target="../slides/slide761.xml"/><Relationship Id="rId1" Type="http://schemas.openxmlformats.org/officeDocument/2006/relationships/notesMaster" Target="../notesMasters/notesMaster1.xml"/></Relationships>
</file>

<file path=ppt/notesSlides/_rels/notesSlide762.xml.rels><?xml version="1.0" encoding="UTF-8" standalone="yes"?>
<Relationships xmlns="http://schemas.openxmlformats.org/package/2006/relationships"><Relationship Id="rId2" Type="http://schemas.openxmlformats.org/officeDocument/2006/relationships/slide" Target="../slides/slide762.xml"/><Relationship Id="rId1" Type="http://schemas.openxmlformats.org/officeDocument/2006/relationships/notesMaster" Target="../notesMasters/notesMaster1.xml"/></Relationships>
</file>

<file path=ppt/notesSlides/_rels/notesSlide763.xml.rels><?xml version="1.0" encoding="UTF-8" standalone="yes"?>
<Relationships xmlns="http://schemas.openxmlformats.org/package/2006/relationships"><Relationship Id="rId2" Type="http://schemas.openxmlformats.org/officeDocument/2006/relationships/slide" Target="../slides/slide763.xml"/><Relationship Id="rId1" Type="http://schemas.openxmlformats.org/officeDocument/2006/relationships/notesMaster" Target="../notesMasters/notesMaster1.xml"/></Relationships>
</file>

<file path=ppt/notesSlides/_rels/notesSlide764.xml.rels><?xml version="1.0" encoding="UTF-8" standalone="yes"?>
<Relationships xmlns="http://schemas.openxmlformats.org/package/2006/relationships"><Relationship Id="rId2" Type="http://schemas.openxmlformats.org/officeDocument/2006/relationships/slide" Target="../slides/slide764.xml"/><Relationship Id="rId1" Type="http://schemas.openxmlformats.org/officeDocument/2006/relationships/notesMaster" Target="../notesMasters/notesMaster1.xml"/></Relationships>
</file>

<file path=ppt/notesSlides/_rels/notesSlide765.xml.rels><?xml version="1.0" encoding="UTF-8" standalone="yes"?>
<Relationships xmlns="http://schemas.openxmlformats.org/package/2006/relationships"><Relationship Id="rId2" Type="http://schemas.openxmlformats.org/officeDocument/2006/relationships/slide" Target="../slides/slide765.xml"/><Relationship Id="rId1" Type="http://schemas.openxmlformats.org/officeDocument/2006/relationships/notesMaster" Target="../notesMasters/notesMaster1.xml"/></Relationships>
</file>

<file path=ppt/notesSlides/_rels/notesSlide766.xml.rels><?xml version="1.0" encoding="UTF-8" standalone="yes"?>
<Relationships xmlns="http://schemas.openxmlformats.org/package/2006/relationships"><Relationship Id="rId2" Type="http://schemas.openxmlformats.org/officeDocument/2006/relationships/slide" Target="../slides/slide766.xml"/><Relationship Id="rId1" Type="http://schemas.openxmlformats.org/officeDocument/2006/relationships/notesMaster" Target="../notesMasters/notesMaster1.xml"/></Relationships>
</file>

<file path=ppt/notesSlides/_rels/notesSlide767.xml.rels><?xml version="1.0" encoding="UTF-8" standalone="yes"?>
<Relationships xmlns="http://schemas.openxmlformats.org/package/2006/relationships"><Relationship Id="rId2" Type="http://schemas.openxmlformats.org/officeDocument/2006/relationships/slide" Target="../slides/slide767.xml"/><Relationship Id="rId1" Type="http://schemas.openxmlformats.org/officeDocument/2006/relationships/notesMaster" Target="../notesMasters/notesMaster1.xml"/></Relationships>
</file>

<file path=ppt/notesSlides/_rels/notesSlide768.xml.rels><?xml version="1.0" encoding="UTF-8" standalone="yes"?>
<Relationships xmlns="http://schemas.openxmlformats.org/package/2006/relationships"><Relationship Id="rId2" Type="http://schemas.openxmlformats.org/officeDocument/2006/relationships/slide" Target="../slides/slide768.xml"/><Relationship Id="rId1" Type="http://schemas.openxmlformats.org/officeDocument/2006/relationships/notesMaster" Target="../notesMasters/notesMaster1.xml"/></Relationships>
</file>

<file path=ppt/notesSlides/_rels/notesSlide769.xml.rels><?xml version="1.0" encoding="UTF-8" standalone="yes"?>
<Relationships xmlns="http://schemas.openxmlformats.org/package/2006/relationships"><Relationship Id="rId2" Type="http://schemas.openxmlformats.org/officeDocument/2006/relationships/slide" Target="../slides/slide76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0.xml.rels><?xml version="1.0" encoding="UTF-8" standalone="yes"?>
<Relationships xmlns="http://schemas.openxmlformats.org/package/2006/relationships"><Relationship Id="rId2" Type="http://schemas.openxmlformats.org/officeDocument/2006/relationships/slide" Target="../slides/slide770.xml"/><Relationship Id="rId1" Type="http://schemas.openxmlformats.org/officeDocument/2006/relationships/notesMaster" Target="../notesMasters/notesMaster1.xml"/></Relationships>
</file>

<file path=ppt/notesSlides/_rels/notesSlide771.xml.rels><?xml version="1.0" encoding="UTF-8" standalone="yes"?>
<Relationships xmlns="http://schemas.openxmlformats.org/package/2006/relationships"><Relationship Id="rId2" Type="http://schemas.openxmlformats.org/officeDocument/2006/relationships/slide" Target="../slides/slide771.xml"/><Relationship Id="rId1" Type="http://schemas.openxmlformats.org/officeDocument/2006/relationships/notesMaster" Target="../notesMasters/notesMaster1.xml"/></Relationships>
</file>

<file path=ppt/notesSlides/_rels/notesSlide772.xml.rels><?xml version="1.0" encoding="UTF-8" standalone="yes"?>
<Relationships xmlns="http://schemas.openxmlformats.org/package/2006/relationships"><Relationship Id="rId2" Type="http://schemas.openxmlformats.org/officeDocument/2006/relationships/slide" Target="../slides/slide772.xml"/><Relationship Id="rId1" Type="http://schemas.openxmlformats.org/officeDocument/2006/relationships/notesMaster" Target="../notesMasters/notesMaster1.xml"/></Relationships>
</file>

<file path=ppt/notesSlides/_rels/notesSlide773.xml.rels><?xml version="1.0" encoding="UTF-8" standalone="yes"?>
<Relationships xmlns="http://schemas.openxmlformats.org/package/2006/relationships"><Relationship Id="rId2" Type="http://schemas.openxmlformats.org/officeDocument/2006/relationships/slide" Target="../slides/slide773.xml"/><Relationship Id="rId1" Type="http://schemas.openxmlformats.org/officeDocument/2006/relationships/notesMaster" Target="../notesMasters/notesMaster1.xml"/></Relationships>
</file>

<file path=ppt/notesSlides/_rels/notesSlide774.xml.rels><?xml version="1.0" encoding="UTF-8" standalone="yes"?>
<Relationships xmlns="http://schemas.openxmlformats.org/package/2006/relationships"><Relationship Id="rId2" Type="http://schemas.openxmlformats.org/officeDocument/2006/relationships/slide" Target="../slides/slide774.xml"/><Relationship Id="rId1" Type="http://schemas.openxmlformats.org/officeDocument/2006/relationships/notesMaster" Target="../notesMasters/notesMaster1.xml"/></Relationships>
</file>

<file path=ppt/notesSlides/_rels/notesSlide775.xml.rels><?xml version="1.0" encoding="UTF-8" standalone="yes"?>
<Relationships xmlns="http://schemas.openxmlformats.org/package/2006/relationships"><Relationship Id="rId2" Type="http://schemas.openxmlformats.org/officeDocument/2006/relationships/slide" Target="../slides/slide775.xml"/><Relationship Id="rId1" Type="http://schemas.openxmlformats.org/officeDocument/2006/relationships/notesMaster" Target="../notesMasters/notesMaster1.xml"/></Relationships>
</file>

<file path=ppt/notesSlides/_rels/notesSlide776.xml.rels><?xml version="1.0" encoding="UTF-8" standalone="yes"?>
<Relationships xmlns="http://schemas.openxmlformats.org/package/2006/relationships"><Relationship Id="rId2" Type="http://schemas.openxmlformats.org/officeDocument/2006/relationships/slide" Target="../slides/slide776.xml"/><Relationship Id="rId1" Type="http://schemas.openxmlformats.org/officeDocument/2006/relationships/notesMaster" Target="../notesMasters/notesMaster1.xml"/></Relationships>
</file>

<file path=ppt/notesSlides/_rels/notesSlide777.xml.rels><?xml version="1.0" encoding="UTF-8" standalone="yes"?>
<Relationships xmlns="http://schemas.openxmlformats.org/package/2006/relationships"><Relationship Id="rId2" Type="http://schemas.openxmlformats.org/officeDocument/2006/relationships/slide" Target="../slides/slide777.xml"/><Relationship Id="rId1" Type="http://schemas.openxmlformats.org/officeDocument/2006/relationships/notesMaster" Target="../notesMasters/notesMaster1.xml"/></Relationships>
</file>

<file path=ppt/notesSlides/_rels/notesSlide778.xml.rels><?xml version="1.0" encoding="UTF-8" standalone="yes"?>
<Relationships xmlns="http://schemas.openxmlformats.org/package/2006/relationships"><Relationship Id="rId2" Type="http://schemas.openxmlformats.org/officeDocument/2006/relationships/slide" Target="../slides/slide778.xml"/><Relationship Id="rId1" Type="http://schemas.openxmlformats.org/officeDocument/2006/relationships/notesMaster" Target="../notesMasters/notesMaster1.xml"/></Relationships>
</file>

<file path=ppt/notesSlides/_rels/notesSlide779.xml.rels><?xml version="1.0" encoding="UTF-8" standalone="yes"?>
<Relationships xmlns="http://schemas.openxmlformats.org/package/2006/relationships"><Relationship Id="rId2" Type="http://schemas.openxmlformats.org/officeDocument/2006/relationships/slide" Target="../slides/slide7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0.xml.rels><?xml version="1.0" encoding="UTF-8" standalone="yes"?>
<Relationships xmlns="http://schemas.openxmlformats.org/package/2006/relationships"><Relationship Id="rId2" Type="http://schemas.openxmlformats.org/officeDocument/2006/relationships/slide" Target="../slides/slide780.xml"/><Relationship Id="rId1" Type="http://schemas.openxmlformats.org/officeDocument/2006/relationships/notesMaster" Target="../notesMasters/notesMaster1.xml"/></Relationships>
</file>

<file path=ppt/notesSlides/_rels/notesSlide781.xml.rels><?xml version="1.0" encoding="UTF-8" standalone="yes"?>
<Relationships xmlns="http://schemas.openxmlformats.org/package/2006/relationships"><Relationship Id="rId2" Type="http://schemas.openxmlformats.org/officeDocument/2006/relationships/slide" Target="../slides/slide781.xml"/><Relationship Id="rId1" Type="http://schemas.openxmlformats.org/officeDocument/2006/relationships/notesMaster" Target="../notesMasters/notesMaster1.xml"/></Relationships>
</file>

<file path=ppt/notesSlides/_rels/notesSlide782.xml.rels><?xml version="1.0" encoding="UTF-8" standalone="yes"?>
<Relationships xmlns="http://schemas.openxmlformats.org/package/2006/relationships"><Relationship Id="rId2" Type="http://schemas.openxmlformats.org/officeDocument/2006/relationships/slide" Target="../slides/slide782.xml"/><Relationship Id="rId1" Type="http://schemas.openxmlformats.org/officeDocument/2006/relationships/notesMaster" Target="../notesMasters/notesMaster1.xml"/></Relationships>
</file>

<file path=ppt/notesSlides/_rels/notesSlide783.xml.rels><?xml version="1.0" encoding="UTF-8" standalone="yes"?>
<Relationships xmlns="http://schemas.openxmlformats.org/package/2006/relationships"><Relationship Id="rId2" Type="http://schemas.openxmlformats.org/officeDocument/2006/relationships/slide" Target="../slides/slide783.xml"/><Relationship Id="rId1" Type="http://schemas.openxmlformats.org/officeDocument/2006/relationships/notesMaster" Target="../notesMasters/notesMaster1.xml"/></Relationships>
</file>

<file path=ppt/notesSlides/_rels/notesSlide784.xml.rels><?xml version="1.0" encoding="UTF-8" standalone="yes"?>
<Relationships xmlns="http://schemas.openxmlformats.org/package/2006/relationships"><Relationship Id="rId2" Type="http://schemas.openxmlformats.org/officeDocument/2006/relationships/slide" Target="../slides/slide784.xml"/><Relationship Id="rId1" Type="http://schemas.openxmlformats.org/officeDocument/2006/relationships/notesMaster" Target="../notesMasters/notesMaster1.xml"/></Relationships>
</file>

<file path=ppt/notesSlides/_rels/notesSlide785.xml.rels><?xml version="1.0" encoding="UTF-8" standalone="yes"?>
<Relationships xmlns="http://schemas.openxmlformats.org/package/2006/relationships"><Relationship Id="rId2" Type="http://schemas.openxmlformats.org/officeDocument/2006/relationships/slide" Target="../slides/slide785.xml"/><Relationship Id="rId1" Type="http://schemas.openxmlformats.org/officeDocument/2006/relationships/notesMaster" Target="../notesMasters/notesMaster1.xml"/></Relationships>
</file>

<file path=ppt/notesSlides/_rels/notesSlide786.xml.rels><?xml version="1.0" encoding="UTF-8" standalone="yes"?>
<Relationships xmlns="http://schemas.openxmlformats.org/package/2006/relationships"><Relationship Id="rId2" Type="http://schemas.openxmlformats.org/officeDocument/2006/relationships/slide" Target="../slides/slide786.xml"/><Relationship Id="rId1" Type="http://schemas.openxmlformats.org/officeDocument/2006/relationships/notesMaster" Target="../notesMasters/notesMaster1.xml"/></Relationships>
</file>

<file path=ppt/notesSlides/_rels/notesSlide787.xml.rels><?xml version="1.0" encoding="UTF-8" standalone="yes"?>
<Relationships xmlns="http://schemas.openxmlformats.org/package/2006/relationships"><Relationship Id="rId2" Type="http://schemas.openxmlformats.org/officeDocument/2006/relationships/slide" Target="../slides/slide787.xml"/><Relationship Id="rId1" Type="http://schemas.openxmlformats.org/officeDocument/2006/relationships/notesMaster" Target="../notesMasters/notesMaster1.xml"/></Relationships>
</file>

<file path=ppt/notesSlides/_rels/notesSlide788.xml.rels><?xml version="1.0" encoding="UTF-8" standalone="yes"?>
<Relationships xmlns="http://schemas.openxmlformats.org/package/2006/relationships"><Relationship Id="rId2" Type="http://schemas.openxmlformats.org/officeDocument/2006/relationships/slide" Target="../slides/slide788.xml"/><Relationship Id="rId1" Type="http://schemas.openxmlformats.org/officeDocument/2006/relationships/notesMaster" Target="../notesMasters/notesMaster1.xml"/></Relationships>
</file>

<file path=ppt/notesSlides/_rels/notesSlide789.xml.rels><?xml version="1.0" encoding="UTF-8" standalone="yes"?>
<Relationships xmlns="http://schemas.openxmlformats.org/package/2006/relationships"><Relationship Id="rId2" Type="http://schemas.openxmlformats.org/officeDocument/2006/relationships/slide" Target="../slides/slide7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0.xml.rels><?xml version="1.0" encoding="UTF-8" standalone="yes"?>
<Relationships xmlns="http://schemas.openxmlformats.org/package/2006/relationships"><Relationship Id="rId2" Type="http://schemas.openxmlformats.org/officeDocument/2006/relationships/slide" Target="../slides/slide790.xml"/><Relationship Id="rId1" Type="http://schemas.openxmlformats.org/officeDocument/2006/relationships/notesMaster" Target="../notesMasters/notesMaster1.xml"/></Relationships>
</file>

<file path=ppt/notesSlides/_rels/notesSlide791.xml.rels><?xml version="1.0" encoding="UTF-8" standalone="yes"?>
<Relationships xmlns="http://schemas.openxmlformats.org/package/2006/relationships"><Relationship Id="rId2" Type="http://schemas.openxmlformats.org/officeDocument/2006/relationships/slide" Target="../slides/slide791.xml"/><Relationship Id="rId1" Type="http://schemas.openxmlformats.org/officeDocument/2006/relationships/notesMaster" Target="../notesMasters/notesMaster1.xml"/></Relationships>
</file>

<file path=ppt/notesSlides/_rels/notesSlide792.xml.rels><?xml version="1.0" encoding="UTF-8" standalone="yes"?>
<Relationships xmlns="http://schemas.openxmlformats.org/package/2006/relationships"><Relationship Id="rId2" Type="http://schemas.openxmlformats.org/officeDocument/2006/relationships/slide" Target="../slides/slide792.xml"/><Relationship Id="rId1" Type="http://schemas.openxmlformats.org/officeDocument/2006/relationships/notesMaster" Target="../notesMasters/notesMaster1.xml"/></Relationships>
</file>

<file path=ppt/notesSlides/_rels/notesSlide793.xml.rels><?xml version="1.0" encoding="UTF-8" standalone="yes"?>
<Relationships xmlns="http://schemas.openxmlformats.org/package/2006/relationships"><Relationship Id="rId2" Type="http://schemas.openxmlformats.org/officeDocument/2006/relationships/slide" Target="../slides/slide793.xml"/><Relationship Id="rId1" Type="http://schemas.openxmlformats.org/officeDocument/2006/relationships/notesMaster" Target="../notesMasters/notesMaster1.xml"/></Relationships>
</file>

<file path=ppt/notesSlides/_rels/notesSlide794.xml.rels><?xml version="1.0" encoding="UTF-8" standalone="yes"?>
<Relationships xmlns="http://schemas.openxmlformats.org/package/2006/relationships"><Relationship Id="rId2" Type="http://schemas.openxmlformats.org/officeDocument/2006/relationships/slide" Target="../slides/slide794.xml"/><Relationship Id="rId1" Type="http://schemas.openxmlformats.org/officeDocument/2006/relationships/notesMaster" Target="../notesMasters/notesMaster1.xml"/></Relationships>
</file>

<file path=ppt/notesSlides/_rels/notesSlide795.xml.rels><?xml version="1.0" encoding="UTF-8" standalone="yes"?>
<Relationships xmlns="http://schemas.openxmlformats.org/package/2006/relationships"><Relationship Id="rId2" Type="http://schemas.openxmlformats.org/officeDocument/2006/relationships/slide" Target="../slides/slide795.xml"/><Relationship Id="rId1" Type="http://schemas.openxmlformats.org/officeDocument/2006/relationships/notesMaster" Target="../notesMasters/notesMaster1.xml"/></Relationships>
</file>

<file path=ppt/notesSlides/_rels/notesSlide796.xml.rels><?xml version="1.0" encoding="UTF-8" standalone="yes"?>
<Relationships xmlns="http://schemas.openxmlformats.org/package/2006/relationships"><Relationship Id="rId2" Type="http://schemas.openxmlformats.org/officeDocument/2006/relationships/slide" Target="../slides/slide796.xml"/><Relationship Id="rId1" Type="http://schemas.openxmlformats.org/officeDocument/2006/relationships/notesMaster" Target="../notesMasters/notesMaster1.xml"/></Relationships>
</file>

<file path=ppt/notesSlides/_rels/notesSlide797.xml.rels><?xml version="1.0" encoding="UTF-8" standalone="yes"?>
<Relationships xmlns="http://schemas.openxmlformats.org/package/2006/relationships"><Relationship Id="rId2" Type="http://schemas.openxmlformats.org/officeDocument/2006/relationships/slide" Target="../slides/slide797.xml"/><Relationship Id="rId1" Type="http://schemas.openxmlformats.org/officeDocument/2006/relationships/notesMaster" Target="../notesMasters/notesMaster1.xml"/></Relationships>
</file>

<file path=ppt/notesSlides/_rels/notesSlide798.xml.rels><?xml version="1.0" encoding="UTF-8" standalone="yes"?>
<Relationships xmlns="http://schemas.openxmlformats.org/package/2006/relationships"><Relationship Id="rId2" Type="http://schemas.openxmlformats.org/officeDocument/2006/relationships/slide" Target="../slides/slide798.xml"/><Relationship Id="rId1" Type="http://schemas.openxmlformats.org/officeDocument/2006/relationships/notesMaster" Target="../notesMasters/notesMaster1.xml"/></Relationships>
</file>

<file path=ppt/notesSlides/_rels/notesSlide799.xml.rels><?xml version="1.0" encoding="UTF-8" standalone="yes"?>
<Relationships xmlns="http://schemas.openxmlformats.org/package/2006/relationships"><Relationship Id="rId2" Type="http://schemas.openxmlformats.org/officeDocument/2006/relationships/slide" Target="../slides/slide7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00.xml.rels><?xml version="1.0" encoding="UTF-8" standalone="yes"?>
<Relationships xmlns="http://schemas.openxmlformats.org/package/2006/relationships"><Relationship Id="rId2" Type="http://schemas.openxmlformats.org/officeDocument/2006/relationships/slide" Target="../slides/slide800.xml"/><Relationship Id="rId1" Type="http://schemas.openxmlformats.org/officeDocument/2006/relationships/notesMaster" Target="../notesMasters/notesMaster1.xml"/></Relationships>
</file>

<file path=ppt/notesSlides/_rels/notesSlide801.xml.rels><?xml version="1.0" encoding="UTF-8" standalone="yes"?>
<Relationships xmlns="http://schemas.openxmlformats.org/package/2006/relationships"><Relationship Id="rId2" Type="http://schemas.openxmlformats.org/officeDocument/2006/relationships/slide" Target="../slides/slide801.xml"/><Relationship Id="rId1" Type="http://schemas.openxmlformats.org/officeDocument/2006/relationships/notesMaster" Target="../notesMasters/notesMaster1.xml"/></Relationships>
</file>

<file path=ppt/notesSlides/_rels/notesSlide802.xml.rels><?xml version="1.0" encoding="UTF-8" standalone="yes"?>
<Relationships xmlns="http://schemas.openxmlformats.org/package/2006/relationships"><Relationship Id="rId2" Type="http://schemas.openxmlformats.org/officeDocument/2006/relationships/slide" Target="../slides/slide802.xml"/><Relationship Id="rId1" Type="http://schemas.openxmlformats.org/officeDocument/2006/relationships/notesMaster" Target="../notesMasters/notesMaster1.xml"/></Relationships>
</file>

<file path=ppt/notesSlides/_rels/notesSlide803.xml.rels><?xml version="1.0" encoding="UTF-8" standalone="yes"?>
<Relationships xmlns="http://schemas.openxmlformats.org/package/2006/relationships"><Relationship Id="rId2" Type="http://schemas.openxmlformats.org/officeDocument/2006/relationships/slide" Target="../slides/slide803.xml"/><Relationship Id="rId1" Type="http://schemas.openxmlformats.org/officeDocument/2006/relationships/notesMaster" Target="../notesMasters/notesMaster1.xml"/></Relationships>
</file>

<file path=ppt/notesSlides/_rels/notesSlide804.xml.rels><?xml version="1.0" encoding="UTF-8" standalone="yes"?>
<Relationships xmlns="http://schemas.openxmlformats.org/package/2006/relationships"><Relationship Id="rId2" Type="http://schemas.openxmlformats.org/officeDocument/2006/relationships/slide" Target="../slides/slide804.xml"/><Relationship Id="rId1" Type="http://schemas.openxmlformats.org/officeDocument/2006/relationships/notesMaster" Target="../notesMasters/notesMaster1.xml"/></Relationships>
</file>

<file path=ppt/notesSlides/_rels/notesSlide805.xml.rels><?xml version="1.0" encoding="UTF-8" standalone="yes"?>
<Relationships xmlns="http://schemas.openxmlformats.org/package/2006/relationships"><Relationship Id="rId2" Type="http://schemas.openxmlformats.org/officeDocument/2006/relationships/slide" Target="../slides/slide805.xml"/><Relationship Id="rId1" Type="http://schemas.openxmlformats.org/officeDocument/2006/relationships/notesMaster" Target="../notesMasters/notesMaster1.xml"/></Relationships>
</file>

<file path=ppt/notesSlides/_rels/notesSlide806.xml.rels><?xml version="1.0" encoding="UTF-8" standalone="yes"?>
<Relationships xmlns="http://schemas.openxmlformats.org/package/2006/relationships"><Relationship Id="rId2" Type="http://schemas.openxmlformats.org/officeDocument/2006/relationships/slide" Target="../slides/slide806.xml"/><Relationship Id="rId1" Type="http://schemas.openxmlformats.org/officeDocument/2006/relationships/notesMaster" Target="../notesMasters/notesMaster1.xml"/></Relationships>
</file>

<file path=ppt/notesSlides/_rels/notesSlide807.xml.rels><?xml version="1.0" encoding="UTF-8" standalone="yes"?>
<Relationships xmlns="http://schemas.openxmlformats.org/package/2006/relationships"><Relationship Id="rId2" Type="http://schemas.openxmlformats.org/officeDocument/2006/relationships/slide" Target="../slides/slide807.xml"/><Relationship Id="rId1" Type="http://schemas.openxmlformats.org/officeDocument/2006/relationships/notesMaster" Target="../notesMasters/notesMaster1.xml"/></Relationships>
</file>

<file path=ppt/notesSlides/_rels/notesSlide808.xml.rels><?xml version="1.0" encoding="UTF-8" standalone="yes"?>
<Relationships xmlns="http://schemas.openxmlformats.org/package/2006/relationships"><Relationship Id="rId2" Type="http://schemas.openxmlformats.org/officeDocument/2006/relationships/slide" Target="../slides/slide808.xml"/><Relationship Id="rId1" Type="http://schemas.openxmlformats.org/officeDocument/2006/relationships/notesMaster" Target="../notesMasters/notesMaster1.xml"/></Relationships>
</file>

<file path=ppt/notesSlides/_rels/notesSlide809.xml.rels><?xml version="1.0" encoding="UTF-8" standalone="yes"?>
<Relationships xmlns="http://schemas.openxmlformats.org/package/2006/relationships"><Relationship Id="rId2" Type="http://schemas.openxmlformats.org/officeDocument/2006/relationships/slide" Target="../slides/slide8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0.xml.rels><?xml version="1.0" encoding="UTF-8" standalone="yes"?>
<Relationships xmlns="http://schemas.openxmlformats.org/package/2006/relationships"><Relationship Id="rId2" Type="http://schemas.openxmlformats.org/officeDocument/2006/relationships/slide" Target="../slides/slide810.xml"/><Relationship Id="rId1" Type="http://schemas.openxmlformats.org/officeDocument/2006/relationships/notesMaster" Target="../notesMasters/notesMaster1.xml"/></Relationships>
</file>

<file path=ppt/notesSlides/_rels/notesSlide811.xml.rels><?xml version="1.0" encoding="UTF-8" standalone="yes"?>
<Relationships xmlns="http://schemas.openxmlformats.org/package/2006/relationships"><Relationship Id="rId2" Type="http://schemas.openxmlformats.org/officeDocument/2006/relationships/slide" Target="../slides/slide811.xml"/><Relationship Id="rId1" Type="http://schemas.openxmlformats.org/officeDocument/2006/relationships/notesMaster" Target="../notesMasters/notesMaster1.xml"/></Relationships>
</file>

<file path=ppt/notesSlides/_rels/notesSlide812.xml.rels><?xml version="1.0" encoding="UTF-8" standalone="yes"?>
<Relationships xmlns="http://schemas.openxmlformats.org/package/2006/relationships"><Relationship Id="rId2" Type="http://schemas.openxmlformats.org/officeDocument/2006/relationships/slide" Target="../slides/slide812.xml"/><Relationship Id="rId1" Type="http://schemas.openxmlformats.org/officeDocument/2006/relationships/notesMaster" Target="../notesMasters/notesMaster1.xml"/></Relationships>
</file>

<file path=ppt/notesSlides/_rels/notesSlide813.xml.rels><?xml version="1.0" encoding="UTF-8" standalone="yes"?>
<Relationships xmlns="http://schemas.openxmlformats.org/package/2006/relationships"><Relationship Id="rId2" Type="http://schemas.openxmlformats.org/officeDocument/2006/relationships/slide" Target="../slides/slide813.xml"/><Relationship Id="rId1" Type="http://schemas.openxmlformats.org/officeDocument/2006/relationships/notesMaster" Target="../notesMasters/notesMaster1.xml"/></Relationships>
</file>

<file path=ppt/notesSlides/_rels/notesSlide814.xml.rels><?xml version="1.0" encoding="UTF-8" standalone="yes"?>
<Relationships xmlns="http://schemas.openxmlformats.org/package/2006/relationships"><Relationship Id="rId2" Type="http://schemas.openxmlformats.org/officeDocument/2006/relationships/slide" Target="../slides/slide814.xml"/><Relationship Id="rId1" Type="http://schemas.openxmlformats.org/officeDocument/2006/relationships/notesMaster" Target="../notesMasters/notesMaster1.xml"/></Relationships>
</file>

<file path=ppt/notesSlides/_rels/notesSlide815.xml.rels><?xml version="1.0" encoding="UTF-8" standalone="yes"?>
<Relationships xmlns="http://schemas.openxmlformats.org/package/2006/relationships"><Relationship Id="rId2" Type="http://schemas.openxmlformats.org/officeDocument/2006/relationships/slide" Target="../slides/slide815.xml"/><Relationship Id="rId1" Type="http://schemas.openxmlformats.org/officeDocument/2006/relationships/notesMaster" Target="../notesMasters/notesMaster1.xml"/></Relationships>
</file>

<file path=ppt/notesSlides/_rels/notesSlide816.xml.rels><?xml version="1.0" encoding="UTF-8" standalone="yes"?>
<Relationships xmlns="http://schemas.openxmlformats.org/package/2006/relationships"><Relationship Id="rId2" Type="http://schemas.openxmlformats.org/officeDocument/2006/relationships/slide" Target="../slides/slide816.xml"/><Relationship Id="rId1" Type="http://schemas.openxmlformats.org/officeDocument/2006/relationships/notesMaster" Target="../notesMasters/notesMaster1.xml"/></Relationships>
</file>

<file path=ppt/notesSlides/_rels/notesSlide817.xml.rels><?xml version="1.0" encoding="UTF-8" standalone="yes"?>
<Relationships xmlns="http://schemas.openxmlformats.org/package/2006/relationships"><Relationship Id="rId2" Type="http://schemas.openxmlformats.org/officeDocument/2006/relationships/slide" Target="../slides/slide817.xml"/><Relationship Id="rId1" Type="http://schemas.openxmlformats.org/officeDocument/2006/relationships/notesMaster" Target="../notesMasters/notesMaster1.xml"/></Relationships>
</file>

<file path=ppt/notesSlides/_rels/notesSlide818.xml.rels><?xml version="1.0" encoding="UTF-8" standalone="yes"?>
<Relationships xmlns="http://schemas.openxmlformats.org/package/2006/relationships"><Relationship Id="rId2" Type="http://schemas.openxmlformats.org/officeDocument/2006/relationships/slide" Target="../slides/slide818.xml"/><Relationship Id="rId1" Type="http://schemas.openxmlformats.org/officeDocument/2006/relationships/notesMaster" Target="../notesMasters/notesMaster1.xml"/></Relationships>
</file>

<file path=ppt/notesSlides/_rels/notesSlide819.xml.rels><?xml version="1.0" encoding="UTF-8" standalone="yes"?>
<Relationships xmlns="http://schemas.openxmlformats.org/package/2006/relationships"><Relationship Id="rId2" Type="http://schemas.openxmlformats.org/officeDocument/2006/relationships/slide" Target="../slides/slide8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0.xml.rels><?xml version="1.0" encoding="UTF-8" standalone="yes"?>
<Relationships xmlns="http://schemas.openxmlformats.org/package/2006/relationships"><Relationship Id="rId2" Type="http://schemas.openxmlformats.org/officeDocument/2006/relationships/slide" Target="../slides/slide820.xml"/><Relationship Id="rId1" Type="http://schemas.openxmlformats.org/officeDocument/2006/relationships/notesMaster" Target="../notesMasters/notesMaster1.xml"/></Relationships>
</file>

<file path=ppt/notesSlides/_rels/notesSlide821.xml.rels><?xml version="1.0" encoding="UTF-8" standalone="yes"?>
<Relationships xmlns="http://schemas.openxmlformats.org/package/2006/relationships"><Relationship Id="rId2" Type="http://schemas.openxmlformats.org/officeDocument/2006/relationships/slide" Target="../slides/slide821.xml"/><Relationship Id="rId1" Type="http://schemas.openxmlformats.org/officeDocument/2006/relationships/notesMaster" Target="../notesMasters/notesMaster1.xml"/></Relationships>
</file>

<file path=ppt/notesSlides/_rels/notesSlide822.xml.rels><?xml version="1.0" encoding="UTF-8" standalone="yes"?>
<Relationships xmlns="http://schemas.openxmlformats.org/package/2006/relationships"><Relationship Id="rId2" Type="http://schemas.openxmlformats.org/officeDocument/2006/relationships/slide" Target="../slides/slide822.xml"/><Relationship Id="rId1" Type="http://schemas.openxmlformats.org/officeDocument/2006/relationships/notesMaster" Target="../notesMasters/notesMaster1.xml"/></Relationships>
</file>

<file path=ppt/notesSlides/_rels/notesSlide823.xml.rels><?xml version="1.0" encoding="UTF-8" standalone="yes"?>
<Relationships xmlns="http://schemas.openxmlformats.org/package/2006/relationships"><Relationship Id="rId2" Type="http://schemas.openxmlformats.org/officeDocument/2006/relationships/slide" Target="../slides/slide823.xml"/><Relationship Id="rId1" Type="http://schemas.openxmlformats.org/officeDocument/2006/relationships/notesMaster" Target="../notesMasters/notesMaster1.xml"/></Relationships>
</file>

<file path=ppt/notesSlides/_rels/notesSlide824.xml.rels><?xml version="1.0" encoding="UTF-8" standalone="yes"?>
<Relationships xmlns="http://schemas.openxmlformats.org/package/2006/relationships"><Relationship Id="rId2" Type="http://schemas.openxmlformats.org/officeDocument/2006/relationships/slide" Target="../slides/slide824.xml"/><Relationship Id="rId1" Type="http://schemas.openxmlformats.org/officeDocument/2006/relationships/notesMaster" Target="../notesMasters/notesMaster1.xml"/></Relationships>
</file>

<file path=ppt/notesSlides/_rels/notesSlide825.xml.rels><?xml version="1.0" encoding="UTF-8" standalone="yes"?>
<Relationships xmlns="http://schemas.openxmlformats.org/package/2006/relationships"><Relationship Id="rId2" Type="http://schemas.openxmlformats.org/officeDocument/2006/relationships/slide" Target="../slides/slide825.xml"/><Relationship Id="rId1" Type="http://schemas.openxmlformats.org/officeDocument/2006/relationships/notesMaster" Target="../notesMasters/notesMaster1.xml"/></Relationships>
</file>

<file path=ppt/notesSlides/_rels/notesSlide826.xml.rels><?xml version="1.0" encoding="UTF-8" standalone="yes"?>
<Relationships xmlns="http://schemas.openxmlformats.org/package/2006/relationships"><Relationship Id="rId2" Type="http://schemas.openxmlformats.org/officeDocument/2006/relationships/slide" Target="../slides/slide826.xml"/><Relationship Id="rId1" Type="http://schemas.openxmlformats.org/officeDocument/2006/relationships/notesMaster" Target="../notesMasters/notesMaster1.xml"/></Relationships>
</file>

<file path=ppt/notesSlides/_rels/notesSlide827.xml.rels><?xml version="1.0" encoding="UTF-8" standalone="yes"?>
<Relationships xmlns="http://schemas.openxmlformats.org/package/2006/relationships"><Relationship Id="rId2" Type="http://schemas.openxmlformats.org/officeDocument/2006/relationships/slide" Target="../slides/slide827.xml"/><Relationship Id="rId1" Type="http://schemas.openxmlformats.org/officeDocument/2006/relationships/notesMaster" Target="../notesMasters/notesMaster1.xml"/></Relationships>
</file>

<file path=ppt/notesSlides/_rels/notesSlide828.xml.rels><?xml version="1.0" encoding="UTF-8" standalone="yes"?>
<Relationships xmlns="http://schemas.openxmlformats.org/package/2006/relationships"><Relationship Id="rId2" Type="http://schemas.openxmlformats.org/officeDocument/2006/relationships/slide" Target="../slides/slide828.xml"/><Relationship Id="rId1" Type="http://schemas.openxmlformats.org/officeDocument/2006/relationships/notesMaster" Target="../notesMasters/notesMaster1.xml"/></Relationships>
</file>

<file path=ppt/notesSlides/_rels/notesSlide829.xml.rels><?xml version="1.0" encoding="UTF-8" standalone="yes"?>
<Relationships xmlns="http://schemas.openxmlformats.org/package/2006/relationships"><Relationship Id="rId2" Type="http://schemas.openxmlformats.org/officeDocument/2006/relationships/slide" Target="../slides/slide82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0.xml.rels><?xml version="1.0" encoding="UTF-8" standalone="yes"?>
<Relationships xmlns="http://schemas.openxmlformats.org/package/2006/relationships"><Relationship Id="rId2" Type="http://schemas.openxmlformats.org/officeDocument/2006/relationships/slide" Target="../slides/slide830.xml"/><Relationship Id="rId1" Type="http://schemas.openxmlformats.org/officeDocument/2006/relationships/notesMaster" Target="../notesMasters/notesMaster1.xml"/></Relationships>
</file>

<file path=ppt/notesSlides/_rels/notesSlide831.xml.rels><?xml version="1.0" encoding="UTF-8" standalone="yes"?>
<Relationships xmlns="http://schemas.openxmlformats.org/package/2006/relationships"><Relationship Id="rId2" Type="http://schemas.openxmlformats.org/officeDocument/2006/relationships/slide" Target="../slides/slide831.xml"/><Relationship Id="rId1" Type="http://schemas.openxmlformats.org/officeDocument/2006/relationships/notesMaster" Target="../notesMasters/notesMaster1.xml"/></Relationships>
</file>

<file path=ppt/notesSlides/_rels/notesSlide832.xml.rels><?xml version="1.0" encoding="UTF-8" standalone="yes"?>
<Relationships xmlns="http://schemas.openxmlformats.org/package/2006/relationships"><Relationship Id="rId2" Type="http://schemas.openxmlformats.org/officeDocument/2006/relationships/slide" Target="../slides/slide832.xml"/><Relationship Id="rId1" Type="http://schemas.openxmlformats.org/officeDocument/2006/relationships/notesMaster" Target="../notesMasters/notesMaster1.xml"/></Relationships>
</file>

<file path=ppt/notesSlides/_rels/notesSlide833.xml.rels><?xml version="1.0" encoding="UTF-8" standalone="yes"?>
<Relationships xmlns="http://schemas.openxmlformats.org/package/2006/relationships"><Relationship Id="rId2" Type="http://schemas.openxmlformats.org/officeDocument/2006/relationships/slide" Target="../slides/slide833.xml"/><Relationship Id="rId1" Type="http://schemas.openxmlformats.org/officeDocument/2006/relationships/notesMaster" Target="../notesMasters/notesMaster1.xml"/></Relationships>
</file>

<file path=ppt/notesSlides/_rels/notesSlide834.xml.rels><?xml version="1.0" encoding="UTF-8" standalone="yes"?>
<Relationships xmlns="http://schemas.openxmlformats.org/package/2006/relationships"><Relationship Id="rId2" Type="http://schemas.openxmlformats.org/officeDocument/2006/relationships/slide" Target="../slides/slide834.xml"/><Relationship Id="rId1" Type="http://schemas.openxmlformats.org/officeDocument/2006/relationships/notesMaster" Target="../notesMasters/notesMaster1.xml"/></Relationships>
</file>

<file path=ppt/notesSlides/_rels/notesSlide835.xml.rels><?xml version="1.0" encoding="UTF-8" standalone="yes"?>
<Relationships xmlns="http://schemas.openxmlformats.org/package/2006/relationships"><Relationship Id="rId2" Type="http://schemas.openxmlformats.org/officeDocument/2006/relationships/slide" Target="../slides/slide835.xml"/><Relationship Id="rId1" Type="http://schemas.openxmlformats.org/officeDocument/2006/relationships/notesMaster" Target="../notesMasters/notesMaster1.xml"/></Relationships>
</file>

<file path=ppt/notesSlides/_rels/notesSlide836.xml.rels><?xml version="1.0" encoding="UTF-8" standalone="yes"?>
<Relationships xmlns="http://schemas.openxmlformats.org/package/2006/relationships"><Relationship Id="rId2" Type="http://schemas.openxmlformats.org/officeDocument/2006/relationships/slide" Target="../slides/slide836.xml"/><Relationship Id="rId1" Type="http://schemas.openxmlformats.org/officeDocument/2006/relationships/notesMaster" Target="../notesMasters/notesMaster1.xml"/></Relationships>
</file>

<file path=ppt/notesSlides/_rels/notesSlide837.xml.rels><?xml version="1.0" encoding="UTF-8" standalone="yes"?>
<Relationships xmlns="http://schemas.openxmlformats.org/package/2006/relationships"><Relationship Id="rId2" Type="http://schemas.openxmlformats.org/officeDocument/2006/relationships/slide" Target="../slides/slide837.xml"/><Relationship Id="rId1" Type="http://schemas.openxmlformats.org/officeDocument/2006/relationships/notesMaster" Target="../notesMasters/notesMaster1.xml"/></Relationships>
</file>

<file path=ppt/notesSlides/_rels/notesSlide838.xml.rels><?xml version="1.0" encoding="UTF-8" standalone="yes"?>
<Relationships xmlns="http://schemas.openxmlformats.org/package/2006/relationships"><Relationship Id="rId2" Type="http://schemas.openxmlformats.org/officeDocument/2006/relationships/slide" Target="../slides/slide838.xml"/><Relationship Id="rId1" Type="http://schemas.openxmlformats.org/officeDocument/2006/relationships/notesMaster" Target="../notesMasters/notesMaster1.xml"/></Relationships>
</file>

<file path=ppt/notesSlides/_rels/notesSlide839.xml.rels><?xml version="1.0" encoding="UTF-8" standalone="yes"?>
<Relationships xmlns="http://schemas.openxmlformats.org/package/2006/relationships"><Relationship Id="rId2" Type="http://schemas.openxmlformats.org/officeDocument/2006/relationships/slide" Target="../slides/slide83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0.xml.rels><?xml version="1.0" encoding="UTF-8" standalone="yes"?>
<Relationships xmlns="http://schemas.openxmlformats.org/package/2006/relationships"><Relationship Id="rId2" Type="http://schemas.openxmlformats.org/officeDocument/2006/relationships/slide" Target="../slides/slide840.xml"/><Relationship Id="rId1" Type="http://schemas.openxmlformats.org/officeDocument/2006/relationships/notesMaster" Target="../notesMasters/notesMaster1.xml"/></Relationships>
</file>

<file path=ppt/notesSlides/_rels/notesSlide841.xml.rels><?xml version="1.0" encoding="UTF-8" standalone="yes"?>
<Relationships xmlns="http://schemas.openxmlformats.org/package/2006/relationships"><Relationship Id="rId2" Type="http://schemas.openxmlformats.org/officeDocument/2006/relationships/slide" Target="../slides/slide841.xml"/><Relationship Id="rId1" Type="http://schemas.openxmlformats.org/officeDocument/2006/relationships/notesMaster" Target="../notesMasters/notesMaster1.xml"/></Relationships>
</file>

<file path=ppt/notesSlides/_rels/notesSlide842.xml.rels><?xml version="1.0" encoding="UTF-8" standalone="yes"?>
<Relationships xmlns="http://schemas.openxmlformats.org/package/2006/relationships"><Relationship Id="rId2" Type="http://schemas.openxmlformats.org/officeDocument/2006/relationships/slide" Target="../slides/slide842.xml"/><Relationship Id="rId1" Type="http://schemas.openxmlformats.org/officeDocument/2006/relationships/notesMaster" Target="../notesMasters/notesMaster1.xml"/></Relationships>
</file>

<file path=ppt/notesSlides/_rels/notesSlide843.xml.rels><?xml version="1.0" encoding="UTF-8" standalone="yes"?>
<Relationships xmlns="http://schemas.openxmlformats.org/package/2006/relationships"><Relationship Id="rId2" Type="http://schemas.openxmlformats.org/officeDocument/2006/relationships/slide" Target="../slides/slide843.xml"/><Relationship Id="rId1" Type="http://schemas.openxmlformats.org/officeDocument/2006/relationships/notesMaster" Target="../notesMasters/notesMaster1.xml"/></Relationships>
</file>

<file path=ppt/notesSlides/_rels/notesSlide844.xml.rels><?xml version="1.0" encoding="UTF-8" standalone="yes"?>
<Relationships xmlns="http://schemas.openxmlformats.org/package/2006/relationships"><Relationship Id="rId2" Type="http://schemas.openxmlformats.org/officeDocument/2006/relationships/slide" Target="../slides/slide844.xml"/><Relationship Id="rId1" Type="http://schemas.openxmlformats.org/officeDocument/2006/relationships/notesMaster" Target="../notesMasters/notesMaster1.xml"/></Relationships>
</file>

<file path=ppt/notesSlides/_rels/notesSlide845.xml.rels><?xml version="1.0" encoding="UTF-8" standalone="yes"?>
<Relationships xmlns="http://schemas.openxmlformats.org/package/2006/relationships"><Relationship Id="rId2" Type="http://schemas.openxmlformats.org/officeDocument/2006/relationships/slide" Target="../slides/slide845.xml"/><Relationship Id="rId1" Type="http://schemas.openxmlformats.org/officeDocument/2006/relationships/notesMaster" Target="../notesMasters/notesMaster1.xml"/></Relationships>
</file>

<file path=ppt/notesSlides/_rels/notesSlide846.xml.rels><?xml version="1.0" encoding="UTF-8" standalone="yes"?>
<Relationships xmlns="http://schemas.openxmlformats.org/package/2006/relationships"><Relationship Id="rId2" Type="http://schemas.openxmlformats.org/officeDocument/2006/relationships/slide" Target="../slides/slide846.xml"/><Relationship Id="rId1" Type="http://schemas.openxmlformats.org/officeDocument/2006/relationships/notesMaster" Target="../notesMasters/notesMaster1.xml"/></Relationships>
</file>

<file path=ppt/notesSlides/_rels/notesSlide847.xml.rels><?xml version="1.0" encoding="UTF-8" standalone="yes"?>
<Relationships xmlns="http://schemas.openxmlformats.org/package/2006/relationships"><Relationship Id="rId2" Type="http://schemas.openxmlformats.org/officeDocument/2006/relationships/slide" Target="../slides/slide847.xml"/><Relationship Id="rId1" Type="http://schemas.openxmlformats.org/officeDocument/2006/relationships/notesMaster" Target="../notesMasters/notesMaster1.xml"/></Relationships>
</file>

<file path=ppt/notesSlides/_rels/notesSlide848.xml.rels><?xml version="1.0" encoding="UTF-8" standalone="yes"?>
<Relationships xmlns="http://schemas.openxmlformats.org/package/2006/relationships"><Relationship Id="rId2" Type="http://schemas.openxmlformats.org/officeDocument/2006/relationships/slide" Target="../slides/slide848.xml"/><Relationship Id="rId1" Type="http://schemas.openxmlformats.org/officeDocument/2006/relationships/notesMaster" Target="../notesMasters/notesMaster1.xml"/></Relationships>
</file>

<file path=ppt/notesSlides/_rels/notesSlide849.xml.rels><?xml version="1.0" encoding="UTF-8" standalone="yes"?>
<Relationships xmlns="http://schemas.openxmlformats.org/package/2006/relationships"><Relationship Id="rId2" Type="http://schemas.openxmlformats.org/officeDocument/2006/relationships/slide" Target="../slides/slide84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0.xml.rels><?xml version="1.0" encoding="UTF-8" standalone="yes"?>
<Relationships xmlns="http://schemas.openxmlformats.org/package/2006/relationships"><Relationship Id="rId2" Type="http://schemas.openxmlformats.org/officeDocument/2006/relationships/slide" Target="../slides/slide850.xml"/><Relationship Id="rId1" Type="http://schemas.openxmlformats.org/officeDocument/2006/relationships/notesMaster" Target="../notesMasters/notesMaster1.xml"/></Relationships>
</file>

<file path=ppt/notesSlides/_rels/notesSlide851.xml.rels><?xml version="1.0" encoding="UTF-8" standalone="yes"?>
<Relationships xmlns="http://schemas.openxmlformats.org/package/2006/relationships"><Relationship Id="rId2" Type="http://schemas.openxmlformats.org/officeDocument/2006/relationships/slide" Target="../slides/slide851.xml"/><Relationship Id="rId1" Type="http://schemas.openxmlformats.org/officeDocument/2006/relationships/notesMaster" Target="../notesMasters/notesMaster1.xml"/></Relationships>
</file>

<file path=ppt/notesSlides/_rels/notesSlide852.xml.rels><?xml version="1.0" encoding="UTF-8" standalone="yes"?>
<Relationships xmlns="http://schemas.openxmlformats.org/package/2006/relationships"><Relationship Id="rId2" Type="http://schemas.openxmlformats.org/officeDocument/2006/relationships/slide" Target="../slides/slide852.xml"/><Relationship Id="rId1" Type="http://schemas.openxmlformats.org/officeDocument/2006/relationships/notesMaster" Target="../notesMasters/notesMaster1.xml"/></Relationships>
</file>

<file path=ppt/notesSlides/_rels/notesSlide853.xml.rels><?xml version="1.0" encoding="UTF-8" standalone="yes"?>
<Relationships xmlns="http://schemas.openxmlformats.org/package/2006/relationships"><Relationship Id="rId2" Type="http://schemas.openxmlformats.org/officeDocument/2006/relationships/slide" Target="../slides/slide853.xml"/><Relationship Id="rId1" Type="http://schemas.openxmlformats.org/officeDocument/2006/relationships/notesMaster" Target="../notesMasters/notesMaster1.xml"/></Relationships>
</file>

<file path=ppt/notesSlides/_rels/notesSlide854.xml.rels><?xml version="1.0" encoding="UTF-8" standalone="yes"?>
<Relationships xmlns="http://schemas.openxmlformats.org/package/2006/relationships"><Relationship Id="rId2" Type="http://schemas.openxmlformats.org/officeDocument/2006/relationships/slide" Target="../slides/slide854.xml"/><Relationship Id="rId1" Type="http://schemas.openxmlformats.org/officeDocument/2006/relationships/notesMaster" Target="../notesMasters/notesMaster1.xml"/></Relationships>
</file>

<file path=ppt/notesSlides/_rels/notesSlide855.xml.rels><?xml version="1.0" encoding="UTF-8" standalone="yes"?>
<Relationships xmlns="http://schemas.openxmlformats.org/package/2006/relationships"><Relationship Id="rId2" Type="http://schemas.openxmlformats.org/officeDocument/2006/relationships/slide" Target="../slides/slide855.xml"/><Relationship Id="rId1" Type="http://schemas.openxmlformats.org/officeDocument/2006/relationships/notesMaster" Target="../notesMasters/notesMaster1.xml"/></Relationships>
</file>

<file path=ppt/notesSlides/_rels/notesSlide856.xml.rels><?xml version="1.0" encoding="UTF-8" standalone="yes"?>
<Relationships xmlns="http://schemas.openxmlformats.org/package/2006/relationships"><Relationship Id="rId2" Type="http://schemas.openxmlformats.org/officeDocument/2006/relationships/slide" Target="../slides/slide856.xml"/><Relationship Id="rId1" Type="http://schemas.openxmlformats.org/officeDocument/2006/relationships/notesMaster" Target="../notesMasters/notesMaster1.xml"/></Relationships>
</file>

<file path=ppt/notesSlides/_rels/notesSlide857.xml.rels><?xml version="1.0" encoding="UTF-8" standalone="yes"?>
<Relationships xmlns="http://schemas.openxmlformats.org/package/2006/relationships"><Relationship Id="rId2" Type="http://schemas.openxmlformats.org/officeDocument/2006/relationships/slide" Target="../slides/slide857.xml"/><Relationship Id="rId1" Type="http://schemas.openxmlformats.org/officeDocument/2006/relationships/notesMaster" Target="../notesMasters/notesMaster1.xml"/></Relationships>
</file>

<file path=ppt/notesSlides/_rels/notesSlide858.xml.rels><?xml version="1.0" encoding="UTF-8" standalone="yes"?>
<Relationships xmlns="http://schemas.openxmlformats.org/package/2006/relationships"><Relationship Id="rId2" Type="http://schemas.openxmlformats.org/officeDocument/2006/relationships/slide" Target="../slides/slide858.xml"/><Relationship Id="rId1" Type="http://schemas.openxmlformats.org/officeDocument/2006/relationships/notesMaster" Target="../notesMasters/notesMaster1.xml"/></Relationships>
</file>

<file path=ppt/notesSlides/_rels/notesSlide859.xml.rels><?xml version="1.0" encoding="UTF-8" standalone="yes"?>
<Relationships xmlns="http://schemas.openxmlformats.org/package/2006/relationships"><Relationship Id="rId2" Type="http://schemas.openxmlformats.org/officeDocument/2006/relationships/slide" Target="../slides/slide85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0.xml.rels><?xml version="1.0" encoding="UTF-8" standalone="yes"?>
<Relationships xmlns="http://schemas.openxmlformats.org/package/2006/relationships"><Relationship Id="rId2" Type="http://schemas.openxmlformats.org/officeDocument/2006/relationships/slide" Target="../slides/slide860.xml"/><Relationship Id="rId1" Type="http://schemas.openxmlformats.org/officeDocument/2006/relationships/notesMaster" Target="../notesMasters/notesMaster1.xml"/></Relationships>
</file>

<file path=ppt/notesSlides/_rels/notesSlide861.xml.rels><?xml version="1.0" encoding="UTF-8" standalone="yes"?>
<Relationships xmlns="http://schemas.openxmlformats.org/package/2006/relationships"><Relationship Id="rId2" Type="http://schemas.openxmlformats.org/officeDocument/2006/relationships/slide" Target="../slides/slide861.xml"/><Relationship Id="rId1" Type="http://schemas.openxmlformats.org/officeDocument/2006/relationships/notesMaster" Target="../notesMasters/notesMaster1.xml"/></Relationships>
</file>

<file path=ppt/notesSlides/_rels/notesSlide862.xml.rels><?xml version="1.0" encoding="UTF-8" standalone="yes"?>
<Relationships xmlns="http://schemas.openxmlformats.org/package/2006/relationships"><Relationship Id="rId2" Type="http://schemas.openxmlformats.org/officeDocument/2006/relationships/slide" Target="../slides/slide862.xml"/><Relationship Id="rId1" Type="http://schemas.openxmlformats.org/officeDocument/2006/relationships/notesMaster" Target="../notesMasters/notesMaster1.xml"/></Relationships>
</file>

<file path=ppt/notesSlides/_rels/notesSlide863.xml.rels><?xml version="1.0" encoding="UTF-8" standalone="yes"?>
<Relationships xmlns="http://schemas.openxmlformats.org/package/2006/relationships"><Relationship Id="rId2" Type="http://schemas.openxmlformats.org/officeDocument/2006/relationships/slide" Target="../slides/slide863.xml"/><Relationship Id="rId1" Type="http://schemas.openxmlformats.org/officeDocument/2006/relationships/notesMaster" Target="../notesMasters/notesMaster1.xml"/></Relationships>
</file>

<file path=ppt/notesSlides/_rels/notesSlide864.xml.rels><?xml version="1.0" encoding="UTF-8" standalone="yes"?>
<Relationships xmlns="http://schemas.openxmlformats.org/package/2006/relationships"><Relationship Id="rId2" Type="http://schemas.openxmlformats.org/officeDocument/2006/relationships/slide" Target="../slides/slide864.xml"/><Relationship Id="rId1" Type="http://schemas.openxmlformats.org/officeDocument/2006/relationships/notesMaster" Target="../notesMasters/notesMaster1.xml"/></Relationships>
</file>

<file path=ppt/notesSlides/_rels/notesSlide865.xml.rels><?xml version="1.0" encoding="UTF-8" standalone="yes"?>
<Relationships xmlns="http://schemas.openxmlformats.org/package/2006/relationships"><Relationship Id="rId2" Type="http://schemas.openxmlformats.org/officeDocument/2006/relationships/slide" Target="../slides/slide865.xml"/><Relationship Id="rId1" Type="http://schemas.openxmlformats.org/officeDocument/2006/relationships/notesMaster" Target="../notesMasters/notesMaster1.xml"/></Relationships>
</file>

<file path=ppt/notesSlides/_rels/notesSlide866.xml.rels><?xml version="1.0" encoding="UTF-8" standalone="yes"?>
<Relationships xmlns="http://schemas.openxmlformats.org/package/2006/relationships"><Relationship Id="rId2" Type="http://schemas.openxmlformats.org/officeDocument/2006/relationships/slide" Target="../slides/slide866.xml"/><Relationship Id="rId1" Type="http://schemas.openxmlformats.org/officeDocument/2006/relationships/notesMaster" Target="../notesMasters/notesMaster1.xml"/></Relationships>
</file>

<file path=ppt/notesSlides/_rels/notesSlide867.xml.rels><?xml version="1.0" encoding="UTF-8" standalone="yes"?>
<Relationships xmlns="http://schemas.openxmlformats.org/package/2006/relationships"><Relationship Id="rId2" Type="http://schemas.openxmlformats.org/officeDocument/2006/relationships/slide" Target="../slides/slide867.xml"/><Relationship Id="rId1" Type="http://schemas.openxmlformats.org/officeDocument/2006/relationships/notesMaster" Target="../notesMasters/notesMaster1.xml"/></Relationships>
</file>

<file path=ppt/notesSlides/_rels/notesSlide868.xml.rels><?xml version="1.0" encoding="UTF-8" standalone="yes"?>
<Relationships xmlns="http://schemas.openxmlformats.org/package/2006/relationships"><Relationship Id="rId2" Type="http://schemas.openxmlformats.org/officeDocument/2006/relationships/slide" Target="../slides/slide868.xml"/><Relationship Id="rId1" Type="http://schemas.openxmlformats.org/officeDocument/2006/relationships/notesMaster" Target="../notesMasters/notesMaster1.xml"/></Relationships>
</file>

<file path=ppt/notesSlides/_rels/notesSlide869.xml.rels><?xml version="1.0" encoding="UTF-8" standalone="yes"?>
<Relationships xmlns="http://schemas.openxmlformats.org/package/2006/relationships"><Relationship Id="rId2" Type="http://schemas.openxmlformats.org/officeDocument/2006/relationships/slide" Target="../slides/slide86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0.xml.rels><?xml version="1.0" encoding="UTF-8" standalone="yes"?>
<Relationships xmlns="http://schemas.openxmlformats.org/package/2006/relationships"><Relationship Id="rId2" Type="http://schemas.openxmlformats.org/officeDocument/2006/relationships/slide" Target="../slides/slide870.xml"/><Relationship Id="rId1" Type="http://schemas.openxmlformats.org/officeDocument/2006/relationships/notesMaster" Target="../notesMasters/notesMaster1.xml"/></Relationships>
</file>

<file path=ppt/notesSlides/_rels/notesSlide871.xml.rels><?xml version="1.0" encoding="UTF-8" standalone="yes"?>
<Relationships xmlns="http://schemas.openxmlformats.org/package/2006/relationships"><Relationship Id="rId2" Type="http://schemas.openxmlformats.org/officeDocument/2006/relationships/slide" Target="../slides/slide871.xml"/><Relationship Id="rId1" Type="http://schemas.openxmlformats.org/officeDocument/2006/relationships/notesMaster" Target="../notesMasters/notesMaster1.xml"/></Relationships>
</file>

<file path=ppt/notesSlides/_rels/notesSlide872.xml.rels><?xml version="1.0" encoding="UTF-8" standalone="yes"?>
<Relationships xmlns="http://schemas.openxmlformats.org/package/2006/relationships"><Relationship Id="rId2" Type="http://schemas.openxmlformats.org/officeDocument/2006/relationships/slide" Target="../slides/slide872.xml"/><Relationship Id="rId1" Type="http://schemas.openxmlformats.org/officeDocument/2006/relationships/notesMaster" Target="../notesMasters/notesMaster1.xml"/></Relationships>
</file>

<file path=ppt/notesSlides/_rels/notesSlide873.xml.rels><?xml version="1.0" encoding="UTF-8" standalone="yes"?>
<Relationships xmlns="http://schemas.openxmlformats.org/package/2006/relationships"><Relationship Id="rId2" Type="http://schemas.openxmlformats.org/officeDocument/2006/relationships/slide" Target="../slides/slide873.xml"/><Relationship Id="rId1" Type="http://schemas.openxmlformats.org/officeDocument/2006/relationships/notesMaster" Target="../notesMasters/notesMaster1.xml"/></Relationships>
</file>

<file path=ppt/notesSlides/_rels/notesSlide874.xml.rels><?xml version="1.0" encoding="UTF-8" standalone="yes"?>
<Relationships xmlns="http://schemas.openxmlformats.org/package/2006/relationships"><Relationship Id="rId2" Type="http://schemas.openxmlformats.org/officeDocument/2006/relationships/slide" Target="../slides/slide874.xml"/><Relationship Id="rId1" Type="http://schemas.openxmlformats.org/officeDocument/2006/relationships/notesMaster" Target="../notesMasters/notesMaster1.xml"/></Relationships>
</file>

<file path=ppt/notesSlides/_rels/notesSlide875.xml.rels><?xml version="1.0" encoding="UTF-8" standalone="yes"?>
<Relationships xmlns="http://schemas.openxmlformats.org/package/2006/relationships"><Relationship Id="rId2" Type="http://schemas.openxmlformats.org/officeDocument/2006/relationships/slide" Target="../slides/slide875.xml"/><Relationship Id="rId1" Type="http://schemas.openxmlformats.org/officeDocument/2006/relationships/notesMaster" Target="../notesMasters/notesMaster1.xml"/></Relationships>
</file>

<file path=ppt/notesSlides/_rels/notesSlide876.xml.rels><?xml version="1.0" encoding="UTF-8" standalone="yes"?>
<Relationships xmlns="http://schemas.openxmlformats.org/package/2006/relationships"><Relationship Id="rId2" Type="http://schemas.openxmlformats.org/officeDocument/2006/relationships/slide" Target="../slides/slide876.xml"/><Relationship Id="rId1" Type="http://schemas.openxmlformats.org/officeDocument/2006/relationships/notesMaster" Target="../notesMasters/notesMaster1.xml"/></Relationships>
</file>

<file path=ppt/notesSlides/_rels/notesSlide877.xml.rels><?xml version="1.0" encoding="UTF-8" standalone="yes"?>
<Relationships xmlns="http://schemas.openxmlformats.org/package/2006/relationships"><Relationship Id="rId2" Type="http://schemas.openxmlformats.org/officeDocument/2006/relationships/slide" Target="../slides/slide877.xml"/><Relationship Id="rId1" Type="http://schemas.openxmlformats.org/officeDocument/2006/relationships/notesMaster" Target="../notesMasters/notesMaster1.xml"/></Relationships>
</file>

<file path=ppt/notesSlides/_rels/notesSlide878.xml.rels><?xml version="1.0" encoding="UTF-8" standalone="yes"?>
<Relationships xmlns="http://schemas.openxmlformats.org/package/2006/relationships"><Relationship Id="rId2" Type="http://schemas.openxmlformats.org/officeDocument/2006/relationships/slide" Target="../slides/slide878.xml"/><Relationship Id="rId1" Type="http://schemas.openxmlformats.org/officeDocument/2006/relationships/notesMaster" Target="../notesMasters/notesMaster1.xml"/></Relationships>
</file>

<file path=ppt/notesSlides/_rels/notesSlide879.xml.rels><?xml version="1.0" encoding="UTF-8" standalone="yes"?>
<Relationships xmlns="http://schemas.openxmlformats.org/package/2006/relationships"><Relationship Id="rId2" Type="http://schemas.openxmlformats.org/officeDocument/2006/relationships/slide" Target="../slides/slide8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0.xml.rels><?xml version="1.0" encoding="UTF-8" standalone="yes"?>
<Relationships xmlns="http://schemas.openxmlformats.org/package/2006/relationships"><Relationship Id="rId2" Type="http://schemas.openxmlformats.org/officeDocument/2006/relationships/slide" Target="../slides/slide880.xml"/><Relationship Id="rId1" Type="http://schemas.openxmlformats.org/officeDocument/2006/relationships/notesMaster" Target="../notesMasters/notesMaster1.xml"/></Relationships>
</file>

<file path=ppt/notesSlides/_rels/notesSlide881.xml.rels><?xml version="1.0" encoding="UTF-8" standalone="yes"?>
<Relationships xmlns="http://schemas.openxmlformats.org/package/2006/relationships"><Relationship Id="rId2" Type="http://schemas.openxmlformats.org/officeDocument/2006/relationships/slide" Target="../slides/slide881.xml"/><Relationship Id="rId1" Type="http://schemas.openxmlformats.org/officeDocument/2006/relationships/notesMaster" Target="../notesMasters/notesMaster1.xml"/></Relationships>
</file>

<file path=ppt/notesSlides/_rels/notesSlide882.xml.rels><?xml version="1.0" encoding="UTF-8" standalone="yes"?>
<Relationships xmlns="http://schemas.openxmlformats.org/package/2006/relationships"><Relationship Id="rId2" Type="http://schemas.openxmlformats.org/officeDocument/2006/relationships/slide" Target="../slides/slide882.xml"/><Relationship Id="rId1" Type="http://schemas.openxmlformats.org/officeDocument/2006/relationships/notesMaster" Target="../notesMasters/notesMaster1.xml"/></Relationships>
</file>

<file path=ppt/notesSlides/_rels/notesSlide883.xml.rels><?xml version="1.0" encoding="UTF-8" standalone="yes"?>
<Relationships xmlns="http://schemas.openxmlformats.org/package/2006/relationships"><Relationship Id="rId2" Type="http://schemas.openxmlformats.org/officeDocument/2006/relationships/slide" Target="../slides/slide883.xml"/><Relationship Id="rId1" Type="http://schemas.openxmlformats.org/officeDocument/2006/relationships/notesMaster" Target="../notesMasters/notesMaster1.xml"/></Relationships>
</file>

<file path=ppt/notesSlides/_rels/notesSlide884.xml.rels><?xml version="1.0" encoding="UTF-8" standalone="yes"?>
<Relationships xmlns="http://schemas.openxmlformats.org/package/2006/relationships"><Relationship Id="rId2" Type="http://schemas.openxmlformats.org/officeDocument/2006/relationships/slide" Target="../slides/slide884.xml"/><Relationship Id="rId1" Type="http://schemas.openxmlformats.org/officeDocument/2006/relationships/notesMaster" Target="../notesMasters/notesMaster1.xml"/></Relationships>
</file>

<file path=ppt/notesSlides/_rels/notesSlide885.xml.rels><?xml version="1.0" encoding="UTF-8" standalone="yes"?>
<Relationships xmlns="http://schemas.openxmlformats.org/package/2006/relationships"><Relationship Id="rId2" Type="http://schemas.openxmlformats.org/officeDocument/2006/relationships/slide" Target="../slides/slide885.xml"/><Relationship Id="rId1" Type="http://schemas.openxmlformats.org/officeDocument/2006/relationships/notesMaster" Target="../notesMasters/notesMaster1.xml"/></Relationships>
</file>

<file path=ppt/notesSlides/_rels/notesSlide886.xml.rels><?xml version="1.0" encoding="UTF-8" standalone="yes"?>
<Relationships xmlns="http://schemas.openxmlformats.org/package/2006/relationships"><Relationship Id="rId2" Type="http://schemas.openxmlformats.org/officeDocument/2006/relationships/slide" Target="../slides/slide886.xml"/><Relationship Id="rId1" Type="http://schemas.openxmlformats.org/officeDocument/2006/relationships/notesMaster" Target="../notesMasters/notesMaster1.xml"/></Relationships>
</file>

<file path=ppt/notesSlides/_rels/notesSlide887.xml.rels><?xml version="1.0" encoding="UTF-8" standalone="yes"?>
<Relationships xmlns="http://schemas.openxmlformats.org/package/2006/relationships"><Relationship Id="rId2" Type="http://schemas.openxmlformats.org/officeDocument/2006/relationships/slide" Target="../slides/slide887.xml"/><Relationship Id="rId1" Type="http://schemas.openxmlformats.org/officeDocument/2006/relationships/notesMaster" Target="../notesMasters/notesMaster1.xml"/></Relationships>
</file>

<file path=ppt/notesSlides/_rels/notesSlide888.xml.rels><?xml version="1.0" encoding="UTF-8" standalone="yes"?>
<Relationships xmlns="http://schemas.openxmlformats.org/package/2006/relationships"><Relationship Id="rId2" Type="http://schemas.openxmlformats.org/officeDocument/2006/relationships/slide" Target="../slides/slide888.xml"/><Relationship Id="rId1" Type="http://schemas.openxmlformats.org/officeDocument/2006/relationships/notesMaster" Target="../notesMasters/notesMaster1.xml"/></Relationships>
</file>

<file path=ppt/notesSlides/_rels/notesSlide889.xml.rels><?xml version="1.0" encoding="UTF-8" standalone="yes"?>
<Relationships xmlns="http://schemas.openxmlformats.org/package/2006/relationships"><Relationship Id="rId2" Type="http://schemas.openxmlformats.org/officeDocument/2006/relationships/slide" Target="../slides/slide8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0.xml.rels><?xml version="1.0" encoding="UTF-8" standalone="yes"?>
<Relationships xmlns="http://schemas.openxmlformats.org/package/2006/relationships"><Relationship Id="rId2" Type="http://schemas.openxmlformats.org/officeDocument/2006/relationships/slide" Target="../slides/slide890.xml"/><Relationship Id="rId1" Type="http://schemas.openxmlformats.org/officeDocument/2006/relationships/notesMaster" Target="../notesMasters/notesMaster1.xml"/></Relationships>
</file>

<file path=ppt/notesSlides/_rels/notesSlide891.xml.rels><?xml version="1.0" encoding="UTF-8" standalone="yes"?>
<Relationships xmlns="http://schemas.openxmlformats.org/package/2006/relationships"><Relationship Id="rId2" Type="http://schemas.openxmlformats.org/officeDocument/2006/relationships/slide" Target="../slides/slide891.xml"/><Relationship Id="rId1" Type="http://schemas.openxmlformats.org/officeDocument/2006/relationships/notesMaster" Target="../notesMasters/notesMaster1.xml"/></Relationships>
</file>

<file path=ppt/notesSlides/_rels/notesSlide892.xml.rels><?xml version="1.0" encoding="UTF-8" standalone="yes"?>
<Relationships xmlns="http://schemas.openxmlformats.org/package/2006/relationships"><Relationship Id="rId2" Type="http://schemas.openxmlformats.org/officeDocument/2006/relationships/slide" Target="../slides/slide892.xml"/><Relationship Id="rId1" Type="http://schemas.openxmlformats.org/officeDocument/2006/relationships/notesMaster" Target="../notesMasters/notesMaster1.xml"/></Relationships>
</file>

<file path=ppt/notesSlides/_rels/notesSlide893.xml.rels><?xml version="1.0" encoding="UTF-8" standalone="yes"?>
<Relationships xmlns="http://schemas.openxmlformats.org/package/2006/relationships"><Relationship Id="rId2" Type="http://schemas.openxmlformats.org/officeDocument/2006/relationships/slide" Target="../slides/slide893.xml"/><Relationship Id="rId1" Type="http://schemas.openxmlformats.org/officeDocument/2006/relationships/notesMaster" Target="../notesMasters/notesMaster1.xml"/></Relationships>
</file>

<file path=ppt/notesSlides/_rels/notesSlide894.xml.rels><?xml version="1.0" encoding="UTF-8" standalone="yes"?>
<Relationships xmlns="http://schemas.openxmlformats.org/package/2006/relationships"><Relationship Id="rId2" Type="http://schemas.openxmlformats.org/officeDocument/2006/relationships/slide" Target="../slides/slide894.xml"/><Relationship Id="rId1" Type="http://schemas.openxmlformats.org/officeDocument/2006/relationships/notesMaster" Target="../notesMasters/notesMaster1.xml"/></Relationships>
</file>

<file path=ppt/notesSlides/_rels/notesSlide895.xml.rels><?xml version="1.0" encoding="UTF-8" standalone="yes"?>
<Relationships xmlns="http://schemas.openxmlformats.org/package/2006/relationships"><Relationship Id="rId2" Type="http://schemas.openxmlformats.org/officeDocument/2006/relationships/slide" Target="../slides/slide895.xml"/><Relationship Id="rId1" Type="http://schemas.openxmlformats.org/officeDocument/2006/relationships/notesMaster" Target="../notesMasters/notesMaster1.xml"/></Relationships>
</file>

<file path=ppt/notesSlides/_rels/notesSlide896.xml.rels><?xml version="1.0" encoding="UTF-8" standalone="yes"?>
<Relationships xmlns="http://schemas.openxmlformats.org/package/2006/relationships"><Relationship Id="rId2" Type="http://schemas.openxmlformats.org/officeDocument/2006/relationships/slide" Target="../slides/slide896.xml"/><Relationship Id="rId1" Type="http://schemas.openxmlformats.org/officeDocument/2006/relationships/notesMaster" Target="../notesMasters/notesMaster1.xml"/></Relationships>
</file>

<file path=ppt/notesSlides/_rels/notesSlide897.xml.rels><?xml version="1.0" encoding="UTF-8" standalone="yes"?>
<Relationships xmlns="http://schemas.openxmlformats.org/package/2006/relationships"><Relationship Id="rId2" Type="http://schemas.openxmlformats.org/officeDocument/2006/relationships/slide" Target="../slides/slide897.xml"/><Relationship Id="rId1" Type="http://schemas.openxmlformats.org/officeDocument/2006/relationships/notesMaster" Target="../notesMasters/notesMaster1.xml"/></Relationships>
</file>

<file path=ppt/notesSlides/_rels/notesSlide898.xml.rels><?xml version="1.0" encoding="UTF-8" standalone="yes"?>
<Relationships xmlns="http://schemas.openxmlformats.org/package/2006/relationships"><Relationship Id="rId2" Type="http://schemas.openxmlformats.org/officeDocument/2006/relationships/slide" Target="../slides/slide898.xml"/><Relationship Id="rId1" Type="http://schemas.openxmlformats.org/officeDocument/2006/relationships/notesMaster" Target="../notesMasters/notesMaster1.xml"/></Relationships>
</file>

<file path=ppt/notesSlides/_rels/notesSlide899.xml.rels><?xml version="1.0" encoding="UTF-8" standalone="yes"?>
<Relationships xmlns="http://schemas.openxmlformats.org/package/2006/relationships"><Relationship Id="rId2" Type="http://schemas.openxmlformats.org/officeDocument/2006/relationships/slide" Target="../slides/slide8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00.xml.rels><?xml version="1.0" encoding="UTF-8" standalone="yes"?>
<Relationships xmlns="http://schemas.openxmlformats.org/package/2006/relationships"><Relationship Id="rId2" Type="http://schemas.openxmlformats.org/officeDocument/2006/relationships/slide" Target="../slides/slide900.xml"/><Relationship Id="rId1" Type="http://schemas.openxmlformats.org/officeDocument/2006/relationships/notesMaster" Target="../notesMasters/notesMaster1.xml"/></Relationships>
</file>

<file path=ppt/notesSlides/_rels/notesSlide901.xml.rels><?xml version="1.0" encoding="UTF-8" standalone="yes"?>
<Relationships xmlns="http://schemas.openxmlformats.org/package/2006/relationships"><Relationship Id="rId2" Type="http://schemas.openxmlformats.org/officeDocument/2006/relationships/slide" Target="../slides/slide901.xml"/><Relationship Id="rId1" Type="http://schemas.openxmlformats.org/officeDocument/2006/relationships/notesMaster" Target="../notesMasters/notesMaster1.xml"/></Relationships>
</file>

<file path=ppt/notesSlides/_rels/notesSlide902.xml.rels><?xml version="1.0" encoding="UTF-8" standalone="yes"?>
<Relationships xmlns="http://schemas.openxmlformats.org/package/2006/relationships"><Relationship Id="rId2" Type="http://schemas.openxmlformats.org/officeDocument/2006/relationships/slide" Target="../slides/slide902.xml"/><Relationship Id="rId1" Type="http://schemas.openxmlformats.org/officeDocument/2006/relationships/notesMaster" Target="../notesMasters/notesMaster1.xml"/></Relationships>
</file>

<file path=ppt/notesSlides/_rels/notesSlide903.xml.rels><?xml version="1.0" encoding="UTF-8" standalone="yes"?>
<Relationships xmlns="http://schemas.openxmlformats.org/package/2006/relationships"><Relationship Id="rId2" Type="http://schemas.openxmlformats.org/officeDocument/2006/relationships/slide" Target="../slides/slide903.xml"/><Relationship Id="rId1" Type="http://schemas.openxmlformats.org/officeDocument/2006/relationships/notesMaster" Target="../notesMasters/notesMaster1.xml"/></Relationships>
</file>

<file path=ppt/notesSlides/_rels/notesSlide904.xml.rels><?xml version="1.0" encoding="UTF-8" standalone="yes"?>
<Relationships xmlns="http://schemas.openxmlformats.org/package/2006/relationships"><Relationship Id="rId2" Type="http://schemas.openxmlformats.org/officeDocument/2006/relationships/slide" Target="../slides/slide904.xml"/><Relationship Id="rId1" Type="http://schemas.openxmlformats.org/officeDocument/2006/relationships/notesMaster" Target="../notesMasters/notesMaster1.xml"/></Relationships>
</file>

<file path=ppt/notesSlides/_rels/notesSlide905.xml.rels><?xml version="1.0" encoding="UTF-8" standalone="yes"?>
<Relationships xmlns="http://schemas.openxmlformats.org/package/2006/relationships"><Relationship Id="rId2" Type="http://schemas.openxmlformats.org/officeDocument/2006/relationships/slide" Target="../slides/slide905.xml"/><Relationship Id="rId1" Type="http://schemas.openxmlformats.org/officeDocument/2006/relationships/notesMaster" Target="../notesMasters/notesMaster1.xml"/></Relationships>
</file>

<file path=ppt/notesSlides/_rels/notesSlide906.xml.rels><?xml version="1.0" encoding="UTF-8" standalone="yes"?>
<Relationships xmlns="http://schemas.openxmlformats.org/package/2006/relationships"><Relationship Id="rId2" Type="http://schemas.openxmlformats.org/officeDocument/2006/relationships/slide" Target="../slides/slide906.xml"/><Relationship Id="rId1" Type="http://schemas.openxmlformats.org/officeDocument/2006/relationships/notesMaster" Target="../notesMasters/notesMaster1.xml"/></Relationships>
</file>

<file path=ppt/notesSlides/_rels/notesSlide907.xml.rels><?xml version="1.0" encoding="UTF-8" standalone="yes"?>
<Relationships xmlns="http://schemas.openxmlformats.org/package/2006/relationships"><Relationship Id="rId2" Type="http://schemas.openxmlformats.org/officeDocument/2006/relationships/slide" Target="../slides/slide907.xml"/><Relationship Id="rId1" Type="http://schemas.openxmlformats.org/officeDocument/2006/relationships/notesMaster" Target="../notesMasters/notesMaster1.xml"/></Relationships>
</file>

<file path=ppt/notesSlides/_rels/notesSlide908.xml.rels><?xml version="1.0" encoding="UTF-8" standalone="yes"?>
<Relationships xmlns="http://schemas.openxmlformats.org/package/2006/relationships"><Relationship Id="rId2" Type="http://schemas.openxmlformats.org/officeDocument/2006/relationships/slide" Target="../slides/slide908.xml"/><Relationship Id="rId1" Type="http://schemas.openxmlformats.org/officeDocument/2006/relationships/notesMaster" Target="../notesMasters/notesMaster1.xml"/></Relationships>
</file>

<file path=ppt/notesSlides/_rels/notesSlide909.xml.rels><?xml version="1.0" encoding="UTF-8" standalone="yes"?>
<Relationships xmlns="http://schemas.openxmlformats.org/package/2006/relationships"><Relationship Id="rId2" Type="http://schemas.openxmlformats.org/officeDocument/2006/relationships/slide" Target="../slides/slide9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0.xml.rels><?xml version="1.0" encoding="UTF-8" standalone="yes"?>
<Relationships xmlns="http://schemas.openxmlformats.org/package/2006/relationships"><Relationship Id="rId2" Type="http://schemas.openxmlformats.org/officeDocument/2006/relationships/slide" Target="../slides/slide910.xml"/><Relationship Id="rId1" Type="http://schemas.openxmlformats.org/officeDocument/2006/relationships/notesMaster" Target="../notesMasters/notesMaster1.xml"/></Relationships>
</file>

<file path=ppt/notesSlides/_rels/notesSlide911.xml.rels><?xml version="1.0" encoding="UTF-8" standalone="yes"?>
<Relationships xmlns="http://schemas.openxmlformats.org/package/2006/relationships"><Relationship Id="rId2" Type="http://schemas.openxmlformats.org/officeDocument/2006/relationships/slide" Target="../slides/slide911.xml"/><Relationship Id="rId1" Type="http://schemas.openxmlformats.org/officeDocument/2006/relationships/notesMaster" Target="../notesMasters/notesMaster1.xml"/></Relationships>
</file>

<file path=ppt/notesSlides/_rels/notesSlide912.xml.rels><?xml version="1.0" encoding="UTF-8" standalone="yes"?>
<Relationships xmlns="http://schemas.openxmlformats.org/package/2006/relationships"><Relationship Id="rId2" Type="http://schemas.openxmlformats.org/officeDocument/2006/relationships/slide" Target="../slides/slide912.xml"/><Relationship Id="rId1" Type="http://schemas.openxmlformats.org/officeDocument/2006/relationships/notesMaster" Target="../notesMasters/notesMaster1.xml"/></Relationships>
</file>

<file path=ppt/notesSlides/_rels/notesSlide913.xml.rels><?xml version="1.0" encoding="UTF-8" standalone="yes"?>
<Relationships xmlns="http://schemas.openxmlformats.org/package/2006/relationships"><Relationship Id="rId2" Type="http://schemas.openxmlformats.org/officeDocument/2006/relationships/slide" Target="../slides/slide913.xml"/><Relationship Id="rId1" Type="http://schemas.openxmlformats.org/officeDocument/2006/relationships/notesMaster" Target="../notesMasters/notesMaster1.xml"/></Relationships>
</file>

<file path=ppt/notesSlides/_rels/notesSlide914.xml.rels><?xml version="1.0" encoding="UTF-8" standalone="yes"?>
<Relationships xmlns="http://schemas.openxmlformats.org/package/2006/relationships"><Relationship Id="rId2" Type="http://schemas.openxmlformats.org/officeDocument/2006/relationships/slide" Target="../slides/slide914.xml"/><Relationship Id="rId1" Type="http://schemas.openxmlformats.org/officeDocument/2006/relationships/notesMaster" Target="../notesMasters/notesMaster1.xml"/></Relationships>
</file>

<file path=ppt/notesSlides/_rels/notesSlide915.xml.rels><?xml version="1.0" encoding="UTF-8" standalone="yes"?>
<Relationships xmlns="http://schemas.openxmlformats.org/package/2006/relationships"><Relationship Id="rId2" Type="http://schemas.openxmlformats.org/officeDocument/2006/relationships/slide" Target="../slides/slide915.xml"/><Relationship Id="rId1" Type="http://schemas.openxmlformats.org/officeDocument/2006/relationships/notesMaster" Target="../notesMasters/notesMaster1.xml"/></Relationships>
</file>

<file path=ppt/notesSlides/_rels/notesSlide916.xml.rels><?xml version="1.0" encoding="UTF-8" standalone="yes"?>
<Relationships xmlns="http://schemas.openxmlformats.org/package/2006/relationships"><Relationship Id="rId2" Type="http://schemas.openxmlformats.org/officeDocument/2006/relationships/slide" Target="../slides/slide916.xml"/><Relationship Id="rId1" Type="http://schemas.openxmlformats.org/officeDocument/2006/relationships/notesMaster" Target="../notesMasters/notesMaster1.xml"/></Relationships>
</file>

<file path=ppt/notesSlides/_rels/notesSlide917.xml.rels><?xml version="1.0" encoding="UTF-8" standalone="yes"?>
<Relationships xmlns="http://schemas.openxmlformats.org/package/2006/relationships"><Relationship Id="rId2" Type="http://schemas.openxmlformats.org/officeDocument/2006/relationships/slide" Target="../slides/slide917.xml"/><Relationship Id="rId1" Type="http://schemas.openxmlformats.org/officeDocument/2006/relationships/notesMaster" Target="../notesMasters/notesMaster1.xml"/></Relationships>
</file>

<file path=ppt/notesSlides/_rels/notesSlide918.xml.rels><?xml version="1.0" encoding="UTF-8" standalone="yes"?>
<Relationships xmlns="http://schemas.openxmlformats.org/package/2006/relationships"><Relationship Id="rId2" Type="http://schemas.openxmlformats.org/officeDocument/2006/relationships/slide" Target="../slides/slide918.xml"/><Relationship Id="rId1" Type="http://schemas.openxmlformats.org/officeDocument/2006/relationships/notesMaster" Target="../notesMasters/notesMaster1.xml"/></Relationships>
</file>

<file path=ppt/notesSlides/_rels/notesSlide919.xml.rels><?xml version="1.0" encoding="UTF-8" standalone="yes"?>
<Relationships xmlns="http://schemas.openxmlformats.org/package/2006/relationships"><Relationship Id="rId2" Type="http://schemas.openxmlformats.org/officeDocument/2006/relationships/slide" Target="../slides/slide9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0.xml.rels><?xml version="1.0" encoding="UTF-8" standalone="yes"?>
<Relationships xmlns="http://schemas.openxmlformats.org/package/2006/relationships"><Relationship Id="rId2" Type="http://schemas.openxmlformats.org/officeDocument/2006/relationships/slide" Target="../slides/slide920.xml"/><Relationship Id="rId1" Type="http://schemas.openxmlformats.org/officeDocument/2006/relationships/notesMaster" Target="../notesMasters/notesMaster1.xml"/></Relationships>
</file>

<file path=ppt/notesSlides/_rels/notesSlide921.xml.rels><?xml version="1.0" encoding="UTF-8" standalone="yes"?>
<Relationships xmlns="http://schemas.openxmlformats.org/package/2006/relationships"><Relationship Id="rId2" Type="http://schemas.openxmlformats.org/officeDocument/2006/relationships/slide" Target="../slides/slide921.xml"/><Relationship Id="rId1" Type="http://schemas.openxmlformats.org/officeDocument/2006/relationships/notesMaster" Target="../notesMasters/notesMaster1.xml"/></Relationships>
</file>

<file path=ppt/notesSlides/_rels/notesSlide922.xml.rels><?xml version="1.0" encoding="UTF-8" standalone="yes"?>
<Relationships xmlns="http://schemas.openxmlformats.org/package/2006/relationships"><Relationship Id="rId2" Type="http://schemas.openxmlformats.org/officeDocument/2006/relationships/slide" Target="../slides/slide922.xml"/><Relationship Id="rId1" Type="http://schemas.openxmlformats.org/officeDocument/2006/relationships/notesMaster" Target="../notesMasters/notesMaster1.xml"/></Relationships>
</file>

<file path=ppt/notesSlides/_rels/notesSlide923.xml.rels><?xml version="1.0" encoding="UTF-8" standalone="yes"?>
<Relationships xmlns="http://schemas.openxmlformats.org/package/2006/relationships"><Relationship Id="rId2" Type="http://schemas.openxmlformats.org/officeDocument/2006/relationships/slide" Target="../slides/slide923.xml"/><Relationship Id="rId1" Type="http://schemas.openxmlformats.org/officeDocument/2006/relationships/notesMaster" Target="../notesMasters/notesMaster1.xml"/></Relationships>
</file>

<file path=ppt/notesSlides/_rels/notesSlide924.xml.rels><?xml version="1.0" encoding="UTF-8" standalone="yes"?>
<Relationships xmlns="http://schemas.openxmlformats.org/package/2006/relationships"><Relationship Id="rId2" Type="http://schemas.openxmlformats.org/officeDocument/2006/relationships/slide" Target="../slides/slide924.xml"/><Relationship Id="rId1" Type="http://schemas.openxmlformats.org/officeDocument/2006/relationships/notesMaster" Target="../notesMasters/notesMaster1.xml"/></Relationships>
</file>

<file path=ppt/notesSlides/_rels/notesSlide925.xml.rels><?xml version="1.0" encoding="UTF-8" standalone="yes"?>
<Relationships xmlns="http://schemas.openxmlformats.org/package/2006/relationships"><Relationship Id="rId2" Type="http://schemas.openxmlformats.org/officeDocument/2006/relationships/slide" Target="../slides/slide925.xml"/><Relationship Id="rId1" Type="http://schemas.openxmlformats.org/officeDocument/2006/relationships/notesMaster" Target="../notesMasters/notesMaster1.xml"/></Relationships>
</file>

<file path=ppt/notesSlides/_rels/notesSlide926.xml.rels><?xml version="1.0" encoding="UTF-8" standalone="yes"?>
<Relationships xmlns="http://schemas.openxmlformats.org/package/2006/relationships"><Relationship Id="rId2" Type="http://schemas.openxmlformats.org/officeDocument/2006/relationships/slide" Target="../slides/slide926.xml"/><Relationship Id="rId1" Type="http://schemas.openxmlformats.org/officeDocument/2006/relationships/notesMaster" Target="../notesMasters/notesMaster1.xml"/></Relationships>
</file>

<file path=ppt/notesSlides/_rels/notesSlide927.xml.rels><?xml version="1.0" encoding="UTF-8" standalone="yes"?>
<Relationships xmlns="http://schemas.openxmlformats.org/package/2006/relationships"><Relationship Id="rId2" Type="http://schemas.openxmlformats.org/officeDocument/2006/relationships/slide" Target="../slides/slide927.xml"/><Relationship Id="rId1" Type="http://schemas.openxmlformats.org/officeDocument/2006/relationships/notesMaster" Target="../notesMasters/notesMaster1.xml"/></Relationships>
</file>

<file path=ppt/notesSlides/_rels/notesSlide928.xml.rels><?xml version="1.0" encoding="UTF-8" standalone="yes"?>
<Relationships xmlns="http://schemas.openxmlformats.org/package/2006/relationships"><Relationship Id="rId2" Type="http://schemas.openxmlformats.org/officeDocument/2006/relationships/slide" Target="../slides/slide928.xml"/><Relationship Id="rId1" Type="http://schemas.openxmlformats.org/officeDocument/2006/relationships/notesMaster" Target="../notesMasters/notesMaster1.xml"/></Relationships>
</file>

<file path=ppt/notesSlides/_rels/notesSlide929.xml.rels><?xml version="1.0" encoding="UTF-8" standalone="yes"?>
<Relationships xmlns="http://schemas.openxmlformats.org/package/2006/relationships"><Relationship Id="rId2" Type="http://schemas.openxmlformats.org/officeDocument/2006/relationships/slide" Target="../slides/slide92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0.xml.rels><?xml version="1.0" encoding="UTF-8" standalone="yes"?>
<Relationships xmlns="http://schemas.openxmlformats.org/package/2006/relationships"><Relationship Id="rId2" Type="http://schemas.openxmlformats.org/officeDocument/2006/relationships/slide" Target="../slides/slide930.xml"/><Relationship Id="rId1" Type="http://schemas.openxmlformats.org/officeDocument/2006/relationships/notesMaster" Target="../notesMasters/notesMaster1.xml"/></Relationships>
</file>

<file path=ppt/notesSlides/_rels/notesSlide931.xml.rels><?xml version="1.0" encoding="UTF-8" standalone="yes"?>
<Relationships xmlns="http://schemas.openxmlformats.org/package/2006/relationships"><Relationship Id="rId2" Type="http://schemas.openxmlformats.org/officeDocument/2006/relationships/slide" Target="../slides/slide931.xml"/><Relationship Id="rId1" Type="http://schemas.openxmlformats.org/officeDocument/2006/relationships/notesMaster" Target="../notesMasters/notesMaster1.xml"/></Relationships>
</file>

<file path=ppt/notesSlides/_rels/notesSlide932.xml.rels><?xml version="1.0" encoding="UTF-8" standalone="yes"?>
<Relationships xmlns="http://schemas.openxmlformats.org/package/2006/relationships"><Relationship Id="rId2" Type="http://schemas.openxmlformats.org/officeDocument/2006/relationships/slide" Target="../slides/slide932.xml"/><Relationship Id="rId1" Type="http://schemas.openxmlformats.org/officeDocument/2006/relationships/notesMaster" Target="../notesMasters/notesMaster1.xml"/></Relationships>
</file>

<file path=ppt/notesSlides/_rels/notesSlide933.xml.rels><?xml version="1.0" encoding="UTF-8" standalone="yes"?>
<Relationships xmlns="http://schemas.openxmlformats.org/package/2006/relationships"><Relationship Id="rId2" Type="http://schemas.openxmlformats.org/officeDocument/2006/relationships/slide" Target="../slides/slide933.xml"/><Relationship Id="rId1" Type="http://schemas.openxmlformats.org/officeDocument/2006/relationships/notesMaster" Target="../notesMasters/notesMaster1.xml"/></Relationships>
</file>

<file path=ppt/notesSlides/_rels/notesSlide934.xml.rels><?xml version="1.0" encoding="UTF-8" standalone="yes"?>
<Relationships xmlns="http://schemas.openxmlformats.org/package/2006/relationships"><Relationship Id="rId2" Type="http://schemas.openxmlformats.org/officeDocument/2006/relationships/slide" Target="../slides/slide934.xml"/><Relationship Id="rId1" Type="http://schemas.openxmlformats.org/officeDocument/2006/relationships/notesMaster" Target="../notesMasters/notesMaster1.xml"/></Relationships>
</file>

<file path=ppt/notesSlides/_rels/notesSlide935.xml.rels><?xml version="1.0" encoding="UTF-8" standalone="yes"?>
<Relationships xmlns="http://schemas.openxmlformats.org/package/2006/relationships"><Relationship Id="rId2" Type="http://schemas.openxmlformats.org/officeDocument/2006/relationships/slide" Target="../slides/slide935.xml"/><Relationship Id="rId1" Type="http://schemas.openxmlformats.org/officeDocument/2006/relationships/notesMaster" Target="../notesMasters/notesMaster1.xml"/></Relationships>
</file>

<file path=ppt/notesSlides/_rels/notesSlide936.xml.rels><?xml version="1.0" encoding="UTF-8" standalone="yes"?>
<Relationships xmlns="http://schemas.openxmlformats.org/package/2006/relationships"><Relationship Id="rId2" Type="http://schemas.openxmlformats.org/officeDocument/2006/relationships/slide" Target="../slides/slide936.xml"/><Relationship Id="rId1" Type="http://schemas.openxmlformats.org/officeDocument/2006/relationships/notesMaster" Target="../notesMasters/notesMaster1.xml"/></Relationships>
</file>

<file path=ppt/notesSlides/_rels/notesSlide937.xml.rels><?xml version="1.0" encoding="UTF-8" standalone="yes"?>
<Relationships xmlns="http://schemas.openxmlformats.org/package/2006/relationships"><Relationship Id="rId2" Type="http://schemas.openxmlformats.org/officeDocument/2006/relationships/slide" Target="../slides/slide937.xml"/><Relationship Id="rId1" Type="http://schemas.openxmlformats.org/officeDocument/2006/relationships/notesMaster" Target="../notesMasters/notesMaster1.xml"/></Relationships>
</file>

<file path=ppt/notesSlides/_rels/notesSlide938.xml.rels><?xml version="1.0" encoding="UTF-8" standalone="yes"?>
<Relationships xmlns="http://schemas.openxmlformats.org/package/2006/relationships"><Relationship Id="rId2" Type="http://schemas.openxmlformats.org/officeDocument/2006/relationships/slide" Target="../slides/slide938.xml"/><Relationship Id="rId1" Type="http://schemas.openxmlformats.org/officeDocument/2006/relationships/notesMaster" Target="../notesMasters/notesMaster1.xml"/></Relationships>
</file>

<file path=ppt/notesSlides/_rels/notesSlide939.xml.rels><?xml version="1.0" encoding="UTF-8" standalone="yes"?>
<Relationships xmlns="http://schemas.openxmlformats.org/package/2006/relationships"><Relationship Id="rId2" Type="http://schemas.openxmlformats.org/officeDocument/2006/relationships/slide" Target="../slides/slide93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0.xml.rels><?xml version="1.0" encoding="UTF-8" standalone="yes"?>
<Relationships xmlns="http://schemas.openxmlformats.org/package/2006/relationships"><Relationship Id="rId2" Type="http://schemas.openxmlformats.org/officeDocument/2006/relationships/slide" Target="../slides/slide940.xml"/><Relationship Id="rId1" Type="http://schemas.openxmlformats.org/officeDocument/2006/relationships/notesMaster" Target="../notesMasters/notesMaster1.xml"/></Relationships>
</file>

<file path=ppt/notesSlides/_rels/notesSlide941.xml.rels><?xml version="1.0" encoding="UTF-8" standalone="yes"?>
<Relationships xmlns="http://schemas.openxmlformats.org/package/2006/relationships"><Relationship Id="rId2" Type="http://schemas.openxmlformats.org/officeDocument/2006/relationships/slide" Target="../slides/slide941.xml"/><Relationship Id="rId1" Type="http://schemas.openxmlformats.org/officeDocument/2006/relationships/notesMaster" Target="../notesMasters/notesMaster1.xml"/></Relationships>
</file>

<file path=ppt/notesSlides/_rels/notesSlide942.xml.rels><?xml version="1.0" encoding="UTF-8" standalone="yes"?>
<Relationships xmlns="http://schemas.openxmlformats.org/package/2006/relationships"><Relationship Id="rId2" Type="http://schemas.openxmlformats.org/officeDocument/2006/relationships/slide" Target="../slides/slide942.xml"/><Relationship Id="rId1" Type="http://schemas.openxmlformats.org/officeDocument/2006/relationships/notesMaster" Target="../notesMasters/notesMaster1.xml"/></Relationships>
</file>

<file path=ppt/notesSlides/_rels/notesSlide943.xml.rels><?xml version="1.0" encoding="UTF-8" standalone="yes"?>
<Relationships xmlns="http://schemas.openxmlformats.org/package/2006/relationships"><Relationship Id="rId2" Type="http://schemas.openxmlformats.org/officeDocument/2006/relationships/slide" Target="../slides/slide943.xml"/><Relationship Id="rId1" Type="http://schemas.openxmlformats.org/officeDocument/2006/relationships/notesMaster" Target="../notesMasters/notesMaster1.xml"/></Relationships>
</file>

<file path=ppt/notesSlides/_rels/notesSlide944.xml.rels><?xml version="1.0" encoding="UTF-8" standalone="yes"?>
<Relationships xmlns="http://schemas.openxmlformats.org/package/2006/relationships"><Relationship Id="rId2" Type="http://schemas.openxmlformats.org/officeDocument/2006/relationships/slide" Target="../slides/slide944.xml"/><Relationship Id="rId1" Type="http://schemas.openxmlformats.org/officeDocument/2006/relationships/notesMaster" Target="../notesMasters/notesMaster1.xml"/></Relationships>
</file>

<file path=ppt/notesSlides/_rels/notesSlide945.xml.rels><?xml version="1.0" encoding="UTF-8" standalone="yes"?>
<Relationships xmlns="http://schemas.openxmlformats.org/package/2006/relationships"><Relationship Id="rId2" Type="http://schemas.openxmlformats.org/officeDocument/2006/relationships/slide" Target="../slides/slide945.xml"/><Relationship Id="rId1" Type="http://schemas.openxmlformats.org/officeDocument/2006/relationships/notesMaster" Target="../notesMasters/notesMaster1.xml"/></Relationships>
</file>

<file path=ppt/notesSlides/_rels/notesSlide946.xml.rels><?xml version="1.0" encoding="UTF-8" standalone="yes"?>
<Relationships xmlns="http://schemas.openxmlformats.org/package/2006/relationships"><Relationship Id="rId2" Type="http://schemas.openxmlformats.org/officeDocument/2006/relationships/slide" Target="../slides/slide946.xml"/><Relationship Id="rId1" Type="http://schemas.openxmlformats.org/officeDocument/2006/relationships/notesMaster" Target="../notesMasters/notesMaster1.xml"/></Relationships>
</file>

<file path=ppt/notesSlides/_rels/notesSlide947.xml.rels><?xml version="1.0" encoding="UTF-8" standalone="yes"?>
<Relationships xmlns="http://schemas.openxmlformats.org/package/2006/relationships"><Relationship Id="rId2" Type="http://schemas.openxmlformats.org/officeDocument/2006/relationships/slide" Target="../slides/slide947.xml"/><Relationship Id="rId1" Type="http://schemas.openxmlformats.org/officeDocument/2006/relationships/notesMaster" Target="../notesMasters/notesMaster1.xml"/></Relationships>
</file>

<file path=ppt/notesSlides/_rels/notesSlide948.xml.rels><?xml version="1.0" encoding="UTF-8" standalone="yes"?>
<Relationships xmlns="http://schemas.openxmlformats.org/package/2006/relationships"><Relationship Id="rId2" Type="http://schemas.openxmlformats.org/officeDocument/2006/relationships/slide" Target="../slides/slide948.xml"/><Relationship Id="rId1" Type="http://schemas.openxmlformats.org/officeDocument/2006/relationships/notesMaster" Target="../notesMasters/notesMaster1.xml"/></Relationships>
</file>

<file path=ppt/notesSlides/_rels/notesSlide949.xml.rels><?xml version="1.0" encoding="UTF-8" standalone="yes"?>
<Relationships xmlns="http://schemas.openxmlformats.org/package/2006/relationships"><Relationship Id="rId2" Type="http://schemas.openxmlformats.org/officeDocument/2006/relationships/slide" Target="../slides/slide94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0.xml.rels><?xml version="1.0" encoding="UTF-8" standalone="yes"?>
<Relationships xmlns="http://schemas.openxmlformats.org/package/2006/relationships"><Relationship Id="rId2" Type="http://schemas.openxmlformats.org/officeDocument/2006/relationships/slide" Target="../slides/slide950.xml"/><Relationship Id="rId1" Type="http://schemas.openxmlformats.org/officeDocument/2006/relationships/notesMaster" Target="../notesMasters/notesMaster1.xml"/></Relationships>
</file>

<file path=ppt/notesSlides/_rels/notesSlide951.xml.rels><?xml version="1.0" encoding="UTF-8" standalone="yes"?>
<Relationships xmlns="http://schemas.openxmlformats.org/package/2006/relationships"><Relationship Id="rId2" Type="http://schemas.openxmlformats.org/officeDocument/2006/relationships/slide" Target="../slides/slide951.xml"/><Relationship Id="rId1" Type="http://schemas.openxmlformats.org/officeDocument/2006/relationships/notesMaster" Target="../notesMasters/notesMaster1.xml"/></Relationships>
</file>

<file path=ppt/notesSlides/_rels/notesSlide952.xml.rels><?xml version="1.0" encoding="UTF-8" standalone="yes"?>
<Relationships xmlns="http://schemas.openxmlformats.org/package/2006/relationships"><Relationship Id="rId2" Type="http://schemas.openxmlformats.org/officeDocument/2006/relationships/slide" Target="../slides/slide952.xml"/><Relationship Id="rId1" Type="http://schemas.openxmlformats.org/officeDocument/2006/relationships/notesMaster" Target="../notesMasters/notesMaster1.xml"/></Relationships>
</file>

<file path=ppt/notesSlides/_rels/notesSlide953.xml.rels><?xml version="1.0" encoding="UTF-8" standalone="yes"?>
<Relationships xmlns="http://schemas.openxmlformats.org/package/2006/relationships"><Relationship Id="rId2" Type="http://schemas.openxmlformats.org/officeDocument/2006/relationships/slide" Target="../slides/slide953.xml"/><Relationship Id="rId1" Type="http://schemas.openxmlformats.org/officeDocument/2006/relationships/notesMaster" Target="../notesMasters/notesMaster1.xml"/></Relationships>
</file>

<file path=ppt/notesSlides/_rels/notesSlide954.xml.rels><?xml version="1.0" encoding="UTF-8" standalone="yes"?>
<Relationships xmlns="http://schemas.openxmlformats.org/package/2006/relationships"><Relationship Id="rId2" Type="http://schemas.openxmlformats.org/officeDocument/2006/relationships/slide" Target="../slides/slide954.xml"/><Relationship Id="rId1" Type="http://schemas.openxmlformats.org/officeDocument/2006/relationships/notesMaster" Target="../notesMasters/notesMaster1.xml"/></Relationships>
</file>

<file path=ppt/notesSlides/_rels/notesSlide955.xml.rels><?xml version="1.0" encoding="UTF-8" standalone="yes"?>
<Relationships xmlns="http://schemas.openxmlformats.org/package/2006/relationships"><Relationship Id="rId2" Type="http://schemas.openxmlformats.org/officeDocument/2006/relationships/slide" Target="../slides/slide955.xml"/><Relationship Id="rId1" Type="http://schemas.openxmlformats.org/officeDocument/2006/relationships/notesMaster" Target="../notesMasters/notesMaster1.xml"/></Relationships>
</file>

<file path=ppt/notesSlides/_rels/notesSlide956.xml.rels><?xml version="1.0" encoding="UTF-8" standalone="yes"?>
<Relationships xmlns="http://schemas.openxmlformats.org/package/2006/relationships"><Relationship Id="rId2" Type="http://schemas.openxmlformats.org/officeDocument/2006/relationships/slide" Target="../slides/slide956.xml"/><Relationship Id="rId1" Type="http://schemas.openxmlformats.org/officeDocument/2006/relationships/notesMaster" Target="../notesMasters/notesMaster1.xml"/></Relationships>
</file>

<file path=ppt/notesSlides/_rels/notesSlide957.xml.rels><?xml version="1.0" encoding="UTF-8" standalone="yes"?>
<Relationships xmlns="http://schemas.openxmlformats.org/package/2006/relationships"><Relationship Id="rId2" Type="http://schemas.openxmlformats.org/officeDocument/2006/relationships/slide" Target="../slides/slide957.xml"/><Relationship Id="rId1" Type="http://schemas.openxmlformats.org/officeDocument/2006/relationships/notesMaster" Target="../notesMasters/notesMaster1.xml"/></Relationships>
</file>

<file path=ppt/notesSlides/_rels/notesSlide958.xml.rels><?xml version="1.0" encoding="UTF-8" standalone="yes"?>
<Relationships xmlns="http://schemas.openxmlformats.org/package/2006/relationships"><Relationship Id="rId2" Type="http://schemas.openxmlformats.org/officeDocument/2006/relationships/slide" Target="../slides/slide958.xml"/><Relationship Id="rId1" Type="http://schemas.openxmlformats.org/officeDocument/2006/relationships/notesMaster" Target="../notesMasters/notesMaster1.xml"/></Relationships>
</file>

<file path=ppt/notesSlides/_rels/notesSlide959.xml.rels><?xml version="1.0" encoding="UTF-8" standalone="yes"?>
<Relationships xmlns="http://schemas.openxmlformats.org/package/2006/relationships"><Relationship Id="rId2" Type="http://schemas.openxmlformats.org/officeDocument/2006/relationships/slide" Target="../slides/slide95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0.xml.rels><?xml version="1.0" encoding="UTF-8" standalone="yes"?>
<Relationships xmlns="http://schemas.openxmlformats.org/package/2006/relationships"><Relationship Id="rId2" Type="http://schemas.openxmlformats.org/officeDocument/2006/relationships/slide" Target="../slides/slide960.xml"/><Relationship Id="rId1" Type="http://schemas.openxmlformats.org/officeDocument/2006/relationships/notesMaster" Target="../notesMasters/notesMaster1.xml"/></Relationships>
</file>

<file path=ppt/notesSlides/_rels/notesSlide961.xml.rels><?xml version="1.0" encoding="UTF-8" standalone="yes"?>
<Relationships xmlns="http://schemas.openxmlformats.org/package/2006/relationships"><Relationship Id="rId2" Type="http://schemas.openxmlformats.org/officeDocument/2006/relationships/slide" Target="../slides/slide961.xml"/><Relationship Id="rId1" Type="http://schemas.openxmlformats.org/officeDocument/2006/relationships/notesMaster" Target="../notesMasters/notesMaster1.xml"/></Relationships>
</file>

<file path=ppt/notesSlides/_rels/notesSlide962.xml.rels><?xml version="1.0" encoding="UTF-8" standalone="yes"?>
<Relationships xmlns="http://schemas.openxmlformats.org/package/2006/relationships"><Relationship Id="rId2" Type="http://schemas.openxmlformats.org/officeDocument/2006/relationships/slide" Target="../slides/slide962.xml"/><Relationship Id="rId1" Type="http://schemas.openxmlformats.org/officeDocument/2006/relationships/notesMaster" Target="../notesMasters/notesMaster1.xml"/></Relationships>
</file>

<file path=ppt/notesSlides/_rels/notesSlide963.xml.rels><?xml version="1.0" encoding="UTF-8" standalone="yes"?>
<Relationships xmlns="http://schemas.openxmlformats.org/package/2006/relationships"><Relationship Id="rId2" Type="http://schemas.openxmlformats.org/officeDocument/2006/relationships/slide" Target="../slides/slide963.xml"/><Relationship Id="rId1" Type="http://schemas.openxmlformats.org/officeDocument/2006/relationships/notesMaster" Target="../notesMasters/notesMaster1.xml"/></Relationships>
</file>

<file path=ppt/notesSlides/_rels/notesSlide964.xml.rels><?xml version="1.0" encoding="UTF-8" standalone="yes"?>
<Relationships xmlns="http://schemas.openxmlformats.org/package/2006/relationships"><Relationship Id="rId2" Type="http://schemas.openxmlformats.org/officeDocument/2006/relationships/slide" Target="../slides/slide964.xml"/><Relationship Id="rId1" Type="http://schemas.openxmlformats.org/officeDocument/2006/relationships/notesMaster" Target="../notesMasters/notesMaster1.xml"/></Relationships>
</file>

<file path=ppt/notesSlides/_rels/notesSlide965.xml.rels><?xml version="1.0" encoding="UTF-8" standalone="yes"?>
<Relationships xmlns="http://schemas.openxmlformats.org/package/2006/relationships"><Relationship Id="rId2" Type="http://schemas.openxmlformats.org/officeDocument/2006/relationships/slide" Target="../slides/slide965.xml"/><Relationship Id="rId1" Type="http://schemas.openxmlformats.org/officeDocument/2006/relationships/notesMaster" Target="../notesMasters/notesMaster1.xml"/></Relationships>
</file>

<file path=ppt/notesSlides/_rels/notesSlide966.xml.rels><?xml version="1.0" encoding="UTF-8" standalone="yes"?>
<Relationships xmlns="http://schemas.openxmlformats.org/package/2006/relationships"><Relationship Id="rId2" Type="http://schemas.openxmlformats.org/officeDocument/2006/relationships/slide" Target="../slides/slide966.xml"/><Relationship Id="rId1" Type="http://schemas.openxmlformats.org/officeDocument/2006/relationships/notesMaster" Target="../notesMasters/notesMaster1.xml"/></Relationships>
</file>

<file path=ppt/notesSlides/_rels/notesSlide967.xml.rels><?xml version="1.0" encoding="UTF-8" standalone="yes"?>
<Relationships xmlns="http://schemas.openxmlformats.org/package/2006/relationships"><Relationship Id="rId2" Type="http://schemas.openxmlformats.org/officeDocument/2006/relationships/slide" Target="../slides/slide967.xml"/><Relationship Id="rId1" Type="http://schemas.openxmlformats.org/officeDocument/2006/relationships/notesMaster" Target="../notesMasters/notesMaster1.xml"/></Relationships>
</file>

<file path=ppt/notesSlides/_rels/notesSlide968.xml.rels><?xml version="1.0" encoding="UTF-8" standalone="yes"?>
<Relationships xmlns="http://schemas.openxmlformats.org/package/2006/relationships"><Relationship Id="rId2" Type="http://schemas.openxmlformats.org/officeDocument/2006/relationships/slide" Target="../slides/slide968.xml"/><Relationship Id="rId1" Type="http://schemas.openxmlformats.org/officeDocument/2006/relationships/notesMaster" Target="../notesMasters/notesMaster1.xml"/></Relationships>
</file>

<file path=ppt/notesSlides/_rels/notesSlide969.xml.rels><?xml version="1.0" encoding="UTF-8" standalone="yes"?>
<Relationships xmlns="http://schemas.openxmlformats.org/package/2006/relationships"><Relationship Id="rId2" Type="http://schemas.openxmlformats.org/officeDocument/2006/relationships/slide" Target="../slides/slide96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0.xml.rels><?xml version="1.0" encoding="UTF-8" standalone="yes"?>
<Relationships xmlns="http://schemas.openxmlformats.org/package/2006/relationships"><Relationship Id="rId2" Type="http://schemas.openxmlformats.org/officeDocument/2006/relationships/slide" Target="../slides/slide970.xml"/><Relationship Id="rId1" Type="http://schemas.openxmlformats.org/officeDocument/2006/relationships/notesMaster" Target="../notesMasters/notesMaster1.xml"/></Relationships>
</file>

<file path=ppt/notesSlides/_rels/notesSlide971.xml.rels><?xml version="1.0" encoding="UTF-8" standalone="yes"?>
<Relationships xmlns="http://schemas.openxmlformats.org/package/2006/relationships"><Relationship Id="rId2" Type="http://schemas.openxmlformats.org/officeDocument/2006/relationships/slide" Target="../slides/slide971.xml"/><Relationship Id="rId1" Type="http://schemas.openxmlformats.org/officeDocument/2006/relationships/notesMaster" Target="../notesMasters/notesMaster1.xml"/></Relationships>
</file>

<file path=ppt/notesSlides/_rels/notesSlide972.xml.rels><?xml version="1.0" encoding="UTF-8" standalone="yes"?>
<Relationships xmlns="http://schemas.openxmlformats.org/package/2006/relationships"><Relationship Id="rId2" Type="http://schemas.openxmlformats.org/officeDocument/2006/relationships/slide" Target="../slides/slide972.xml"/><Relationship Id="rId1" Type="http://schemas.openxmlformats.org/officeDocument/2006/relationships/notesMaster" Target="../notesMasters/notesMaster1.xml"/></Relationships>
</file>

<file path=ppt/notesSlides/_rels/notesSlide973.xml.rels><?xml version="1.0" encoding="UTF-8" standalone="yes"?>
<Relationships xmlns="http://schemas.openxmlformats.org/package/2006/relationships"><Relationship Id="rId2" Type="http://schemas.openxmlformats.org/officeDocument/2006/relationships/slide" Target="../slides/slide973.xml"/><Relationship Id="rId1" Type="http://schemas.openxmlformats.org/officeDocument/2006/relationships/notesMaster" Target="../notesMasters/notesMaster1.xml"/></Relationships>
</file>

<file path=ppt/notesSlides/_rels/notesSlide974.xml.rels><?xml version="1.0" encoding="UTF-8" standalone="yes"?>
<Relationships xmlns="http://schemas.openxmlformats.org/package/2006/relationships"><Relationship Id="rId2" Type="http://schemas.openxmlformats.org/officeDocument/2006/relationships/slide" Target="../slides/slide974.xml"/><Relationship Id="rId1" Type="http://schemas.openxmlformats.org/officeDocument/2006/relationships/notesMaster" Target="../notesMasters/notesMaster1.xml"/></Relationships>
</file>

<file path=ppt/notesSlides/_rels/notesSlide975.xml.rels><?xml version="1.0" encoding="UTF-8" standalone="yes"?>
<Relationships xmlns="http://schemas.openxmlformats.org/package/2006/relationships"><Relationship Id="rId2" Type="http://schemas.openxmlformats.org/officeDocument/2006/relationships/slide" Target="../slides/slide975.xml"/><Relationship Id="rId1" Type="http://schemas.openxmlformats.org/officeDocument/2006/relationships/notesMaster" Target="../notesMasters/notesMaster1.xml"/></Relationships>
</file>

<file path=ppt/notesSlides/_rels/notesSlide976.xml.rels><?xml version="1.0" encoding="UTF-8" standalone="yes"?>
<Relationships xmlns="http://schemas.openxmlformats.org/package/2006/relationships"><Relationship Id="rId2" Type="http://schemas.openxmlformats.org/officeDocument/2006/relationships/slide" Target="../slides/slide976.xml"/><Relationship Id="rId1" Type="http://schemas.openxmlformats.org/officeDocument/2006/relationships/notesMaster" Target="../notesMasters/notesMaster1.xml"/></Relationships>
</file>

<file path=ppt/notesSlides/_rels/notesSlide977.xml.rels><?xml version="1.0" encoding="UTF-8" standalone="yes"?>
<Relationships xmlns="http://schemas.openxmlformats.org/package/2006/relationships"><Relationship Id="rId2" Type="http://schemas.openxmlformats.org/officeDocument/2006/relationships/slide" Target="../slides/slide977.xml"/><Relationship Id="rId1" Type="http://schemas.openxmlformats.org/officeDocument/2006/relationships/notesMaster" Target="../notesMasters/notesMaster1.xml"/></Relationships>
</file>

<file path=ppt/notesSlides/_rels/notesSlide978.xml.rels><?xml version="1.0" encoding="UTF-8" standalone="yes"?>
<Relationships xmlns="http://schemas.openxmlformats.org/package/2006/relationships"><Relationship Id="rId2" Type="http://schemas.openxmlformats.org/officeDocument/2006/relationships/slide" Target="../slides/slide978.xml"/><Relationship Id="rId1" Type="http://schemas.openxmlformats.org/officeDocument/2006/relationships/notesMaster" Target="../notesMasters/notesMaster1.xml"/></Relationships>
</file>

<file path=ppt/notesSlides/_rels/notesSlide979.xml.rels><?xml version="1.0" encoding="UTF-8" standalone="yes"?>
<Relationships xmlns="http://schemas.openxmlformats.org/package/2006/relationships"><Relationship Id="rId2" Type="http://schemas.openxmlformats.org/officeDocument/2006/relationships/slide" Target="../slides/slide97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0.xml.rels><?xml version="1.0" encoding="UTF-8" standalone="yes"?>
<Relationships xmlns="http://schemas.openxmlformats.org/package/2006/relationships"><Relationship Id="rId2" Type="http://schemas.openxmlformats.org/officeDocument/2006/relationships/slide" Target="../slides/slide980.xml"/><Relationship Id="rId1" Type="http://schemas.openxmlformats.org/officeDocument/2006/relationships/notesMaster" Target="../notesMasters/notesMaster1.xml"/></Relationships>
</file>

<file path=ppt/notesSlides/_rels/notesSlide981.xml.rels><?xml version="1.0" encoding="UTF-8" standalone="yes"?>
<Relationships xmlns="http://schemas.openxmlformats.org/package/2006/relationships"><Relationship Id="rId2" Type="http://schemas.openxmlformats.org/officeDocument/2006/relationships/slide" Target="../slides/slide981.xml"/><Relationship Id="rId1" Type="http://schemas.openxmlformats.org/officeDocument/2006/relationships/notesMaster" Target="../notesMasters/notesMaster1.xml"/></Relationships>
</file>

<file path=ppt/notesSlides/_rels/notesSlide982.xml.rels><?xml version="1.0" encoding="UTF-8" standalone="yes"?>
<Relationships xmlns="http://schemas.openxmlformats.org/package/2006/relationships"><Relationship Id="rId2" Type="http://schemas.openxmlformats.org/officeDocument/2006/relationships/slide" Target="../slides/slide982.xml"/><Relationship Id="rId1" Type="http://schemas.openxmlformats.org/officeDocument/2006/relationships/notesMaster" Target="../notesMasters/notesMaster1.xml"/></Relationships>
</file>

<file path=ppt/notesSlides/_rels/notesSlide983.xml.rels><?xml version="1.0" encoding="UTF-8" standalone="yes"?>
<Relationships xmlns="http://schemas.openxmlformats.org/package/2006/relationships"><Relationship Id="rId2" Type="http://schemas.openxmlformats.org/officeDocument/2006/relationships/slide" Target="../slides/slide983.xml"/><Relationship Id="rId1" Type="http://schemas.openxmlformats.org/officeDocument/2006/relationships/notesMaster" Target="../notesMasters/notesMaster1.xml"/></Relationships>
</file>

<file path=ppt/notesSlides/_rels/notesSlide984.xml.rels><?xml version="1.0" encoding="UTF-8" standalone="yes"?>
<Relationships xmlns="http://schemas.openxmlformats.org/package/2006/relationships"><Relationship Id="rId2" Type="http://schemas.openxmlformats.org/officeDocument/2006/relationships/slide" Target="../slides/slide984.xml"/><Relationship Id="rId1" Type="http://schemas.openxmlformats.org/officeDocument/2006/relationships/notesMaster" Target="../notesMasters/notesMaster1.xml"/></Relationships>
</file>

<file path=ppt/notesSlides/_rels/notesSlide985.xml.rels><?xml version="1.0" encoding="UTF-8" standalone="yes"?>
<Relationships xmlns="http://schemas.openxmlformats.org/package/2006/relationships"><Relationship Id="rId2" Type="http://schemas.openxmlformats.org/officeDocument/2006/relationships/slide" Target="../slides/slide985.xml"/><Relationship Id="rId1" Type="http://schemas.openxmlformats.org/officeDocument/2006/relationships/notesMaster" Target="../notesMasters/notesMaster1.xml"/></Relationships>
</file>

<file path=ppt/notesSlides/_rels/notesSlide986.xml.rels><?xml version="1.0" encoding="UTF-8" standalone="yes"?>
<Relationships xmlns="http://schemas.openxmlformats.org/package/2006/relationships"><Relationship Id="rId2" Type="http://schemas.openxmlformats.org/officeDocument/2006/relationships/slide" Target="../slides/slide986.xml"/><Relationship Id="rId1" Type="http://schemas.openxmlformats.org/officeDocument/2006/relationships/notesMaster" Target="../notesMasters/notesMaster1.xml"/></Relationships>
</file>

<file path=ppt/notesSlides/_rels/notesSlide987.xml.rels><?xml version="1.0" encoding="UTF-8" standalone="yes"?>
<Relationships xmlns="http://schemas.openxmlformats.org/package/2006/relationships"><Relationship Id="rId2" Type="http://schemas.openxmlformats.org/officeDocument/2006/relationships/slide" Target="../slides/slide987.xml"/><Relationship Id="rId1" Type="http://schemas.openxmlformats.org/officeDocument/2006/relationships/notesMaster" Target="../notesMasters/notesMaster1.xml"/></Relationships>
</file>

<file path=ppt/notesSlides/_rels/notesSlide988.xml.rels><?xml version="1.0" encoding="UTF-8" standalone="yes"?>
<Relationships xmlns="http://schemas.openxmlformats.org/package/2006/relationships"><Relationship Id="rId2" Type="http://schemas.openxmlformats.org/officeDocument/2006/relationships/slide" Target="../slides/slide988.xml"/><Relationship Id="rId1" Type="http://schemas.openxmlformats.org/officeDocument/2006/relationships/notesMaster" Target="../notesMasters/notesMaster1.xml"/></Relationships>
</file>

<file path=ppt/notesSlides/_rels/notesSlide989.xml.rels><?xml version="1.0" encoding="UTF-8" standalone="yes"?>
<Relationships xmlns="http://schemas.openxmlformats.org/package/2006/relationships"><Relationship Id="rId2" Type="http://schemas.openxmlformats.org/officeDocument/2006/relationships/slide" Target="../slides/slide98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0.xml.rels><?xml version="1.0" encoding="UTF-8" standalone="yes"?>
<Relationships xmlns="http://schemas.openxmlformats.org/package/2006/relationships"><Relationship Id="rId2" Type="http://schemas.openxmlformats.org/officeDocument/2006/relationships/slide" Target="../slides/slide990.xml"/><Relationship Id="rId1" Type="http://schemas.openxmlformats.org/officeDocument/2006/relationships/notesMaster" Target="../notesMasters/notesMaster1.xml"/></Relationships>
</file>

<file path=ppt/notesSlides/_rels/notesSlide991.xml.rels><?xml version="1.0" encoding="UTF-8" standalone="yes"?>
<Relationships xmlns="http://schemas.openxmlformats.org/package/2006/relationships"><Relationship Id="rId2" Type="http://schemas.openxmlformats.org/officeDocument/2006/relationships/slide" Target="../slides/slide991.xml"/><Relationship Id="rId1" Type="http://schemas.openxmlformats.org/officeDocument/2006/relationships/notesMaster" Target="../notesMasters/notesMaster1.xml"/></Relationships>
</file>

<file path=ppt/notesSlides/_rels/notesSlide992.xml.rels><?xml version="1.0" encoding="UTF-8" standalone="yes"?>
<Relationships xmlns="http://schemas.openxmlformats.org/package/2006/relationships"><Relationship Id="rId2" Type="http://schemas.openxmlformats.org/officeDocument/2006/relationships/slide" Target="../slides/slide992.xml"/><Relationship Id="rId1" Type="http://schemas.openxmlformats.org/officeDocument/2006/relationships/notesMaster" Target="../notesMasters/notesMaster1.xml"/></Relationships>
</file>

<file path=ppt/notesSlides/_rels/notesSlide993.xml.rels><?xml version="1.0" encoding="UTF-8" standalone="yes"?>
<Relationships xmlns="http://schemas.openxmlformats.org/package/2006/relationships"><Relationship Id="rId2" Type="http://schemas.openxmlformats.org/officeDocument/2006/relationships/slide" Target="../slides/slide993.xml"/><Relationship Id="rId1" Type="http://schemas.openxmlformats.org/officeDocument/2006/relationships/notesMaster" Target="../notesMasters/notesMaster1.xml"/></Relationships>
</file>

<file path=ppt/notesSlides/_rels/notesSlide994.xml.rels><?xml version="1.0" encoding="UTF-8" standalone="yes"?>
<Relationships xmlns="http://schemas.openxmlformats.org/package/2006/relationships"><Relationship Id="rId2" Type="http://schemas.openxmlformats.org/officeDocument/2006/relationships/slide" Target="../slides/slide994.xml"/><Relationship Id="rId1" Type="http://schemas.openxmlformats.org/officeDocument/2006/relationships/notesMaster" Target="../notesMasters/notesMaster1.xml"/></Relationships>
</file>

<file path=ppt/notesSlides/_rels/notesSlide995.xml.rels><?xml version="1.0" encoding="UTF-8" standalone="yes"?>
<Relationships xmlns="http://schemas.openxmlformats.org/package/2006/relationships"><Relationship Id="rId2" Type="http://schemas.openxmlformats.org/officeDocument/2006/relationships/slide" Target="../slides/slide995.xml"/><Relationship Id="rId1" Type="http://schemas.openxmlformats.org/officeDocument/2006/relationships/notesMaster" Target="../notesMasters/notesMaster1.xml"/></Relationships>
</file>

<file path=ppt/notesSlides/_rels/notesSlide996.xml.rels><?xml version="1.0" encoding="UTF-8" standalone="yes"?>
<Relationships xmlns="http://schemas.openxmlformats.org/package/2006/relationships"><Relationship Id="rId2" Type="http://schemas.openxmlformats.org/officeDocument/2006/relationships/slide" Target="../slides/slide996.xml"/><Relationship Id="rId1" Type="http://schemas.openxmlformats.org/officeDocument/2006/relationships/notesMaster" Target="../notesMasters/notesMaster1.xml"/></Relationships>
</file>

<file path=ppt/notesSlides/_rels/notesSlide997.xml.rels><?xml version="1.0" encoding="UTF-8" standalone="yes"?>
<Relationships xmlns="http://schemas.openxmlformats.org/package/2006/relationships"><Relationship Id="rId2" Type="http://schemas.openxmlformats.org/officeDocument/2006/relationships/slide" Target="../slides/slide997.xml"/><Relationship Id="rId1" Type="http://schemas.openxmlformats.org/officeDocument/2006/relationships/notesMaster" Target="../notesMasters/notesMaster1.xml"/></Relationships>
</file>

<file path=ppt/notesSlides/_rels/notesSlide998.xml.rels><?xml version="1.0" encoding="UTF-8" standalone="yes"?>
<Relationships xmlns="http://schemas.openxmlformats.org/package/2006/relationships"><Relationship Id="rId2" Type="http://schemas.openxmlformats.org/officeDocument/2006/relationships/slide" Target="../slides/slide998.xml"/><Relationship Id="rId1" Type="http://schemas.openxmlformats.org/officeDocument/2006/relationships/notesMaster" Target="../notesMasters/notesMaster1.xml"/></Relationships>
</file>

<file path=ppt/notesSlides/_rels/notesSlide999.xml.rels><?xml version="1.0" encoding="UTF-8" standalone="yes"?>
<Relationships xmlns="http://schemas.openxmlformats.org/package/2006/relationships"><Relationship Id="rId2" Type="http://schemas.openxmlformats.org/officeDocument/2006/relationships/slide" Target="../slides/slide9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4085f85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e4085f854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863634"/>
      </p:ext>
    </p:extLst>
  </p:cSld>
  <p:clrMapOvr>
    <a:masterClrMapping/>
  </p:clrMapOvr>
</p:notes>
</file>

<file path=ppt/notesSlides/notesSlide10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6537296"/>
      </p:ext>
    </p:extLst>
  </p:cSld>
  <p:clrMapOvr>
    <a:masterClrMapping/>
  </p:clrMapOvr>
</p:notes>
</file>

<file path=ppt/notesSlides/notesSlide10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4188473"/>
      </p:ext>
    </p:extLst>
  </p:cSld>
  <p:clrMapOvr>
    <a:masterClrMapping/>
  </p:clrMapOvr>
</p:notes>
</file>

<file path=ppt/notesSlides/notesSlide10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79415756"/>
      </p:ext>
    </p:extLst>
  </p:cSld>
  <p:clrMapOvr>
    <a:masterClrMapping/>
  </p:clrMapOvr>
</p:notes>
</file>

<file path=ppt/notesSlides/notesSlide10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9338960"/>
      </p:ext>
    </p:extLst>
  </p:cSld>
  <p:clrMapOvr>
    <a:masterClrMapping/>
  </p:clrMapOvr>
</p:notes>
</file>

<file path=ppt/notesSlides/notesSlide10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5773187"/>
      </p:ext>
    </p:extLst>
  </p:cSld>
  <p:clrMapOvr>
    <a:masterClrMapping/>
  </p:clrMapOvr>
</p:notes>
</file>

<file path=ppt/notesSlides/notesSlide10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907774"/>
      </p:ext>
    </p:extLst>
  </p:cSld>
  <p:clrMapOvr>
    <a:masterClrMapping/>
  </p:clrMapOvr>
</p:notes>
</file>

<file path=ppt/notesSlides/notesSlide10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94184762"/>
      </p:ext>
    </p:extLst>
  </p:cSld>
  <p:clrMapOvr>
    <a:masterClrMapping/>
  </p:clrMapOvr>
</p:notes>
</file>

<file path=ppt/notesSlides/notesSlide10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7525937"/>
      </p:ext>
    </p:extLst>
  </p:cSld>
  <p:clrMapOvr>
    <a:masterClrMapping/>
  </p:clrMapOvr>
</p:notes>
</file>

<file path=ppt/notesSlides/notesSlide10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21066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1" name="Google Shape;721;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8864039"/>
      </p:ext>
    </p:extLst>
  </p:cSld>
  <p:clrMapOvr>
    <a:masterClrMapping/>
  </p:clrMapOvr>
</p:notes>
</file>

<file path=ppt/notesSlides/notesSlide10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3019401"/>
      </p:ext>
    </p:extLst>
  </p:cSld>
  <p:clrMapOvr>
    <a:masterClrMapping/>
  </p:clrMapOvr>
</p:notes>
</file>

<file path=ppt/notesSlides/notesSlide10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4442175"/>
      </p:ext>
    </p:extLst>
  </p:cSld>
  <p:clrMapOvr>
    <a:masterClrMapping/>
  </p:clrMapOvr>
</p:notes>
</file>

<file path=ppt/notesSlides/notesSlide10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8822163"/>
      </p:ext>
    </p:extLst>
  </p:cSld>
  <p:clrMapOvr>
    <a:masterClrMapping/>
  </p:clrMapOvr>
</p:notes>
</file>

<file path=ppt/notesSlides/notesSlide10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3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5401434"/>
      </p:ext>
    </p:extLst>
  </p:cSld>
  <p:clrMapOvr>
    <a:masterClrMapping/>
  </p:clrMapOvr>
</p:notes>
</file>

<file path=ppt/notesSlides/notesSlide10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8195539"/>
      </p:ext>
    </p:extLst>
  </p:cSld>
  <p:clrMapOvr>
    <a:masterClrMapping/>
  </p:clrMapOvr>
</p:notes>
</file>

<file path=ppt/notesSlides/notesSlide10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3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4963968"/>
      </p:ext>
    </p:extLst>
  </p:cSld>
  <p:clrMapOvr>
    <a:masterClrMapping/>
  </p:clrMapOvr>
</p:notes>
</file>

<file path=ppt/notesSlides/notesSlide10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8767203"/>
      </p:ext>
    </p:extLst>
  </p:cSld>
  <p:clrMapOvr>
    <a:masterClrMapping/>
  </p:clrMapOvr>
</p:notes>
</file>

<file path=ppt/notesSlides/notesSlide10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29380230"/>
      </p:ext>
    </p:extLst>
  </p:cSld>
  <p:clrMapOvr>
    <a:masterClrMapping/>
  </p:clrMapOvr>
</p:notes>
</file>

<file path=ppt/notesSlides/notesSlide10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25209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7" name="Google Shape;727;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5873366"/>
      </p:ext>
    </p:extLst>
  </p:cSld>
  <p:clrMapOvr>
    <a:masterClrMapping/>
  </p:clrMapOvr>
</p:notes>
</file>

<file path=ppt/notesSlides/notesSlide10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5356836"/>
      </p:ext>
    </p:extLst>
  </p:cSld>
  <p:clrMapOvr>
    <a:masterClrMapping/>
  </p:clrMapOvr>
</p:notes>
</file>

<file path=ppt/notesSlides/notesSlide10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2028138"/>
      </p:ext>
    </p:extLst>
  </p:cSld>
  <p:clrMapOvr>
    <a:masterClrMapping/>
  </p:clrMapOvr>
</p:notes>
</file>

<file path=ppt/notesSlides/notesSlide10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9500418"/>
      </p:ext>
    </p:extLst>
  </p:cSld>
  <p:clrMapOvr>
    <a:masterClrMapping/>
  </p:clrMapOvr>
</p:notes>
</file>

<file path=ppt/notesSlides/notesSlide10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30205667"/>
      </p:ext>
    </p:extLst>
  </p:cSld>
  <p:clrMapOvr>
    <a:masterClrMapping/>
  </p:clrMapOvr>
</p:notes>
</file>

<file path=ppt/notesSlides/notesSlide10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4964448"/>
      </p:ext>
    </p:extLst>
  </p:cSld>
  <p:clrMapOvr>
    <a:masterClrMapping/>
  </p:clrMapOvr>
</p:notes>
</file>

<file path=ppt/notesSlides/notesSlide10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0071313"/>
      </p:ext>
    </p:extLst>
  </p:cSld>
  <p:clrMapOvr>
    <a:masterClrMapping/>
  </p:clrMapOvr>
</p:notes>
</file>

<file path=ppt/notesSlides/notesSlide10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1380646"/>
      </p:ext>
    </p:extLst>
  </p:cSld>
  <p:clrMapOvr>
    <a:masterClrMapping/>
  </p:clrMapOvr>
</p:notes>
</file>

<file path=ppt/notesSlides/notesSlide10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1290853"/>
      </p:ext>
    </p:extLst>
  </p:cSld>
  <p:clrMapOvr>
    <a:masterClrMapping/>
  </p:clrMapOvr>
</p:notes>
</file>

<file path=ppt/notesSlides/notesSlide10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126868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3" name="Google Shape;733;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61828541"/>
      </p:ext>
    </p:extLst>
  </p:cSld>
  <p:clrMapOvr>
    <a:masterClrMapping/>
  </p:clrMapOvr>
</p:notes>
</file>

<file path=ppt/notesSlides/notesSlide10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2944007"/>
      </p:ext>
    </p:extLst>
  </p:cSld>
  <p:clrMapOvr>
    <a:masterClrMapping/>
  </p:clrMapOvr>
</p:notes>
</file>

<file path=ppt/notesSlides/notesSlide10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6268902"/>
      </p:ext>
    </p:extLst>
  </p:cSld>
  <p:clrMapOvr>
    <a:masterClrMapping/>
  </p:clrMapOvr>
</p:notes>
</file>

<file path=ppt/notesSlides/notesSlide10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5012945"/>
      </p:ext>
    </p:extLst>
  </p:cSld>
  <p:clrMapOvr>
    <a:masterClrMapping/>
  </p:clrMapOvr>
</p:notes>
</file>

<file path=ppt/notesSlides/notesSlide10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4528402"/>
      </p:ext>
    </p:extLst>
  </p:cSld>
  <p:clrMapOvr>
    <a:masterClrMapping/>
  </p:clrMapOvr>
</p:notes>
</file>

<file path=ppt/notesSlides/notesSlide10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213789"/>
      </p:ext>
    </p:extLst>
  </p:cSld>
  <p:clrMapOvr>
    <a:masterClrMapping/>
  </p:clrMapOvr>
</p:notes>
</file>

<file path=ppt/notesSlides/notesSlide10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6772253"/>
      </p:ext>
    </p:extLst>
  </p:cSld>
  <p:clrMapOvr>
    <a:masterClrMapping/>
  </p:clrMapOvr>
</p:notes>
</file>

<file path=ppt/notesSlides/notesSlide10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6860152"/>
      </p:ext>
    </p:extLst>
  </p:cSld>
  <p:clrMapOvr>
    <a:masterClrMapping/>
  </p:clrMapOvr>
</p:notes>
</file>

<file path=ppt/notesSlides/notesSlide10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378186"/>
      </p:ext>
    </p:extLst>
  </p:cSld>
  <p:clrMapOvr>
    <a:masterClrMapping/>
  </p:clrMapOvr>
</p:notes>
</file>

<file path=ppt/notesSlides/notesSlide10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62828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9" name="Google Shape;739;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7680739"/>
      </p:ext>
    </p:extLst>
  </p:cSld>
  <p:clrMapOvr>
    <a:masterClrMapping/>
  </p:clrMapOvr>
</p:notes>
</file>

<file path=ppt/notesSlides/notesSlide10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70438014"/>
      </p:ext>
    </p:extLst>
  </p:cSld>
  <p:clrMapOvr>
    <a:masterClrMapping/>
  </p:clrMapOvr>
</p:notes>
</file>

<file path=ppt/notesSlides/notesSlide10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2354729"/>
      </p:ext>
    </p:extLst>
  </p:cSld>
  <p:clrMapOvr>
    <a:masterClrMapping/>
  </p:clrMapOvr>
</p:notes>
</file>

<file path=ppt/notesSlides/notesSlide10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9555013"/>
      </p:ext>
    </p:extLst>
  </p:cSld>
  <p:clrMapOvr>
    <a:masterClrMapping/>
  </p:clrMapOvr>
</p:notes>
</file>

<file path=ppt/notesSlides/notesSlide10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3100787"/>
      </p:ext>
    </p:extLst>
  </p:cSld>
  <p:clrMapOvr>
    <a:masterClrMapping/>
  </p:clrMapOvr>
</p:notes>
</file>

<file path=ppt/notesSlides/notesSlide10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4264605"/>
      </p:ext>
    </p:extLst>
  </p:cSld>
  <p:clrMapOvr>
    <a:masterClrMapping/>
  </p:clrMapOvr>
</p:notes>
</file>

<file path=ppt/notesSlides/notesSlide10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0818411"/>
      </p:ext>
    </p:extLst>
  </p:cSld>
  <p:clrMapOvr>
    <a:masterClrMapping/>
  </p:clrMapOvr>
</p:notes>
</file>

<file path=ppt/notesSlides/notesSlide10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75752132"/>
      </p:ext>
    </p:extLst>
  </p:cSld>
  <p:clrMapOvr>
    <a:masterClrMapping/>
  </p:clrMapOvr>
</p:notes>
</file>

<file path=ppt/notesSlides/notesSlide10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961806"/>
      </p:ext>
    </p:extLst>
  </p:cSld>
  <p:clrMapOvr>
    <a:masterClrMapping/>
  </p:clrMapOvr>
</p:notes>
</file>

<file path=ppt/notesSlides/notesSlide10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11846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5" name="Google Shape;745;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3996604"/>
      </p:ext>
    </p:extLst>
  </p:cSld>
  <p:clrMapOvr>
    <a:masterClrMapping/>
  </p:clrMapOvr>
</p:notes>
</file>

<file path=ppt/notesSlides/notesSlide10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2971508"/>
      </p:ext>
    </p:extLst>
  </p:cSld>
  <p:clrMapOvr>
    <a:masterClrMapping/>
  </p:clrMapOvr>
</p:notes>
</file>

<file path=ppt/notesSlides/notesSlide10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9478096"/>
      </p:ext>
    </p:extLst>
  </p:cSld>
  <p:clrMapOvr>
    <a:masterClrMapping/>
  </p:clrMapOvr>
</p:notes>
</file>

<file path=ppt/notesSlides/notesSlide10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2756638"/>
      </p:ext>
    </p:extLst>
  </p:cSld>
  <p:clrMapOvr>
    <a:masterClrMapping/>
  </p:clrMapOvr>
</p:notes>
</file>

<file path=ppt/notesSlides/notesSlide10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8124979"/>
      </p:ext>
    </p:extLst>
  </p:cSld>
  <p:clrMapOvr>
    <a:masterClrMapping/>
  </p:clrMapOvr>
</p:notes>
</file>

<file path=ppt/notesSlides/notesSlide10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55998307"/>
      </p:ext>
    </p:extLst>
  </p:cSld>
  <p:clrMapOvr>
    <a:masterClrMapping/>
  </p:clrMapOvr>
</p:notes>
</file>

<file path=ppt/notesSlides/notesSlide10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1343900"/>
      </p:ext>
    </p:extLst>
  </p:cSld>
  <p:clrMapOvr>
    <a:masterClrMapping/>
  </p:clrMapOvr>
</p:notes>
</file>

<file path=ppt/notesSlides/notesSlide10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8445015"/>
      </p:ext>
    </p:extLst>
  </p:cSld>
  <p:clrMapOvr>
    <a:masterClrMapping/>
  </p:clrMapOvr>
</p:notes>
</file>

<file path=ppt/notesSlides/notesSlide10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5361833"/>
      </p:ext>
    </p:extLst>
  </p:cSld>
  <p:clrMapOvr>
    <a:masterClrMapping/>
  </p:clrMapOvr>
</p:notes>
</file>

<file path=ppt/notesSlides/notesSlide10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795797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1" name="Google Shape;751;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6754729"/>
      </p:ext>
    </p:extLst>
  </p:cSld>
  <p:clrMapOvr>
    <a:masterClrMapping/>
  </p:clrMapOvr>
</p:notes>
</file>

<file path=ppt/notesSlides/notesSlide10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0822077"/>
      </p:ext>
    </p:extLst>
  </p:cSld>
  <p:clrMapOvr>
    <a:masterClrMapping/>
  </p:clrMapOvr>
</p:notes>
</file>

<file path=ppt/notesSlides/notesSlide10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09112389"/>
      </p:ext>
    </p:extLst>
  </p:cSld>
  <p:clrMapOvr>
    <a:masterClrMapping/>
  </p:clrMapOvr>
</p:notes>
</file>

<file path=ppt/notesSlides/notesSlide10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4024168"/>
      </p:ext>
    </p:extLst>
  </p:cSld>
  <p:clrMapOvr>
    <a:masterClrMapping/>
  </p:clrMapOvr>
</p:notes>
</file>

<file path=ppt/notesSlides/notesSlide10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811807"/>
      </p:ext>
    </p:extLst>
  </p:cSld>
  <p:clrMapOvr>
    <a:masterClrMapping/>
  </p:clrMapOvr>
</p:notes>
</file>

<file path=ppt/notesSlides/notesSlide10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25923286"/>
      </p:ext>
    </p:extLst>
  </p:cSld>
  <p:clrMapOvr>
    <a:masterClrMapping/>
  </p:clrMapOvr>
</p:notes>
</file>

<file path=ppt/notesSlides/notesSlide10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678673"/>
      </p:ext>
    </p:extLst>
  </p:cSld>
  <p:clrMapOvr>
    <a:masterClrMapping/>
  </p:clrMapOvr>
</p:notes>
</file>

<file path=ppt/notesSlides/notesSlide10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0224757"/>
      </p:ext>
    </p:extLst>
  </p:cSld>
  <p:clrMapOvr>
    <a:masterClrMapping/>
  </p:clrMapOvr>
</p:notes>
</file>

<file path=ppt/notesSlides/notesSlide10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7902642"/>
      </p:ext>
    </p:extLst>
  </p:cSld>
  <p:clrMapOvr>
    <a:masterClrMapping/>
  </p:clrMapOvr>
</p:notes>
</file>

<file path=ppt/notesSlides/notesSlide10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1433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7" name="Google Shape;757;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1894876"/>
      </p:ext>
    </p:extLst>
  </p:cSld>
  <p:clrMapOvr>
    <a:masterClrMapping/>
  </p:clrMapOvr>
</p:notes>
</file>

<file path=ppt/notesSlides/notesSlide10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3247556"/>
      </p:ext>
    </p:extLst>
  </p:cSld>
  <p:clrMapOvr>
    <a:masterClrMapping/>
  </p:clrMapOvr>
</p:notes>
</file>

<file path=ppt/notesSlides/notesSlide10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3277298"/>
      </p:ext>
    </p:extLst>
  </p:cSld>
  <p:clrMapOvr>
    <a:masterClrMapping/>
  </p:clrMapOvr>
</p:notes>
</file>

<file path=ppt/notesSlides/notesSlide10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31624838"/>
      </p:ext>
    </p:extLst>
  </p:cSld>
  <p:clrMapOvr>
    <a:masterClrMapping/>
  </p:clrMapOvr>
</p:notes>
</file>

<file path=ppt/notesSlides/notesSlide10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3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7348224"/>
      </p:ext>
    </p:extLst>
  </p:cSld>
  <p:clrMapOvr>
    <a:masterClrMapping/>
  </p:clrMapOvr>
</p:notes>
</file>

<file path=ppt/notesSlides/notesSlide10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3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610998"/>
      </p:ext>
    </p:extLst>
  </p:cSld>
  <p:clrMapOvr>
    <a:masterClrMapping/>
  </p:clrMapOvr>
</p:notes>
</file>

<file path=ppt/notesSlides/notesSlide10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3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00452629"/>
      </p:ext>
    </p:extLst>
  </p:cSld>
  <p:clrMapOvr>
    <a:masterClrMapping/>
  </p:clrMapOvr>
</p:notes>
</file>

<file path=ppt/notesSlides/notesSlide10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3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5063865"/>
      </p:ext>
    </p:extLst>
  </p:cSld>
  <p:clrMapOvr>
    <a:masterClrMapping/>
  </p:clrMapOvr>
</p:notes>
</file>

<file path=ppt/notesSlides/notesSlide10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4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32428613"/>
      </p:ext>
    </p:extLst>
  </p:cSld>
  <p:clrMapOvr>
    <a:masterClrMapping/>
  </p:clrMapOvr>
</p:notes>
</file>

<file path=ppt/notesSlides/notesSlide10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666476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3" name="Google Shape;763;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71321446"/>
      </p:ext>
    </p:extLst>
  </p:cSld>
  <p:clrMapOvr>
    <a:masterClrMapping/>
  </p:clrMapOvr>
</p:notes>
</file>

<file path=ppt/notesSlides/notesSlide10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0199081"/>
      </p:ext>
    </p:extLst>
  </p:cSld>
  <p:clrMapOvr>
    <a:masterClrMapping/>
  </p:clrMapOvr>
</p:notes>
</file>

<file path=ppt/notesSlides/notesSlide10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3210788"/>
      </p:ext>
    </p:extLst>
  </p:cSld>
  <p:clrMapOvr>
    <a:masterClrMapping/>
  </p:clrMapOvr>
</p:notes>
</file>

<file path=ppt/notesSlides/notesSlide10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765396"/>
      </p:ext>
    </p:extLst>
  </p:cSld>
  <p:clrMapOvr>
    <a:masterClrMapping/>
  </p:clrMapOvr>
</p:notes>
</file>

<file path=ppt/notesSlides/notesSlide10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4807405"/>
      </p:ext>
    </p:extLst>
  </p:cSld>
  <p:clrMapOvr>
    <a:masterClrMapping/>
  </p:clrMapOvr>
</p:notes>
</file>

<file path=ppt/notesSlides/notesSlide10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3631647"/>
      </p:ext>
    </p:extLst>
  </p:cSld>
  <p:clrMapOvr>
    <a:masterClrMapping/>
  </p:clrMapOvr>
</p:notes>
</file>

<file path=ppt/notesSlides/notesSlide10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5016903"/>
      </p:ext>
    </p:extLst>
  </p:cSld>
  <p:clrMapOvr>
    <a:masterClrMapping/>
  </p:clrMapOvr>
</p:notes>
</file>

<file path=ppt/notesSlides/notesSlide10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4815722"/>
      </p:ext>
    </p:extLst>
  </p:cSld>
  <p:clrMapOvr>
    <a:masterClrMapping/>
  </p:clrMapOvr>
</p:notes>
</file>

<file path=ppt/notesSlides/notesSlide10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8570059"/>
      </p:ext>
    </p:extLst>
  </p:cSld>
  <p:clrMapOvr>
    <a:masterClrMapping/>
  </p:clrMapOvr>
</p:notes>
</file>

<file path=ppt/notesSlides/notesSlide10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8489743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9" name="Google Shape;769;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36371181"/>
      </p:ext>
    </p:extLst>
  </p:cSld>
  <p:clrMapOvr>
    <a:masterClrMapping/>
  </p:clrMapOvr>
</p:notes>
</file>

<file path=ppt/notesSlides/notesSlide10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4467223"/>
      </p:ext>
    </p:extLst>
  </p:cSld>
  <p:clrMapOvr>
    <a:masterClrMapping/>
  </p:clrMapOvr>
</p:notes>
</file>

<file path=ppt/notesSlides/notesSlide10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29635663"/>
      </p:ext>
    </p:extLst>
  </p:cSld>
  <p:clrMapOvr>
    <a:masterClrMapping/>
  </p:clrMapOvr>
</p:notes>
</file>

<file path=ppt/notesSlides/notesSlide10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7474736"/>
      </p:ext>
    </p:extLst>
  </p:cSld>
  <p:clrMapOvr>
    <a:masterClrMapping/>
  </p:clrMapOvr>
</p:notes>
</file>

<file path=ppt/notesSlides/notesSlide10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4384670"/>
      </p:ext>
    </p:extLst>
  </p:cSld>
  <p:clrMapOvr>
    <a:masterClrMapping/>
  </p:clrMapOvr>
</p:notes>
</file>

<file path=ppt/notesSlides/notesSlide10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0056240"/>
      </p:ext>
    </p:extLst>
  </p:cSld>
  <p:clrMapOvr>
    <a:masterClrMapping/>
  </p:clrMapOvr>
</p:notes>
</file>

<file path=ppt/notesSlides/notesSlide10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9270341"/>
      </p:ext>
    </p:extLst>
  </p:cSld>
  <p:clrMapOvr>
    <a:masterClrMapping/>
  </p:clrMapOvr>
</p:notes>
</file>

<file path=ppt/notesSlides/notesSlide10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9490777"/>
      </p:ext>
    </p:extLst>
  </p:cSld>
  <p:clrMapOvr>
    <a:masterClrMapping/>
  </p:clrMapOvr>
</p:notes>
</file>

<file path=ppt/notesSlides/notesSlide10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802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5" name="Google Shape;775;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1" name="Google Shape;781;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7" name="Google Shape;787;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3" name="Google Shape;793;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9" name="Google Shape;799;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p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Google Shape;811;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7" name="Google Shape;817;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3" name="Google Shape;823;p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9" name="Google Shape;829;p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5" name="Google Shape;835;p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7" name="Google Shape;847;p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3" name="Google Shape;853;p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9" name="Google Shape;859;p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5" name="Google Shape;865;p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1" name="Google Shape;871;p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3" name="Google Shape;883;p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9" name="Google Shape;889;p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5" name="Google Shape;895;p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1" name="Google Shape;901;p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7" name="Google Shape;907;p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9" name="Google Shape;919;p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1" name="Google Shape;931;p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7" name="Google Shape;937;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3" name="Google Shape;943;p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9" name="Google Shape;949;p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5" name="Google Shape;955;p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7" name="Google Shape;967;p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9" name="Google Shape;979;p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5" name="Google Shape;985;p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1" name="Google Shape;991;p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3" name="Google Shape;1003;p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9" name="Google Shape;1009;p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1" name="Google Shape;1021;p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7" name="Google Shape;1027;p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3" name="Google Shape;1033;p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9" name="Google Shape;1039;p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5" name="Google Shape;1045;p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e4085f854d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1" name="Google Shape;1051;ge4085f854d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7" name="Google Shape;1057;p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3" name="Google Shape;1063;p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9" name="Google Shape;1069;p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5" name="Google Shape;1075;p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1" name="Google Shape;1081;p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7" name="Google Shape;1087;p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3" name="Google Shape;1093;p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9" name="Google Shape;1099;p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5" name="Google Shape;1105;p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1" name="Google Shape;1111;p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7" name="Google Shape;1117;p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3" name="Google Shape;1123;p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9" name="Google Shape;1129;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5" name="Google Shape;1135;p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1" name="Google Shape;1141;p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7" name="Google Shape;1147;p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3" name="Google Shape;1153;p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9" name="Google Shape;1159;p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5" name="Google Shape;1165;p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1" name="Google Shape;1171;p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7" name="Google Shape;1177;p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e4085f854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3" name="Google Shape;1183;ge4085f854d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9" name="Google Shape;1189;p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5" name="Google Shape;1195;p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1" name="Google Shape;1201;p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7" name="Google Shape;1207;p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3" name="Google Shape;1213;p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p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9" name="Google Shape;1219;p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5" name="Google Shape;1225;p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1" name="Google Shape;1231;p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7" name="Google Shape;1237;p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9" name="Google Shape;1249;p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7" name="Google Shape;1267;p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p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3" name="Google Shape;1273;p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9" name="Google Shape;1279;p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5" name="Google Shape;1285;p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p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1" name="Google Shape;1291;p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7" name="Google Shape;1297;p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3" name="Google Shape;1303;p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9" name="Google Shape;1309;p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5" name="Google Shape;1315;p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1" name="Google Shape;1321;p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p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7" name="Google Shape;1327;p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3" name="Google Shape;1333;p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9" name="Google Shape;1339;p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5" name="Google Shape;1345;p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1" name="Google Shape;1351;p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7" name="Google Shape;1357;p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3" name="Google Shape;1363;p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p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9" name="Google Shape;1369;p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4085f854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e4085f854d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p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5" name="Google Shape;1375;p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p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1" name="Google Shape;1381;p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7" name="Google Shape;1387;p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3" name="Google Shape;1393;p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1" name="Google Shape;1411;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7" name="Google Shape;1417;p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p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3" name="Google Shape;1423;p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9" name="Google Shape;1429;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5" name="Google Shape;1435;p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1" name="Google Shape;1441;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7" name="Google Shape;1447;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p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3" name="Google Shape;1453;p2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9" name="Google Shape;1459;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p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5" name="Google Shape;1465;p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1" name="Google Shape;1471;p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p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7" name="Google Shape;1477;p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p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3" name="Google Shape;1483;p2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p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9" name="Google Shape;1489;p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p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5" name="Google Shape;1495;p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1" name="Google Shape;1501;p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p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7" name="Google Shape;1507;p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p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3" name="Google Shape;1513;p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p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9" name="Google Shape;1519;p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5" name="Google Shape;1525;p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p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1" name="Google Shape;1531;p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7" name="Google Shape;1537;p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3" name="Google Shape;1543;p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p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9" name="Google Shape;1549;p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p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5" name="Google Shape;1555;p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p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1" name="Google Shape;1561;p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4085f854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e4085f854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p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7" name="Google Shape;1567;p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3" name="Google Shape;1573;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p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9" name="Google Shape;1579;p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5" name="Google Shape;1585;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p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1" name="Google Shape;1591;p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p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7" name="Google Shape;1597;p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p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3" name="Google Shape;1603;p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p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9" name="Google Shape;1609;p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p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5" name="Google Shape;1615;p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p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1" name="Google Shape;1621;p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p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7" name="Google Shape;1627;p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p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3" name="Google Shape;1633;p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p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9" name="Google Shape;1639;p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p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5" name="Google Shape;1645;p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p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1" name="Google Shape;1651;p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p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7" name="Google Shape;1657;p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3" name="Google Shape;1663;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9" name="Google Shape;1669;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p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5" name="Google Shape;1675;p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p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1" name="Google Shape;1681;p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p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7" name="Google Shape;1687;p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p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3" name="Google Shape;1693;p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9" name="Google Shape;1699;p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p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5" name="Google Shape;1705;p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p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1" name="Google Shape;1711;p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7" name="Google Shape;1717;p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3" name="Google Shape;1723;p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p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9" name="Google Shape;1729;p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5" name="Google Shape;1735;p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p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1" name="Google Shape;1741;p2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
        <p:cNvGrpSpPr/>
        <p:nvPr/>
      </p:nvGrpSpPr>
      <p:grpSpPr>
        <a:xfrm>
          <a:off x="0" y="0"/>
          <a:ext cx="0" cy="0"/>
          <a:chOff x="0" y="0"/>
          <a:chExt cx="0" cy="0"/>
        </a:xfrm>
      </p:grpSpPr>
      <p:sp>
        <p:nvSpPr>
          <p:cNvPr id="1746" name="Google Shape;1746;p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7" name="Google Shape;1747;p2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3" name="Google Shape;1753;p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p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9" name="Google Shape;1759;p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p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5" name="Google Shape;1765;p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1" name="Google Shape;1771;p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p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7" name="Google Shape;1777;p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Google Shape;1782;p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3" name="Google Shape;1783;p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9" name="Google Shape;1789;p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p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5" name="Google Shape;1795;p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p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1" name="Google Shape;1801;p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p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7" name="Google Shape;1807;p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1"/>
        <p:cNvGrpSpPr/>
        <p:nvPr/>
      </p:nvGrpSpPr>
      <p:grpSpPr>
        <a:xfrm>
          <a:off x="0" y="0"/>
          <a:ext cx="0" cy="0"/>
          <a:chOff x="0" y="0"/>
          <a:chExt cx="0" cy="0"/>
        </a:xfrm>
      </p:grpSpPr>
      <p:sp>
        <p:nvSpPr>
          <p:cNvPr id="1812" name="Google Shape;1812;p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3" name="Google Shape;1813;p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Google Shape;1818;p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9" name="Google Shape;1819;p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Google Shape;1824;p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5" name="Google Shape;1825;p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p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1" name="Google Shape;1831;p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p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7" name="Google Shape;1837;p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p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3" name="Google Shape;1843;p2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9" name="Google Shape;1849;p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p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5" name="Google Shape;1855;p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p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1" name="Google Shape;1861;p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p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7" name="Google Shape;1867;p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1"/>
        <p:cNvGrpSpPr/>
        <p:nvPr/>
      </p:nvGrpSpPr>
      <p:grpSpPr>
        <a:xfrm>
          <a:off x="0" y="0"/>
          <a:ext cx="0" cy="0"/>
          <a:chOff x="0" y="0"/>
          <a:chExt cx="0" cy="0"/>
        </a:xfrm>
      </p:grpSpPr>
      <p:sp>
        <p:nvSpPr>
          <p:cNvPr id="1872" name="Google Shape;1872;p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3" name="Google Shape;1873;p2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p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9" name="Google Shape;1879;p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p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5" name="Google Shape;1885;p2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p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1" name="Google Shape;1891;p2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p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7" name="Google Shape;1897;p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p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3" name="Google Shape;1903;p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7"/>
        <p:cNvGrpSpPr/>
        <p:nvPr/>
      </p:nvGrpSpPr>
      <p:grpSpPr>
        <a:xfrm>
          <a:off x="0" y="0"/>
          <a:ext cx="0" cy="0"/>
          <a:chOff x="0" y="0"/>
          <a:chExt cx="0" cy="0"/>
        </a:xfrm>
      </p:grpSpPr>
      <p:sp>
        <p:nvSpPr>
          <p:cNvPr id="1908" name="Google Shape;1908;p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9" name="Google Shape;1909;p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p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5" name="Google Shape;1915;p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9"/>
        <p:cNvGrpSpPr/>
        <p:nvPr/>
      </p:nvGrpSpPr>
      <p:grpSpPr>
        <a:xfrm>
          <a:off x="0" y="0"/>
          <a:ext cx="0" cy="0"/>
          <a:chOff x="0" y="0"/>
          <a:chExt cx="0" cy="0"/>
        </a:xfrm>
      </p:grpSpPr>
      <p:sp>
        <p:nvSpPr>
          <p:cNvPr id="1920" name="Google Shape;1920;p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1" name="Google Shape;1921;p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7" name="Google Shape;1927;p2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Google Shape;1932;p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3" name="Google Shape;1933;p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p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9" name="Google Shape;1939;p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3"/>
        <p:cNvGrpSpPr/>
        <p:nvPr/>
      </p:nvGrpSpPr>
      <p:grpSpPr>
        <a:xfrm>
          <a:off x="0" y="0"/>
          <a:ext cx="0" cy="0"/>
          <a:chOff x="0" y="0"/>
          <a:chExt cx="0" cy="0"/>
        </a:xfrm>
      </p:grpSpPr>
      <p:sp>
        <p:nvSpPr>
          <p:cNvPr id="1944" name="Google Shape;1944;p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5" name="Google Shape;1945;p2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p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1" name="Google Shape;1951;p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p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7" name="Google Shape;1957;p2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Google Shape;1962;p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3" name="Google Shape;1963;p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p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9" name="Google Shape;1969;p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p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5" name="Google Shape;1975;p2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p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1" name="Google Shape;1981;p2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5"/>
        <p:cNvGrpSpPr/>
        <p:nvPr/>
      </p:nvGrpSpPr>
      <p:grpSpPr>
        <a:xfrm>
          <a:off x="0" y="0"/>
          <a:ext cx="0" cy="0"/>
          <a:chOff x="0" y="0"/>
          <a:chExt cx="0" cy="0"/>
        </a:xfrm>
      </p:grpSpPr>
      <p:sp>
        <p:nvSpPr>
          <p:cNvPr id="1986" name="Google Shape;1986;p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7" name="Google Shape;1987;p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p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3" name="Google Shape;1993;p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p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9" name="Google Shape;1999;p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p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5" name="Google Shape;2005;p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p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1" name="Google Shape;2011;p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p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7" name="Google Shape;2017;p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p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3" name="Google Shape;2023;p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p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9" name="Google Shape;2029;p3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3"/>
        <p:cNvGrpSpPr/>
        <p:nvPr/>
      </p:nvGrpSpPr>
      <p:grpSpPr>
        <a:xfrm>
          <a:off x="0" y="0"/>
          <a:ext cx="0" cy="0"/>
          <a:chOff x="0" y="0"/>
          <a:chExt cx="0" cy="0"/>
        </a:xfrm>
      </p:grpSpPr>
      <p:sp>
        <p:nvSpPr>
          <p:cNvPr id="2034" name="Google Shape;2034;p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5" name="Google Shape;2035;p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9"/>
        <p:cNvGrpSpPr/>
        <p:nvPr/>
      </p:nvGrpSpPr>
      <p:grpSpPr>
        <a:xfrm>
          <a:off x="0" y="0"/>
          <a:ext cx="0" cy="0"/>
          <a:chOff x="0" y="0"/>
          <a:chExt cx="0" cy="0"/>
        </a:xfrm>
      </p:grpSpPr>
      <p:sp>
        <p:nvSpPr>
          <p:cNvPr id="2040" name="Google Shape;2040;p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1" name="Google Shape;2041;p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4085f854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e4085f854d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p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7" name="Google Shape;2047;p3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1"/>
        <p:cNvGrpSpPr/>
        <p:nvPr/>
      </p:nvGrpSpPr>
      <p:grpSpPr>
        <a:xfrm>
          <a:off x="0" y="0"/>
          <a:ext cx="0" cy="0"/>
          <a:chOff x="0" y="0"/>
          <a:chExt cx="0" cy="0"/>
        </a:xfrm>
      </p:grpSpPr>
      <p:sp>
        <p:nvSpPr>
          <p:cNvPr id="2052" name="Google Shape;2052;p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3" name="Google Shape;2053;p3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p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9" name="Google Shape;2059;p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p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5" name="Google Shape;2065;p3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p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1" name="Google Shape;2071;p3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p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7" name="Google Shape;2077;p3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1"/>
        <p:cNvGrpSpPr/>
        <p:nvPr/>
      </p:nvGrpSpPr>
      <p:grpSpPr>
        <a:xfrm>
          <a:off x="0" y="0"/>
          <a:ext cx="0" cy="0"/>
          <a:chOff x="0" y="0"/>
          <a:chExt cx="0" cy="0"/>
        </a:xfrm>
      </p:grpSpPr>
      <p:sp>
        <p:nvSpPr>
          <p:cNvPr id="2082" name="Google Shape;2082;p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3" name="Google Shape;2083;p3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p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9" name="Google Shape;2089;p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3"/>
        <p:cNvGrpSpPr/>
        <p:nvPr/>
      </p:nvGrpSpPr>
      <p:grpSpPr>
        <a:xfrm>
          <a:off x="0" y="0"/>
          <a:ext cx="0" cy="0"/>
          <a:chOff x="0" y="0"/>
          <a:chExt cx="0" cy="0"/>
        </a:xfrm>
      </p:grpSpPr>
      <p:sp>
        <p:nvSpPr>
          <p:cNvPr id="2094" name="Google Shape;2094;p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5" name="Google Shape;2095;p3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p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1" name="Google Shape;2101;p3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4085f854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e4085f854d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5"/>
        <p:cNvGrpSpPr/>
        <p:nvPr/>
      </p:nvGrpSpPr>
      <p:grpSpPr>
        <a:xfrm>
          <a:off x="0" y="0"/>
          <a:ext cx="0" cy="0"/>
          <a:chOff x="0" y="0"/>
          <a:chExt cx="0" cy="0"/>
        </a:xfrm>
      </p:grpSpPr>
      <p:sp>
        <p:nvSpPr>
          <p:cNvPr id="2106" name="Google Shape;2106;p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7" name="Google Shape;2107;p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p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3" name="Google Shape;2113;p3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7"/>
        <p:cNvGrpSpPr/>
        <p:nvPr/>
      </p:nvGrpSpPr>
      <p:grpSpPr>
        <a:xfrm>
          <a:off x="0" y="0"/>
          <a:ext cx="0" cy="0"/>
          <a:chOff x="0" y="0"/>
          <a:chExt cx="0" cy="0"/>
        </a:xfrm>
      </p:grpSpPr>
      <p:sp>
        <p:nvSpPr>
          <p:cNvPr id="2118" name="Google Shape;2118;p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9" name="Google Shape;2119;p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p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5" name="Google Shape;2125;p3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p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1" name="Google Shape;2131;p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5"/>
        <p:cNvGrpSpPr/>
        <p:nvPr/>
      </p:nvGrpSpPr>
      <p:grpSpPr>
        <a:xfrm>
          <a:off x="0" y="0"/>
          <a:ext cx="0" cy="0"/>
          <a:chOff x="0" y="0"/>
          <a:chExt cx="0" cy="0"/>
        </a:xfrm>
      </p:grpSpPr>
      <p:sp>
        <p:nvSpPr>
          <p:cNvPr id="2136" name="Google Shape;2136;p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7" name="Google Shape;2137;p3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3" name="Google Shape;2143;p3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Google Shape;2148;p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9" name="Google Shape;2149;p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3"/>
        <p:cNvGrpSpPr/>
        <p:nvPr/>
      </p:nvGrpSpPr>
      <p:grpSpPr>
        <a:xfrm>
          <a:off x="0" y="0"/>
          <a:ext cx="0" cy="0"/>
          <a:chOff x="0" y="0"/>
          <a:chExt cx="0" cy="0"/>
        </a:xfrm>
      </p:grpSpPr>
      <p:sp>
        <p:nvSpPr>
          <p:cNvPr id="2154" name="Google Shape;2154;p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5" name="Google Shape;2155;p3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9"/>
        <p:cNvGrpSpPr/>
        <p:nvPr/>
      </p:nvGrpSpPr>
      <p:grpSpPr>
        <a:xfrm>
          <a:off x="0" y="0"/>
          <a:ext cx="0" cy="0"/>
          <a:chOff x="0" y="0"/>
          <a:chExt cx="0" cy="0"/>
        </a:xfrm>
      </p:grpSpPr>
      <p:sp>
        <p:nvSpPr>
          <p:cNvPr id="2160" name="Google Shape;2160;p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1" name="Google Shape;2161;p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4085f854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e4085f854d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p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7" name="Google Shape;2167;p3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1"/>
        <p:cNvGrpSpPr/>
        <p:nvPr/>
      </p:nvGrpSpPr>
      <p:grpSpPr>
        <a:xfrm>
          <a:off x="0" y="0"/>
          <a:ext cx="0" cy="0"/>
          <a:chOff x="0" y="0"/>
          <a:chExt cx="0" cy="0"/>
        </a:xfrm>
      </p:grpSpPr>
      <p:sp>
        <p:nvSpPr>
          <p:cNvPr id="2172" name="Google Shape;2172;p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3" name="Google Shape;2173;p3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p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9" name="Google Shape;2179;p3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3"/>
        <p:cNvGrpSpPr/>
        <p:nvPr/>
      </p:nvGrpSpPr>
      <p:grpSpPr>
        <a:xfrm>
          <a:off x="0" y="0"/>
          <a:ext cx="0" cy="0"/>
          <a:chOff x="0" y="0"/>
          <a:chExt cx="0" cy="0"/>
        </a:xfrm>
      </p:grpSpPr>
      <p:sp>
        <p:nvSpPr>
          <p:cNvPr id="2184" name="Google Shape;2184;p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5" name="Google Shape;2185;p3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9"/>
        <p:cNvGrpSpPr/>
        <p:nvPr/>
      </p:nvGrpSpPr>
      <p:grpSpPr>
        <a:xfrm>
          <a:off x="0" y="0"/>
          <a:ext cx="0" cy="0"/>
          <a:chOff x="0" y="0"/>
          <a:chExt cx="0" cy="0"/>
        </a:xfrm>
      </p:grpSpPr>
      <p:sp>
        <p:nvSpPr>
          <p:cNvPr id="2190" name="Google Shape;2190;p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1" name="Google Shape;2191;p3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5"/>
        <p:cNvGrpSpPr/>
        <p:nvPr/>
      </p:nvGrpSpPr>
      <p:grpSpPr>
        <a:xfrm>
          <a:off x="0" y="0"/>
          <a:ext cx="0" cy="0"/>
          <a:chOff x="0" y="0"/>
          <a:chExt cx="0" cy="0"/>
        </a:xfrm>
      </p:grpSpPr>
      <p:sp>
        <p:nvSpPr>
          <p:cNvPr id="2196" name="Google Shape;2196;p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7" name="Google Shape;2197;p3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p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3" name="Google Shape;2203;p3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7"/>
        <p:cNvGrpSpPr/>
        <p:nvPr/>
      </p:nvGrpSpPr>
      <p:grpSpPr>
        <a:xfrm>
          <a:off x="0" y="0"/>
          <a:ext cx="0" cy="0"/>
          <a:chOff x="0" y="0"/>
          <a:chExt cx="0" cy="0"/>
        </a:xfrm>
      </p:grpSpPr>
      <p:sp>
        <p:nvSpPr>
          <p:cNvPr id="2208" name="Google Shape;2208;p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9" name="Google Shape;2209;p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p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5" name="Google Shape;2215;p3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9"/>
        <p:cNvGrpSpPr/>
        <p:nvPr/>
      </p:nvGrpSpPr>
      <p:grpSpPr>
        <a:xfrm>
          <a:off x="0" y="0"/>
          <a:ext cx="0" cy="0"/>
          <a:chOff x="0" y="0"/>
          <a:chExt cx="0" cy="0"/>
        </a:xfrm>
      </p:grpSpPr>
      <p:sp>
        <p:nvSpPr>
          <p:cNvPr id="2220" name="Google Shape;2220;p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1" name="Google Shape;2221;p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e4085f854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e4085f854d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7" name="Google Shape;2227;p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1"/>
        <p:cNvGrpSpPr/>
        <p:nvPr/>
      </p:nvGrpSpPr>
      <p:grpSpPr>
        <a:xfrm>
          <a:off x="0" y="0"/>
          <a:ext cx="0" cy="0"/>
          <a:chOff x="0" y="0"/>
          <a:chExt cx="0" cy="0"/>
        </a:xfrm>
      </p:grpSpPr>
      <p:sp>
        <p:nvSpPr>
          <p:cNvPr id="2232" name="Google Shape;2232;p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3" name="Google Shape;2233;p3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p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9" name="Google Shape;2239;p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p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5" name="Google Shape;2245;p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p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1" name="Google Shape;2251;p3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5"/>
        <p:cNvGrpSpPr/>
        <p:nvPr/>
      </p:nvGrpSpPr>
      <p:grpSpPr>
        <a:xfrm>
          <a:off x="0" y="0"/>
          <a:ext cx="0" cy="0"/>
          <a:chOff x="0" y="0"/>
          <a:chExt cx="0" cy="0"/>
        </a:xfrm>
      </p:grpSpPr>
      <p:sp>
        <p:nvSpPr>
          <p:cNvPr id="2256" name="Google Shape;2256;p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7" name="Google Shape;2257;p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1"/>
        <p:cNvGrpSpPr/>
        <p:nvPr/>
      </p:nvGrpSpPr>
      <p:grpSpPr>
        <a:xfrm>
          <a:off x="0" y="0"/>
          <a:ext cx="0" cy="0"/>
          <a:chOff x="0" y="0"/>
          <a:chExt cx="0" cy="0"/>
        </a:xfrm>
      </p:grpSpPr>
      <p:sp>
        <p:nvSpPr>
          <p:cNvPr id="2262" name="Google Shape;2262;p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3" name="Google Shape;2263;p3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p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9" name="Google Shape;2269;p3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p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5" name="Google Shape;2275;p3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p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1" name="Google Shape;2281;p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4085f854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e4085f854d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5"/>
        <p:cNvGrpSpPr/>
        <p:nvPr/>
      </p:nvGrpSpPr>
      <p:grpSpPr>
        <a:xfrm>
          <a:off x="0" y="0"/>
          <a:ext cx="0" cy="0"/>
          <a:chOff x="0" y="0"/>
          <a:chExt cx="0" cy="0"/>
        </a:xfrm>
      </p:grpSpPr>
      <p:sp>
        <p:nvSpPr>
          <p:cNvPr id="2286" name="Google Shape;2286;p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7" name="Google Shape;2287;p3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1"/>
        <p:cNvGrpSpPr/>
        <p:nvPr/>
      </p:nvGrpSpPr>
      <p:grpSpPr>
        <a:xfrm>
          <a:off x="0" y="0"/>
          <a:ext cx="0" cy="0"/>
          <a:chOff x="0" y="0"/>
          <a:chExt cx="0" cy="0"/>
        </a:xfrm>
      </p:grpSpPr>
      <p:sp>
        <p:nvSpPr>
          <p:cNvPr id="2292" name="Google Shape;2292;p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3" name="Google Shape;2293;p3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7"/>
        <p:cNvGrpSpPr/>
        <p:nvPr/>
      </p:nvGrpSpPr>
      <p:grpSpPr>
        <a:xfrm>
          <a:off x="0" y="0"/>
          <a:ext cx="0" cy="0"/>
          <a:chOff x="0" y="0"/>
          <a:chExt cx="0" cy="0"/>
        </a:xfrm>
      </p:grpSpPr>
      <p:sp>
        <p:nvSpPr>
          <p:cNvPr id="2298" name="Google Shape;2298;p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9" name="Google Shape;2299;p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3"/>
        <p:cNvGrpSpPr/>
        <p:nvPr/>
      </p:nvGrpSpPr>
      <p:grpSpPr>
        <a:xfrm>
          <a:off x="0" y="0"/>
          <a:ext cx="0" cy="0"/>
          <a:chOff x="0" y="0"/>
          <a:chExt cx="0" cy="0"/>
        </a:xfrm>
      </p:grpSpPr>
      <p:sp>
        <p:nvSpPr>
          <p:cNvPr id="2304" name="Google Shape;2304;p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5" name="Google Shape;2305;p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p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1" name="Google Shape;2311;p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p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7" name="Google Shape;2317;p3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p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3" name="Google Shape;2323;p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7"/>
        <p:cNvGrpSpPr/>
        <p:nvPr/>
      </p:nvGrpSpPr>
      <p:grpSpPr>
        <a:xfrm>
          <a:off x="0" y="0"/>
          <a:ext cx="0" cy="0"/>
          <a:chOff x="0" y="0"/>
          <a:chExt cx="0" cy="0"/>
        </a:xfrm>
      </p:grpSpPr>
      <p:sp>
        <p:nvSpPr>
          <p:cNvPr id="2328" name="Google Shape;2328;p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9" name="Google Shape;2329;p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p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5" name="Google Shape;2335;p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9"/>
        <p:cNvGrpSpPr/>
        <p:nvPr/>
      </p:nvGrpSpPr>
      <p:grpSpPr>
        <a:xfrm>
          <a:off x="0" y="0"/>
          <a:ext cx="0" cy="0"/>
          <a:chOff x="0" y="0"/>
          <a:chExt cx="0" cy="0"/>
        </a:xfrm>
      </p:grpSpPr>
      <p:sp>
        <p:nvSpPr>
          <p:cNvPr id="2340" name="Google Shape;2340;p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1" name="Google Shape;2341;p3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e4085f854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e4085f854d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p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7" name="Google Shape;2347;p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p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3" name="Google Shape;2353;p3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p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9" name="Google Shape;2359;p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3"/>
        <p:cNvGrpSpPr/>
        <p:nvPr/>
      </p:nvGrpSpPr>
      <p:grpSpPr>
        <a:xfrm>
          <a:off x="0" y="0"/>
          <a:ext cx="0" cy="0"/>
          <a:chOff x="0" y="0"/>
          <a:chExt cx="0" cy="0"/>
        </a:xfrm>
      </p:grpSpPr>
      <p:sp>
        <p:nvSpPr>
          <p:cNvPr id="2364" name="Google Shape;2364;p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5" name="Google Shape;2365;p3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9"/>
        <p:cNvGrpSpPr/>
        <p:nvPr/>
      </p:nvGrpSpPr>
      <p:grpSpPr>
        <a:xfrm>
          <a:off x="0" y="0"/>
          <a:ext cx="0" cy="0"/>
          <a:chOff x="0" y="0"/>
          <a:chExt cx="0" cy="0"/>
        </a:xfrm>
      </p:grpSpPr>
      <p:sp>
        <p:nvSpPr>
          <p:cNvPr id="2370" name="Google Shape;2370;p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1" name="Google Shape;2371;p3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5"/>
        <p:cNvGrpSpPr/>
        <p:nvPr/>
      </p:nvGrpSpPr>
      <p:grpSpPr>
        <a:xfrm>
          <a:off x="0" y="0"/>
          <a:ext cx="0" cy="0"/>
          <a:chOff x="0" y="0"/>
          <a:chExt cx="0" cy="0"/>
        </a:xfrm>
      </p:grpSpPr>
      <p:sp>
        <p:nvSpPr>
          <p:cNvPr id="2376" name="Google Shape;2376;p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7" name="Google Shape;2377;p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p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3" name="Google Shape;2383;p3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7"/>
        <p:cNvGrpSpPr/>
        <p:nvPr/>
      </p:nvGrpSpPr>
      <p:grpSpPr>
        <a:xfrm>
          <a:off x="0" y="0"/>
          <a:ext cx="0" cy="0"/>
          <a:chOff x="0" y="0"/>
          <a:chExt cx="0" cy="0"/>
        </a:xfrm>
      </p:grpSpPr>
      <p:sp>
        <p:nvSpPr>
          <p:cNvPr id="2388" name="Google Shape;2388;p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9" name="Google Shape;2389;p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p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5" name="Google Shape;2395;p3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p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1" name="Google Shape;2401;p3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e4085f854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e4085f854d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5"/>
        <p:cNvGrpSpPr/>
        <p:nvPr/>
      </p:nvGrpSpPr>
      <p:grpSpPr>
        <a:xfrm>
          <a:off x="0" y="0"/>
          <a:ext cx="0" cy="0"/>
          <a:chOff x="0" y="0"/>
          <a:chExt cx="0" cy="0"/>
        </a:xfrm>
      </p:grpSpPr>
      <p:sp>
        <p:nvSpPr>
          <p:cNvPr id="2406" name="Google Shape;2406;p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7" name="Google Shape;2407;p3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p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3" name="Google Shape;2413;p3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p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9" name="Google Shape;2419;p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3"/>
        <p:cNvGrpSpPr/>
        <p:nvPr/>
      </p:nvGrpSpPr>
      <p:grpSpPr>
        <a:xfrm>
          <a:off x="0" y="0"/>
          <a:ext cx="0" cy="0"/>
          <a:chOff x="0" y="0"/>
          <a:chExt cx="0" cy="0"/>
        </a:xfrm>
      </p:grpSpPr>
      <p:sp>
        <p:nvSpPr>
          <p:cNvPr id="2424" name="Google Shape;2424;p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5" name="Google Shape;2425;p3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9"/>
        <p:cNvGrpSpPr/>
        <p:nvPr/>
      </p:nvGrpSpPr>
      <p:grpSpPr>
        <a:xfrm>
          <a:off x="0" y="0"/>
          <a:ext cx="0" cy="0"/>
          <a:chOff x="0" y="0"/>
          <a:chExt cx="0" cy="0"/>
        </a:xfrm>
      </p:grpSpPr>
      <p:sp>
        <p:nvSpPr>
          <p:cNvPr id="2430" name="Google Shape;2430;p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1" name="Google Shape;2431;p3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
        <p:cNvGrpSpPr/>
        <p:nvPr/>
      </p:nvGrpSpPr>
      <p:grpSpPr>
        <a:xfrm>
          <a:off x="0" y="0"/>
          <a:ext cx="0" cy="0"/>
          <a:chOff x="0" y="0"/>
          <a:chExt cx="0" cy="0"/>
        </a:xfrm>
      </p:grpSpPr>
      <p:sp>
        <p:nvSpPr>
          <p:cNvPr id="2436" name="Google Shape;2436;p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7" name="Google Shape;2437;p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1"/>
        <p:cNvGrpSpPr/>
        <p:nvPr/>
      </p:nvGrpSpPr>
      <p:grpSpPr>
        <a:xfrm>
          <a:off x="0" y="0"/>
          <a:ext cx="0" cy="0"/>
          <a:chOff x="0" y="0"/>
          <a:chExt cx="0" cy="0"/>
        </a:xfrm>
      </p:grpSpPr>
      <p:sp>
        <p:nvSpPr>
          <p:cNvPr id="2442" name="Google Shape;2442;p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3" name="Google Shape;2443;p3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7"/>
        <p:cNvGrpSpPr/>
        <p:nvPr/>
      </p:nvGrpSpPr>
      <p:grpSpPr>
        <a:xfrm>
          <a:off x="0" y="0"/>
          <a:ext cx="0" cy="0"/>
          <a:chOff x="0" y="0"/>
          <a:chExt cx="0" cy="0"/>
        </a:xfrm>
      </p:grpSpPr>
      <p:sp>
        <p:nvSpPr>
          <p:cNvPr id="2448" name="Google Shape;2448;p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9" name="Google Shape;2449;p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3"/>
        <p:cNvGrpSpPr/>
        <p:nvPr/>
      </p:nvGrpSpPr>
      <p:grpSpPr>
        <a:xfrm>
          <a:off x="0" y="0"/>
          <a:ext cx="0" cy="0"/>
          <a:chOff x="0" y="0"/>
          <a:chExt cx="0" cy="0"/>
        </a:xfrm>
      </p:grpSpPr>
      <p:sp>
        <p:nvSpPr>
          <p:cNvPr id="2454" name="Google Shape;2454;p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5" name="Google Shape;2455;p3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p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1" name="Google Shape;2461;p3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4085f854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ge4085f854d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5"/>
        <p:cNvGrpSpPr/>
        <p:nvPr/>
      </p:nvGrpSpPr>
      <p:grpSpPr>
        <a:xfrm>
          <a:off x="0" y="0"/>
          <a:ext cx="0" cy="0"/>
          <a:chOff x="0" y="0"/>
          <a:chExt cx="0" cy="0"/>
        </a:xfrm>
      </p:grpSpPr>
      <p:sp>
        <p:nvSpPr>
          <p:cNvPr id="2466" name="Google Shape;2466;p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7" name="Google Shape;2467;p3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p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3" name="Google Shape;2473;p3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7"/>
        <p:cNvGrpSpPr/>
        <p:nvPr/>
      </p:nvGrpSpPr>
      <p:grpSpPr>
        <a:xfrm>
          <a:off x="0" y="0"/>
          <a:ext cx="0" cy="0"/>
          <a:chOff x="0" y="0"/>
          <a:chExt cx="0" cy="0"/>
        </a:xfrm>
      </p:grpSpPr>
      <p:sp>
        <p:nvSpPr>
          <p:cNvPr id="2478" name="Google Shape;2478;p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9" name="Google Shape;2479;p3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3"/>
        <p:cNvGrpSpPr/>
        <p:nvPr/>
      </p:nvGrpSpPr>
      <p:grpSpPr>
        <a:xfrm>
          <a:off x="0" y="0"/>
          <a:ext cx="0" cy="0"/>
          <a:chOff x="0" y="0"/>
          <a:chExt cx="0" cy="0"/>
        </a:xfrm>
      </p:grpSpPr>
      <p:sp>
        <p:nvSpPr>
          <p:cNvPr id="2484" name="Google Shape;2484;p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5" name="Google Shape;2485;p3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9"/>
        <p:cNvGrpSpPr/>
        <p:nvPr/>
      </p:nvGrpSpPr>
      <p:grpSpPr>
        <a:xfrm>
          <a:off x="0" y="0"/>
          <a:ext cx="0" cy="0"/>
          <a:chOff x="0" y="0"/>
          <a:chExt cx="0" cy="0"/>
        </a:xfrm>
      </p:grpSpPr>
      <p:sp>
        <p:nvSpPr>
          <p:cNvPr id="2490" name="Google Shape;2490;p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1" name="Google Shape;2491;p3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5"/>
        <p:cNvGrpSpPr/>
        <p:nvPr/>
      </p:nvGrpSpPr>
      <p:grpSpPr>
        <a:xfrm>
          <a:off x="0" y="0"/>
          <a:ext cx="0" cy="0"/>
          <a:chOff x="0" y="0"/>
          <a:chExt cx="0" cy="0"/>
        </a:xfrm>
      </p:grpSpPr>
      <p:sp>
        <p:nvSpPr>
          <p:cNvPr id="2496" name="Google Shape;2496;p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7" name="Google Shape;2497;p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1"/>
        <p:cNvGrpSpPr/>
        <p:nvPr/>
      </p:nvGrpSpPr>
      <p:grpSpPr>
        <a:xfrm>
          <a:off x="0" y="0"/>
          <a:ext cx="0" cy="0"/>
          <a:chOff x="0" y="0"/>
          <a:chExt cx="0" cy="0"/>
        </a:xfrm>
      </p:grpSpPr>
      <p:sp>
        <p:nvSpPr>
          <p:cNvPr id="2502" name="Google Shape;2502;p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3" name="Google Shape;2503;p3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7"/>
        <p:cNvGrpSpPr/>
        <p:nvPr/>
      </p:nvGrpSpPr>
      <p:grpSpPr>
        <a:xfrm>
          <a:off x="0" y="0"/>
          <a:ext cx="0" cy="0"/>
          <a:chOff x="0" y="0"/>
          <a:chExt cx="0" cy="0"/>
        </a:xfrm>
      </p:grpSpPr>
      <p:sp>
        <p:nvSpPr>
          <p:cNvPr id="2508" name="Google Shape;2508;p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9" name="Google Shape;2509;p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3"/>
        <p:cNvGrpSpPr/>
        <p:nvPr/>
      </p:nvGrpSpPr>
      <p:grpSpPr>
        <a:xfrm>
          <a:off x="0" y="0"/>
          <a:ext cx="0" cy="0"/>
          <a:chOff x="0" y="0"/>
          <a:chExt cx="0" cy="0"/>
        </a:xfrm>
      </p:grpSpPr>
      <p:sp>
        <p:nvSpPr>
          <p:cNvPr id="2514" name="Google Shape;2514;p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5" name="Google Shape;2515;p3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9"/>
        <p:cNvGrpSpPr/>
        <p:nvPr/>
      </p:nvGrpSpPr>
      <p:grpSpPr>
        <a:xfrm>
          <a:off x="0" y="0"/>
          <a:ext cx="0" cy="0"/>
          <a:chOff x="0" y="0"/>
          <a:chExt cx="0" cy="0"/>
        </a:xfrm>
      </p:grpSpPr>
      <p:sp>
        <p:nvSpPr>
          <p:cNvPr id="2520" name="Google Shape;2520;p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1" name="Google Shape;2521;p3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e4085f854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e4085f854d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5"/>
        <p:cNvGrpSpPr/>
        <p:nvPr/>
      </p:nvGrpSpPr>
      <p:grpSpPr>
        <a:xfrm>
          <a:off x="0" y="0"/>
          <a:ext cx="0" cy="0"/>
          <a:chOff x="0" y="0"/>
          <a:chExt cx="0" cy="0"/>
        </a:xfrm>
      </p:grpSpPr>
      <p:sp>
        <p:nvSpPr>
          <p:cNvPr id="2526" name="Google Shape;2526;p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7" name="Google Shape;2527;p3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p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3" name="Google Shape;2533;p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7"/>
        <p:cNvGrpSpPr/>
        <p:nvPr/>
      </p:nvGrpSpPr>
      <p:grpSpPr>
        <a:xfrm>
          <a:off x="0" y="0"/>
          <a:ext cx="0" cy="0"/>
          <a:chOff x="0" y="0"/>
          <a:chExt cx="0" cy="0"/>
        </a:xfrm>
      </p:grpSpPr>
      <p:sp>
        <p:nvSpPr>
          <p:cNvPr id="2538" name="Google Shape;2538;p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9" name="Google Shape;2539;p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3"/>
        <p:cNvGrpSpPr/>
        <p:nvPr/>
      </p:nvGrpSpPr>
      <p:grpSpPr>
        <a:xfrm>
          <a:off x="0" y="0"/>
          <a:ext cx="0" cy="0"/>
          <a:chOff x="0" y="0"/>
          <a:chExt cx="0" cy="0"/>
        </a:xfrm>
      </p:grpSpPr>
      <p:sp>
        <p:nvSpPr>
          <p:cNvPr id="2544" name="Google Shape;2544;p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5" name="Google Shape;2545;p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9"/>
        <p:cNvGrpSpPr/>
        <p:nvPr/>
      </p:nvGrpSpPr>
      <p:grpSpPr>
        <a:xfrm>
          <a:off x="0" y="0"/>
          <a:ext cx="0" cy="0"/>
          <a:chOff x="0" y="0"/>
          <a:chExt cx="0" cy="0"/>
        </a:xfrm>
      </p:grpSpPr>
      <p:sp>
        <p:nvSpPr>
          <p:cNvPr id="2550" name="Google Shape;2550;p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1" name="Google Shape;2551;p3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p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7" name="Google Shape;2557;p3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1"/>
        <p:cNvGrpSpPr/>
        <p:nvPr/>
      </p:nvGrpSpPr>
      <p:grpSpPr>
        <a:xfrm>
          <a:off x="0" y="0"/>
          <a:ext cx="0" cy="0"/>
          <a:chOff x="0" y="0"/>
          <a:chExt cx="0" cy="0"/>
        </a:xfrm>
      </p:grpSpPr>
      <p:sp>
        <p:nvSpPr>
          <p:cNvPr id="2562" name="Google Shape;2562;p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3" name="Google Shape;2563;p3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7"/>
        <p:cNvGrpSpPr/>
        <p:nvPr/>
      </p:nvGrpSpPr>
      <p:grpSpPr>
        <a:xfrm>
          <a:off x="0" y="0"/>
          <a:ext cx="0" cy="0"/>
          <a:chOff x="0" y="0"/>
          <a:chExt cx="0" cy="0"/>
        </a:xfrm>
      </p:grpSpPr>
      <p:sp>
        <p:nvSpPr>
          <p:cNvPr id="2568" name="Google Shape;2568;p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9" name="Google Shape;2569;p3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3"/>
        <p:cNvGrpSpPr/>
        <p:nvPr/>
      </p:nvGrpSpPr>
      <p:grpSpPr>
        <a:xfrm>
          <a:off x="0" y="0"/>
          <a:ext cx="0" cy="0"/>
          <a:chOff x="0" y="0"/>
          <a:chExt cx="0" cy="0"/>
        </a:xfrm>
      </p:grpSpPr>
      <p:sp>
        <p:nvSpPr>
          <p:cNvPr id="2574" name="Google Shape;2574;p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5" name="Google Shape;2575;p3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9"/>
        <p:cNvGrpSpPr/>
        <p:nvPr/>
      </p:nvGrpSpPr>
      <p:grpSpPr>
        <a:xfrm>
          <a:off x="0" y="0"/>
          <a:ext cx="0" cy="0"/>
          <a:chOff x="0" y="0"/>
          <a:chExt cx="0" cy="0"/>
        </a:xfrm>
      </p:grpSpPr>
      <p:sp>
        <p:nvSpPr>
          <p:cNvPr id="2580" name="Google Shape;2580;p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1" name="Google Shape;2581;p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4085f854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e4085f854d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5"/>
        <p:cNvGrpSpPr/>
        <p:nvPr/>
      </p:nvGrpSpPr>
      <p:grpSpPr>
        <a:xfrm>
          <a:off x="0" y="0"/>
          <a:ext cx="0" cy="0"/>
          <a:chOff x="0" y="0"/>
          <a:chExt cx="0" cy="0"/>
        </a:xfrm>
      </p:grpSpPr>
      <p:sp>
        <p:nvSpPr>
          <p:cNvPr id="2586" name="Google Shape;2586;p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7" name="Google Shape;2587;p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1"/>
        <p:cNvGrpSpPr/>
        <p:nvPr/>
      </p:nvGrpSpPr>
      <p:grpSpPr>
        <a:xfrm>
          <a:off x="0" y="0"/>
          <a:ext cx="0" cy="0"/>
          <a:chOff x="0" y="0"/>
          <a:chExt cx="0" cy="0"/>
        </a:xfrm>
      </p:grpSpPr>
      <p:sp>
        <p:nvSpPr>
          <p:cNvPr id="2592" name="Google Shape;2592;p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3" name="Google Shape;2593;p3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7"/>
        <p:cNvGrpSpPr/>
        <p:nvPr/>
      </p:nvGrpSpPr>
      <p:grpSpPr>
        <a:xfrm>
          <a:off x="0" y="0"/>
          <a:ext cx="0" cy="0"/>
          <a:chOff x="0" y="0"/>
          <a:chExt cx="0" cy="0"/>
        </a:xfrm>
      </p:grpSpPr>
      <p:sp>
        <p:nvSpPr>
          <p:cNvPr id="2598" name="Google Shape;2598;p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9" name="Google Shape;2599;p3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3"/>
        <p:cNvGrpSpPr/>
        <p:nvPr/>
      </p:nvGrpSpPr>
      <p:grpSpPr>
        <a:xfrm>
          <a:off x="0" y="0"/>
          <a:ext cx="0" cy="0"/>
          <a:chOff x="0" y="0"/>
          <a:chExt cx="0" cy="0"/>
        </a:xfrm>
      </p:grpSpPr>
      <p:sp>
        <p:nvSpPr>
          <p:cNvPr id="2604" name="Google Shape;2604;p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5" name="Google Shape;2605;p3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9"/>
        <p:cNvGrpSpPr/>
        <p:nvPr/>
      </p:nvGrpSpPr>
      <p:grpSpPr>
        <a:xfrm>
          <a:off x="0" y="0"/>
          <a:ext cx="0" cy="0"/>
          <a:chOff x="0" y="0"/>
          <a:chExt cx="0" cy="0"/>
        </a:xfrm>
      </p:grpSpPr>
      <p:sp>
        <p:nvSpPr>
          <p:cNvPr id="2610" name="Google Shape;2610;p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1" name="Google Shape;2611;p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7" name="Google Shape;2617;p4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1"/>
        <p:cNvGrpSpPr/>
        <p:nvPr/>
      </p:nvGrpSpPr>
      <p:grpSpPr>
        <a:xfrm>
          <a:off x="0" y="0"/>
          <a:ext cx="0" cy="0"/>
          <a:chOff x="0" y="0"/>
          <a:chExt cx="0" cy="0"/>
        </a:xfrm>
      </p:grpSpPr>
      <p:sp>
        <p:nvSpPr>
          <p:cNvPr id="2622" name="Google Shape;2622;p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3" name="Google Shape;2623;p4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7"/>
        <p:cNvGrpSpPr/>
        <p:nvPr/>
      </p:nvGrpSpPr>
      <p:grpSpPr>
        <a:xfrm>
          <a:off x="0" y="0"/>
          <a:ext cx="0" cy="0"/>
          <a:chOff x="0" y="0"/>
          <a:chExt cx="0" cy="0"/>
        </a:xfrm>
      </p:grpSpPr>
      <p:sp>
        <p:nvSpPr>
          <p:cNvPr id="2628" name="Google Shape;2628;p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9" name="Google Shape;2629;p4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3"/>
        <p:cNvGrpSpPr/>
        <p:nvPr/>
      </p:nvGrpSpPr>
      <p:grpSpPr>
        <a:xfrm>
          <a:off x="0" y="0"/>
          <a:ext cx="0" cy="0"/>
          <a:chOff x="0" y="0"/>
          <a:chExt cx="0" cy="0"/>
        </a:xfrm>
      </p:grpSpPr>
      <p:sp>
        <p:nvSpPr>
          <p:cNvPr id="2634" name="Google Shape;2634;p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5" name="Google Shape;2635;p4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9"/>
        <p:cNvGrpSpPr/>
        <p:nvPr/>
      </p:nvGrpSpPr>
      <p:grpSpPr>
        <a:xfrm>
          <a:off x="0" y="0"/>
          <a:ext cx="0" cy="0"/>
          <a:chOff x="0" y="0"/>
          <a:chExt cx="0" cy="0"/>
        </a:xfrm>
      </p:grpSpPr>
      <p:sp>
        <p:nvSpPr>
          <p:cNvPr id="2640" name="Google Shape;2640;p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1" name="Google Shape;2641;p4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4085f854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ge4085f854d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5"/>
        <p:cNvGrpSpPr/>
        <p:nvPr/>
      </p:nvGrpSpPr>
      <p:grpSpPr>
        <a:xfrm>
          <a:off x="0" y="0"/>
          <a:ext cx="0" cy="0"/>
          <a:chOff x="0" y="0"/>
          <a:chExt cx="0" cy="0"/>
        </a:xfrm>
      </p:grpSpPr>
      <p:sp>
        <p:nvSpPr>
          <p:cNvPr id="2646" name="Google Shape;2646;p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7" name="Google Shape;2647;p4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p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3" name="Google Shape;2653;p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7"/>
        <p:cNvGrpSpPr/>
        <p:nvPr/>
      </p:nvGrpSpPr>
      <p:grpSpPr>
        <a:xfrm>
          <a:off x="0" y="0"/>
          <a:ext cx="0" cy="0"/>
          <a:chOff x="0" y="0"/>
          <a:chExt cx="0" cy="0"/>
        </a:xfrm>
      </p:grpSpPr>
      <p:sp>
        <p:nvSpPr>
          <p:cNvPr id="2658" name="Google Shape;2658;p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9" name="Google Shape;2659;p4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3"/>
        <p:cNvGrpSpPr/>
        <p:nvPr/>
      </p:nvGrpSpPr>
      <p:grpSpPr>
        <a:xfrm>
          <a:off x="0" y="0"/>
          <a:ext cx="0" cy="0"/>
          <a:chOff x="0" y="0"/>
          <a:chExt cx="0" cy="0"/>
        </a:xfrm>
      </p:grpSpPr>
      <p:sp>
        <p:nvSpPr>
          <p:cNvPr id="2664" name="Google Shape;2664;p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5" name="Google Shape;2665;p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9"/>
        <p:cNvGrpSpPr/>
        <p:nvPr/>
      </p:nvGrpSpPr>
      <p:grpSpPr>
        <a:xfrm>
          <a:off x="0" y="0"/>
          <a:ext cx="0" cy="0"/>
          <a:chOff x="0" y="0"/>
          <a:chExt cx="0" cy="0"/>
        </a:xfrm>
      </p:grpSpPr>
      <p:sp>
        <p:nvSpPr>
          <p:cNvPr id="2670" name="Google Shape;2670;p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1" name="Google Shape;2671;p4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p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7" name="Google Shape;2677;p4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p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3" name="Google Shape;2683;p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7"/>
        <p:cNvGrpSpPr/>
        <p:nvPr/>
      </p:nvGrpSpPr>
      <p:grpSpPr>
        <a:xfrm>
          <a:off x="0" y="0"/>
          <a:ext cx="0" cy="0"/>
          <a:chOff x="0" y="0"/>
          <a:chExt cx="0" cy="0"/>
        </a:xfrm>
      </p:grpSpPr>
      <p:sp>
        <p:nvSpPr>
          <p:cNvPr id="2688" name="Google Shape;2688;p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9" name="Google Shape;2689;p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3"/>
        <p:cNvGrpSpPr/>
        <p:nvPr/>
      </p:nvGrpSpPr>
      <p:grpSpPr>
        <a:xfrm>
          <a:off x="0" y="0"/>
          <a:ext cx="0" cy="0"/>
          <a:chOff x="0" y="0"/>
          <a:chExt cx="0" cy="0"/>
        </a:xfrm>
      </p:grpSpPr>
      <p:sp>
        <p:nvSpPr>
          <p:cNvPr id="2694" name="Google Shape;2694;p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5" name="Google Shape;2695;p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p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1" name="Google Shape;2701;p4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4085f854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ge4085f854d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5"/>
        <p:cNvGrpSpPr/>
        <p:nvPr/>
      </p:nvGrpSpPr>
      <p:grpSpPr>
        <a:xfrm>
          <a:off x="0" y="0"/>
          <a:ext cx="0" cy="0"/>
          <a:chOff x="0" y="0"/>
          <a:chExt cx="0" cy="0"/>
        </a:xfrm>
      </p:grpSpPr>
      <p:sp>
        <p:nvSpPr>
          <p:cNvPr id="2706" name="Google Shape;2706;p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7" name="Google Shape;2707;p4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p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3" name="Google Shape;2713;p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7"/>
        <p:cNvGrpSpPr/>
        <p:nvPr/>
      </p:nvGrpSpPr>
      <p:grpSpPr>
        <a:xfrm>
          <a:off x="0" y="0"/>
          <a:ext cx="0" cy="0"/>
          <a:chOff x="0" y="0"/>
          <a:chExt cx="0" cy="0"/>
        </a:xfrm>
      </p:grpSpPr>
      <p:sp>
        <p:nvSpPr>
          <p:cNvPr id="2718" name="Google Shape;2718;p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9" name="Google Shape;2719;p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3"/>
        <p:cNvGrpSpPr/>
        <p:nvPr/>
      </p:nvGrpSpPr>
      <p:grpSpPr>
        <a:xfrm>
          <a:off x="0" y="0"/>
          <a:ext cx="0" cy="0"/>
          <a:chOff x="0" y="0"/>
          <a:chExt cx="0" cy="0"/>
        </a:xfrm>
      </p:grpSpPr>
      <p:sp>
        <p:nvSpPr>
          <p:cNvPr id="2724" name="Google Shape;2724;p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5" name="Google Shape;2725;p4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9"/>
        <p:cNvGrpSpPr/>
        <p:nvPr/>
      </p:nvGrpSpPr>
      <p:grpSpPr>
        <a:xfrm>
          <a:off x="0" y="0"/>
          <a:ext cx="0" cy="0"/>
          <a:chOff x="0" y="0"/>
          <a:chExt cx="0" cy="0"/>
        </a:xfrm>
      </p:grpSpPr>
      <p:sp>
        <p:nvSpPr>
          <p:cNvPr id="2730" name="Google Shape;2730;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1" name="Google Shape;2731;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3795701"/>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7854714"/>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43417129"/>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4253683"/>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66561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4085f854d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e4085f854d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2379371"/>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2285574"/>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7573094"/>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9035147"/>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55878"/>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7164295"/>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9499041"/>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0027208"/>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6838004"/>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8069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e4085f854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ge4085f854d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5593102"/>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6038769"/>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3657615"/>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78359358"/>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9254537"/>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7451551"/>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0273014"/>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9162347"/>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2526199"/>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98208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4085f854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e4085f854d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81836815"/>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4376388"/>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96505788"/>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646287"/>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0979770"/>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2389099"/>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7097784"/>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935605"/>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43451"/>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8323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4085f854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ge4085f854d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2099521"/>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12118595"/>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0476877"/>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18793518"/>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9473498"/>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4076951"/>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5105810"/>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2267324"/>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9956112"/>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0902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e4085f854d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e4085f854d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0390628"/>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3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50152027"/>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3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2841764"/>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p3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8526698"/>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0131644"/>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31876731"/>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3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3874834"/>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3498643"/>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3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37701599"/>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p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86064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e4085f854d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ge4085f854d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3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9116678"/>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3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145576"/>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3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5556576"/>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3622985"/>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3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1846162"/>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2291254"/>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3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1487614"/>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3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96980615"/>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p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0741362"/>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p3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61983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e4085f854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ge4085f854d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3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2140181"/>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p4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9936064"/>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0629627"/>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0528447"/>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36997076"/>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2383120"/>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14907410"/>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1168904"/>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6821967"/>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820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4085f854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e4085f854d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1339320"/>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89740081"/>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0525844"/>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235527"/>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9532777"/>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5195605"/>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8742337"/>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3994155"/>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96857510"/>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0152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4085f854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e4085f854d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9357651"/>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55923224"/>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1648218"/>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9919584"/>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5072792"/>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44449"/>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970769"/>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3570402"/>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1076019"/>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45270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e4085f854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e4085f854d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0407759"/>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962210"/>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5405119"/>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8600110"/>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8534063"/>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1254425"/>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3553547"/>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07058116"/>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0390966"/>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3614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e4085f854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ge4085f854d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804898"/>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7787271"/>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5879036"/>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4789803"/>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8962140"/>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30345506"/>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5582422"/>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0964156"/>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5968058"/>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731691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e4085f854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ge4085f854d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9263405"/>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4110586"/>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0175841"/>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1904685"/>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2093605"/>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7724064"/>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0892517"/>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50388195"/>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00248918"/>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19488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e4085f854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ge4085f854d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9960522"/>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6892565"/>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5887170"/>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4017830"/>
      </p:ext>
    </p:extLst>
  </p:cSld>
  <p:clrMapOvr>
    <a:masterClrMapping/>
  </p:clrMapOvr>
</p:notes>
</file>

<file path=ppt/notesSlides/notesSlide5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2250299"/>
      </p:ext>
    </p:extLst>
  </p:cSld>
  <p:clrMapOvr>
    <a:masterClrMapping/>
  </p:clrMapOvr>
</p:notes>
</file>

<file path=ppt/notesSlides/notesSlide5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3515777"/>
      </p:ext>
    </p:extLst>
  </p:cSld>
  <p:clrMapOvr>
    <a:masterClrMapping/>
  </p:clrMapOvr>
</p:notes>
</file>

<file path=ppt/notesSlides/notesSlide5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54676775"/>
      </p:ext>
    </p:extLst>
  </p:cSld>
  <p:clrMapOvr>
    <a:masterClrMapping/>
  </p:clrMapOvr>
</p:notes>
</file>

<file path=ppt/notesSlides/notesSlide5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73399292"/>
      </p:ext>
    </p:extLst>
  </p:cSld>
  <p:clrMapOvr>
    <a:masterClrMapping/>
  </p:clrMapOvr>
</p:notes>
</file>

<file path=ppt/notesSlides/notesSlide5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0909233"/>
      </p:ext>
    </p:extLst>
  </p:cSld>
  <p:clrMapOvr>
    <a:masterClrMapping/>
  </p:clrMapOvr>
</p:notes>
</file>

<file path=ppt/notesSlides/notesSlide5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45259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30225229"/>
      </p:ext>
    </p:extLst>
  </p:cSld>
  <p:clrMapOvr>
    <a:masterClrMapping/>
  </p:clrMapOvr>
</p:notes>
</file>

<file path=ppt/notesSlides/notesSlide5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6783905"/>
      </p:ext>
    </p:extLst>
  </p:cSld>
  <p:clrMapOvr>
    <a:masterClrMapping/>
  </p:clrMapOvr>
</p:notes>
</file>

<file path=ppt/notesSlides/notesSlide5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8513742"/>
      </p:ext>
    </p:extLst>
  </p:cSld>
  <p:clrMapOvr>
    <a:masterClrMapping/>
  </p:clrMapOvr>
</p:notes>
</file>

<file path=ppt/notesSlides/notesSlide5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5151114"/>
      </p:ext>
    </p:extLst>
  </p:cSld>
  <p:clrMapOvr>
    <a:masterClrMapping/>
  </p:clrMapOvr>
</p:notes>
</file>

<file path=ppt/notesSlides/notesSlide5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7754150"/>
      </p:ext>
    </p:extLst>
  </p:cSld>
  <p:clrMapOvr>
    <a:masterClrMapping/>
  </p:clrMapOvr>
</p:notes>
</file>

<file path=ppt/notesSlides/notesSlide5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4232417"/>
      </p:ext>
    </p:extLst>
  </p:cSld>
  <p:clrMapOvr>
    <a:masterClrMapping/>
  </p:clrMapOvr>
</p:notes>
</file>

<file path=ppt/notesSlides/notesSlide5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1325869"/>
      </p:ext>
    </p:extLst>
  </p:cSld>
  <p:clrMapOvr>
    <a:masterClrMapping/>
  </p:clrMapOvr>
</p:notes>
</file>

<file path=ppt/notesSlides/notesSlide5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5521942"/>
      </p:ext>
    </p:extLst>
  </p:cSld>
  <p:clrMapOvr>
    <a:masterClrMapping/>
  </p:clrMapOvr>
</p:notes>
</file>

<file path=ppt/notesSlides/notesSlide5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5276125"/>
      </p:ext>
    </p:extLst>
  </p:cSld>
  <p:clrMapOvr>
    <a:masterClrMapping/>
  </p:clrMapOvr>
</p:notes>
</file>

<file path=ppt/notesSlides/notesSlide5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47068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1226226"/>
      </p:ext>
    </p:extLst>
  </p:cSld>
  <p:clrMapOvr>
    <a:masterClrMapping/>
  </p:clrMapOvr>
</p:notes>
</file>

<file path=ppt/notesSlides/notesSlide5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7452177"/>
      </p:ext>
    </p:extLst>
  </p:cSld>
  <p:clrMapOvr>
    <a:masterClrMapping/>
  </p:clrMapOvr>
</p:notes>
</file>

<file path=ppt/notesSlides/notesSlide5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2326472"/>
      </p:ext>
    </p:extLst>
  </p:cSld>
  <p:clrMapOvr>
    <a:masterClrMapping/>
  </p:clrMapOvr>
</p:notes>
</file>

<file path=ppt/notesSlides/notesSlide5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0912"/>
      </p:ext>
    </p:extLst>
  </p:cSld>
  <p:clrMapOvr>
    <a:masterClrMapping/>
  </p:clrMapOvr>
</p:notes>
</file>

<file path=ppt/notesSlides/notesSlide5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45713285"/>
      </p:ext>
    </p:extLst>
  </p:cSld>
  <p:clrMapOvr>
    <a:masterClrMapping/>
  </p:clrMapOvr>
</p:notes>
</file>

<file path=ppt/notesSlides/notesSlide5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5840836"/>
      </p:ext>
    </p:extLst>
  </p:cSld>
  <p:clrMapOvr>
    <a:masterClrMapping/>
  </p:clrMapOvr>
</p:notes>
</file>

<file path=ppt/notesSlides/notesSlide5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9886256"/>
      </p:ext>
    </p:extLst>
  </p:cSld>
  <p:clrMapOvr>
    <a:masterClrMapping/>
  </p:clrMapOvr>
</p:notes>
</file>

<file path=ppt/notesSlides/notesSlide5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4276819"/>
      </p:ext>
    </p:extLst>
  </p:cSld>
  <p:clrMapOvr>
    <a:masterClrMapping/>
  </p:clrMapOvr>
</p:notes>
</file>

<file path=ppt/notesSlides/notesSlide5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25377192"/>
      </p:ext>
    </p:extLst>
  </p:cSld>
  <p:clrMapOvr>
    <a:masterClrMapping/>
  </p:clrMapOvr>
</p:notes>
</file>

<file path=ppt/notesSlides/notesSlide5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14184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807246"/>
      </p:ext>
    </p:extLst>
  </p:cSld>
  <p:clrMapOvr>
    <a:masterClrMapping/>
  </p:clrMapOvr>
</p:notes>
</file>

<file path=ppt/notesSlides/notesSlide5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3947254"/>
      </p:ext>
    </p:extLst>
  </p:cSld>
  <p:clrMapOvr>
    <a:masterClrMapping/>
  </p:clrMapOvr>
</p:notes>
</file>

<file path=ppt/notesSlides/notesSlide5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5782274"/>
      </p:ext>
    </p:extLst>
  </p:cSld>
  <p:clrMapOvr>
    <a:masterClrMapping/>
  </p:clrMapOvr>
</p:notes>
</file>

<file path=ppt/notesSlides/notesSlide5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6949206"/>
      </p:ext>
    </p:extLst>
  </p:cSld>
  <p:clrMapOvr>
    <a:masterClrMapping/>
  </p:clrMapOvr>
</p:notes>
</file>

<file path=ppt/notesSlides/notesSlide5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8831216"/>
      </p:ext>
    </p:extLst>
  </p:cSld>
  <p:clrMapOvr>
    <a:masterClrMapping/>
  </p:clrMapOvr>
</p:notes>
</file>

<file path=ppt/notesSlides/notesSlide5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88092833"/>
      </p:ext>
    </p:extLst>
  </p:cSld>
  <p:clrMapOvr>
    <a:masterClrMapping/>
  </p:clrMapOvr>
</p:notes>
</file>

<file path=ppt/notesSlides/notesSlide5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1975489"/>
      </p:ext>
    </p:extLst>
  </p:cSld>
  <p:clrMapOvr>
    <a:masterClrMapping/>
  </p:clrMapOvr>
</p:notes>
</file>

<file path=ppt/notesSlides/notesSlide5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9951915"/>
      </p:ext>
    </p:extLst>
  </p:cSld>
  <p:clrMapOvr>
    <a:masterClrMapping/>
  </p:clrMapOvr>
</p:notes>
</file>

<file path=ppt/notesSlides/notesSlide5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6104637"/>
      </p:ext>
    </p:extLst>
  </p:cSld>
  <p:clrMapOvr>
    <a:masterClrMapping/>
  </p:clrMapOvr>
</p:notes>
</file>

<file path=ppt/notesSlides/notesSlide5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69024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22154141"/>
      </p:ext>
    </p:extLst>
  </p:cSld>
  <p:clrMapOvr>
    <a:masterClrMapping/>
  </p:clrMapOvr>
</p:notes>
</file>

<file path=ppt/notesSlides/notesSlide5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62273833"/>
      </p:ext>
    </p:extLst>
  </p:cSld>
  <p:clrMapOvr>
    <a:masterClrMapping/>
  </p:clrMapOvr>
</p:notes>
</file>

<file path=ppt/notesSlides/notesSlide5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0911090"/>
      </p:ext>
    </p:extLst>
  </p:cSld>
  <p:clrMapOvr>
    <a:masterClrMapping/>
  </p:clrMapOvr>
</p:notes>
</file>

<file path=ppt/notesSlides/notesSlide5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6865218"/>
      </p:ext>
    </p:extLst>
  </p:cSld>
  <p:clrMapOvr>
    <a:masterClrMapping/>
  </p:clrMapOvr>
</p:notes>
</file>

<file path=ppt/notesSlides/notesSlide5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3448686"/>
      </p:ext>
    </p:extLst>
  </p:cSld>
  <p:clrMapOvr>
    <a:masterClrMapping/>
  </p:clrMapOvr>
</p:notes>
</file>

<file path=ppt/notesSlides/notesSlide5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899861"/>
      </p:ext>
    </p:extLst>
  </p:cSld>
  <p:clrMapOvr>
    <a:masterClrMapping/>
  </p:clrMapOvr>
</p:notes>
</file>

<file path=ppt/notesSlides/notesSlide5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3308829"/>
      </p:ext>
    </p:extLst>
  </p:cSld>
  <p:clrMapOvr>
    <a:masterClrMapping/>
  </p:clrMapOvr>
</p:notes>
</file>

<file path=ppt/notesSlides/notesSlide5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01149518"/>
      </p:ext>
    </p:extLst>
  </p:cSld>
  <p:clrMapOvr>
    <a:masterClrMapping/>
  </p:clrMapOvr>
</p:notes>
</file>

<file path=ppt/notesSlides/notesSlide5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9024514"/>
      </p:ext>
    </p:extLst>
  </p:cSld>
  <p:clrMapOvr>
    <a:masterClrMapping/>
  </p:clrMapOvr>
</p:notes>
</file>

<file path=ppt/notesSlides/notesSlide5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800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9751222"/>
      </p:ext>
    </p:extLst>
  </p:cSld>
  <p:clrMapOvr>
    <a:masterClrMapping/>
  </p:clrMapOvr>
</p:notes>
</file>

<file path=ppt/notesSlides/notesSlide6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8542020"/>
      </p:ext>
    </p:extLst>
  </p:cSld>
  <p:clrMapOvr>
    <a:masterClrMapping/>
  </p:clrMapOvr>
</p:notes>
</file>

<file path=ppt/notesSlides/notesSlide6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53845911"/>
      </p:ext>
    </p:extLst>
  </p:cSld>
  <p:clrMapOvr>
    <a:masterClrMapping/>
  </p:clrMapOvr>
</p:notes>
</file>

<file path=ppt/notesSlides/notesSlide6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31883288"/>
      </p:ext>
    </p:extLst>
  </p:cSld>
  <p:clrMapOvr>
    <a:masterClrMapping/>
  </p:clrMapOvr>
</p:notes>
</file>

<file path=ppt/notesSlides/notesSlide6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4671788"/>
      </p:ext>
    </p:extLst>
  </p:cSld>
  <p:clrMapOvr>
    <a:masterClrMapping/>
  </p:clrMapOvr>
</p:notes>
</file>

<file path=ppt/notesSlides/notesSlide6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9" name="Google Shape;529;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3344142"/>
      </p:ext>
    </p:extLst>
  </p:cSld>
  <p:clrMapOvr>
    <a:masterClrMapping/>
  </p:clrMapOvr>
</p:notes>
</file>

<file path=ppt/notesSlides/notesSlide6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468984"/>
      </p:ext>
    </p:extLst>
  </p:cSld>
  <p:clrMapOvr>
    <a:masterClrMapping/>
  </p:clrMapOvr>
</p:notes>
</file>

<file path=ppt/notesSlides/notesSlide6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5068862"/>
      </p:ext>
    </p:extLst>
  </p:cSld>
  <p:clrMapOvr>
    <a:masterClrMapping/>
  </p:clrMapOvr>
</p:notes>
</file>

<file path=ppt/notesSlides/notesSlide6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5332006"/>
      </p:ext>
    </p:extLst>
  </p:cSld>
  <p:clrMapOvr>
    <a:masterClrMapping/>
  </p:clrMapOvr>
</p:notes>
</file>

<file path=ppt/notesSlides/notesSlide6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32614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9959369"/>
      </p:ext>
    </p:extLst>
  </p:cSld>
  <p:clrMapOvr>
    <a:masterClrMapping/>
  </p:clrMapOvr>
</p:notes>
</file>

<file path=ppt/notesSlides/notesSlide6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38360338"/>
      </p:ext>
    </p:extLst>
  </p:cSld>
  <p:clrMapOvr>
    <a:masterClrMapping/>
  </p:clrMapOvr>
</p:notes>
</file>

<file path=ppt/notesSlides/notesSlide6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7164463"/>
      </p:ext>
    </p:extLst>
  </p:cSld>
  <p:clrMapOvr>
    <a:masterClrMapping/>
  </p:clrMapOvr>
</p:notes>
</file>

<file path=ppt/notesSlides/notesSlide6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9673890"/>
      </p:ext>
    </p:extLst>
  </p:cSld>
  <p:clrMapOvr>
    <a:masterClrMapping/>
  </p:clrMapOvr>
</p:notes>
</file>

<file path=ppt/notesSlides/notesSlide6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5193623"/>
      </p:ext>
    </p:extLst>
  </p:cSld>
  <p:clrMapOvr>
    <a:masterClrMapping/>
  </p:clrMapOvr>
</p:notes>
</file>

<file path=ppt/notesSlides/notesSlide6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9" name="Google Shape;589;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9580870"/>
      </p:ext>
    </p:extLst>
  </p:cSld>
  <p:clrMapOvr>
    <a:masterClrMapping/>
  </p:clrMapOvr>
</p:notes>
</file>

<file path=ppt/notesSlides/notesSlide6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p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8123990"/>
      </p:ext>
    </p:extLst>
  </p:cSld>
  <p:clrMapOvr>
    <a:masterClrMapping/>
  </p:clrMapOvr>
</p:notes>
</file>

<file path=ppt/notesSlides/notesSlide6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1301652"/>
      </p:ext>
    </p:extLst>
  </p:cSld>
  <p:clrMapOvr>
    <a:masterClrMapping/>
  </p:clrMapOvr>
</p:notes>
</file>

<file path=ppt/notesSlides/notesSlide6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7" name="Google Shape;607;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2160599"/>
      </p:ext>
    </p:extLst>
  </p:cSld>
  <p:clrMapOvr>
    <a:masterClrMapping/>
  </p:clrMapOvr>
</p:notes>
</file>

<file path=ppt/notesSlides/notesSlide6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89541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p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95929851"/>
      </p:ext>
    </p:extLst>
  </p:cSld>
  <p:clrMapOvr>
    <a:masterClrMapping/>
  </p:clrMapOvr>
</p:notes>
</file>

<file path=ppt/notesSlides/notesSlide6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p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07448733"/>
      </p:ext>
    </p:extLst>
  </p:cSld>
  <p:clrMapOvr>
    <a:masterClrMapping/>
  </p:clrMapOvr>
</p:notes>
</file>

<file path=ppt/notesSlides/notesSlide6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p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1039631"/>
      </p:ext>
    </p:extLst>
  </p:cSld>
  <p:clrMapOvr>
    <a:masterClrMapping/>
  </p:clrMapOvr>
</p:notes>
</file>

<file path=ppt/notesSlides/notesSlide6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949355"/>
      </p:ext>
    </p:extLst>
  </p:cSld>
  <p:clrMapOvr>
    <a:masterClrMapping/>
  </p:clrMapOvr>
</p:notes>
</file>

<file path=ppt/notesSlides/notesSlide6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p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9216992"/>
      </p:ext>
    </p:extLst>
  </p:cSld>
  <p:clrMapOvr>
    <a:masterClrMapping/>
  </p:clrMapOvr>
</p:notes>
</file>

<file path=ppt/notesSlides/notesSlide6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p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6800105"/>
      </p:ext>
    </p:extLst>
  </p:cSld>
  <p:clrMapOvr>
    <a:masterClrMapping/>
  </p:clrMapOvr>
</p:notes>
</file>

<file path=ppt/notesSlides/notesSlide6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p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5273453"/>
      </p:ext>
    </p:extLst>
  </p:cSld>
  <p:clrMapOvr>
    <a:masterClrMapping/>
  </p:clrMapOvr>
</p:notes>
</file>

<file path=ppt/notesSlides/notesSlide6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1" name="Google Shape;661;p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5978061"/>
      </p:ext>
    </p:extLst>
  </p:cSld>
  <p:clrMapOvr>
    <a:masterClrMapping/>
  </p:clrMapOvr>
</p:notes>
</file>

<file path=ppt/notesSlides/notesSlide6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7" name="Google Shape;667;p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6287440"/>
      </p:ext>
    </p:extLst>
  </p:cSld>
  <p:clrMapOvr>
    <a:masterClrMapping/>
  </p:clrMapOvr>
</p:notes>
</file>

<file path=ppt/notesSlides/notesSlide6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p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46721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e4085f854d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ge4085f854d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p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6710222"/>
      </p:ext>
    </p:extLst>
  </p:cSld>
  <p:clrMapOvr>
    <a:masterClrMapping/>
  </p:clrMapOvr>
</p:notes>
</file>

<file path=ppt/notesSlides/notesSlide6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p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21367135"/>
      </p:ext>
    </p:extLst>
  </p:cSld>
  <p:clrMapOvr>
    <a:masterClrMapping/>
  </p:clrMapOvr>
</p:notes>
</file>

<file path=ppt/notesSlides/notesSlide6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7" name="Google Shape;697;p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1373190"/>
      </p:ext>
    </p:extLst>
  </p:cSld>
  <p:clrMapOvr>
    <a:masterClrMapping/>
  </p:clrMapOvr>
</p:notes>
</file>

<file path=ppt/notesSlides/notesSlide6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6656865"/>
      </p:ext>
    </p:extLst>
  </p:cSld>
  <p:clrMapOvr>
    <a:masterClrMapping/>
  </p:clrMapOvr>
</p:notes>
</file>

<file path=ppt/notesSlides/notesSlide6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200370"/>
      </p:ext>
    </p:extLst>
  </p:cSld>
  <p:clrMapOvr>
    <a:masterClrMapping/>
  </p:clrMapOvr>
</p:notes>
</file>

<file path=ppt/notesSlides/notesSlide6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p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6809181"/>
      </p:ext>
    </p:extLst>
  </p:cSld>
  <p:clrMapOvr>
    <a:masterClrMapping/>
  </p:clrMapOvr>
</p:notes>
</file>

<file path=ppt/notesSlides/notesSlide6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1" name="Google Shape;721;p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6630100"/>
      </p:ext>
    </p:extLst>
  </p:cSld>
  <p:clrMapOvr>
    <a:masterClrMapping/>
  </p:clrMapOvr>
</p:notes>
</file>

<file path=ppt/notesSlides/notesSlide6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7" name="Google Shape;727;p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33232356"/>
      </p:ext>
    </p:extLst>
  </p:cSld>
  <p:clrMapOvr>
    <a:masterClrMapping/>
  </p:clrMapOvr>
</p:notes>
</file>

<file path=ppt/notesSlides/notesSlide6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3" name="Google Shape;733;p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3764006"/>
      </p:ext>
    </p:extLst>
  </p:cSld>
  <p:clrMapOvr>
    <a:masterClrMapping/>
  </p:clrMapOvr>
</p:notes>
</file>

<file path=ppt/notesSlides/notesSlide6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9" name="Google Shape;739;p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6305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5" name="Google Shape;745;p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5356630"/>
      </p:ext>
    </p:extLst>
  </p:cSld>
  <p:clrMapOvr>
    <a:masterClrMapping/>
  </p:clrMapOvr>
</p:notes>
</file>

<file path=ppt/notesSlides/notesSlide6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1" name="Google Shape;751;p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5986773"/>
      </p:ext>
    </p:extLst>
  </p:cSld>
  <p:clrMapOvr>
    <a:masterClrMapping/>
  </p:clrMapOvr>
</p:notes>
</file>

<file path=ppt/notesSlides/notesSlide6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7" name="Google Shape;757;p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64246781"/>
      </p:ext>
    </p:extLst>
  </p:cSld>
  <p:clrMapOvr>
    <a:masterClrMapping/>
  </p:clrMapOvr>
</p:notes>
</file>

<file path=ppt/notesSlides/notesSlide6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3" name="Google Shape;763;p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46536356"/>
      </p:ext>
    </p:extLst>
  </p:cSld>
  <p:clrMapOvr>
    <a:masterClrMapping/>
  </p:clrMapOvr>
</p:notes>
</file>

<file path=ppt/notesSlides/notesSlide6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9" name="Google Shape;769;p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21889728"/>
      </p:ext>
    </p:extLst>
  </p:cSld>
  <p:clrMapOvr>
    <a:masterClrMapping/>
  </p:clrMapOvr>
</p:notes>
</file>

<file path=ppt/notesSlides/notesSlide6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5" name="Google Shape;775;p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4543431"/>
      </p:ext>
    </p:extLst>
  </p:cSld>
  <p:clrMapOvr>
    <a:masterClrMapping/>
  </p:clrMapOvr>
</p:notes>
</file>

<file path=ppt/notesSlides/notesSlide6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1" name="Google Shape;781;p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0131720"/>
      </p:ext>
    </p:extLst>
  </p:cSld>
  <p:clrMapOvr>
    <a:masterClrMapping/>
  </p:clrMapOvr>
</p:notes>
</file>

<file path=ppt/notesSlides/notesSlide6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7" name="Google Shape;787;p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9822845"/>
      </p:ext>
    </p:extLst>
  </p:cSld>
  <p:clrMapOvr>
    <a:masterClrMapping/>
  </p:clrMapOvr>
</p:notes>
</file>

<file path=ppt/notesSlides/notesSlide6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3" name="Google Shape;793;p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2106183"/>
      </p:ext>
    </p:extLst>
  </p:cSld>
  <p:clrMapOvr>
    <a:masterClrMapping/>
  </p:clrMapOvr>
</p:notes>
</file>

<file path=ppt/notesSlides/notesSlide6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9" name="Google Shape;799;p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017822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p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13607303"/>
      </p:ext>
    </p:extLst>
  </p:cSld>
  <p:clrMapOvr>
    <a:masterClrMapping/>
  </p:clrMapOvr>
</p:notes>
</file>

<file path=ppt/notesSlides/notesSlide6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Google Shape;811;p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30746156"/>
      </p:ext>
    </p:extLst>
  </p:cSld>
  <p:clrMapOvr>
    <a:masterClrMapping/>
  </p:clrMapOvr>
</p:notes>
</file>

<file path=ppt/notesSlides/notesSlide6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7" name="Google Shape;817;p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9020936"/>
      </p:ext>
    </p:extLst>
  </p:cSld>
  <p:clrMapOvr>
    <a:masterClrMapping/>
  </p:clrMapOvr>
</p:notes>
</file>

<file path=ppt/notesSlides/notesSlide6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3" name="Google Shape;823;p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9686361"/>
      </p:ext>
    </p:extLst>
  </p:cSld>
  <p:clrMapOvr>
    <a:masterClrMapping/>
  </p:clrMapOvr>
</p:notes>
</file>

<file path=ppt/notesSlides/notesSlide6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9" name="Google Shape;829;p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06115831"/>
      </p:ext>
    </p:extLst>
  </p:cSld>
  <p:clrMapOvr>
    <a:masterClrMapping/>
  </p:clrMapOvr>
</p:notes>
</file>

<file path=ppt/notesSlides/notesSlide6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5" name="Google Shape;835;p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5351453"/>
      </p:ext>
    </p:extLst>
  </p:cSld>
  <p:clrMapOvr>
    <a:masterClrMapping/>
  </p:clrMapOvr>
</p:notes>
</file>

<file path=ppt/notesSlides/notesSlide6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1" name="Google Shape;841;p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49718807"/>
      </p:ext>
    </p:extLst>
  </p:cSld>
  <p:clrMapOvr>
    <a:masterClrMapping/>
  </p:clrMapOvr>
</p:notes>
</file>

<file path=ppt/notesSlides/notesSlide6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7" name="Google Shape;847;p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8776548"/>
      </p:ext>
    </p:extLst>
  </p:cSld>
  <p:clrMapOvr>
    <a:masterClrMapping/>
  </p:clrMapOvr>
</p:notes>
</file>

<file path=ppt/notesSlides/notesSlide6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3" name="Google Shape;853;p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5943122"/>
      </p:ext>
    </p:extLst>
  </p:cSld>
  <p:clrMapOvr>
    <a:masterClrMapping/>
  </p:clrMapOvr>
</p:notes>
</file>

<file path=ppt/notesSlides/notesSlide6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9" name="Google Shape;859;p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22900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5" name="Google Shape;865;p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6402884"/>
      </p:ext>
    </p:extLst>
  </p:cSld>
  <p:clrMapOvr>
    <a:masterClrMapping/>
  </p:clrMapOvr>
</p:notes>
</file>

<file path=ppt/notesSlides/notesSlide6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1" name="Google Shape;871;p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9587752"/>
      </p:ext>
    </p:extLst>
  </p:cSld>
  <p:clrMapOvr>
    <a:masterClrMapping/>
  </p:clrMapOvr>
</p:notes>
</file>

<file path=ppt/notesSlides/notesSlide6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5449511"/>
      </p:ext>
    </p:extLst>
  </p:cSld>
  <p:clrMapOvr>
    <a:masterClrMapping/>
  </p:clrMapOvr>
</p:notes>
</file>

<file path=ppt/notesSlides/notesSlide6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3" name="Google Shape;883;p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30010384"/>
      </p:ext>
    </p:extLst>
  </p:cSld>
  <p:clrMapOvr>
    <a:masterClrMapping/>
  </p:clrMapOvr>
</p:notes>
</file>

<file path=ppt/notesSlides/notesSlide6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9" name="Google Shape;889;p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984294"/>
      </p:ext>
    </p:extLst>
  </p:cSld>
  <p:clrMapOvr>
    <a:masterClrMapping/>
  </p:clrMapOvr>
</p:notes>
</file>

<file path=ppt/notesSlides/notesSlide6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5" name="Google Shape;895;p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33552874"/>
      </p:ext>
    </p:extLst>
  </p:cSld>
  <p:clrMapOvr>
    <a:masterClrMapping/>
  </p:clrMapOvr>
</p:notes>
</file>

<file path=ppt/notesSlides/notesSlide6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1" name="Google Shape;901;p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6886391"/>
      </p:ext>
    </p:extLst>
  </p:cSld>
  <p:clrMapOvr>
    <a:masterClrMapping/>
  </p:clrMapOvr>
</p:notes>
</file>

<file path=ppt/notesSlides/notesSlide6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7" name="Google Shape;907;p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7987644"/>
      </p:ext>
    </p:extLst>
  </p:cSld>
  <p:clrMapOvr>
    <a:masterClrMapping/>
  </p:clrMapOvr>
</p:notes>
</file>

<file path=ppt/notesSlides/notesSlide6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3" name="Google Shape;913;p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0222676"/>
      </p:ext>
    </p:extLst>
  </p:cSld>
  <p:clrMapOvr>
    <a:masterClrMapping/>
  </p:clrMapOvr>
</p:notes>
</file>

<file path=ppt/notesSlides/notesSlide6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9" name="Google Shape;919;p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5016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5" name="Google Shape;925;p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1834243"/>
      </p:ext>
    </p:extLst>
  </p:cSld>
  <p:clrMapOvr>
    <a:masterClrMapping/>
  </p:clrMapOvr>
</p:notes>
</file>

<file path=ppt/notesSlides/notesSlide6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1" name="Google Shape;931;p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0073985"/>
      </p:ext>
    </p:extLst>
  </p:cSld>
  <p:clrMapOvr>
    <a:masterClrMapping/>
  </p:clrMapOvr>
</p:notes>
</file>

<file path=ppt/notesSlides/notesSlide6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7" name="Google Shape;937;p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2039445"/>
      </p:ext>
    </p:extLst>
  </p:cSld>
  <p:clrMapOvr>
    <a:masterClrMapping/>
  </p:clrMapOvr>
</p:notes>
</file>

<file path=ppt/notesSlides/notesSlide6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3" name="Google Shape;943;p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0872758"/>
      </p:ext>
    </p:extLst>
  </p:cSld>
  <p:clrMapOvr>
    <a:masterClrMapping/>
  </p:clrMapOvr>
</p:notes>
</file>

<file path=ppt/notesSlides/notesSlide6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9" name="Google Shape;949;p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0424369"/>
      </p:ext>
    </p:extLst>
  </p:cSld>
  <p:clrMapOvr>
    <a:masterClrMapping/>
  </p:clrMapOvr>
</p:notes>
</file>

<file path=ppt/notesSlides/notesSlide6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5" name="Google Shape;955;p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1656155"/>
      </p:ext>
    </p:extLst>
  </p:cSld>
  <p:clrMapOvr>
    <a:masterClrMapping/>
  </p:clrMapOvr>
</p:notes>
</file>

<file path=ppt/notesSlides/notesSlide6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1" name="Google Shape;961;p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6127272"/>
      </p:ext>
    </p:extLst>
  </p:cSld>
  <p:clrMapOvr>
    <a:masterClrMapping/>
  </p:clrMapOvr>
</p:notes>
</file>

<file path=ppt/notesSlides/notesSlide6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7" name="Google Shape;967;p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7518212"/>
      </p:ext>
    </p:extLst>
  </p:cSld>
  <p:clrMapOvr>
    <a:masterClrMapping/>
  </p:clrMapOvr>
</p:notes>
</file>

<file path=ppt/notesSlides/notesSlide6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3" name="Google Shape;973;p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51133476"/>
      </p:ext>
    </p:extLst>
  </p:cSld>
  <p:clrMapOvr>
    <a:masterClrMapping/>
  </p:clrMapOvr>
</p:notes>
</file>

<file path=ppt/notesSlides/notesSlide6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9" name="Google Shape;979;p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96202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5" name="Google Shape;985;p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4229363"/>
      </p:ext>
    </p:extLst>
  </p:cSld>
  <p:clrMapOvr>
    <a:masterClrMapping/>
  </p:clrMapOvr>
</p:notes>
</file>

<file path=ppt/notesSlides/notesSlide6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1" name="Google Shape;991;p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38697565"/>
      </p:ext>
    </p:extLst>
  </p:cSld>
  <p:clrMapOvr>
    <a:masterClrMapping/>
  </p:clrMapOvr>
</p:notes>
</file>

<file path=ppt/notesSlides/notesSlide6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7" name="Google Shape;997;p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0264683"/>
      </p:ext>
    </p:extLst>
  </p:cSld>
  <p:clrMapOvr>
    <a:masterClrMapping/>
  </p:clrMapOvr>
</p:notes>
</file>

<file path=ppt/notesSlides/notesSlide6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3" name="Google Shape;1003;p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71183485"/>
      </p:ext>
    </p:extLst>
  </p:cSld>
  <p:clrMapOvr>
    <a:masterClrMapping/>
  </p:clrMapOvr>
</p:notes>
</file>

<file path=ppt/notesSlides/notesSlide6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9" name="Google Shape;1009;p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1000638"/>
      </p:ext>
    </p:extLst>
  </p:cSld>
  <p:clrMapOvr>
    <a:masterClrMapping/>
  </p:clrMapOvr>
</p:notes>
</file>

<file path=ppt/notesSlides/notesSlide6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5" name="Google Shape;1015;p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1722690"/>
      </p:ext>
    </p:extLst>
  </p:cSld>
  <p:clrMapOvr>
    <a:masterClrMapping/>
  </p:clrMapOvr>
</p:notes>
</file>

<file path=ppt/notesSlides/notesSlide6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1" name="Google Shape;1021;p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09435953"/>
      </p:ext>
    </p:extLst>
  </p:cSld>
  <p:clrMapOvr>
    <a:masterClrMapping/>
  </p:clrMapOvr>
</p:notes>
</file>

<file path=ppt/notesSlides/notesSlide6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7" name="Google Shape;1027;p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0297599"/>
      </p:ext>
    </p:extLst>
  </p:cSld>
  <p:clrMapOvr>
    <a:masterClrMapping/>
  </p:clrMapOvr>
</p:notes>
</file>

<file path=ppt/notesSlides/notesSlide6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3" name="Google Shape;1033;p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0204124"/>
      </p:ext>
    </p:extLst>
  </p:cSld>
  <p:clrMapOvr>
    <a:masterClrMapping/>
  </p:clrMapOvr>
</p:notes>
</file>

<file path=ppt/notesSlides/notesSlide6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9" name="Google Shape;1039;p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21789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5" name="Google Shape;1045;p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4931743"/>
      </p:ext>
    </p:extLst>
  </p:cSld>
  <p:clrMapOvr>
    <a:masterClrMapping/>
  </p:clrMapOvr>
</p:notes>
</file>

<file path=ppt/notesSlides/notesSlide6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1" name="Google Shape;1051;p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1539589"/>
      </p:ext>
    </p:extLst>
  </p:cSld>
  <p:clrMapOvr>
    <a:masterClrMapping/>
  </p:clrMapOvr>
</p:notes>
</file>

<file path=ppt/notesSlides/notesSlide6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7" name="Google Shape;1057;p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419897"/>
      </p:ext>
    </p:extLst>
  </p:cSld>
  <p:clrMapOvr>
    <a:masterClrMapping/>
  </p:clrMapOvr>
</p:notes>
</file>

<file path=ppt/notesSlides/notesSlide6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3" name="Google Shape;1063;p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31689098"/>
      </p:ext>
    </p:extLst>
  </p:cSld>
  <p:clrMapOvr>
    <a:masterClrMapping/>
  </p:clrMapOvr>
</p:notes>
</file>

<file path=ppt/notesSlides/notesSlide6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9" name="Google Shape;1069;p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1560167"/>
      </p:ext>
    </p:extLst>
  </p:cSld>
  <p:clrMapOvr>
    <a:masterClrMapping/>
  </p:clrMapOvr>
</p:notes>
</file>

<file path=ppt/notesSlides/notesSlide6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5" name="Google Shape;1075;p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318377"/>
      </p:ext>
    </p:extLst>
  </p:cSld>
  <p:clrMapOvr>
    <a:masterClrMapping/>
  </p:clrMapOvr>
</p:notes>
</file>

<file path=ppt/notesSlides/notesSlide6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1" name="Google Shape;1081;p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3725713"/>
      </p:ext>
    </p:extLst>
  </p:cSld>
  <p:clrMapOvr>
    <a:masterClrMapping/>
  </p:clrMapOvr>
</p:notes>
</file>

<file path=ppt/notesSlides/notesSlide6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7" name="Google Shape;1087;p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4604069"/>
      </p:ext>
    </p:extLst>
  </p:cSld>
  <p:clrMapOvr>
    <a:masterClrMapping/>
  </p:clrMapOvr>
</p:notes>
</file>

<file path=ppt/notesSlides/notesSlide6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3" name="Google Shape;1093;p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8595044"/>
      </p:ext>
    </p:extLst>
  </p:cSld>
  <p:clrMapOvr>
    <a:masterClrMapping/>
  </p:clrMapOvr>
</p:notes>
</file>

<file path=ppt/notesSlides/notesSlide6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9" name="Google Shape;1099;p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025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5" name="Google Shape;1105;p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2652885"/>
      </p:ext>
    </p:extLst>
  </p:cSld>
  <p:clrMapOvr>
    <a:masterClrMapping/>
  </p:clrMapOvr>
</p:notes>
</file>

<file path=ppt/notesSlides/notesSlide7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1" name="Google Shape;1111;p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854624"/>
      </p:ext>
    </p:extLst>
  </p:cSld>
  <p:clrMapOvr>
    <a:masterClrMapping/>
  </p:clrMapOvr>
</p:notes>
</file>

<file path=ppt/notesSlides/notesSlide7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7" name="Google Shape;1117;p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232001"/>
      </p:ext>
    </p:extLst>
  </p:cSld>
  <p:clrMapOvr>
    <a:masterClrMapping/>
  </p:clrMapOvr>
</p:notes>
</file>

<file path=ppt/notesSlides/notesSlide7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3" name="Google Shape;1123;p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1563050"/>
      </p:ext>
    </p:extLst>
  </p:cSld>
  <p:clrMapOvr>
    <a:masterClrMapping/>
  </p:clrMapOvr>
</p:notes>
</file>

<file path=ppt/notesSlides/notesSlide7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9" name="Google Shape;1129;p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82438504"/>
      </p:ext>
    </p:extLst>
  </p:cSld>
  <p:clrMapOvr>
    <a:masterClrMapping/>
  </p:clrMapOvr>
</p:notes>
</file>

<file path=ppt/notesSlides/notesSlide7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5" name="Google Shape;1135;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7544401"/>
      </p:ext>
    </p:extLst>
  </p:cSld>
  <p:clrMapOvr>
    <a:masterClrMapping/>
  </p:clrMapOvr>
</p:notes>
</file>

<file path=ppt/notesSlides/notesSlide7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1" name="Google Shape;1141;p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2236030"/>
      </p:ext>
    </p:extLst>
  </p:cSld>
  <p:clrMapOvr>
    <a:masterClrMapping/>
  </p:clrMapOvr>
</p:notes>
</file>

<file path=ppt/notesSlides/notesSlide7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7" name="Google Shape;1147;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00868455"/>
      </p:ext>
    </p:extLst>
  </p:cSld>
  <p:clrMapOvr>
    <a:masterClrMapping/>
  </p:clrMapOvr>
</p:notes>
</file>

<file path=ppt/notesSlides/notesSlide7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3" name="Google Shape;1153;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2903596"/>
      </p:ext>
    </p:extLst>
  </p:cSld>
  <p:clrMapOvr>
    <a:masterClrMapping/>
  </p:clrMapOvr>
</p:notes>
</file>

<file path=ppt/notesSlides/notesSlide7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9" name="Google Shape;1159;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361072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9" name="Google Shape;529;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5" name="Google Shape;1165;p2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28587"/>
      </p:ext>
    </p:extLst>
  </p:cSld>
  <p:clrMapOvr>
    <a:masterClrMapping/>
  </p:clrMapOvr>
</p:notes>
</file>

<file path=ppt/notesSlides/notesSlide7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1" name="Google Shape;1171;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38106365"/>
      </p:ext>
    </p:extLst>
  </p:cSld>
  <p:clrMapOvr>
    <a:masterClrMapping/>
  </p:clrMapOvr>
</p:notes>
</file>

<file path=ppt/notesSlides/notesSlide7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7" name="Google Shape;1177;p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7218669"/>
      </p:ext>
    </p:extLst>
  </p:cSld>
  <p:clrMapOvr>
    <a:masterClrMapping/>
  </p:clrMapOvr>
</p:notes>
</file>

<file path=ppt/notesSlides/notesSlide7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3" name="Google Shape;1183;p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633215"/>
      </p:ext>
    </p:extLst>
  </p:cSld>
  <p:clrMapOvr>
    <a:masterClrMapping/>
  </p:clrMapOvr>
</p:notes>
</file>

<file path=ppt/notesSlides/notesSlide7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9" name="Google Shape;1189;p2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0786139"/>
      </p:ext>
    </p:extLst>
  </p:cSld>
  <p:clrMapOvr>
    <a:masterClrMapping/>
  </p:clrMapOvr>
</p:notes>
</file>

<file path=ppt/notesSlides/notesSlide7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5" name="Google Shape;1195;p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9624589"/>
      </p:ext>
    </p:extLst>
  </p:cSld>
  <p:clrMapOvr>
    <a:masterClrMapping/>
  </p:clrMapOvr>
</p:notes>
</file>

<file path=ppt/notesSlides/notesSlide7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1" name="Google Shape;1201;p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0229006"/>
      </p:ext>
    </p:extLst>
  </p:cSld>
  <p:clrMapOvr>
    <a:masterClrMapping/>
  </p:clrMapOvr>
</p:notes>
</file>

<file path=ppt/notesSlides/notesSlide7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7" name="Google Shape;1207;p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04648597"/>
      </p:ext>
    </p:extLst>
  </p:cSld>
  <p:clrMapOvr>
    <a:masterClrMapping/>
  </p:clrMapOvr>
</p:notes>
</file>

<file path=ppt/notesSlides/notesSlide7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3" name="Google Shape;1213;p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8531418"/>
      </p:ext>
    </p:extLst>
  </p:cSld>
  <p:clrMapOvr>
    <a:masterClrMapping/>
  </p:clrMapOvr>
</p:notes>
</file>

<file path=ppt/notesSlides/notesSlide7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p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9" name="Google Shape;1219;p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06167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5" name="Google Shape;1225;p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5542573"/>
      </p:ext>
    </p:extLst>
  </p:cSld>
  <p:clrMapOvr>
    <a:masterClrMapping/>
  </p:clrMapOvr>
</p:notes>
</file>

<file path=ppt/notesSlides/notesSlide7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1" name="Google Shape;1231;p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9882695"/>
      </p:ext>
    </p:extLst>
  </p:cSld>
  <p:clrMapOvr>
    <a:masterClrMapping/>
  </p:clrMapOvr>
</p:notes>
</file>

<file path=ppt/notesSlides/notesSlide7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7" name="Google Shape;1237;p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567482"/>
      </p:ext>
    </p:extLst>
  </p:cSld>
  <p:clrMapOvr>
    <a:masterClrMapping/>
  </p:clrMapOvr>
</p:notes>
</file>

<file path=ppt/notesSlides/notesSlide7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p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3" name="Google Shape;1243;p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0090141"/>
      </p:ext>
    </p:extLst>
  </p:cSld>
  <p:clrMapOvr>
    <a:masterClrMapping/>
  </p:clrMapOvr>
</p:notes>
</file>

<file path=ppt/notesSlides/notesSlide7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9" name="Google Shape;1249;p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91007870"/>
      </p:ext>
    </p:extLst>
  </p:cSld>
  <p:clrMapOvr>
    <a:masterClrMapping/>
  </p:clrMapOvr>
</p:notes>
</file>

<file path=ppt/notesSlides/notesSlide7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p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5" name="Google Shape;1255;p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8556719"/>
      </p:ext>
    </p:extLst>
  </p:cSld>
  <p:clrMapOvr>
    <a:masterClrMapping/>
  </p:clrMapOvr>
</p:notes>
</file>

<file path=ppt/notesSlides/notesSlide7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p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1" name="Google Shape;1261;p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516307"/>
      </p:ext>
    </p:extLst>
  </p:cSld>
  <p:clrMapOvr>
    <a:masterClrMapping/>
  </p:clrMapOvr>
</p:notes>
</file>

<file path=ppt/notesSlides/notesSlide7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7" name="Google Shape;1267;p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89689129"/>
      </p:ext>
    </p:extLst>
  </p:cSld>
  <p:clrMapOvr>
    <a:masterClrMapping/>
  </p:clrMapOvr>
</p:notes>
</file>

<file path=ppt/notesSlides/notesSlide7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p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3" name="Google Shape;1273;p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58909294"/>
      </p:ext>
    </p:extLst>
  </p:cSld>
  <p:clrMapOvr>
    <a:masterClrMapping/>
  </p:clrMapOvr>
</p:notes>
</file>

<file path=ppt/notesSlides/notesSlide7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9" name="Google Shape;1279;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94147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5" name="Google Shape;1285;p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3668708"/>
      </p:ext>
    </p:extLst>
  </p:cSld>
  <p:clrMapOvr>
    <a:masterClrMapping/>
  </p:clrMapOvr>
</p:notes>
</file>

<file path=ppt/notesSlides/notesSlide7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1" name="Google Shape;1291;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7648228"/>
      </p:ext>
    </p:extLst>
  </p:cSld>
  <p:clrMapOvr>
    <a:masterClrMapping/>
  </p:clrMapOvr>
</p:notes>
</file>

<file path=ppt/notesSlides/notesSlide7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7" name="Google Shape;1297;p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5749975"/>
      </p:ext>
    </p:extLst>
  </p:cSld>
  <p:clrMapOvr>
    <a:masterClrMapping/>
  </p:clrMapOvr>
</p:notes>
</file>

<file path=ppt/notesSlides/notesSlide7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3" name="Google Shape;1303;p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7027663"/>
      </p:ext>
    </p:extLst>
  </p:cSld>
  <p:clrMapOvr>
    <a:masterClrMapping/>
  </p:clrMapOvr>
</p:notes>
</file>

<file path=ppt/notesSlides/notesSlide7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9" name="Google Shape;1309;p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9127457"/>
      </p:ext>
    </p:extLst>
  </p:cSld>
  <p:clrMapOvr>
    <a:masterClrMapping/>
  </p:clrMapOvr>
</p:notes>
</file>

<file path=ppt/notesSlides/notesSlide7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5" name="Google Shape;1315;p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3138175"/>
      </p:ext>
    </p:extLst>
  </p:cSld>
  <p:clrMapOvr>
    <a:masterClrMapping/>
  </p:clrMapOvr>
</p:notes>
</file>

<file path=ppt/notesSlides/notesSlide7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1" name="Google Shape;1321;p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98227114"/>
      </p:ext>
    </p:extLst>
  </p:cSld>
  <p:clrMapOvr>
    <a:masterClrMapping/>
  </p:clrMapOvr>
</p:notes>
</file>

<file path=ppt/notesSlides/notesSlide7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p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7" name="Google Shape;1327;p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9194123"/>
      </p:ext>
    </p:extLst>
  </p:cSld>
  <p:clrMapOvr>
    <a:masterClrMapping/>
  </p:clrMapOvr>
</p:notes>
</file>

<file path=ppt/notesSlides/notesSlide7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3" name="Google Shape;1333;p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4665954"/>
      </p:ext>
    </p:extLst>
  </p:cSld>
  <p:clrMapOvr>
    <a:masterClrMapping/>
  </p:clrMapOvr>
</p:notes>
</file>

<file path=ppt/notesSlides/notesSlide7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9" name="Google Shape;1339;p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89554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5" name="Google Shape;1345;p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55850241"/>
      </p:ext>
    </p:extLst>
  </p:cSld>
  <p:clrMapOvr>
    <a:masterClrMapping/>
  </p:clrMapOvr>
</p:notes>
</file>

<file path=ppt/notesSlides/notesSlide7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1" name="Google Shape;1351;p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115511"/>
      </p:ext>
    </p:extLst>
  </p:cSld>
  <p:clrMapOvr>
    <a:masterClrMapping/>
  </p:clrMapOvr>
</p:notes>
</file>

<file path=ppt/notesSlides/notesSlide7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7" name="Google Shape;1357;p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3003322"/>
      </p:ext>
    </p:extLst>
  </p:cSld>
  <p:clrMapOvr>
    <a:masterClrMapping/>
  </p:clrMapOvr>
</p:notes>
</file>

<file path=ppt/notesSlides/notesSlide7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3" name="Google Shape;1363;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9269649"/>
      </p:ext>
    </p:extLst>
  </p:cSld>
  <p:clrMapOvr>
    <a:masterClrMapping/>
  </p:clrMapOvr>
</p:notes>
</file>

<file path=ppt/notesSlides/notesSlide7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9" name="Google Shape;1369;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5222064"/>
      </p:ext>
    </p:extLst>
  </p:cSld>
  <p:clrMapOvr>
    <a:masterClrMapping/>
  </p:clrMapOvr>
</p:notes>
</file>

<file path=ppt/notesSlides/notesSlide7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p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5" name="Google Shape;1375;p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97308121"/>
      </p:ext>
    </p:extLst>
  </p:cSld>
  <p:clrMapOvr>
    <a:masterClrMapping/>
  </p:clrMapOvr>
</p:notes>
</file>

<file path=ppt/notesSlides/notesSlide7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p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1" name="Google Shape;1381;p2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89435158"/>
      </p:ext>
    </p:extLst>
  </p:cSld>
  <p:clrMapOvr>
    <a:masterClrMapping/>
  </p:clrMapOvr>
</p:notes>
</file>

<file path=ppt/notesSlides/notesSlide7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p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7" name="Google Shape;1387;p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37223714"/>
      </p:ext>
    </p:extLst>
  </p:cSld>
  <p:clrMapOvr>
    <a:masterClrMapping/>
  </p:clrMapOvr>
</p:notes>
</file>

<file path=ppt/notesSlides/notesSlide7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3" name="Google Shape;1393;p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76410850"/>
      </p:ext>
    </p:extLst>
  </p:cSld>
  <p:clrMapOvr>
    <a:masterClrMapping/>
  </p:clrMapOvr>
</p:notes>
</file>

<file path=ppt/notesSlides/notesSlide7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p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9" name="Google Shape;1399;p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13697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5" name="Google Shape;1405;p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1617608"/>
      </p:ext>
    </p:extLst>
  </p:cSld>
  <p:clrMapOvr>
    <a:masterClrMapping/>
  </p:clrMapOvr>
</p:notes>
</file>

<file path=ppt/notesSlides/notesSlide7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1" name="Google Shape;1411;p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0493120"/>
      </p:ext>
    </p:extLst>
  </p:cSld>
  <p:clrMapOvr>
    <a:masterClrMapping/>
  </p:clrMapOvr>
</p:notes>
</file>

<file path=ppt/notesSlides/notesSlide7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7" name="Google Shape;1417;p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2750583"/>
      </p:ext>
    </p:extLst>
  </p:cSld>
  <p:clrMapOvr>
    <a:masterClrMapping/>
  </p:clrMapOvr>
</p:notes>
</file>

<file path=ppt/notesSlides/notesSlide7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p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9" name="Google Shape;1429;p2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7938334"/>
      </p:ext>
    </p:extLst>
  </p:cSld>
  <p:clrMapOvr>
    <a:masterClrMapping/>
  </p:clrMapOvr>
</p:notes>
</file>

<file path=ppt/notesSlides/notesSlide7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5" name="Google Shape;1435;p2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9261138"/>
      </p:ext>
    </p:extLst>
  </p:cSld>
  <p:clrMapOvr>
    <a:masterClrMapping/>
  </p:clrMapOvr>
</p:notes>
</file>

<file path=ppt/notesSlides/notesSlide7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1" name="Google Shape;1441;p2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0514630"/>
      </p:ext>
    </p:extLst>
  </p:cSld>
  <p:clrMapOvr>
    <a:masterClrMapping/>
  </p:clrMapOvr>
</p:notes>
</file>

<file path=ppt/notesSlides/notesSlide7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p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7" name="Google Shape;1447;p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8347753"/>
      </p:ext>
    </p:extLst>
  </p:cSld>
  <p:clrMapOvr>
    <a:masterClrMapping/>
  </p:clrMapOvr>
</p:notes>
</file>

<file path=ppt/notesSlides/notesSlide7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p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3" name="Google Shape;1453;p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6147500"/>
      </p:ext>
    </p:extLst>
  </p:cSld>
  <p:clrMapOvr>
    <a:masterClrMapping/>
  </p:clrMapOvr>
</p:notes>
</file>

<file path=ppt/notesSlides/notesSlide7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9" name="Google Shape;1459;p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33045508"/>
      </p:ext>
    </p:extLst>
  </p:cSld>
  <p:clrMapOvr>
    <a:masterClrMapping/>
  </p:clrMapOvr>
</p:notes>
</file>

<file path=ppt/notesSlides/notesSlide7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p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5" name="Google Shape;1465;p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76282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1" name="Google Shape;1471;p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520526"/>
      </p:ext>
    </p:extLst>
  </p:cSld>
  <p:clrMapOvr>
    <a:masterClrMapping/>
  </p:clrMapOvr>
</p:notes>
</file>

<file path=ppt/notesSlides/notesSlide7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p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7" name="Google Shape;1477;p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7842293"/>
      </p:ext>
    </p:extLst>
  </p:cSld>
  <p:clrMapOvr>
    <a:masterClrMapping/>
  </p:clrMapOvr>
</p:notes>
</file>

<file path=ppt/notesSlides/notesSlide7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p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3" name="Google Shape;1483;p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35420713"/>
      </p:ext>
    </p:extLst>
  </p:cSld>
  <p:clrMapOvr>
    <a:masterClrMapping/>
  </p:clrMapOvr>
</p:notes>
</file>

<file path=ppt/notesSlides/notesSlide7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p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9" name="Google Shape;1489;p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3410496"/>
      </p:ext>
    </p:extLst>
  </p:cSld>
  <p:clrMapOvr>
    <a:masterClrMapping/>
  </p:clrMapOvr>
</p:notes>
</file>

<file path=ppt/notesSlides/notesSlide7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p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5" name="Google Shape;1495;p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0404253"/>
      </p:ext>
    </p:extLst>
  </p:cSld>
  <p:clrMapOvr>
    <a:masterClrMapping/>
  </p:clrMapOvr>
</p:notes>
</file>

<file path=ppt/notesSlides/notesSlide7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1" name="Google Shape;1501;p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79697"/>
      </p:ext>
    </p:extLst>
  </p:cSld>
  <p:clrMapOvr>
    <a:masterClrMapping/>
  </p:clrMapOvr>
</p:notes>
</file>

<file path=ppt/notesSlides/notesSlide7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p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7" name="Google Shape;1507;p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8877258"/>
      </p:ext>
    </p:extLst>
  </p:cSld>
  <p:clrMapOvr>
    <a:masterClrMapping/>
  </p:clrMapOvr>
</p:notes>
</file>

<file path=ppt/notesSlides/notesSlide7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p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3" name="Google Shape;1513;p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0782514"/>
      </p:ext>
    </p:extLst>
  </p:cSld>
  <p:clrMapOvr>
    <a:masterClrMapping/>
  </p:clrMapOvr>
</p:notes>
</file>

<file path=ppt/notesSlides/notesSlide7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p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9" name="Google Shape;1519;p2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89305535"/>
      </p:ext>
    </p:extLst>
  </p:cSld>
  <p:clrMapOvr>
    <a:masterClrMapping/>
  </p:clrMapOvr>
</p:notes>
</file>

<file path=ppt/notesSlides/notesSlide7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5" name="Google Shape;1525;p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63219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e4085f854d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e4085f854d_0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p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1" name="Google Shape;1531;p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40173"/>
      </p:ext>
    </p:extLst>
  </p:cSld>
  <p:clrMapOvr>
    <a:masterClrMapping/>
  </p:clrMapOvr>
</p:notes>
</file>

<file path=ppt/notesSlides/notesSlide7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7" name="Google Shape;1537;p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1804429"/>
      </p:ext>
    </p:extLst>
  </p:cSld>
  <p:clrMapOvr>
    <a:masterClrMapping/>
  </p:clrMapOvr>
</p:notes>
</file>

<file path=ppt/notesSlides/notesSlide7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p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5" name="Google Shape;1555;p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8672354"/>
      </p:ext>
    </p:extLst>
  </p:cSld>
  <p:clrMapOvr>
    <a:masterClrMapping/>
  </p:clrMapOvr>
</p:notes>
</file>

<file path=ppt/notesSlides/notesSlide7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p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1" name="Google Shape;1561;p2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25131004"/>
      </p:ext>
    </p:extLst>
  </p:cSld>
  <p:clrMapOvr>
    <a:masterClrMapping/>
  </p:clrMapOvr>
</p:notes>
</file>

<file path=ppt/notesSlides/notesSlide7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p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7" name="Google Shape;1567;p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887368"/>
      </p:ext>
    </p:extLst>
  </p:cSld>
  <p:clrMapOvr>
    <a:masterClrMapping/>
  </p:clrMapOvr>
</p:notes>
</file>

<file path=ppt/notesSlides/notesSlide7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p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3" name="Google Shape;1573;p2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2991581"/>
      </p:ext>
    </p:extLst>
  </p:cSld>
  <p:clrMapOvr>
    <a:masterClrMapping/>
  </p:clrMapOvr>
</p:notes>
</file>

<file path=ppt/notesSlides/notesSlide7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p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9" name="Google Shape;1579;p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8756420"/>
      </p:ext>
    </p:extLst>
  </p:cSld>
  <p:clrMapOvr>
    <a:masterClrMapping/>
  </p:clrMapOvr>
</p:notes>
</file>

<file path=ppt/notesSlides/notesSlide7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5" name="Google Shape;1585;p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8067518"/>
      </p:ext>
    </p:extLst>
  </p:cSld>
  <p:clrMapOvr>
    <a:masterClrMapping/>
  </p:clrMapOvr>
</p:notes>
</file>

<file path=ppt/notesSlides/notesSlide7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p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7" name="Google Shape;1597;p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1524715"/>
      </p:ext>
    </p:extLst>
  </p:cSld>
  <p:clrMapOvr>
    <a:masterClrMapping/>
  </p:clrMapOvr>
</p:notes>
</file>

<file path=ppt/notesSlides/notesSlide7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p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3" name="Google Shape;1603;p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80746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p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9" name="Google Shape;1609;p2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3601014"/>
      </p:ext>
    </p:extLst>
  </p:cSld>
  <p:clrMapOvr>
    <a:masterClrMapping/>
  </p:clrMapOvr>
</p:notes>
</file>

<file path=ppt/notesSlides/notesSlide7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p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5" name="Google Shape;1615;p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94266483"/>
      </p:ext>
    </p:extLst>
  </p:cSld>
  <p:clrMapOvr>
    <a:masterClrMapping/>
  </p:clrMapOvr>
</p:notes>
</file>

<file path=ppt/notesSlides/notesSlide7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p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7" name="Google Shape;1627;p2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4299874"/>
      </p:ext>
    </p:extLst>
  </p:cSld>
  <p:clrMapOvr>
    <a:masterClrMapping/>
  </p:clrMapOvr>
</p:notes>
</file>

<file path=ppt/notesSlides/notesSlide7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p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3" name="Google Shape;1633;p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5483196"/>
      </p:ext>
    </p:extLst>
  </p:cSld>
  <p:clrMapOvr>
    <a:masterClrMapping/>
  </p:clrMapOvr>
</p:notes>
</file>

<file path=ppt/notesSlides/notesSlide7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p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9" name="Google Shape;1639;p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39572779"/>
      </p:ext>
    </p:extLst>
  </p:cSld>
  <p:clrMapOvr>
    <a:masterClrMapping/>
  </p:clrMapOvr>
</p:notes>
</file>

<file path=ppt/notesSlides/notesSlide7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3"/>
        <p:cNvGrpSpPr/>
        <p:nvPr/>
      </p:nvGrpSpPr>
      <p:grpSpPr>
        <a:xfrm>
          <a:off x="0" y="0"/>
          <a:ext cx="0" cy="0"/>
          <a:chOff x="0" y="0"/>
          <a:chExt cx="0" cy="0"/>
        </a:xfrm>
      </p:grpSpPr>
      <p:sp>
        <p:nvSpPr>
          <p:cNvPr id="1644" name="Google Shape;1644;p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5" name="Google Shape;1645;p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0150314"/>
      </p:ext>
    </p:extLst>
  </p:cSld>
  <p:clrMapOvr>
    <a:masterClrMapping/>
  </p:clrMapOvr>
</p:notes>
</file>

<file path=ppt/notesSlides/notesSlide7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p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1" name="Google Shape;1651;p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4820870"/>
      </p:ext>
    </p:extLst>
  </p:cSld>
  <p:clrMapOvr>
    <a:masterClrMapping/>
  </p:clrMapOvr>
</p:notes>
</file>

<file path=ppt/notesSlides/notesSlide7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p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7" name="Google Shape;1657;p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0550160"/>
      </p:ext>
    </p:extLst>
  </p:cSld>
  <p:clrMapOvr>
    <a:masterClrMapping/>
  </p:clrMapOvr>
</p:notes>
</file>

<file path=ppt/notesSlides/notesSlide7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p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3" name="Google Shape;1663;p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0589183"/>
      </p:ext>
    </p:extLst>
  </p:cSld>
  <p:clrMapOvr>
    <a:masterClrMapping/>
  </p:clrMapOvr>
</p:notes>
</file>

<file path=ppt/notesSlides/notesSlide7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p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9" name="Google Shape;1669;p3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7496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p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5" name="Google Shape;1675;p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4202666"/>
      </p:ext>
    </p:extLst>
  </p:cSld>
  <p:clrMapOvr>
    <a:masterClrMapping/>
  </p:clrMapOvr>
</p:notes>
</file>

<file path=ppt/notesSlides/notesSlide7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p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1" name="Google Shape;1681;p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7756456"/>
      </p:ext>
    </p:extLst>
  </p:cSld>
  <p:clrMapOvr>
    <a:masterClrMapping/>
  </p:clrMapOvr>
</p:notes>
</file>

<file path=ppt/notesSlides/notesSlide7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p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7" name="Google Shape;1687;p3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9408170"/>
      </p:ext>
    </p:extLst>
  </p:cSld>
  <p:clrMapOvr>
    <a:masterClrMapping/>
  </p:clrMapOvr>
</p:notes>
</file>

<file path=ppt/notesSlides/notesSlide7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p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3" name="Google Shape;1693;p3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1628683"/>
      </p:ext>
    </p:extLst>
  </p:cSld>
  <p:clrMapOvr>
    <a:masterClrMapping/>
  </p:clrMapOvr>
</p:notes>
</file>

<file path=ppt/notesSlides/notesSlide7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9" name="Google Shape;1699;p3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8506802"/>
      </p:ext>
    </p:extLst>
  </p:cSld>
  <p:clrMapOvr>
    <a:masterClrMapping/>
  </p:clrMapOvr>
</p:notes>
</file>

<file path=ppt/notesSlides/notesSlide7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p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5" name="Google Shape;1705;p3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3884288"/>
      </p:ext>
    </p:extLst>
  </p:cSld>
  <p:clrMapOvr>
    <a:masterClrMapping/>
  </p:clrMapOvr>
</p:notes>
</file>

<file path=ppt/notesSlides/notesSlide7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p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1" name="Google Shape;1711;p3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8216431"/>
      </p:ext>
    </p:extLst>
  </p:cSld>
  <p:clrMapOvr>
    <a:masterClrMapping/>
  </p:clrMapOvr>
</p:notes>
</file>

<file path=ppt/notesSlides/notesSlide7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7" name="Google Shape;1717;p3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0027812"/>
      </p:ext>
    </p:extLst>
  </p:cSld>
  <p:clrMapOvr>
    <a:masterClrMapping/>
  </p:clrMapOvr>
</p:notes>
</file>

<file path=ppt/notesSlides/notesSlide7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3" name="Google Shape;1723;p3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2279716"/>
      </p:ext>
    </p:extLst>
  </p:cSld>
  <p:clrMapOvr>
    <a:masterClrMapping/>
  </p:clrMapOvr>
</p:notes>
</file>

<file path=ppt/notesSlides/notesSlide7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p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9" name="Google Shape;1729;p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4793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3" name="Google Shape;583;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5" name="Google Shape;1735;p3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8436672"/>
      </p:ext>
    </p:extLst>
  </p:cSld>
  <p:clrMapOvr>
    <a:masterClrMapping/>
  </p:clrMapOvr>
</p:notes>
</file>

<file path=ppt/notesSlides/notesSlide8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p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1" name="Google Shape;1741;p3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59044001"/>
      </p:ext>
    </p:extLst>
  </p:cSld>
  <p:clrMapOvr>
    <a:masterClrMapping/>
  </p:clrMapOvr>
</p:notes>
</file>

<file path=ppt/notesSlides/notesSlide8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
        <p:cNvGrpSpPr/>
        <p:nvPr/>
      </p:nvGrpSpPr>
      <p:grpSpPr>
        <a:xfrm>
          <a:off x="0" y="0"/>
          <a:ext cx="0" cy="0"/>
          <a:chOff x="0" y="0"/>
          <a:chExt cx="0" cy="0"/>
        </a:xfrm>
      </p:grpSpPr>
      <p:sp>
        <p:nvSpPr>
          <p:cNvPr id="1746" name="Google Shape;1746;p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7" name="Google Shape;1747;p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28151037"/>
      </p:ext>
    </p:extLst>
  </p:cSld>
  <p:clrMapOvr>
    <a:masterClrMapping/>
  </p:clrMapOvr>
</p:notes>
</file>

<file path=ppt/notesSlides/notesSlide8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3" name="Google Shape;1753;p3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0129717"/>
      </p:ext>
    </p:extLst>
  </p:cSld>
  <p:clrMapOvr>
    <a:masterClrMapping/>
  </p:clrMapOvr>
</p:notes>
</file>

<file path=ppt/notesSlides/notesSlide8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p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9" name="Google Shape;1759;p3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82449299"/>
      </p:ext>
    </p:extLst>
  </p:cSld>
  <p:clrMapOvr>
    <a:masterClrMapping/>
  </p:clrMapOvr>
</p:notes>
</file>

<file path=ppt/notesSlides/notesSlide8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p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5" name="Google Shape;1765;p3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2229306"/>
      </p:ext>
    </p:extLst>
  </p:cSld>
  <p:clrMapOvr>
    <a:masterClrMapping/>
  </p:clrMapOvr>
</p:notes>
</file>

<file path=ppt/notesSlides/notesSlide8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1" name="Google Shape;1771;p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7756831"/>
      </p:ext>
    </p:extLst>
  </p:cSld>
  <p:clrMapOvr>
    <a:masterClrMapping/>
  </p:clrMapOvr>
</p:notes>
</file>

<file path=ppt/notesSlides/notesSlide8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p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7" name="Google Shape;1777;p3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6882376"/>
      </p:ext>
    </p:extLst>
  </p:cSld>
  <p:clrMapOvr>
    <a:masterClrMapping/>
  </p:clrMapOvr>
</p:notes>
</file>

<file path=ppt/notesSlides/notesSlide8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Google Shape;1782;p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3" name="Google Shape;1783;p3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2374122"/>
      </p:ext>
    </p:extLst>
  </p:cSld>
  <p:clrMapOvr>
    <a:masterClrMapping/>
  </p:clrMapOvr>
</p:notes>
</file>

<file path=ppt/notesSlides/notesSlide8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9" name="Google Shape;1789;p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36165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p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5" name="Google Shape;1795;p3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83151401"/>
      </p:ext>
    </p:extLst>
  </p:cSld>
  <p:clrMapOvr>
    <a:masterClrMapping/>
  </p:clrMapOvr>
</p:notes>
</file>

<file path=ppt/notesSlides/notesSlide8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p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1" name="Google Shape;1801;p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3813028"/>
      </p:ext>
    </p:extLst>
  </p:cSld>
  <p:clrMapOvr>
    <a:masterClrMapping/>
  </p:clrMapOvr>
</p:notes>
</file>

<file path=ppt/notesSlides/notesSlide8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p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7" name="Google Shape;1807;p3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5295961"/>
      </p:ext>
    </p:extLst>
  </p:cSld>
  <p:clrMapOvr>
    <a:masterClrMapping/>
  </p:clrMapOvr>
</p:notes>
</file>

<file path=ppt/notesSlides/notesSlide8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1"/>
        <p:cNvGrpSpPr/>
        <p:nvPr/>
      </p:nvGrpSpPr>
      <p:grpSpPr>
        <a:xfrm>
          <a:off x="0" y="0"/>
          <a:ext cx="0" cy="0"/>
          <a:chOff x="0" y="0"/>
          <a:chExt cx="0" cy="0"/>
        </a:xfrm>
      </p:grpSpPr>
      <p:sp>
        <p:nvSpPr>
          <p:cNvPr id="1812" name="Google Shape;1812;p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3" name="Google Shape;1813;p3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9294811"/>
      </p:ext>
    </p:extLst>
  </p:cSld>
  <p:clrMapOvr>
    <a:masterClrMapping/>
  </p:clrMapOvr>
</p:notes>
</file>

<file path=ppt/notesSlides/notesSlide8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Google Shape;1818;p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9" name="Google Shape;1819;p3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5020269"/>
      </p:ext>
    </p:extLst>
  </p:cSld>
  <p:clrMapOvr>
    <a:masterClrMapping/>
  </p:clrMapOvr>
</p:notes>
</file>

<file path=ppt/notesSlides/notesSlide8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Google Shape;1824;p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5" name="Google Shape;1825;p3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0394367"/>
      </p:ext>
    </p:extLst>
  </p:cSld>
  <p:clrMapOvr>
    <a:masterClrMapping/>
  </p:clrMapOvr>
</p:notes>
</file>

<file path=ppt/notesSlides/notesSlide8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5"/>
        <p:cNvGrpSpPr/>
        <p:nvPr/>
      </p:nvGrpSpPr>
      <p:grpSpPr>
        <a:xfrm>
          <a:off x="0" y="0"/>
          <a:ext cx="0" cy="0"/>
          <a:chOff x="0" y="0"/>
          <a:chExt cx="0" cy="0"/>
        </a:xfrm>
      </p:grpSpPr>
      <p:sp>
        <p:nvSpPr>
          <p:cNvPr id="1836" name="Google Shape;1836;p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7" name="Google Shape;1837;p3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677327"/>
      </p:ext>
    </p:extLst>
  </p:cSld>
  <p:clrMapOvr>
    <a:masterClrMapping/>
  </p:clrMapOvr>
</p:notes>
</file>

<file path=ppt/notesSlides/notesSlide8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p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3" name="Google Shape;1843;p3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3070798"/>
      </p:ext>
    </p:extLst>
  </p:cSld>
  <p:clrMapOvr>
    <a:masterClrMapping/>
  </p:clrMapOvr>
</p:notes>
</file>

<file path=ppt/notesSlides/notesSlide8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9" name="Google Shape;1849;p3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7681718"/>
      </p:ext>
    </p:extLst>
  </p:cSld>
  <p:clrMapOvr>
    <a:masterClrMapping/>
  </p:clrMapOvr>
</p:notes>
</file>

<file path=ppt/notesSlides/notesSlide8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p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5" name="Google Shape;1855;p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29332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p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1" name="Google Shape;1861;p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60564"/>
      </p:ext>
    </p:extLst>
  </p:cSld>
  <p:clrMapOvr>
    <a:masterClrMapping/>
  </p:clrMapOvr>
</p:notes>
</file>

<file path=ppt/notesSlides/notesSlide8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p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7" name="Google Shape;1867;p3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6855260"/>
      </p:ext>
    </p:extLst>
  </p:cSld>
  <p:clrMapOvr>
    <a:masterClrMapping/>
  </p:clrMapOvr>
</p:notes>
</file>

<file path=ppt/notesSlides/notesSlide8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1"/>
        <p:cNvGrpSpPr/>
        <p:nvPr/>
      </p:nvGrpSpPr>
      <p:grpSpPr>
        <a:xfrm>
          <a:off x="0" y="0"/>
          <a:ext cx="0" cy="0"/>
          <a:chOff x="0" y="0"/>
          <a:chExt cx="0" cy="0"/>
        </a:xfrm>
      </p:grpSpPr>
      <p:sp>
        <p:nvSpPr>
          <p:cNvPr id="1872" name="Google Shape;1872;p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3" name="Google Shape;1873;p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7060745"/>
      </p:ext>
    </p:extLst>
  </p:cSld>
  <p:clrMapOvr>
    <a:masterClrMapping/>
  </p:clrMapOvr>
</p:notes>
</file>

<file path=ppt/notesSlides/notesSlide8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p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9" name="Google Shape;1879;p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28145262"/>
      </p:ext>
    </p:extLst>
  </p:cSld>
  <p:clrMapOvr>
    <a:masterClrMapping/>
  </p:clrMapOvr>
</p:notes>
</file>

<file path=ppt/notesSlides/notesSlide8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p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5" name="Google Shape;1885;p3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060133"/>
      </p:ext>
    </p:extLst>
  </p:cSld>
  <p:clrMapOvr>
    <a:masterClrMapping/>
  </p:clrMapOvr>
</p:notes>
</file>

<file path=ppt/notesSlides/notesSlide8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p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1" name="Google Shape;1891;p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03234012"/>
      </p:ext>
    </p:extLst>
  </p:cSld>
  <p:clrMapOvr>
    <a:masterClrMapping/>
  </p:clrMapOvr>
</p:notes>
</file>

<file path=ppt/notesSlides/notesSlide8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p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7" name="Google Shape;1897;p3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0562188"/>
      </p:ext>
    </p:extLst>
  </p:cSld>
  <p:clrMapOvr>
    <a:masterClrMapping/>
  </p:clrMapOvr>
</p:notes>
</file>

<file path=ppt/notesSlides/notesSlide8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p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3" name="Google Shape;1903;p3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1662300"/>
      </p:ext>
    </p:extLst>
  </p:cSld>
  <p:clrMapOvr>
    <a:masterClrMapping/>
  </p:clrMapOvr>
</p:notes>
</file>

<file path=ppt/notesSlides/notesSlide8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7"/>
        <p:cNvGrpSpPr/>
        <p:nvPr/>
      </p:nvGrpSpPr>
      <p:grpSpPr>
        <a:xfrm>
          <a:off x="0" y="0"/>
          <a:ext cx="0" cy="0"/>
          <a:chOff x="0" y="0"/>
          <a:chExt cx="0" cy="0"/>
        </a:xfrm>
      </p:grpSpPr>
      <p:sp>
        <p:nvSpPr>
          <p:cNvPr id="1908" name="Google Shape;1908;p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9" name="Google Shape;1909;p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58416442"/>
      </p:ext>
    </p:extLst>
  </p:cSld>
  <p:clrMapOvr>
    <a:masterClrMapping/>
  </p:clrMapOvr>
</p:notes>
</file>

<file path=ppt/notesSlides/notesSlide8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p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5" name="Google Shape;1915;p3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517080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7" name="Google Shape;607;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9"/>
        <p:cNvGrpSpPr/>
        <p:nvPr/>
      </p:nvGrpSpPr>
      <p:grpSpPr>
        <a:xfrm>
          <a:off x="0" y="0"/>
          <a:ext cx="0" cy="0"/>
          <a:chOff x="0" y="0"/>
          <a:chExt cx="0" cy="0"/>
        </a:xfrm>
      </p:grpSpPr>
      <p:sp>
        <p:nvSpPr>
          <p:cNvPr id="1920" name="Google Shape;1920;p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1" name="Google Shape;1921;p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9821226"/>
      </p:ext>
    </p:extLst>
  </p:cSld>
  <p:clrMapOvr>
    <a:masterClrMapping/>
  </p:clrMapOvr>
</p:notes>
</file>

<file path=ppt/notesSlides/notesSlide8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7" name="Google Shape;1927;p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4799793"/>
      </p:ext>
    </p:extLst>
  </p:cSld>
  <p:clrMapOvr>
    <a:masterClrMapping/>
  </p:clrMapOvr>
</p:notes>
</file>

<file path=ppt/notesSlides/notesSlide8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Google Shape;1932;p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3" name="Google Shape;1933;p3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3798264"/>
      </p:ext>
    </p:extLst>
  </p:cSld>
  <p:clrMapOvr>
    <a:masterClrMapping/>
  </p:clrMapOvr>
</p:notes>
</file>

<file path=ppt/notesSlides/notesSlide8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p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9" name="Google Shape;1939;p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8144316"/>
      </p:ext>
    </p:extLst>
  </p:cSld>
  <p:clrMapOvr>
    <a:masterClrMapping/>
  </p:clrMapOvr>
</p:notes>
</file>

<file path=ppt/notesSlides/notesSlide8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3"/>
        <p:cNvGrpSpPr/>
        <p:nvPr/>
      </p:nvGrpSpPr>
      <p:grpSpPr>
        <a:xfrm>
          <a:off x="0" y="0"/>
          <a:ext cx="0" cy="0"/>
          <a:chOff x="0" y="0"/>
          <a:chExt cx="0" cy="0"/>
        </a:xfrm>
      </p:grpSpPr>
      <p:sp>
        <p:nvSpPr>
          <p:cNvPr id="1944" name="Google Shape;1944;p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5" name="Google Shape;1945;p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8957284"/>
      </p:ext>
    </p:extLst>
  </p:cSld>
  <p:clrMapOvr>
    <a:masterClrMapping/>
  </p:clrMapOvr>
</p:notes>
</file>

<file path=ppt/notesSlides/notesSlide8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p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1" name="Google Shape;1951;p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4141114"/>
      </p:ext>
    </p:extLst>
  </p:cSld>
  <p:clrMapOvr>
    <a:masterClrMapping/>
  </p:clrMapOvr>
</p:notes>
</file>

<file path=ppt/notesSlides/notesSlide8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p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7" name="Google Shape;1957;p3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98413455"/>
      </p:ext>
    </p:extLst>
  </p:cSld>
  <p:clrMapOvr>
    <a:masterClrMapping/>
  </p:clrMapOvr>
</p:notes>
</file>

<file path=ppt/notesSlides/notesSlide8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Google Shape;1962;p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3" name="Google Shape;1963;p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6944410"/>
      </p:ext>
    </p:extLst>
  </p:cSld>
  <p:clrMapOvr>
    <a:masterClrMapping/>
  </p:clrMapOvr>
</p:notes>
</file>

<file path=ppt/notesSlides/notesSlide8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p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9" name="Google Shape;1969;p3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91341474"/>
      </p:ext>
    </p:extLst>
  </p:cSld>
  <p:clrMapOvr>
    <a:masterClrMapping/>
  </p:clrMapOvr>
</p:notes>
</file>

<file path=ppt/notesSlides/notesSlide8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p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5" name="Google Shape;1975;p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13672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p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1" name="Google Shape;1981;p3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7276463"/>
      </p:ext>
    </p:extLst>
  </p:cSld>
  <p:clrMapOvr>
    <a:masterClrMapping/>
  </p:clrMapOvr>
</p:notes>
</file>

<file path=ppt/notesSlides/notesSlide8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5"/>
        <p:cNvGrpSpPr/>
        <p:nvPr/>
      </p:nvGrpSpPr>
      <p:grpSpPr>
        <a:xfrm>
          <a:off x="0" y="0"/>
          <a:ext cx="0" cy="0"/>
          <a:chOff x="0" y="0"/>
          <a:chExt cx="0" cy="0"/>
        </a:xfrm>
      </p:grpSpPr>
      <p:sp>
        <p:nvSpPr>
          <p:cNvPr id="1986" name="Google Shape;1986;p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7" name="Google Shape;1987;p3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85033547"/>
      </p:ext>
    </p:extLst>
  </p:cSld>
  <p:clrMapOvr>
    <a:masterClrMapping/>
  </p:clrMapOvr>
</p:notes>
</file>

<file path=ppt/notesSlides/notesSlide8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p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3" name="Google Shape;1993;p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9053586"/>
      </p:ext>
    </p:extLst>
  </p:cSld>
  <p:clrMapOvr>
    <a:masterClrMapping/>
  </p:clrMapOvr>
</p:notes>
</file>

<file path=ppt/notesSlides/notesSlide8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p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9" name="Google Shape;1999;p3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1419921"/>
      </p:ext>
    </p:extLst>
  </p:cSld>
  <p:clrMapOvr>
    <a:masterClrMapping/>
  </p:clrMapOvr>
</p:notes>
</file>

<file path=ppt/notesSlides/notesSlide8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p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5" name="Google Shape;2005;p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3068693"/>
      </p:ext>
    </p:extLst>
  </p:cSld>
  <p:clrMapOvr>
    <a:masterClrMapping/>
  </p:clrMapOvr>
</p:notes>
</file>

<file path=ppt/notesSlides/notesSlide8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p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1" name="Google Shape;2011;p3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05290664"/>
      </p:ext>
    </p:extLst>
  </p:cSld>
  <p:clrMapOvr>
    <a:masterClrMapping/>
  </p:clrMapOvr>
</p:notes>
</file>

<file path=ppt/notesSlides/notesSlide8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p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7" name="Google Shape;2017;p3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3889722"/>
      </p:ext>
    </p:extLst>
  </p:cSld>
  <p:clrMapOvr>
    <a:masterClrMapping/>
  </p:clrMapOvr>
</p:notes>
</file>

<file path=ppt/notesSlides/notesSlide8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p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3" name="Google Shape;2023;p3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735736"/>
      </p:ext>
    </p:extLst>
  </p:cSld>
  <p:clrMapOvr>
    <a:masterClrMapping/>
  </p:clrMapOvr>
</p:notes>
</file>

<file path=ppt/notesSlides/notesSlide8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p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9" name="Google Shape;2029;p3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2069537"/>
      </p:ext>
    </p:extLst>
  </p:cSld>
  <p:clrMapOvr>
    <a:masterClrMapping/>
  </p:clrMapOvr>
</p:notes>
</file>

<file path=ppt/notesSlides/notesSlide8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3"/>
        <p:cNvGrpSpPr/>
        <p:nvPr/>
      </p:nvGrpSpPr>
      <p:grpSpPr>
        <a:xfrm>
          <a:off x="0" y="0"/>
          <a:ext cx="0" cy="0"/>
          <a:chOff x="0" y="0"/>
          <a:chExt cx="0" cy="0"/>
        </a:xfrm>
      </p:grpSpPr>
      <p:sp>
        <p:nvSpPr>
          <p:cNvPr id="2034" name="Google Shape;2034;p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5" name="Google Shape;2035;p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10644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9"/>
        <p:cNvGrpSpPr/>
        <p:nvPr/>
      </p:nvGrpSpPr>
      <p:grpSpPr>
        <a:xfrm>
          <a:off x="0" y="0"/>
          <a:ext cx="0" cy="0"/>
          <a:chOff x="0" y="0"/>
          <a:chExt cx="0" cy="0"/>
        </a:xfrm>
      </p:grpSpPr>
      <p:sp>
        <p:nvSpPr>
          <p:cNvPr id="2040" name="Google Shape;2040;p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1" name="Google Shape;2041;p3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4259243"/>
      </p:ext>
    </p:extLst>
  </p:cSld>
  <p:clrMapOvr>
    <a:masterClrMapping/>
  </p:clrMapOvr>
</p:notes>
</file>

<file path=ppt/notesSlides/notesSlide8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p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7" name="Google Shape;2047;p3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4252123"/>
      </p:ext>
    </p:extLst>
  </p:cSld>
  <p:clrMapOvr>
    <a:masterClrMapping/>
  </p:clrMapOvr>
</p:notes>
</file>

<file path=ppt/notesSlides/notesSlide8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1"/>
        <p:cNvGrpSpPr/>
        <p:nvPr/>
      </p:nvGrpSpPr>
      <p:grpSpPr>
        <a:xfrm>
          <a:off x="0" y="0"/>
          <a:ext cx="0" cy="0"/>
          <a:chOff x="0" y="0"/>
          <a:chExt cx="0" cy="0"/>
        </a:xfrm>
      </p:grpSpPr>
      <p:sp>
        <p:nvSpPr>
          <p:cNvPr id="2052" name="Google Shape;2052;p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3" name="Google Shape;2053;p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6916185"/>
      </p:ext>
    </p:extLst>
  </p:cSld>
  <p:clrMapOvr>
    <a:masterClrMapping/>
  </p:clrMapOvr>
</p:notes>
</file>

<file path=ppt/notesSlides/notesSlide8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p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9" name="Google Shape;2059;p3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1040235"/>
      </p:ext>
    </p:extLst>
  </p:cSld>
  <p:clrMapOvr>
    <a:masterClrMapping/>
  </p:clrMapOvr>
</p:notes>
</file>

<file path=ppt/notesSlides/notesSlide8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p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5" name="Google Shape;2065;p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71783684"/>
      </p:ext>
    </p:extLst>
  </p:cSld>
  <p:clrMapOvr>
    <a:masterClrMapping/>
  </p:clrMapOvr>
</p:notes>
</file>

<file path=ppt/notesSlides/notesSlide8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p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1" name="Google Shape;2071;p3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6631104"/>
      </p:ext>
    </p:extLst>
  </p:cSld>
  <p:clrMapOvr>
    <a:masterClrMapping/>
  </p:clrMapOvr>
</p:notes>
</file>

<file path=ppt/notesSlides/notesSlide8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p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7" name="Google Shape;2077;p3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412750"/>
      </p:ext>
    </p:extLst>
  </p:cSld>
  <p:clrMapOvr>
    <a:masterClrMapping/>
  </p:clrMapOvr>
</p:notes>
</file>

<file path=ppt/notesSlides/notesSlide8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1"/>
        <p:cNvGrpSpPr/>
        <p:nvPr/>
      </p:nvGrpSpPr>
      <p:grpSpPr>
        <a:xfrm>
          <a:off x="0" y="0"/>
          <a:ext cx="0" cy="0"/>
          <a:chOff x="0" y="0"/>
          <a:chExt cx="0" cy="0"/>
        </a:xfrm>
      </p:grpSpPr>
      <p:sp>
        <p:nvSpPr>
          <p:cNvPr id="2082" name="Google Shape;2082;p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3" name="Google Shape;2083;p3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6206393"/>
      </p:ext>
    </p:extLst>
  </p:cSld>
  <p:clrMapOvr>
    <a:masterClrMapping/>
  </p:clrMapOvr>
</p:notes>
</file>

<file path=ppt/notesSlides/notesSlide8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p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9" name="Google Shape;2089;p3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0684120"/>
      </p:ext>
    </p:extLst>
  </p:cSld>
  <p:clrMapOvr>
    <a:masterClrMapping/>
  </p:clrMapOvr>
</p:notes>
</file>

<file path=ppt/notesSlides/notesSlide8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3"/>
        <p:cNvGrpSpPr/>
        <p:nvPr/>
      </p:nvGrpSpPr>
      <p:grpSpPr>
        <a:xfrm>
          <a:off x="0" y="0"/>
          <a:ext cx="0" cy="0"/>
          <a:chOff x="0" y="0"/>
          <a:chExt cx="0" cy="0"/>
        </a:xfrm>
      </p:grpSpPr>
      <p:sp>
        <p:nvSpPr>
          <p:cNvPr id="2094" name="Google Shape;2094;p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5" name="Google Shape;2095;p3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95690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p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1" name="Google Shape;2101;p3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3989867"/>
      </p:ext>
    </p:extLst>
  </p:cSld>
  <p:clrMapOvr>
    <a:masterClrMapping/>
  </p:clrMapOvr>
</p:notes>
</file>

<file path=ppt/notesSlides/notesSlide8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5"/>
        <p:cNvGrpSpPr/>
        <p:nvPr/>
      </p:nvGrpSpPr>
      <p:grpSpPr>
        <a:xfrm>
          <a:off x="0" y="0"/>
          <a:ext cx="0" cy="0"/>
          <a:chOff x="0" y="0"/>
          <a:chExt cx="0" cy="0"/>
        </a:xfrm>
      </p:grpSpPr>
      <p:sp>
        <p:nvSpPr>
          <p:cNvPr id="2106" name="Google Shape;2106;p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7" name="Google Shape;2107;p3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8741760"/>
      </p:ext>
    </p:extLst>
  </p:cSld>
  <p:clrMapOvr>
    <a:masterClrMapping/>
  </p:clrMapOvr>
</p:notes>
</file>

<file path=ppt/notesSlides/notesSlide8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p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3" name="Google Shape;2113;p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15609365"/>
      </p:ext>
    </p:extLst>
  </p:cSld>
  <p:clrMapOvr>
    <a:masterClrMapping/>
  </p:clrMapOvr>
</p:notes>
</file>

<file path=ppt/notesSlides/notesSlide8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7"/>
        <p:cNvGrpSpPr/>
        <p:nvPr/>
      </p:nvGrpSpPr>
      <p:grpSpPr>
        <a:xfrm>
          <a:off x="0" y="0"/>
          <a:ext cx="0" cy="0"/>
          <a:chOff x="0" y="0"/>
          <a:chExt cx="0" cy="0"/>
        </a:xfrm>
      </p:grpSpPr>
      <p:sp>
        <p:nvSpPr>
          <p:cNvPr id="2118" name="Google Shape;2118;p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9" name="Google Shape;2119;p3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2311804"/>
      </p:ext>
    </p:extLst>
  </p:cSld>
  <p:clrMapOvr>
    <a:masterClrMapping/>
  </p:clrMapOvr>
</p:notes>
</file>

<file path=ppt/notesSlides/notesSlide8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p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5" name="Google Shape;2125;p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3001486"/>
      </p:ext>
    </p:extLst>
  </p:cSld>
  <p:clrMapOvr>
    <a:masterClrMapping/>
  </p:clrMapOvr>
</p:notes>
</file>

<file path=ppt/notesSlides/notesSlide8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p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1" name="Google Shape;2131;p3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6563519"/>
      </p:ext>
    </p:extLst>
  </p:cSld>
  <p:clrMapOvr>
    <a:masterClrMapping/>
  </p:clrMapOvr>
</p:notes>
</file>

<file path=ppt/notesSlides/notesSlide8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5"/>
        <p:cNvGrpSpPr/>
        <p:nvPr/>
      </p:nvGrpSpPr>
      <p:grpSpPr>
        <a:xfrm>
          <a:off x="0" y="0"/>
          <a:ext cx="0" cy="0"/>
          <a:chOff x="0" y="0"/>
          <a:chExt cx="0" cy="0"/>
        </a:xfrm>
      </p:grpSpPr>
      <p:sp>
        <p:nvSpPr>
          <p:cNvPr id="2136" name="Google Shape;2136;p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7" name="Google Shape;2137;p3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5688380"/>
      </p:ext>
    </p:extLst>
  </p:cSld>
  <p:clrMapOvr>
    <a:masterClrMapping/>
  </p:clrMapOvr>
</p:notes>
</file>

<file path=ppt/notesSlides/notesSlide8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p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3" name="Google Shape;2143;p3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7999015"/>
      </p:ext>
    </p:extLst>
  </p:cSld>
  <p:clrMapOvr>
    <a:masterClrMapping/>
  </p:clrMapOvr>
</p:notes>
</file>

<file path=ppt/notesSlides/notesSlide8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Google Shape;2148;p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9" name="Google Shape;2149;p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3594183"/>
      </p:ext>
    </p:extLst>
  </p:cSld>
  <p:clrMapOvr>
    <a:masterClrMapping/>
  </p:clrMapOvr>
</p:notes>
</file>

<file path=ppt/notesSlides/notesSlide8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3"/>
        <p:cNvGrpSpPr/>
        <p:nvPr/>
      </p:nvGrpSpPr>
      <p:grpSpPr>
        <a:xfrm>
          <a:off x="0" y="0"/>
          <a:ext cx="0" cy="0"/>
          <a:chOff x="0" y="0"/>
          <a:chExt cx="0" cy="0"/>
        </a:xfrm>
      </p:grpSpPr>
      <p:sp>
        <p:nvSpPr>
          <p:cNvPr id="2154" name="Google Shape;2154;p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5" name="Google Shape;2155;p3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46933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9"/>
        <p:cNvGrpSpPr/>
        <p:nvPr/>
      </p:nvGrpSpPr>
      <p:grpSpPr>
        <a:xfrm>
          <a:off x="0" y="0"/>
          <a:ext cx="0" cy="0"/>
          <a:chOff x="0" y="0"/>
          <a:chExt cx="0" cy="0"/>
        </a:xfrm>
      </p:grpSpPr>
      <p:sp>
        <p:nvSpPr>
          <p:cNvPr id="2160" name="Google Shape;2160;p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1" name="Google Shape;2161;p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6482010"/>
      </p:ext>
    </p:extLst>
  </p:cSld>
  <p:clrMapOvr>
    <a:masterClrMapping/>
  </p:clrMapOvr>
</p:notes>
</file>

<file path=ppt/notesSlides/notesSlide8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p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7" name="Google Shape;2167;p3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832489"/>
      </p:ext>
    </p:extLst>
  </p:cSld>
  <p:clrMapOvr>
    <a:masterClrMapping/>
  </p:clrMapOvr>
</p:notes>
</file>

<file path=ppt/notesSlides/notesSlide8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1"/>
        <p:cNvGrpSpPr/>
        <p:nvPr/>
      </p:nvGrpSpPr>
      <p:grpSpPr>
        <a:xfrm>
          <a:off x="0" y="0"/>
          <a:ext cx="0" cy="0"/>
          <a:chOff x="0" y="0"/>
          <a:chExt cx="0" cy="0"/>
        </a:xfrm>
      </p:grpSpPr>
      <p:sp>
        <p:nvSpPr>
          <p:cNvPr id="2172" name="Google Shape;2172;p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3" name="Google Shape;2173;p3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6046673"/>
      </p:ext>
    </p:extLst>
  </p:cSld>
  <p:clrMapOvr>
    <a:masterClrMapping/>
  </p:clrMapOvr>
</p:notes>
</file>

<file path=ppt/notesSlides/notesSlide8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p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9" name="Google Shape;2179;p3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4253024"/>
      </p:ext>
    </p:extLst>
  </p:cSld>
  <p:clrMapOvr>
    <a:masterClrMapping/>
  </p:clrMapOvr>
</p:notes>
</file>

<file path=ppt/notesSlides/notesSlide8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3"/>
        <p:cNvGrpSpPr/>
        <p:nvPr/>
      </p:nvGrpSpPr>
      <p:grpSpPr>
        <a:xfrm>
          <a:off x="0" y="0"/>
          <a:ext cx="0" cy="0"/>
          <a:chOff x="0" y="0"/>
          <a:chExt cx="0" cy="0"/>
        </a:xfrm>
      </p:grpSpPr>
      <p:sp>
        <p:nvSpPr>
          <p:cNvPr id="2184" name="Google Shape;2184;p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5" name="Google Shape;2185;p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8075279"/>
      </p:ext>
    </p:extLst>
  </p:cSld>
  <p:clrMapOvr>
    <a:masterClrMapping/>
  </p:clrMapOvr>
</p:notes>
</file>

<file path=ppt/notesSlides/notesSlide8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9"/>
        <p:cNvGrpSpPr/>
        <p:nvPr/>
      </p:nvGrpSpPr>
      <p:grpSpPr>
        <a:xfrm>
          <a:off x="0" y="0"/>
          <a:ext cx="0" cy="0"/>
          <a:chOff x="0" y="0"/>
          <a:chExt cx="0" cy="0"/>
        </a:xfrm>
      </p:grpSpPr>
      <p:sp>
        <p:nvSpPr>
          <p:cNvPr id="2190" name="Google Shape;2190;p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1" name="Google Shape;2191;p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1512449"/>
      </p:ext>
    </p:extLst>
  </p:cSld>
  <p:clrMapOvr>
    <a:masterClrMapping/>
  </p:clrMapOvr>
</p:notes>
</file>

<file path=ppt/notesSlides/notesSlide8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5"/>
        <p:cNvGrpSpPr/>
        <p:nvPr/>
      </p:nvGrpSpPr>
      <p:grpSpPr>
        <a:xfrm>
          <a:off x="0" y="0"/>
          <a:ext cx="0" cy="0"/>
          <a:chOff x="0" y="0"/>
          <a:chExt cx="0" cy="0"/>
        </a:xfrm>
      </p:grpSpPr>
      <p:sp>
        <p:nvSpPr>
          <p:cNvPr id="2196" name="Google Shape;2196;p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7" name="Google Shape;2197;p3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57000081"/>
      </p:ext>
    </p:extLst>
  </p:cSld>
  <p:clrMapOvr>
    <a:masterClrMapping/>
  </p:clrMapOvr>
</p:notes>
</file>

<file path=ppt/notesSlides/notesSlide8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p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3" name="Google Shape;2203;p3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9635485"/>
      </p:ext>
    </p:extLst>
  </p:cSld>
  <p:clrMapOvr>
    <a:masterClrMapping/>
  </p:clrMapOvr>
</p:notes>
</file>

<file path=ppt/notesSlides/notesSlide8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7"/>
        <p:cNvGrpSpPr/>
        <p:nvPr/>
      </p:nvGrpSpPr>
      <p:grpSpPr>
        <a:xfrm>
          <a:off x="0" y="0"/>
          <a:ext cx="0" cy="0"/>
          <a:chOff x="0" y="0"/>
          <a:chExt cx="0" cy="0"/>
        </a:xfrm>
      </p:grpSpPr>
      <p:sp>
        <p:nvSpPr>
          <p:cNvPr id="2208" name="Google Shape;2208;p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9" name="Google Shape;2209;p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8379839"/>
      </p:ext>
    </p:extLst>
  </p:cSld>
  <p:clrMapOvr>
    <a:masterClrMapping/>
  </p:clrMapOvr>
</p:notes>
</file>

<file path=ppt/notesSlides/notesSlide8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p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5" name="Google Shape;2215;p4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036392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9"/>
        <p:cNvGrpSpPr/>
        <p:nvPr/>
      </p:nvGrpSpPr>
      <p:grpSpPr>
        <a:xfrm>
          <a:off x="0" y="0"/>
          <a:ext cx="0" cy="0"/>
          <a:chOff x="0" y="0"/>
          <a:chExt cx="0" cy="0"/>
        </a:xfrm>
      </p:grpSpPr>
      <p:sp>
        <p:nvSpPr>
          <p:cNvPr id="2220" name="Google Shape;2220;p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1" name="Google Shape;2221;p4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0702281"/>
      </p:ext>
    </p:extLst>
  </p:cSld>
  <p:clrMapOvr>
    <a:masterClrMapping/>
  </p:clrMapOvr>
</p:notes>
</file>

<file path=ppt/notesSlides/notesSlide8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7" name="Google Shape;2227;p4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6316604"/>
      </p:ext>
    </p:extLst>
  </p:cSld>
  <p:clrMapOvr>
    <a:masterClrMapping/>
  </p:clrMapOvr>
</p:notes>
</file>

<file path=ppt/notesSlides/notesSlide8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1"/>
        <p:cNvGrpSpPr/>
        <p:nvPr/>
      </p:nvGrpSpPr>
      <p:grpSpPr>
        <a:xfrm>
          <a:off x="0" y="0"/>
          <a:ext cx="0" cy="0"/>
          <a:chOff x="0" y="0"/>
          <a:chExt cx="0" cy="0"/>
        </a:xfrm>
      </p:grpSpPr>
      <p:sp>
        <p:nvSpPr>
          <p:cNvPr id="2232" name="Google Shape;2232;p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3" name="Google Shape;2233;p4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9273263"/>
      </p:ext>
    </p:extLst>
  </p:cSld>
  <p:clrMapOvr>
    <a:masterClrMapping/>
  </p:clrMapOvr>
</p:notes>
</file>

<file path=ppt/notesSlides/notesSlide8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p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9" name="Google Shape;2239;p4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9671173"/>
      </p:ext>
    </p:extLst>
  </p:cSld>
  <p:clrMapOvr>
    <a:masterClrMapping/>
  </p:clrMapOvr>
</p:notes>
</file>

<file path=ppt/notesSlides/notesSlide8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p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5" name="Google Shape;2245;p4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9269898"/>
      </p:ext>
    </p:extLst>
  </p:cSld>
  <p:clrMapOvr>
    <a:masterClrMapping/>
  </p:clrMapOvr>
</p:notes>
</file>

<file path=ppt/notesSlides/notesSlide8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p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1" name="Google Shape;2251;p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25652203"/>
      </p:ext>
    </p:extLst>
  </p:cSld>
  <p:clrMapOvr>
    <a:masterClrMapping/>
  </p:clrMapOvr>
</p:notes>
</file>

<file path=ppt/notesSlides/notesSlide8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5"/>
        <p:cNvGrpSpPr/>
        <p:nvPr/>
      </p:nvGrpSpPr>
      <p:grpSpPr>
        <a:xfrm>
          <a:off x="0" y="0"/>
          <a:ext cx="0" cy="0"/>
          <a:chOff x="0" y="0"/>
          <a:chExt cx="0" cy="0"/>
        </a:xfrm>
      </p:grpSpPr>
      <p:sp>
        <p:nvSpPr>
          <p:cNvPr id="2256" name="Google Shape;2256;p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7" name="Google Shape;2257;p4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0992618"/>
      </p:ext>
    </p:extLst>
  </p:cSld>
  <p:clrMapOvr>
    <a:masterClrMapping/>
  </p:clrMapOvr>
</p:notes>
</file>

<file path=ppt/notesSlides/notesSlide8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1"/>
        <p:cNvGrpSpPr/>
        <p:nvPr/>
      </p:nvGrpSpPr>
      <p:grpSpPr>
        <a:xfrm>
          <a:off x="0" y="0"/>
          <a:ext cx="0" cy="0"/>
          <a:chOff x="0" y="0"/>
          <a:chExt cx="0" cy="0"/>
        </a:xfrm>
      </p:grpSpPr>
      <p:sp>
        <p:nvSpPr>
          <p:cNvPr id="2262" name="Google Shape;2262;p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3" name="Google Shape;2263;p4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0144061"/>
      </p:ext>
    </p:extLst>
  </p:cSld>
  <p:clrMapOvr>
    <a:masterClrMapping/>
  </p:clrMapOvr>
</p:notes>
</file>

<file path=ppt/notesSlides/notesSlide8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p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9" name="Google Shape;2269;p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58967400"/>
      </p:ext>
    </p:extLst>
  </p:cSld>
  <p:clrMapOvr>
    <a:masterClrMapping/>
  </p:clrMapOvr>
</p:notes>
</file>

<file path=ppt/notesSlides/notesSlide8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p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5" name="Google Shape;2275;p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65761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p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1" name="Google Shape;2281;p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572185"/>
      </p:ext>
    </p:extLst>
  </p:cSld>
  <p:clrMapOvr>
    <a:masterClrMapping/>
  </p:clrMapOvr>
</p:notes>
</file>

<file path=ppt/notesSlides/notesSlide8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7"/>
        <p:cNvGrpSpPr/>
        <p:nvPr/>
      </p:nvGrpSpPr>
      <p:grpSpPr>
        <a:xfrm>
          <a:off x="0" y="0"/>
          <a:ext cx="0" cy="0"/>
          <a:chOff x="0" y="0"/>
          <a:chExt cx="0" cy="0"/>
        </a:xfrm>
      </p:grpSpPr>
      <p:sp>
        <p:nvSpPr>
          <p:cNvPr id="2298" name="Google Shape;2298;p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9" name="Google Shape;2299;p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0709025"/>
      </p:ext>
    </p:extLst>
  </p:cSld>
  <p:clrMapOvr>
    <a:masterClrMapping/>
  </p:clrMapOvr>
</p:notes>
</file>

<file path=ppt/notesSlides/notesSlide8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3"/>
        <p:cNvGrpSpPr/>
        <p:nvPr/>
      </p:nvGrpSpPr>
      <p:grpSpPr>
        <a:xfrm>
          <a:off x="0" y="0"/>
          <a:ext cx="0" cy="0"/>
          <a:chOff x="0" y="0"/>
          <a:chExt cx="0" cy="0"/>
        </a:xfrm>
      </p:grpSpPr>
      <p:sp>
        <p:nvSpPr>
          <p:cNvPr id="2304" name="Google Shape;2304;p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5" name="Google Shape;2305;p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869618"/>
      </p:ext>
    </p:extLst>
  </p:cSld>
  <p:clrMapOvr>
    <a:masterClrMapping/>
  </p:clrMapOvr>
</p:notes>
</file>

<file path=ppt/notesSlides/notesSlide8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p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1" name="Google Shape;2311;p4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2956089"/>
      </p:ext>
    </p:extLst>
  </p:cSld>
  <p:clrMapOvr>
    <a:masterClrMapping/>
  </p:clrMapOvr>
</p:notes>
</file>

<file path=ppt/notesSlides/notesSlide8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7759431"/>
      </p:ext>
    </p:extLst>
  </p:cSld>
  <p:clrMapOvr>
    <a:masterClrMapping/>
  </p:clrMapOvr>
</p:notes>
</file>

<file path=ppt/notesSlides/notesSlide8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6718865"/>
      </p:ext>
    </p:extLst>
  </p:cSld>
  <p:clrMapOvr>
    <a:masterClrMapping/>
  </p:clrMapOvr>
</p:notes>
</file>

<file path=ppt/notesSlides/notesSlide8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1332017"/>
      </p:ext>
    </p:extLst>
  </p:cSld>
  <p:clrMapOvr>
    <a:masterClrMapping/>
  </p:clrMapOvr>
</p:notes>
</file>

<file path=ppt/notesSlides/notesSlide8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0771778"/>
      </p:ext>
    </p:extLst>
  </p:cSld>
  <p:clrMapOvr>
    <a:masterClrMapping/>
  </p:clrMapOvr>
</p:notes>
</file>

<file path=ppt/notesSlides/notesSlide8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081511"/>
      </p:ext>
    </p:extLst>
  </p:cSld>
  <p:clrMapOvr>
    <a:masterClrMapping/>
  </p:clrMapOvr>
</p:notes>
</file>

<file path=ppt/notesSlides/notesSlide8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297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4539280"/>
      </p:ext>
    </p:extLst>
  </p:cSld>
  <p:clrMapOvr>
    <a:masterClrMapping/>
  </p:clrMapOvr>
</p:notes>
</file>

<file path=ppt/notesSlides/notesSlide9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930427"/>
      </p:ext>
    </p:extLst>
  </p:cSld>
  <p:clrMapOvr>
    <a:masterClrMapping/>
  </p:clrMapOvr>
</p:notes>
</file>

<file path=ppt/notesSlides/notesSlide9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586742"/>
      </p:ext>
    </p:extLst>
  </p:cSld>
  <p:clrMapOvr>
    <a:masterClrMapping/>
  </p:clrMapOvr>
</p:notes>
</file>

<file path=ppt/notesSlides/notesSlide9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5803879"/>
      </p:ext>
    </p:extLst>
  </p:cSld>
  <p:clrMapOvr>
    <a:masterClrMapping/>
  </p:clrMapOvr>
</p:notes>
</file>

<file path=ppt/notesSlides/notesSlide9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4477422"/>
      </p:ext>
    </p:extLst>
  </p:cSld>
  <p:clrMapOvr>
    <a:masterClrMapping/>
  </p:clrMapOvr>
</p:notes>
</file>

<file path=ppt/notesSlides/notesSlide9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7435499"/>
      </p:ext>
    </p:extLst>
  </p:cSld>
  <p:clrMapOvr>
    <a:masterClrMapping/>
  </p:clrMapOvr>
</p:notes>
</file>

<file path=ppt/notesSlides/notesSlide9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4955670"/>
      </p:ext>
    </p:extLst>
  </p:cSld>
  <p:clrMapOvr>
    <a:masterClrMapping/>
  </p:clrMapOvr>
</p:notes>
</file>

<file path=ppt/notesSlides/notesSlide9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6161982"/>
      </p:ext>
    </p:extLst>
  </p:cSld>
  <p:clrMapOvr>
    <a:masterClrMapping/>
  </p:clrMapOvr>
</p:notes>
</file>

<file path=ppt/notesSlides/notesSlide9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2450927"/>
      </p:ext>
    </p:extLst>
  </p:cSld>
  <p:clrMapOvr>
    <a:masterClrMapping/>
  </p:clrMapOvr>
</p:notes>
</file>

<file path=ppt/notesSlides/notesSlide9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956184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5276477"/>
      </p:ext>
    </p:extLst>
  </p:cSld>
  <p:clrMapOvr>
    <a:masterClrMapping/>
  </p:clrMapOvr>
</p:notes>
</file>

<file path=ppt/notesSlides/notesSlide9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7855474"/>
      </p:ext>
    </p:extLst>
  </p:cSld>
  <p:clrMapOvr>
    <a:masterClrMapping/>
  </p:clrMapOvr>
</p:notes>
</file>

<file path=ppt/notesSlides/notesSlide9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3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4470280"/>
      </p:ext>
    </p:extLst>
  </p:cSld>
  <p:clrMapOvr>
    <a:masterClrMapping/>
  </p:clrMapOvr>
</p:notes>
</file>

<file path=ppt/notesSlides/notesSlide9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235497"/>
      </p:ext>
    </p:extLst>
  </p:cSld>
  <p:clrMapOvr>
    <a:masterClrMapping/>
  </p:clrMapOvr>
</p:notes>
</file>

<file path=ppt/notesSlides/notesSlide9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3680848"/>
      </p:ext>
    </p:extLst>
  </p:cSld>
  <p:clrMapOvr>
    <a:masterClrMapping/>
  </p:clrMapOvr>
</p:notes>
</file>

<file path=ppt/notesSlides/notesSlide9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89328572"/>
      </p:ext>
    </p:extLst>
  </p:cSld>
  <p:clrMapOvr>
    <a:masterClrMapping/>
  </p:clrMapOvr>
</p:notes>
</file>

<file path=ppt/notesSlides/notesSlide9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22868076"/>
      </p:ext>
    </p:extLst>
  </p:cSld>
  <p:clrMapOvr>
    <a:masterClrMapping/>
  </p:clrMapOvr>
</p:notes>
</file>

<file path=ppt/notesSlides/notesSlide9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76269315"/>
      </p:ext>
    </p:extLst>
  </p:cSld>
  <p:clrMapOvr>
    <a:masterClrMapping/>
  </p:clrMapOvr>
</p:notes>
</file>

<file path=ppt/notesSlides/notesSlide9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1914319"/>
      </p:ext>
    </p:extLst>
  </p:cSld>
  <p:clrMapOvr>
    <a:masterClrMapping/>
  </p:clrMapOvr>
</p:notes>
</file>

<file path=ppt/notesSlides/notesSlide9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986447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7" name="Google Shape;667;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9748088"/>
      </p:ext>
    </p:extLst>
  </p:cSld>
  <p:clrMapOvr>
    <a:masterClrMapping/>
  </p:clrMapOvr>
</p:notes>
</file>

<file path=ppt/notesSlides/notesSlide9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5750570"/>
      </p:ext>
    </p:extLst>
  </p:cSld>
  <p:clrMapOvr>
    <a:masterClrMapping/>
  </p:clrMapOvr>
</p:notes>
</file>

<file path=ppt/notesSlides/notesSlide9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71373503"/>
      </p:ext>
    </p:extLst>
  </p:cSld>
  <p:clrMapOvr>
    <a:masterClrMapping/>
  </p:clrMapOvr>
</p:notes>
</file>

<file path=ppt/notesSlides/notesSlide9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6729405"/>
      </p:ext>
    </p:extLst>
  </p:cSld>
  <p:clrMapOvr>
    <a:masterClrMapping/>
  </p:clrMapOvr>
</p:notes>
</file>

<file path=ppt/notesSlides/notesSlide9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66944318"/>
      </p:ext>
    </p:extLst>
  </p:cSld>
  <p:clrMapOvr>
    <a:masterClrMapping/>
  </p:clrMapOvr>
</p:notes>
</file>

<file path=ppt/notesSlides/notesSlide9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8358298"/>
      </p:ext>
    </p:extLst>
  </p:cSld>
  <p:clrMapOvr>
    <a:masterClrMapping/>
  </p:clrMapOvr>
</p:notes>
</file>

<file path=ppt/notesSlides/notesSlide9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3921919"/>
      </p:ext>
    </p:extLst>
  </p:cSld>
  <p:clrMapOvr>
    <a:masterClrMapping/>
  </p:clrMapOvr>
</p:notes>
</file>

<file path=ppt/notesSlides/notesSlide9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7625166"/>
      </p:ext>
    </p:extLst>
  </p:cSld>
  <p:clrMapOvr>
    <a:masterClrMapping/>
  </p:clrMapOvr>
</p:notes>
</file>

<file path=ppt/notesSlides/notesSlide9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7696484"/>
      </p:ext>
    </p:extLst>
  </p:cSld>
  <p:clrMapOvr>
    <a:masterClrMapping/>
  </p:clrMapOvr>
</p:notes>
</file>

<file path=ppt/notesSlides/notesSlide9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67609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902850"/>
      </p:ext>
    </p:extLst>
  </p:cSld>
  <p:clrMapOvr>
    <a:masterClrMapping/>
  </p:clrMapOvr>
</p:notes>
</file>

<file path=ppt/notesSlides/notesSlide9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3228669"/>
      </p:ext>
    </p:extLst>
  </p:cSld>
  <p:clrMapOvr>
    <a:masterClrMapping/>
  </p:clrMapOvr>
</p:notes>
</file>

<file path=ppt/notesSlides/notesSlide9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46739729"/>
      </p:ext>
    </p:extLst>
  </p:cSld>
  <p:clrMapOvr>
    <a:masterClrMapping/>
  </p:clrMapOvr>
</p:notes>
</file>

<file path=ppt/notesSlides/notesSlide9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0187779"/>
      </p:ext>
    </p:extLst>
  </p:cSld>
  <p:clrMapOvr>
    <a:masterClrMapping/>
  </p:clrMapOvr>
</p:notes>
</file>

<file path=ppt/notesSlides/notesSlide9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4980628"/>
      </p:ext>
    </p:extLst>
  </p:cSld>
  <p:clrMapOvr>
    <a:masterClrMapping/>
  </p:clrMapOvr>
</p:notes>
</file>

<file path=ppt/notesSlides/notesSlide9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4501232"/>
      </p:ext>
    </p:extLst>
  </p:cSld>
  <p:clrMapOvr>
    <a:masterClrMapping/>
  </p:clrMapOvr>
</p:notes>
</file>

<file path=ppt/notesSlides/notesSlide9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0757215"/>
      </p:ext>
    </p:extLst>
  </p:cSld>
  <p:clrMapOvr>
    <a:masterClrMapping/>
  </p:clrMapOvr>
</p:notes>
</file>

<file path=ppt/notesSlides/notesSlide9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35831"/>
      </p:ext>
    </p:extLst>
  </p:cSld>
  <p:clrMapOvr>
    <a:masterClrMapping/>
  </p:clrMapOvr>
</p:notes>
</file>

<file path=ppt/notesSlides/notesSlide9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39056787"/>
      </p:ext>
    </p:extLst>
  </p:cSld>
  <p:clrMapOvr>
    <a:masterClrMapping/>
  </p:clrMapOvr>
</p:notes>
</file>

<file path=ppt/notesSlides/notesSlide9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53394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3811078"/>
      </p:ext>
    </p:extLst>
  </p:cSld>
  <p:clrMapOvr>
    <a:masterClrMapping/>
  </p:clrMapOvr>
</p:notes>
</file>

<file path=ppt/notesSlides/notesSlide9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3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9018203"/>
      </p:ext>
    </p:extLst>
  </p:cSld>
  <p:clrMapOvr>
    <a:masterClrMapping/>
  </p:clrMapOvr>
</p:notes>
</file>

<file path=ppt/notesSlides/notesSlide9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952301"/>
      </p:ext>
    </p:extLst>
  </p:cSld>
  <p:clrMapOvr>
    <a:masterClrMapping/>
  </p:clrMapOvr>
</p:notes>
</file>

<file path=ppt/notesSlides/notesSlide9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2774800"/>
      </p:ext>
    </p:extLst>
  </p:cSld>
  <p:clrMapOvr>
    <a:masterClrMapping/>
  </p:clrMapOvr>
</p:notes>
</file>

<file path=ppt/notesSlides/notesSlide9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25027297"/>
      </p:ext>
    </p:extLst>
  </p:cSld>
  <p:clrMapOvr>
    <a:masterClrMapping/>
  </p:clrMapOvr>
</p:notes>
</file>

<file path=ppt/notesSlides/notesSlide9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722348"/>
      </p:ext>
    </p:extLst>
  </p:cSld>
  <p:clrMapOvr>
    <a:masterClrMapping/>
  </p:clrMapOvr>
</p:notes>
</file>

<file path=ppt/notesSlides/notesSlide9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6220319"/>
      </p:ext>
    </p:extLst>
  </p:cSld>
  <p:clrMapOvr>
    <a:masterClrMapping/>
  </p:clrMapOvr>
</p:notes>
</file>

<file path=ppt/notesSlides/notesSlide9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7133546"/>
      </p:ext>
    </p:extLst>
  </p:cSld>
  <p:clrMapOvr>
    <a:masterClrMapping/>
  </p:clrMapOvr>
</p:notes>
</file>

<file path=ppt/notesSlides/notesSlide9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85947683"/>
      </p:ext>
    </p:extLst>
  </p:cSld>
  <p:clrMapOvr>
    <a:masterClrMapping/>
  </p:clrMapOvr>
</p:notes>
</file>

<file path=ppt/notesSlides/notesSlide9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015638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e4085f854d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ge4085f854d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90048945"/>
      </p:ext>
    </p:extLst>
  </p:cSld>
  <p:clrMapOvr>
    <a:masterClrMapping/>
  </p:clrMapOvr>
</p:notes>
</file>

<file path=ppt/notesSlides/notesSlide9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164645"/>
      </p:ext>
    </p:extLst>
  </p:cSld>
  <p:clrMapOvr>
    <a:masterClrMapping/>
  </p:clrMapOvr>
</p:notes>
</file>

<file path=ppt/notesSlides/notesSlide9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5063185"/>
      </p:ext>
    </p:extLst>
  </p:cSld>
  <p:clrMapOvr>
    <a:masterClrMapping/>
  </p:clrMapOvr>
</p:notes>
</file>

<file path=ppt/notesSlides/notesSlide9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6191603"/>
      </p:ext>
    </p:extLst>
  </p:cSld>
  <p:clrMapOvr>
    <a:masterClrMapping/>
  </p:clrMapOvr>
</p:notes>
</file>

<file path=ppt/notesSlides/notesSlide9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9998871"/>
      </p:ext>
    </p:extLst>
  </p:cSld>
  <p:clrMapOvr>
    <a:masterClrMapping/>
  </p:clrMapOvr>
</p:notes>
</file>

<file path=ppt/notesSlides/notesSlide9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04153300"/>
      </p:ext>
    </p:extLst>
  </p:cSld>
  <p:clrMapOvr>
    <a:masterClrMapping/>
  </p:clrMapOvr>
</p:notes>
</file>

<file path=ppt/notesSlides/notesSlide9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9258739"/>
      </p:ext>
    </p:extLst>
  </p:cSld>
  <p:clrMapOvr>
    <a:masterClrMapping/>
  </p:clrMapOvr>
</p:notes>
</file>

<file path=ppt/notesSlides/notesSlide9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0892502"/>
      </p:ext>
    </p:extLst>
  </p:cSld>
  <p:clrMapOvr>
    <a:masterClrMapping/>
  </p:clrMapOvr>
</p:notes>
</file>

<file path=ppt/notesSlides/notesSlide9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3159710"/>
      </p:ext>
    </p:extLst>
  </p:cSld>
  <p:clrMapOvr>
    <a:masterClrMapping/>
  </p:clrMapOvr>
</p:notes>
</file>

<file path=ppt/notesSlides/notesSlide9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21989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4085f854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ge4085f854d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3211301"/>
      </p:ext>
    </p:extLst>
  </p:cSld>
  <p:clrMapOvr>
    <a:masterClrMapping/>
  </p:clrMapOvr>
</p:notes>
</file>

<file path=ppt/notesSlides/notesSlide9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7310725"/>
      </p:ext>
    </p:extLst>
  </p:cSld>
  <p:clrMapOvr>
    <a:masterClrMapping/>
  </p:clrMapOvr>
</p:notes>
</file>

<file path=ppt/notesSlides/notesSlide9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8000156"/>
      </p:ext>
    </p:extLst>
  </p:cSld>
  <p:clrMapOvr>
    <a:masterClrMapping/>
  </p:clrMapOvr>
</p:notes>
</file>

<file path=ppt/notesSlides/notesSlide9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19455899"/>
      </p:ext>
    </p:extLst>
  </p:cSld>
  <p:clrMapOvr>
    <a:masterClrMapping/>
  </p:clrMapOvr>
</p:notes>
</file>

<file path=ppt/notesSlides/notesSlide9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0628356"/>
      </p:ext>
    </p:extLst>
  </p:cSld>
  <p:clrMapOvr>
    <a:masterClrMapping/>
  </p:clrMapOvr>
</p:notes>
</file>

<file path=ppt/notesSlides/notesSlide9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79869786"/>
      </p:ext>
    </p:extLst>
  </p:cSld>
  <p:clrMapOvr>
    <a:masterClrMapping/>
  </p:clrMapOvr>
</p:notes>
</file>

<file path=ppt/notesSlides/notesSlide9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931167"/>
      </p:ext>
    </p:extLst>
  </p:cSld>
  <p:clrMapOvr>
    <a:masterClrMapping/>
  </p:clrMapOvr>
</p:notes>
</file>

<file path=ppt/notesSlides/notesSlide9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3899593"/>
      </p:ext>
    </p:extLst>
  </p:cSld>
  <p:clrMapOvr>
    <a:masterClrMapping/>
  </p:clrMapOvr>
</p:notes>
</file>

<file path=ppt/notesSlides/notesSlide9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328346"/>
      </p:ext>
    </p:extLst>
  </p:cSld>
  <p:clrMapOvr>
    <a:masterClrMapping/>
  </p:clrMapOvr>
</p:notes>
</file>

<file path=ppt/notesSlides/notesSlide9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858797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e4085f854d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7" name="Google Shape;697;ge4085f854d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223150"/>
      </p:ext>
    </p:extLst>
  </p:cSld>
  <p:clrMapOvr>
    <a:masterClrMapping/>
  </p:clrMapOvr>
</p:notes>
</file>

<file path=ppt/notesSlides/notesSlide9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14462175"/>
      </p:ext>
    </p:extLst>
  </p:cSld>
  <p:clrMapOvr>
    <a:masterClrMapping/>
  </p:clrMapOvr>
</p:notes>
</file>

<file path=ppt/notesSlides/notesSlide9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62661877"/>
      </p:ext>
    </p:extLst>
  </p:cSld>
  <p:clrMapOvr>
    <a:masterClrMapping/>
  </p:clrMapOvr>
</p:notes>
</file>

<file path=ppt/notesSlides/notesSlide9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8385579"/>
      </p:ext>
    </p:extLst>
  </p:cSld>
  <p:clrMapOvr>
    <a:masterClrMapping/>
  </p:clrMapOvr>
</p:notes>
</file>

<file path=ppt/notesSlides/notesSlide9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1835916"/>
      </p:ext>
    </p:extLst>
  </p:cSld>
  <p:clrMapOvr>
    <a:masterClrMapping/>
  </p:clrMapOvr>
</p:notes>
</file>

<file path=ppt/notesSlides/notesSlide9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6556674"/>
      </p:ext>
    </p:extLst>
  </p:cSld>
  <p:clrMapOvr>
    <a:masterClrMapping/>
  </p:clrMapOvr>
</p:notes>
</file>

<file path=ppt/notesSlides/notesSlide9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9532994"/>
      </p:ext>
    </p:extLst>
  </p:cSld>
  <p:clrMapOvr>
    <a:masterClrMapping/>
  </p:clrMapOvr>
</p:notes>
</file>

<file path=ppt/notesSlides/notesSlide9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62612228"/>
      </p:ext>
    </p:extLst>
  </p:cSld>
  <p:clrMapOvr>
    <a:masterClrMapping/>
  </p:clrMapOvr>
</p:notes>
</file>

<file path=ppt/notesSlides/notesSlide9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57373093"/>
      </p:ext>
    </p:extLst>
  </p:cSld>
  <p:clrMapOvr>
    <a:masterClrMapping/>
  </p:clrMapOvr>
</p:notes>
</file>

<file path=ppt/notesSlides/notesSlide9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116815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6212857"/>
      </p:ext>
    </p:extLst>
  </p:cSld>
  <p:clrMapOvr>
    <a:masterClrMapping/>
  </p:clrMapOvr>
</p:notes>
</file>

<file path=ppt/notesSlides/notesSlide9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8440207"/>
      </p:ext>
    </p:extLst>
  </p:cSld>
  <p:clrMapOvr>
    <a:masterClrMapping/>
  </p:clrMapOvr>
</p:notes>
</file>

<file path=ppt/notesSlides/notesSlide9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1472090"/>
      </p:ext>
    </p:extLst>
  </p:cSld>
  <p:clrMapOvr>
    <a:masterClrMapping/>
  </p:clrMapOvr>
</p:notes>
</file>

<file path=ppt/notesSlides/notesSlide9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9636391"/>
      </p:ext>
    </p:extLst>
  </p:cSld>
  <p:clrMapOvr>
    <a:masterClrMapping/>
  </p:clrMapOvr>
</p:notes>
</file>

<file path=ppt/notesSlides/notesSlide9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665969"/>
      </p:ext>
    </p:extLst>
  </p:cSld>
  <p:clrMapOvr>
    <a:masterClrMapping/>
  </p:clrMapOvr>
</p:notes>
</file>

<file path=ppt/notesSlides/notesSlide9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1901651"/>
      </p:ext>
    </p:extLst>
  </p:cSld>
  <p:clrMapOvr>
    <a:masterClrMapping/>
  </p:clrMapOvr>
</p:notes>
</file>

<file path=ppt/notesSlides/notesSlide9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2280808"/>
      </p:ext>
    </p:extLst>
  </p:cSld>
  <p:clrMapOvr>
    <a:masterClrMapping/>
  </p:clrMapOvr>
</p:notes>
</file>

<file path=ppt/notesSlides/notesSlide9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0398367"/>
      </p:ext>
    </p:extLst>
  </p:cSld>
  <p:clrMapOvr>
    <a:masterClrMapping/>
  </p:clrMapOvr>
</p:notes>
</file>

<file path=ppt/notesSlides/notesSlide9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2585092"/>
      </p:ext>
    </p:extLst>
  </p:cSld>
  <p:clrMapOvr>
    <a:masterClrMapping/>
  </p:clrMapOvr>
</p:notes>
</file>

<file path=ppt/notesSlides/notesSlide9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430569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1105356"/>
      </p:ext>
    </p:extLst>
  </p:cSld>
  <p:clrMapOvr>
    <a:masterClrMapping/>
  </p:clrMapOvr>
</p:notes>
</file>

<file path=ppt/notesSlides/notesSlide9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5188567"/>
      </p:ext>
    </p:extLst>
  </p:cSld>
  <p:clrMapOvr>
    <a:masterClrMapping/>
  </p:clrMapOvr>
</p:notes>
</file>

<file path=ppt/notesSlides/notesSlide9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0396351"/>
      </p:ext>
    </p:extLst>
  </p:cSld>
  <p:clrMapOvr>
    <a:masterClrMapping/>
  </p:clrMapOvr>
</p:notes>
</file>

<file path=ppt/notesSlides/notesSlide9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0944973"/>
      </p:ext>
    </p:extLst>
  </p:cSld>
  <p:clrMapOvr>
    <a:masterClrMapping/>
  </p:clrMapOvr>
</p:notes>
</file>

<file path=ppt/notesSlides/notesSlide9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1407030"/>
      </p:ext>
    </p:extLst>
  </p:cSld>
  <p:clrMapOvr>
    <a:masterClrMapping/>
  </p:clrMapOvr>
</p:notes>
</file>

<file path=ppt/notesSlides/notesSlide9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431356"/>
      </p:ext>
    </p:extLst>
  </p:cSld>
  <p:clrMapOvr>
    <a:masterClrMapping/>
  </p:clrMapOvr>
</p:notes>
</file>

<file path=ppt/notesSlides/notesSlide9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498748"/>
      </p:ext>
    </p:extLst>
  </p:cSld>
  <p:clrMapOvr>
    <a:masterClrMapping/>
  </p:clrMapOvr>
</p:notes>
</file>

<file path=ppt/notesSlides/notesSlide9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6938080"/>
      </p:ext>
    </p:extLst>
  </p:cSld>
  <p:clrMapOvr>
    <a:masterClrMapping/>
  </p:clrMapOvr>
</p:notes>
</file>

<file path=ppt/notesSlides/notesSlide9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66518485"/>
      </p:ext>
    </p:extLst>
  </p:cSld>
  <p:clrMapOvr>
    <a:masterClrMapping/>
  </p:clrMapOvr>
</p:notes>
</file>

<file path=ppt/notesSlides/notesSlide9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5398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0"/>
        <p:cNvGrpSpPr/>
        <p:nvPr/>
      </p:nvGrpSpPr>
      <p:grpSpPr>
        <a:xfrm>
          <a:off x="0" y="0"/>
          <a:ext cx="0" cy="0"/>
          <a:chOff x="0" y="0"/>
          <a:chExt cx="0" cy="0"/>
        </a:xfrm>
      </p:grpSpPr>
      <p:sp>
        <p:nvSpPr>
          <p:cNvPr id="11" name="Google Shape;11;p422"/>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422"/>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422"/>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431"/>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600"/>
              <a:buNone/>
              <a:defRPr/>
            </a:lvl1pPr>
          </a:lstStyle>
          <a:p>
            <a:endParaRPr/>
          </a:p>
        </p:txBody>
      </p:sp>
      <p:sp>
        <p:nvSpPr>
          <p:cNvPr id="50" name="Google Shape;50;p43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43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43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ctr">
              <a:lnSpc>
                <a:spcPct val="115000"/>
              </a:lnSpc>
              <a:spcBef>
                <a:spcPts val="1600"/>
              </a:spcBef>
              <a:spcAft>
                <a:spcPts val="0"/>
              </a:spcAft>
              <a:buSzPts val="16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4" name="Google Shape;54;p43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43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434"/>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434"/>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434"/>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435"/>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435"/>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2100"/>
              <a:buNone/>
              <a:defRPr sz="1800" b="1"/>
            </a:lvl1pPr>
            <a:lvl2pPr marL="914400" lvl="1" indent="-228600" algn="l">
              <a:lnSpc>
                <a:spcPct val="90000"/>
              </a:lnSpc>
              <a:spcBef>
                <a:spcPts val="400"/>
              </a:spcBef>
              <a:spcAft>
                <a:spcPts val="0"/>
              </a:spcAft>
              <a:buSzPts val="1700"/>
              <a:buNone/>
              <a:defRPr sz="1500" b="1"/>
            </a:lvl2pPr>
            <a:lvl3pPr marL="1371600" lvl="2" indent="-228600" algn="l">
              <a:lnSpc>
                <a:spcPct val="90000"/>
              </a:lnSpc>
              <a:spcBef>
                <a:spcPts val="400"/>
              </a:spcBef>
              <a:spcAft>
                <a:spcPts val="0"/>
              </a:spcAft>
              <a:buSzPts val="1600"/>
              <a:buNone/>
              <a:defRPr sz="1400" b="1"/>
            </a:lvl3pPr>
            <a:lvl4pPr marL="1828800" lvl="3" indent="-228600" algn="l">
              <a:lnSpc>
                <a:spcPct val="90000"/>
              </a:lnSpc>
              <a:spcBef>
                <a:spcPts val="400"/>
              </a:spcBef>
              <a:spcAft>
                <a:spcPts val="0"/>
              </a:spcAft>
              <a:buSzPts val="1400"/>
              <a:buNone/>
              <a:defRPr sz="1200" b="1"/>
            </a:lvl4pPr>
            <a:lvl5pPr marL="2286000" lvl="4" indent="-228600" algn="l">
              <a:lnSpc>
                <a:spcPct val="90000"/>
              </a:lnSpc>
              <a:spcBef>
                <a:spcPts val="400"/>
              </a:spcBef>
              <a:spcAft>
                <a:spcPts val="0"/>
              </a:spcAft>
              <a:buSzPts val="14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4" name="Google Shape;64;p435"/>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a:lnSpc>
                <a:spcPct val="90000"/>
              </a:lnSpc>
              <a:spcBef>
                <a:spcPts val="800"/>
              </a:spcBef>
              <a:spcAft>
                <a:spcPts val="0"/>
              </a:spcAft>
              <a:buSzPts val="1600"/>
              <a:buChar char="•"/>
              <a:defRPr/>
            </a:lvl1pPr>
            <a:lvl2pPr marL="914400" lvl="1" indent="-330200" algn="l">
              <a:lnSpc>
                <a:spcPct val="90000"/>
              </a:lnSpc>
              <a:spcBef>
                <a:spcPts val="400"/>
              </a:spcBef>
              <a:spcAft>
                <a:spcPts val="0"/>
              </a:spcAft>
              <a:buSzPts val="1600"/>
              <a:buChar char="•"/>
              <a:defRPr/>
            </a:lvl2pPr>
            <a:lvl3pPr marL="1371600" lvl="2" indent="-330200" algn="l">
              <a:lnSpc>
                <a:spcPct val="90000"/>
              </a:lnSpc>
              <a:spcBef>
                <a:spcPts val="400"/>
              </a:spcBef>
              <a:spcAft>
                <a:spcPts val="0"/>
              </a:spcAft>
              <a:buSzPts val="1600"/>
              <a:buChar char="•"/>
              <a:defRPr/>
            </a:lvl3pPr>
            <a:lvl4pPr marL="1828800" lvl="3" indent="-330200" algn="l">
              <a:lnSpc>
                <a:spcPct val="90000"/>
              </a:lnSpc>
              <a:spcBef>
                <a:spcPts val="400"/>
              </a:spcBef>
              <a:spcAft>
                <a:spcPts val="0"/>
              </a:spcAft>
              <a:buSzPts val="1600"/>
              <a:buChar char="•"/>
              <a:defRPr/>
            </a:lvl4pPr>
            <a:lvl5pPr marL="2286000" lvl="4" indent="-330200" algn="l">
              <a:lnSpc>
                <a:spcPct val="90000"/>
              </a:lnSpc>
              <a:spcBef>
                <a:spcPts val="4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435"/>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2100"/>
              <a:buNone/>
              <a:defRPr sz="1800" b="1"/>
            </a:lvl1pPr>
            <a:lvl2pPr marL="914400" lvl="1" indent="-228600" algn="l">
              <a:lnSpc>
                <a:spcPct val="90000"/>
              </a:lnSpc>
              <a:spcBef>
                <a:spcPts val="400"/>
              </a:spcBef>
              <a:spcAft>
                <a:spcPts val="0"/>
              </a:spcAft>
              <a:buSzPts val="1700"/>
              <a:buNone/>
              <a:defRPr sz="1500" b="1"/>
            </a:lvl2pPr>
            <a:lvl3pPr marL="1371600" lvl="2" indent="-228600" algn="l">
              <a:lnSpc>
                <a:spcPct val="90000"/>
              </a:lnSpc>
              <a:spcBef>
                <a:spcPts val="400"/>
              </a:spcBef>
              <a:spcAft>
                <a:spcPts val="0"/>
              </a:spcAft>
              <a:buSzPts val="1600"/>
              <a:buNone/>
              <a:defRPr sz="1400" b="1"/>
            </a:lvl3pPr>
            <a:lvl4pPr marL="1828800" lvl="3" indent="-228600" algn="l">
              <a:lnSpc>
                <a:spcPct val="90000"/>
              </a:lnSpc>
              <a:spcBef>
                <a:spcPts val="400"/>
              </a:spcBef>
              <a:spcAft>
                <a:spcPts val="0"/>
              </a:spcAft>
              <a:buSzPts val="1400"/>
              <a:buNone/>
              <a:defRPr sz="1200" b="1"/>
            </a:lvl4pPr>
            <a:lvl5pPr marL="2286000" lvl="4" indent="-228600" algn="l">
              <a:lnSpc>
                <a:spcPct val="90000"/>
              </a:lnSpc>
              <a:spcBef>
                <a:spcPts val="400"/>
              </a:spcBef>
              <a:spcAft>
                <a:spcPts val="0"/>
              </a:spcAft>
              <a:buSzPts val="14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6" name="Google Shape;66;p435"/>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a:lnSpc>
                <a:spcPct val="90000"/>
              </a:lnSpc>
              <a:spcBef>
                <a:spcPts val="800"/>
              </a:spcBef>
              <a:spcAft>
                <a:spcPts val="0"/>
              </a:spcAft>
              <a:buSzPts val="1600"/>
              <a:buChar char="•"/>
              <a:defRPr/>
            </a:lvl1pPr>
            <a:lvl2pPr marL="914400" lvl="1" indent="-330200" algn="l">
              <a:lnSpc>
                <a:spcPct val="90000"/>
              </a:lnSpc>
              <a:spcBef>
                <a:spcPts val="400"/>
              </a:spcBef>
              <a:spcAft>
                <a:spcPts val="0"/>
              </a:spcAft>
              <a:buSzPts val="1600"/>
              <a:buChar char="•"/>
              <a:defRPr/>
            </a:lvl2pPr>
            <a:lvl3pPr marL="1371600" lvl="2" indent="-330200" algn="l">
              <a:lnSpc>
                <a:spcPct val="90000"/>
              </a:lnSpc>
              <a:spcBef>
                <a:spcPts val="400"/>
              </a:spcBef>
              <a:spcAft>
                <a:spcPts val="0"/>
              </a:spcAft>
              <a:buSzPts val="1600"/>
              <a:buChar char="•"/>
              <a:defRPr/>
            </a:lvl3pPr>
            <a:lvl4pPr marL="1828800" lvl="3" indent="-330200" algn="l">
              <a:lnSpc>
                <a:spcPct val="90000"/>
              </a:lnSpc>
              <a:spcBef>
                <a:spcPts val="400"/>
              </a:spcBef>
              <a:spcAft>
                <a:spcPts val="0"/>
              </a:spcAft>
              <a:buSzPts val="1600"/>
              <a:buChar char="•"/>
              <a:defRPr/>
            </a:lvl4pPr>
            <a:lvl5pPr marL="2286000" lvl="4" indent="-330200" algn="l">
              <a:lnSpc>
                <a:spcPct val="90000"/>
              </a:lnSpc>
              <a:spcBef>
                <a:spcPts val="400"/>
              </a:spcBef>
              <a:spcAft>
                <a:spcPts val="0"/>
              </a:spcAft>
              <a:buSzPts val="16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435"/>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4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435"/>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43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Tahom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43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a:lnSpc>
                <a:spcPct val="90000"/>
              </a:lnSpc>
              <a:spcBef>
                <a:spcPts val="800"/>
              </a:spcBef>
              <a:spcAft>
                <a:spcPts val="0"/>
              </a:spcAft>
              <a:buSzPts val="2800"/>
              <a:buChar char="•"/>
              <a:defRPr sz="2400"/>
            </a:lvl1pPr>
            <a:lvl2pPr marL="914400" lvl="1" indent="-381000" algn="l">
              <a:lnSpc>
                <a:spcPct val="90000"/>
              </a:lnSpc>
              <a:spcBef>
                <a:spcPts val="400"/>
              </a:spcBef>
              <a:spcAft>
                <a:spcPts val="0"/>
              </a:spcAft>
              <a:buSzPts val="2400"/>
              <a:buChar char="•"/>
              <a:defRPr sz="2100"/>
            </a:lvl2pPr>
            <a:lvl3pPr marL="1371600" lvl="2" indent="-361950" algn="l">
              <a:lnSpc>
                <a:spcPct val="90000"/>
              </a:lnSpc>
              <a:spcBef>
                <a:spcPts val="400"/>
              </a:spcBef>
              <a:spcAft>
                <a:spcPts val="0"/>
              </a:spcAft>
              <a:buSzPts val="2100"/>
              <a:buChar char="•"/>
              <a:defRPr sz="1800"/>
            </a:lvl3pPr>
            <a:lvl4pPr marL="1828800" lvl="3" indent="-336550" algn="l">
              <a:lnSpc>
                <a:spcPct val="90000"/>
              </a:lnSpc>
              <a:spcBef>
                <a:spcPts val="400"/>
              </a:spcBef>
              <a:spcAft>
                <a:spcPts val="0"/>
              </a:spcAft>
              <a:buSzPts val="1700"/>
              <a:buChar char="•"/>
              <a:defRPr sz="1500"/>
            </a:lvl4pPr>
            <a:lvl5pPr marL="2286000" lvl="4" indent="-336550" algn="l">
              <a:lnSpc>
                <a:spcPct val="90000"/>
              </a:lnSpc>
              <a:spcBef>
                <a:spcPts val="400"/>
              </a:spcBef>
              <a:spcAft>
                <a:spcPts val="0"/>
              </a:spcAft>
              <a:buSzPts val="17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3" name="Google Shape;73;p43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400"/>
              <a:buNone/>
              <a:defRPr sz="1200"/>
            </a:lvl1pPr>
            <a:lvl2pPr marL="914400" lvl="1" indent="-228600" algn="l">
              <a:lnSpc>
                <a:spcPct val="90000"/>
              </a:lnSpc>
              <a:spcBef>
                <a:spcPts val="400"/>
              </a:spcBef>
              <a:spcAft>
                <a:spcPts val="0"/>
              </a:spcAft>
              <a:buSzPts val="1200"/>
              <a:buNone/>
              <a:defRPr sz="1100"/>
            </a:lvl2pPr>
            <a:lvl3pPr marL="1371600" lvl="2" indent="-228600" algn="l">
              <a:lnSpc>
                <a:spcPct val="90000"/>
              </a:lnSpc>
              <a:spcBef>
                <a:spcPts val="400"/>
              </a:spcBef>
              <a:spcAft>
                <a:spcPts val="0"/>
              </a:spcAft>
              <a:buSzPts val="1000"/>
              <a:buNone/>
              <a:defRPr sz="900"/>
            </a:lvl3pPr>
            <a:lvl4pPr marL="1828800" lvl="3" indent="-228600" algn="l">
              <a:lnSpc>
                <a:spcPct val="90000"/>
              </a:lnSpc>
              <a:spcBef>
                <a:spcPts val="400"/>
              </a:spcBef>
              <a:spcAft>
                <a:spcPts val="0"/>
              </a:spcAft>
              <a:buSzPts val="900"/>
              <a:buNone/>
              <a:defRPr sz="800"/>
            </a:lvl4pPr>
            <a:lvl5pPr marL="2286000" lvl="4" indent="-228600" algn="l">
              <a:lnSpc>
                <a:spcPct val="90000"/>
              </a:lnSpc>
              <a:spcBef>
                <a:spcPts val="400"/>
              </a:spcBef>
              <a:spcAft>
                <a:spcPts val="0"/>
              </a:spcAft>
              <a:buSzPts val="9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4" name="Google Shape;74;p436"/>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4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436"/>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77"/>
        <p:cNvGrpSpPr/>
        <p:nvPr/>
      </p:nvGrpSpPr>
      <p:grpSpPr>
        <a:xfrm>
          <a:off x="0" y="0"/>
          <a:ext cx="0" cy="0"/>
          <a:chOff x="0" y="0"/>
          <a:chExt cx="0" cy="0"/>
        </a:xfrm>
      </p:grpSpPr>
      <p:sp>
        <p:nvSpPr>
          <p:cNvPr id="78" name="Google Shape;78;p43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Tahom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43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1800">
                <a:solidFill>
                  <a:srgbClr val="888888"/>
                </a:solidFill>
              </a:defRPr>
            </a:lvl1pPr>
            <a:lvl2pPr marL="914400" lvl="1" indent="-228600" algn="l">
              <a:lnSpc>
                <a:spcPct val="90000"/>
              </a:lnSpc>
              <a:spcBef>
                <a:spcPts val="400"/>
              </a:spcBef>
              <a:spcAft>
                <a:spcPts val="0"/>
              </a:spcAft>
              <a:buSzPts val="1700"/>
              <a:buNone/>
              <a:defRPr sz="1500">
                <a:solidFill>
                  <a:srgbClr val="888888"/>
                </a:solidFill>
              </a:defRPr>
            </a:lvl2pPr>
            <a:lvl3pPr marL="1371600" lvl="2" indent="-228600" algn="l">
              <a:lnSpc>
                <a:spcPct val="90000"/>
              </a:lnSpc>
              <a:spcBef>
                <a:spcPts val="400"/>
              </a:spcBef>
              <a:spcAft>
                <a:spcPts val="0"/>
              </a:spcAft>
              <a:buSzPts val="1600"/>
              <a:buNone/>
              <a:defRPr sz="1400">
                <a:solidFill>
                  <a:srgbClr val="888888"/>
                </a:solidFill>
              </a:defRPr>
            </a:lvl3pPr>
            <a:lvl4pPr marL="1828800" lvl="3" indent="-228600" algn="l">
              <a:lnSpc>
                <a:spcPct val="90000"/>
              </a:lnSpc>
              <a:spcBef>
                <a:spcPts val="400"/>
              </a:spcBef>
              <a:spcAft>
                <a:spcPts val="0"/>
              </a:spcAft>
              <a:buSzPts val="1400"/>
              <a:buNone/>
              <a:defRPr sz="1200">
                <a:solidFill>
                  <a:srgbClr val="888888"/>
                </a:solidFill>
              </a:defRPr>
            </a:lvl4pPr>
            <a:lvl5pPr marL="2286000" lvl="4" indent="-228600" algn="l">
              <a:lnSpc>
                <a:spcPct val="90000"/>
              </a:lnSpc>
              <a:spcBef>
                <a:spcPts val="400"/>
              </a:spcBef>
              <a:spcAft>
                <a:spcPts val="0"/>
              </a:spcAft>
              <a:buSzPts val="14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0" name="Google Shape;80;p437"/>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4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437"/>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4"/>
        <p:cNvGrpSpPr/>
        <p:nvPr/>
      </p:nvGrpSpPr>
      <p:grpSpPr>
        <a:xfrm>
          <a:off x="0" y="0"/>
          <a:ext cx="0" cy="0"/>
          <a:chOff x="0" y="0"/>
          <a:chExt cx="0" cy="0"/>
        </a:xfrm>
      </p:grpSpPr>
      <p:pic>
        <p:nvPicPr>
          <p:cNvPr id="15" name="Google Shape;15;p423"/>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16" name="Google Shape;16;p423"/>
          <p:cNvSpPr/>
          <p:nvPr/>
        </p:nvSpPr>
        <p:spPr>
          <a:xfrm>
            <a:off x="642600" y="1358950"/>
            <a:ext cx="7943100" cy="2833800"/>
          </a:xfrm>
          <a:prstGeom prst="roundRect">
            <a:avLst>
              <a:gd name="adj" fmla="val 16667"/>
            </a:avLst>
          </a:prstGeom>
          <a:solidFill>
            <a:srgbClr val="FFFFFF">
              <a:alpha val="70196"/>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23"/>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8" name="Google Shape;18;p423"/>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 name="Google Shape;19;p42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20"/>
        <p:cNvGrpSpPr/>
        <p:nvPr/>
      </p:nvGrpSpPr>
      <p:grpSpPr>
        <a:xfrm>
          <a:off x="0" y="0"/>
          <a:ext cx="0" cy="0"/>
          <a:chOff x="0" y="0"/>
          <a:chExt cx="0" cy="0"/>
        </a:xfrm>
      </p:grpSpPr>
      <p:sp>
        <p:nvSpPr>
          <p:cNvPr id="21" name="Google Shape;21;p42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42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25"/>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425"/>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42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426"/>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4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0" name="Google Shape;30;p4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42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427"/>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42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428"/>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 name="Google Shape;37;p428"/>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8" name="Google Shape;38;p42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42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1" name="Google Shape;41;p42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4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30"/>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430"/>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4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7" name="Google Shape;47;p43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421"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7" name="Google Shape;7;p421"/>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421"/>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9" name="Google Shape;9;p42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00.xml.rels><?xml version="1.0" encoding="UTF-8" standalone="yes"?>
<Relationships xmlns="http://schemas.openxmlformats.org/package/2006/relationships"><Relationship Id="rId2" Type="http://schemas.openxmlformats.org/officeDocument/2006/relationships/notesSlide" Target="../notesSlides/notesSlide1000.xml"/><Relationship Id="rId1" Type="http://schemas.openxmlformats.org/officeDocument/2006/relationships/slideLayout" Target="../slideLayouts/slideLayout1.xml"/></Relationships>
</file>

<file path=ppt/slides/_rels/slide1001.xml.rels><?xml version="1.0" encoding="UTF-8" standalone="yes"?>
<Relationships xmlns="http://schemas.openxmlformats.org/package/2006/relationships"><Relationship Id="rId2" Type="http://schemas.openxmlformats.org/officeDocument/2006/relationships/notesSlide" Target="../notesSlides/notesSlide1001.xml"/><Relationship Id="rId1" Type="http://schemas.openxmlformats.org/officeDocument/2006/relationships/slideLayout" Target="../slideLayouts/slideLayout1.xml"/></Relationships>
</file>

<file path=ppt/slides/_rels/slide1002.xml.rels><?xml version="1.0" encoding="UTF-8" standalone="yes"?>
<Relationships xmlns="http://schemas.openxmlformats.org/package/2006/relationships"><Relationship Id="rId2" Type="http://schemas.openxmlformats.org/officeDocument/2006/relationships/notesSlide" Target="../notesSlides/notesSlide1002.xml"/><Relationship Id="rId1" Type="http://schemas.openxmlformats.org/officeDocument/2006/relationships/slideLayout" Target="../slideLayouts/slideLayout1.xml"/></Relationships>
</file>

<file path=ppt/slides/_rels/slide1003.xml.rels><?xml version="1.0" encoding="UTF-8" standalone="yes"?>
<Relationships xmlns="http://schemas.openxmlformats.org/package/2006/relationships"><Relationship Id="rId2" Type="http://schemas.openxmlformats.org/officeDocument/2006/relationships/notesSlide" Target="../notesSlides/notesSlide1003.xml"/><Relationship Id="rId1" Type="http://schemas.openxmlformats.org/officeDocument/2006/relationships/slideLayout" Target="../slideLayouts/slideLayout1.xml"/></Relationships>
</file>

<file path=ppt/slides/_rels/slide1004.xml.rels><?xml version="1.0" encoding="UTF-8" standalone="yes"?>
<Relationships xmlns="http://schemas.openxmlformats.org/package/2006/relationships"><Relationship Id="rId2" Type="http://schemas.openxmlformats.org/officeDocument/2006/relationships/notesSlide" Target="../notesSlides/notesSlide1004.xml"/><Relationship Id="rId1" Type="http://schemas.openxmlformats.org/officeDocument/2006/relationships/slideLayout" Target="../slideLayouts/slideLayout1.xml"/></Relationships>
</file>

<file path=ppt/slides/_rels/slide1005.xml.rels><?xml version="1.0" encoding="UTF-8" standalone="yes"?>
<Relationships xmlns="http://schemas.openxmlformats.org/package/2006/relationships"><Relationship Id="rId2" Type="http://schemas.openxmlformats.org/officeDocument/2006/relationships/notesSlide" Target="../notesSlides/notesSlide1005.xml"/><Relationship Id="rId1" Type="http://schemas.openxmlformats.org/officeDocument/2006/relationships/slideLayout" Target="../slideLayouts/slideLayout1.xml"/></Relationships>
</file>

<file path=ppt/slides/_rels/slide1006.xml.rels><?xml version="1.0" encoding="UTF-8" standalone="yes"?>
<Relationships xmlns="http://schemas.openxmlformats.org/package/2006/relationships"><Relationship Id="rId2" Type="http://schemas.openxmlformats.org/officeDocument/2006/relationships/notesSlide" Target="../notesSlides/notesSlide1006.xml"/><Relationship Id="rId1" Type="http://schemas.openxmlformats.org/officeDocument/2006/relationships/slideLayout" Target="../slideLayouts/slideLayout1.xml"/></Relationships>
</file>

<file path=ppt/slides/_rels/slide1007.xml.rels><?xml version="1.0" encoding="UTF-8" standalone="yes"?>
<Relationships xmlns="http://schemas.openxmlformats.org/package/2006/relationships"><Relationship Id="rId2" Type="http://schemas.openxmlformats.org/officeDocument/2006/relationships/notesSlide" Target="../notesSlides/notesSlide1007.xml"/><Relationship Id="rId1" Type="http://schemas.openxmlformats.org/officeDocument/2006/relationships/slideLayout" Target="../slideLayouts/slideLayout1.xml"/></Relationships>
</file>

<file path=ppt/slides/_rels/slide1008.xml.rels><?xml version="1.0" encoding="UTF-8" standalone="yes"?>
<Relationships xmlns="http://schemas.openxmlformats.org/package/2006/relationships"><Relationship Id="rId2" Type="http://schemas.openxmlformats.org/officeDocument/2006/relationships/notesSlide" Target="../notesSlides/notesSlide1008.xml"/><Relationship Id="rId1" Type="http://schemas.openxmlformats.org/officeDocument/2006/relationships/slideLayout" Target="../slideLayouts/slideLayout1.xml"/></Relationships>
</file>

<file path=ppt/slides/_rels/slide1009.xml.rels><?xml version="1.0" encoding="UTF-8" standalone="yes"?>
<Relationships xmlns="http://schemas.openxmlformats.org/package/2006/relationships"><Relationship Id="rId2" Type="http://schemas.openxmlformats.org/officeDocument/2006/relationships/notesSlide" Target="../notesSlides/notesSlide100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10.xml.rels><?xml version="1.0" encoding="UTF-8" standalone="yes"?>
<Relationships xmlns="http://schemas.openxmlformats.org/package/2006/relationships"><Relationship Id="rId2" Type="http://schemas.openxmlformats.org/officeDocument/2006/relationships/notesSlide" Target="../notesSlides/notesSlide1010.xml"/><Relationship Id="rId1" Type="http://schemas.openxmlformats.org/officeDocument/2006/relationships/slideLayout" Target="../slideLayouts/slideLayout1.xml"/></Relationships>
</file>

<file path=ppt/slides/_rels/slide1011.xml.rels><?xml version="1.0" encoding="UTF-8" standalone="yes"?>
<Relationships xmlns="http://schemas.openxmlformats.org/package/2006/relationships"><Relationship Id="rId2" Type="http://schemas.openxmlformats.org/officeDocument/2006/relationships/notesSlide" Target="../notesSlides/notesSlide1011.xml"/><Relationship Id="rId1" Type="http://schemas.openxmlformats.org/officeDocument/2006/relationships/slideLayout" Target="../slideLayouts/slideLayout1.xml"/></Relationships>
</file>

<file path=ppt/slides/_rels/slide1012.xml.rels><?xml version="1.0" encoding="UTF-8" standalone="yes"?>
<Relationships xmlns="http://schemas.openxmlformats.org/package/2006/relationships"><Relationship Id="rId2" Type="http://schemas.openxmlformats.org/officeDocument/2006/relationships/notesSlide" Target="../notesSlides/notesSlide1012.xml"/><Relationship Id="rId1" Type="http://schemas.openxmlformats.org/officeDocument/2006/relationships/slideLayout" Target="../slideLayouts/slideLayout1.xml"/></Relationships>
</file>

<file path=ppt/slides/_rels/slide1013.xml.rels><?xml version="1.0" encoding="UTF-8" standalone="yes"?>
<Relationships xmlns="http://schemas.openxmlformats.org/package/2006/relationships"><Relationship Id="rId2" Type="http://schemas.openxmlformats.org/officeDocument/2006/relationships/notesSlide" Target="../notesSlides/notesSlide1013.xml"/><Relationship Id="rId1" Type="http://schemas.openxmlformats.org/officeDocument/2006/relationships/slideLayout" Target="../slideLayouts/slideLayout1.xml"/></Relationships>
</file>

<file path=ppt/slides/_rels/slide1014.xml.rels><?xml version="1.0" encoding="UTF-8" standalone="yes"?>
<Relationships xmlns="http://schemas.openxmlformats.org/package/2006/relationships"><Relationship Id="rId2" Type="http://schemas.openxmlformats.org/officeDocument/2006/relationships/notesSlide" Target="../notesSlides/notesSlide1014.xml"/><Relationship Id="rId1" Type="http://schemas.openxmlformats.org/officeDocument/2006/relationships/slideLayout" Target="../slideLayouts/slideLayout1.xml"/></Relationships>
</file>

<file path=ppt/slides/_rels/slide1015.xml.rels><?xml version="1.0" encoding="UTF-8" standalone="yes"?>
<Relationships xmlns="http://schemas.openxmlformats.org/package/2006/relationships"><Relationship Id="rId2" Type="http://schemas.openxmlformats.org/officeDocument/2006/relationships/notesSlide" Target="../notesSlides/notesSlide1015.xml"/><Relationship Id="rId1" Type="http://schemas.openxmlformats.org/officeDocument/2006/relationships/slideLayout" Target="../slideLayouts/slideLayout1.xml"/></Relationships>
</file>

<file path=ppt/slides/_rels/slide1016.xml.rels><?xml version="1.0" encoding="UTF-8" standalone="yes"?>
<Relationships xmlns="http://schemas.openxmlformats.org/package/2006/relationships"><Relationship Id="rId2" Type="http://schemas.openxmlformats.org/officeDocument/2006/relationships/notesSlide" Target="../notesSlides/notesSlide1016.xml"/><Relationship Id="rId1" Type="http://schemas.openxmlformats.org/officeDocument/2006/relationships/slideLayout" Target="../slideLayouts/slideLayout1.xml"/></Relationships>
</file>

<file path=ppt/slides/_rels/slide1017.xml.rels><?xml version="1.0" encoding="UTF-8" standalone="yes"?>
<Relationships xmlns="http://schemas.openxmlformats.org/package/2006/relationships"><Relationship Id="rId2" Type="http://schemas.openxmlformats.org/officeDocument/2006/relationships/notesSlide" Target="../notesSlides/notesSlide1017.xml"/><Relationship Id="rId1" Type="http://schemas.openxmlformats.org/officeDocument/2006/relationships/slideLayout" Target="../slideLayouts/slideLayout1.xml"/></Relationships>
</file>

<file path=ppt/slides/_rels/slide1018.xml.rels><?xml version="1.0" encoding="UTF-8" standalone="yes"?>
<Relationships xmlns="http://schemas.openxmlformats.org/package/2006/relationships"><Relationship Id="rId2" Type="http://schemas.openxmlformats.org/officeDocument/2006/relationships/notesSlide" Target="../notesSlides/notesSlide1018.xml"/><Relationship Id="rId1" Type="http://schemas.openxmlformats.org/officeDocument/2006/relationships/slideLayout" Target="../slideLayouts/slideLayout1.xml"/></Relationships>
</file>

<file path=ppt/slides/_rels/slide1019.xml.rels><?xml version="1.0" encoding="UTF-8" standalone="yes"?>
<Relationships xmlns="http://schemas.openxmlformats.org/package/2006/relationships"><Relationship Id="rId2" Type="http://schemas.openxmlformats.org/officeDocument/2006/relationships/notesSlide" Target="../notesSlides/notesSlide1019.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20.xml.rels><?xml version="1.0" encoding="UTF-8" standalone="yes"?>
<Relationships xmlns="http://schemas.openxmlformats.org/package/2006/relationships"><Relationship Id="rId2" Type="http://schemas.openxmlformats.org/officeDocument/2006/relationships/notesSlide" Target="../notesSlides/notesSlide1020.xml"/><Relationship Id="rId1" Type="http://schemas.openxmlformats.org/officeDocument/2006/relationships/slideLayout" Target="../slideLayouts/slideLayout1.xml"/></Relationships>
</file>

<file path=ppt/slides/_rels/slide1021.xml.rels><?xml version="1.0" encoding="UTF-8" standalone="yes"?>
<Relationships xmlns="http://schemas.openxmlformats.org/package/2006/relationships"><Relationship Id="rId2" Type="http://schemas.openxmlformats.org/officeDocument/2006/relationships/notesSlide" Target="../notesSlides/notesSlide1021.xml"/><Relationship Id="rId1" Type="http://schemas.openxmlformats.org/officeDocument/2006/relationships/slideLayout" Target="../slideLayouts/slideLayout1.xml"/></Relationships>
</file>

<file path=ppt/slides/_rels/slide1022.xml.rels><?xml version="1.0" encoding="UTF-8" standalone="yes"?>
<Relationships xmlns="http://schemas.openxmlformats.org/package/2006/relationships"><Relationship Id="rId2" Type="http://schemas.openxmlformats.org/officeDocument/2006/relationships/notesSlide" Target="../notesSlides/notesSlide1022.xml"/><Relationship Id="rId1" Type="http://schemas.openxmlformats.org/officeDocument/2006/relationships/slideLayout" Target="../slideLayouts/slideLayout1.xml"/></Relationships>
</file>

<file path=ppt/slides/_rels/slide1023.xml.rels><?xml version="1.0" encoding="UTF-8" standalone="yes"?>
<Relationships xmlns="http://schemas.openxmlformats.org/package/2006/relationships"><Relationship Id="rId2" Type="http://schemas.openxmlformats.org/officeDocument/2006/relationships/notesSlide" Target="../notesSlides/notesSlide1023.xml"/><Relationship Id="rId1" Type="http://schemas.openxmlformats.org/officeDocument/2006/relationships/slideLayout" Target="../slideLayouts/slideLayout1.xml"/></Relationships>
</file>

<file path=ppt/slides/_rels/slide1024.xml.rels><?xml version="1.0" encoding="UTF-8" standalone="yes"?>
<Relationships xmlns="http://schemas.openxmlformats.org/package/2006/relationships"><Relationship Id="rId2" Type="http://schemas.openxmlformats.org/officeDocument/2006/relationships/notesSlide" Target="../notesSlides/notesSlide1024.xml"/><Relationship Id="rId1" Type="http://schemas.openxmlformats.org/officeDocument/2006/relationships/slideLayout" Target="../slideLayouts/slideLayout1.xml"/></Relationships>
</file>

<file path=ppt/slides/_rels/slide1025.xml.rels><?xml version="1.0" encoding="UTF-8" standalone="yes"?>
<Relationships xmlns="http://schemas.openxmlformats.org/package/2006/relationships"><Relationship Id="rId2" Type="http://schemas.openxmlformats.org/officeDocument/2006/relationships/notesSlide" Target="../notesSlides/notesSlide1025.xml"/><Relationship Id="rId1" Type="http://schemas.openxmlformats.org/officeDocument/2006/relationships/slideLayout" Target="../slideLayouts/slideLayout1.xml"/></Relationships>
</file>

<file path=ppt/slides/_rels/slide1026.xml.rels><?xml version="1.0" encoding="UTF-8" standalone="yes"?>
<Relationships xmlns="http://schemas.openxmlformats.org/package/2006/relationships"><Relationship Id="rId2" Type="http://schemas.openxmlformats.org/officeDocument/2006/relationships/notesSlide" Target="../notesSlides/notesSlide1026.xml"/><Relationship Id="rId1" Type="http://schemas.openxmlformats.org/officeDocument/2006/relationships/slideLayout" Target="../slideLayouts/slideLayout1.xml"/></Relationships>
</file>

<file path=ppt/slides/_rels/slide1027.xml.rels><?xml version="1.0" encoding="UTF-8" standalone="yes"?>
<Relationships xmlns="http://schemas.openxmlformats.org/package/2006/relationships"><Relationship Id="rId2" Type="http://schemas.openxmlformats.org/officeDocument/2006/relationships/notesSlide" Target="../notesSlides/notesSlide1027.xml"/><Relationship Id="rId1" Type="http://schemas.openxmlformats.org/officeDocument/2006/relationships/slideLayout" Target="../slideLayouts/slideLayout1.xml"/></Relationships>
</file>

<file path=ppt/slides/_rels/slide1028.xml.rels><?xml version="1.0" encoding="UTF-8" standalone="yes"?>
<Relationships xmlns="http://schemas.openxmlformats.org/package/2006/relationships"><Relationship Id="rId2" Type="http://schemas.openxmlformats.org/officeDocument/2006/relationships/notesSlide" Target="../notesSlides/notesSlide1028.xml"/><Relationship Id="rId1" Type="http://schemas.openxmlformats.org/officeDocument/2006/relationships/slideLayout" Target="../slideLayouts/slideLayout1.xml"/></Relationships>
</file>

<file path=ppt/slides/_rels/slide1029.xml.rels><?xml version="1.0" encoding="UTF-8" standalone="yes"?>
<Relationships xmlns="http://schemas.openxmlformats.org/package/2006/relationships"><Relationship Id="rId2" Type="http://schemas.openxmlformats.org/officeDocument/2006/relationships/notesSlide" Target="../notesSlides/notesSlide1029.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30.xml.rels><?xml version="1.0" encoding="UTF-8" standalone="yes"?>
<Relationships xmlns="http://schemas.openxmlformats.org/package/2006/relationships"><Relationship Id="rId2" Type="http://schemas.openxmlformats.org/officeDocument/2006/relationships/notesSlide" Target="../notesSlides/notesSlide1030.xml"/><Relationship Id="rId1" Type="http://schemas.openxmlformats.org/officeDocument/2006/relationships/slideLayout" Target="../slideLayouts/slideLayout1.xml"/></Relationships>
</file>

<file path=ppt/slides/_rels/slide1031.xml.rels><?xml version="1.0" encoding="UTF-8" standalone="yes"?>
<Relationships xmlns="http://schemas.openxmlformats.org/package/2006/relationships"><Relationship Id="rId2" Type="http://schemas.openxmlformats.org/officeDocument/2006/relationships/notesSlide" Target="../notesSlides/notesSlide1031.xml"/><Relationship Id="rId1" Type="http://schemas.openxmlformats.org/officeDocument/2006/relationships/slideLayout" Target="../slideLayouts/slideLayout1.xml"/></Relationships>
</file>

<file path=ppt/slides/_rels/slide1032.xml.rels><?xml version="1.0" encoding="UTF-8" standalone="yes"?>
<Relationships xmlns="http://schemas.openxmlformats.org/package/2006/relationships"><Relationship Id="rId2" Type="http://schemas.openxmlformats.org/officeDocument/2006/relationships/notesSlide" Target="../notesSlides/notesSlide1032.xml"/><Relationship Id="rId1" Type="http://schemas.openxmlformats.org/officeDocument/2006/relationships/slideLayout" Target="../slideLayouts/slideLayout1.xml"/></Relationships>
</file>

<file path=ppt/slides/_rels/slide1033.xml.rels><?xml version="1.0" encoding="UTF-8" standalone="yes"?>
<Relationships xmlns="http://schemas.openxmlformats.org/package/2006/relationships"><Relationship Id="rId2" Type="http://schemas.openxmlformats.org/officeDocument/2006/relationships/notesSlide" Target="../notesSlides/notesSlide1033.xml"/><Relationship Id="rId1" Type="http://schemas.openxmlformats.org/officeDocument/2006/relationships/slideLayout" Target="../slideLayouts/slideLayout1.xml"/></Relationships>
</file>

<file path=ppt/slides/_rels/slide1034.xml.rels><?xml version="1.0" encoding="UTF-8" standalone="yes"?>
<Relationships xmlns="http://schemas.openxmlformats.org/package/2006/relationships"><Relationship Id="rId2" Type="http://schemas.openxmlformats.org/officeDocument/2006/relationships/notesSlide" Target="../notesSlides/notesSlide1034.xml"/><Relationship Id="rId1" Type="http://schemas.openxmlformats.org/officeDocument/2006/relationships/slideLayout" Target="../slideLayouts/slideLayout1.xml"/></Relationships>
</file>

<file path=ppt/slides/_rels/slide1035.xml.rels><?xml version="1.0" encoding="UTF-8" standalone="yes"?>
<Relationships xmlns="http://schemas.openxmlformats.org/package/2006/relationships"><Relationship Id="rId2" Type="http://schemas.openxmlformats.org/officeDocument/2006/relationships/notesSlide" Target="../notesSlides/notesSlide1035.xml"/><Relationship Id="rId1" Type="http://schemas.openxmlformats.org/officeDocument/2006/relationships/slideLayout" Target="../slideLayouts/slideLayout1.xml"/></Relationships>
</file>

<file path=ppt/slides/_rels/slide1036.xml.rels><?xml version="1.0" encoding="UTF-8" standalone="yes"?>
<Relationships xmlns="http://schemas.openxmlformats.org/package/2006/relationships"><Relationship Id="rId2" Type="http://schemas.openxmlformats.org/officeDocument/2006/relationships/notesSlide" Target="../notesSlides/notesSlide1036.xml"/><Relationship Id="rId1" Type="http://schemas.openxmlformats.org/officeDocument/2006/relationships/slideLayout" Target="../slideLayouts/slideLayout1.xml"/></Relationships>
</file>

<file path=ppt/slides/_rels/slide1037.xml.rels><?xml version="1.0" encoding="UTF-8" standalone="yes"?>
<Relationships xmlns="http://schemas.openxmlformats.org/package/2006/relationships"><Relationship Id="rId2" Type="http://schemas.openxmlformats.org/officeDocument/2006/relationships/notesSlide" Target="../notesSlides/notesSlide1037.xml"/><Relationship Id="rId1" Type="http://schemas.openxmlformats.org/officeDocument/2006/relationships/slideLayout" Target="../slideLayouts/slideLayout1.xml"/></Relationships>
</file>

<file path=ppt/slides/_rels/slide1038.xml.rels><?xml version="1.0" encoding="UTF-8" standalone="yes"?>
<Relationships xmlns="http://schemas.openxmlformats.org/package/2006/relationships"><Relationship Id="rId2" Type="http://schemas.openxmlformats.org/officeDocument/2006/relationships/notesSlide" Target="../notesSlides/notesSlide1038.xml"/><Relationship Id="rId1" Type="http://schemas.openxmlformats.org/officeDocument/2006/relationships/slideLayout" Target="../slideLayouts/slideLayout1.xml"/></Relationships>
</file>

<file path=ppt/slides/_rels/slide1039.xml.rels><?xml version="1.0" encoding="UTF-8" standalone="yes"?>
<Relationships xmlns="http://schemas.openxmlformats.org/package/2006/relationships"><Relationship Id="rId2" Type="http://schemas.openxmlformats.org/officeDocument/2006/relationships/notesSlide" Target="../notesSlides/notesSlide1039.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40.xml.rels><?xml version="1.0" encoding="UTF-8" standalone="yes"?>
<Relationships xmlns="http://schemas.openxmlformats.org/package/2006/relationships"><Relationship Id="rId2" Type="http://schemas.openxmlformats.org/officeDocument/2006/relationships/notesSlide" Target="../notesSlides/notesSlide1040.xml"/><Relationship Id="rId1" Type="http://schemas.openxmlformats.org/officeDocument/2006/relationships/slideLayout" Target="../slideLayouts/slideLayout1.xml"/></Relationships>
</file>

<file path=ppt/slides/_rels/slide1041.xml.rels><?xml version="1.0" encoding="UTF-8" standalone="yes"?>
<Relationships xmlns="http://schemas.openxmlformats.org/package/2006/relationships"><Relationship Id="rId2" Type="http://schemas.openxmlformats.org/officeDocument/2006/relationships/notesSlide" Target="../notesSlides/notesSlide1041.xml"/><Relationship Id="rId1" Type="http://schemas.openxmlformats.org/officeDocument/2006/relationships/slideLayout" Target="../slideLayouts/slideLayout1.xml"/></Relationships>
</file>

<file path=ppt/slides/_rels/slide1042.xml.rels><?xml version="1.0" encoding="UTF-8" standalone="yes"?>
<Relationships xmlns="http://schemas.openxmlformats.org/package/2006/relationships"><Relationship Id="rId2" Type="http://schemas.openxmlformats.org/officeDocument/2006/relationships/notesSlide" Target="../notesSlides/notesSlide1042.xml"/><Relationship Id="rId1" Type="http://schemas.openxmlformats.org/officeDocument/2006/relationships/slideLayout" Target="../slideLayouts/slideLayout1.xml"/></Relationships>
</file>

<file path=ppt/slides/_rels/slide1043.xml.rels><?xml version="1.0" encoding="UTF-8" standalone="yes"?>
<Relationships xmlns="http://schemas.openxmlformats.org/package/2006/relationships"><Relationship Id="rId2" Type="http://schemas.openxmlformats.org/officeDocument/2006/relationships/notesSlide" Target="../notesSlides/notesSlide1043.xml"/><Relationship Id="rId1" Type="http://schemas.openxmlformats.org/officeDocument/2006/relationships/slideLayout" Target="../slideLayouts/slideLayout1.xml"/></Relationships>
</file>

<file path=ppt/slides/_rels/slide1044.xml.rels><?xml version="1.0" encoding="UTF-8" standalone="yes"?>
<Relationships xmlns="http://schemas.openxmlformats.org/package/2006/relationships"><Relationship Id="rId2" Type="http://schemas.openxmlformats.org/officeDocument/2006/relationships/notesSlide" Target="../notesSlides/notesSlide1044.xml"/><Relationship Id="rId1" Type="http://schemas.openxmlformats.org/officeDocument/2006/relationships/slideLayout" Target="../slideLayouts/slideLayout1.xml"/></Relationships>
</file>

<file path=ppt/slides/_rels/slide1045.xml.rels><?xml version="1.0" encoding="UTF-8" standalone="yes"?>
<Relationships xmlns="http://schemas.openxmlformats.org/package/2006/relationships"><Relationship Id="rId2" Type="http://schemas.openxmlformats.org/officeDocument/2006/relationships/notesSlide" Target="../notesSlides/notesSlide1045.xml"/><Relationship Id="rId1" Type="http://schemas.openxmlformats.org/officeDocument/2006/relationships/slideLayout" Target="../slideLayouts/slideLayout1.xml"/></Relationships>
</file>

<file path=ppt/slides/_rels/slide1046.xml.rels><?xml version="1.0" encoding="UTF-8" standalone="yes"?>
<Relationships xmlns="http://schemas.openxmlformats.org/package/2006/relationships"><Relationship Id="rId2" Type="http://schemas.openxmlformats.org/officeDocument/2006/relationships/notesSlide" Target="../notesSlides/notesSlide1046.xml"/><Relationship Id="rId1" Type="http://schemas.openxmlformats.org/officeDocument/2006/relationships/slideLayout" Target="../slideLayouts/slideLayout1.xml"/></Relationships>
</file>

<file path=ppt/slides/_rels/slide1047.xml.rels><?xml version="1.0" encoding="UTF-8" standalone="yes"?>
<Relationships xmlns="http://schemas.openxmlformats.org/package/2006/relationships"><Relationship Id="rId2" Type="http://schemas.openxmlformats.org/officeDocument/2006/relationships/notesSlide" Target="../notesSlides/notesSlide1047.xml"/><Relationship Id="rId1" Type="http://schemas.openxmlformats.org/officeDocument/2006/relationships/slideLayout" Target="../slideLayouts/slideLayout1.xml"/></Relationships>
</file>

<file path=ppt/slides/_rels/slide1048.xml.rels><?xml version="1.0" encoding="UTF-8" standalone="yes"?>
<Relationships xmlns="http://schemas.openxmlformats.org/package/2006/relationships"><Relationship Id="rId2" Type="http://schemas.openxmlformats.org/officeDocument/2006/relationships/notesSlide" Target="../notesSlides/notesSlide1048.xml"/><Relationship Id="rId1" Type="http://schemas.openxmlformats.org/officeDocument/2006/relationships/slideLayout" Target="../slideLayouts/slideLayout1.xml"/></Relationships>
</file>

<file path=ppt/slides/_rels/slide1049.xml.rels><?xml version="1.0" encoding="UTF-8" standalone="yes"?>
<Relationships xmlns="http://schemas.openxmlformats.org/package/2006/relationships"><Relationship Id="rId2" Type="http://schemas.openxmlformats.org/officeDocument/2006/relationships/notesSlide" Target="../notesSlides/notesSlide1049.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50.xml.rels><?xml version="1.0" encoding="UTF-8" standalone="yes"?>
<Relationships xmlns="http://schemas.openxmlformats.org/package/2006/relationships"><Relationship Id="rId2" Type="http://schemas.openxmlformats.org/officeDocument/2006/relationships/notesSlide" Target="../notesSlides/notesSlide1050.xml"/><Relationship Id="rId1" Type="http://schemas.openxmlformats.org/officeDocument/2006/relationships/slideLayout" Target="../slideLayouts/slideLayout1.xml"/></Relationships>
</file>

<file path=ppt/slides/_rels/slide1051.xml.rels><?xml version="1.0" encoding="UTF-8" standalone="yes"?>
<Relationships xmlns="http://schemas.openxmlformats.org/package/2006/relationships"><Relationship Id="rId2" Type="http://schemas.openxmlformats.org/officeDocument/2006/relationships/notesSlide" Target="../notesSlides/notesSlide1051.xml"/><Relationship Id="rId1" Type="http://schemas.openxmlformats.org/officeDocument/2006/relationships/slideLayout" Target="../slideLayouts/slideLayout1.xml"/></Relationships>
</file>

<file path=ppt/slides/_rels/slide1052.xml.rels><?xml version="1.0" encoding="UTF-8" standalone="yes"?>
<Relationships xmlns="http://schemas.openxmlformats.org/package/2006/relationships"><Relationship Id="rId2" Type="http://schemas.openxmlformats.org/officeDocument/2006/relationships/notesSlide" Target="../notesSlides/notesSlide1052.xml"/><Relationship Id="rId1" Type="http://schemas.openxmlformats.org/officeDocument/2006/relationships/slideLayout" Target="../slideLayouts/slideLayout1.xml"/></Relationships>
</file>

<file path=ppt/slides/_rels/slide1053.xml.rels><?xml version="1.0" encoding="UTF-8" standalone="yes"?>
<Relationships xmlns="http://schemas.openxmlformats.org/package/2006/relationships"><Relationship Id="rId2" Type="http://schemas.openxmlformats.org/officeDocument/2006/relationships/notesSlide" Target="../notesSlides/notesSlide1053.xml"/><Relationship Id="rId1" Type="http://schemas.openxmlformats.org/officeDocument/2006/relationships/slideLayout" Target="../slideLayouts/slideLayout1.xml"/></Relationships>
</file>

<file path=ppt/slides/_rels/slide1054.xml.rels><?xml version="1.0" encoding="UTF-8" standalone="yes"?>
<Relationships xmlns="http://schemas.openxmlformats.org/package/2006/relationships"><Relationship Id="rId2" Type="http://schemas.openxmlformats.org/officeDocument/2006/relationships/notesSlide" Target="../notesSlides/notesSlide1054.xml"/><Relationship Id="rId1" Type="http://schemas.openxmlformats.org/officeDocument/2006/relationships/slideLayout" Target="../slideLayouts/slideLayout1.xml"/></Relationships>
</file>

<file path=ppt/slides/_rels/slide1055.xml.rels><?xml version="1.0" encoding="UTF-8" standalone="yes"?>
<Relationships xmlns="http://schemas.openxmlformats.org/package/2006/relationships"><Relationship Id="rId2" Type="http://schemas.openxmlformats.org/officeDocument/2006/relationships/notesSlide" Target="../notesSlides/notesSlide1055.xml"/><Relationship Id="rId1" Type="http://schemas.openxmlformats.org/officeDocument/2006/relationships/slideLayout" Target="../slideLayouts/slideLayout1.xml"/></Relationships>
</file>

<file path=ppt/slides/_rels/slide1056.xml.rels><?xml version="1.0" encoding="UTF-8" standalone="yes"?>
<Relationships xmlns="http://schemas.openxmlformats.org/package/2006/relationships"><Relationship Id="rId2" Type="http://schemas.openxmlformats.org/officeDocument/2006/relationships/notesSlide" Target="../notesSlides/notesSlide1056.xml"/><Relationship Id="rId1" Type="http://schemas.openxmlformats.org/officeDocument/2006/relationships/slideLayout" Target="../slideLayouts/slideLayout1.xml"/></Relationships>
</file>

<file path=ppt/slides/_rels/slide1057.xml.rels><?xml version="1.0" encoding="UTF-8" standalone="yes"?>
<Relationships xmlns="http://schemas.openxmlformats.org/package/2006/relationships"><Relationship Id="rId2" Type="http://schemas.openxmlformats.org/officeDocument/2006/relationships/notesSlide" Target="../notesSlides/notesSlide1057.xml"/><Relationship Id="rId1" Type="http://schemas.openxmlformats.org/officeDocument/2006/relationships/slideLayout" Target="../slideLayouts/slideLayout1.xml"/></Relationships>
</file>

<file path=ppt/slides/_rels/slide1058.xml.rels><?xml version="1.0" encoding="UTF-8" standalone="yes"?>
<Relationships xmlns="http://schemas.openxmlformats.org/package/2006/relationships"><Relationship Id="rId2" Type="http://schemas.openxmlformats.org/officeDocument/2006/relationships/notesSlide" Target="../notesSlides/notesSlide1058.xml"/><Relationship Id="rId1" Type="http://schemas.openxmlformats.org/officeDocument/2006/relationships/slideLayout" Target="../slideLayouts/slideLayout1.xml"/></Relationships>
</file>

<file path=ppt/slides/_rels/slide1059.xml.rels><?xml version="1.0" encoding="UTF-8" standalone="yes"?>
<Relationships xmlns="http://schemas.openxmlformats.org/package/2006/relationships"><Relationship Id="rId2" Type="http://schemas.openxmlformats.org/officeDocument/2006/relationships/notesSlide" Target="../notesSlides/notesSlide1059.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60.xml.rels><?xml version="1.0" encoding="UTF-8" standalone="yes"?>
<Relationships xmlns="http://schemas.openxmlformats.org/package/2006/relationships"><Relationship Id="rId2" Type="http://schemas.openxmlformats.org/officeDocument/2006/relationships/notesSlide" Target="../notesSlides/notesSlide1060.xml"/><Relationship Id="rId1" Type="http://schemas.openxmlformats.org/officeDocument/2006/relationships/slideLayout" Target="../slideLayouts/slideLayout1.xml"/></Relationships>
</file>

<file path=ppt/slides/_rels/slide1061.xml.rels><?xml version="1.0" encoding="UTF-8" standalone="yes"?>
<Relationships xmlns="http://schemas.openxmlformats.org/package/2006/relationships"><Relationship Id="rId2" Type="http://schemas.openxmlformats.org/officeDocument/2006/relationships/notesSlide" Target="../notesSlides/notesSlide1061.xml"/><Relationship Id="rId1" Type="http://schemas.openxmlformats.org/officeDocument/2006/relationships/slideLayout" Target="../slideLayouts/slideLayout1.xml"/></Relationships>
</file>

<file path=ppt/slides/_rels/slide1062.xml.rels><?xml version="1.0" encoding="UTF-8" standalone="yes"?>
<Relationships xmlns="http://schemas.openxmlformats.org/package/2006/relationships"><Relationship Id="rId2" Type="http://schemas.openxmlformats.org/officeDocument/2006/relationships/notesSlide" Target="../notesSlides/notesSlide1062.xml"/><Relationship Id="rId1" Type="http://schemas.openxmlformats.org/officeDocument/2006/relationships/slideLayout" Target="../slideLayouts/slideLayout1.xml"/></Relationships>
</file>

<file path=ppt/slides/_rels/slide1063.xml.rels><?xml version="1.0" encoding="UTF-8" standalone="yes"?>
<Relationships xmlns="http://schemas.openxmlformats.org/package/2006/relationships"><Relationship Id="rId2" Type="http://schemas.openxmlformats.org/officeDocument/2006/relationships/notesSlide" Target="../notesSlides/notesSlide1063.xml"/><Relationship Id="rId1" Type="http://schemas.openxmlformats.org/officeDocument/2006/relationships/slideLayout" Target="../slideLayouts/slideLayout1.xml"/></Relationships>
</file>

<file path=ppt/slides/_rels/slide1064.xml.rels><?xml version="1.0" encoding="UTF-8" standalone="yes"?>
<Relationships xmlns="http://schemas.openxmlformats.org/package/2006/relationships"><Relationship Id="rId2" Type="http://schemas.openxmlformats.org/officeDocument/2006/relationships/notesSlide" Target="../notesSlides/notesSlide1064.xml"/><Relationship Id="rId1" Type="http://schemas.openxmlformats.org/officeDocument/2006/relationships/slideLayout" Target="../slideLayouts/slideLayout1.xml"/></Relationships>
</file>

<file path=ppt/slides/_rels/slide1065.xml.rels><?xml version="1.0" encoding="UTF-8" standalone="yes"?>
<Relationships xmlns="http://schemas.openxmlformats.org/package/2006/relationships"><Relationship Id="rId2" Type="http://schemas.openxmlformats.org/officeDocument/2006/relationships/notesSlide" Target="../notesSlides/notesSlide1065.xml"/><Relationship Id="rId1" Type="http://schemas.openxmlformats.org/officeDocument/2006/relationships/slideLayout" Target="../slideLayouts/slideLayout1.xml"/></Relationships>
</file>

<file path=ppt/slides/_rels/slide1066.xml.rels><?xml version="1.0" encoding="UTF-8" standalone="yes"?>
<Relationships xmlns="http://schemas.openxmlformats.org/package/2006/relationships"><Relationship Id="rId2" Type="http://schemas.openxmlformats.org/officeDocument/2006/relationships/notesSlide" Target="../notesSlides/notesSlide1066.xml"/><Relationship Id="rId1" Type="http://schemas.openxmlformats.org/officeDocument/2006/relationships/slideLayout" Target="../slideLayouts/slideLayout1.xml"/></Relationships>
</file>

<file path=ppt/slides/_rels/slide1067.xml.rels><?xml version="1.0" encoding="UTF-8" standalone="yes"?>
<Relationships xmlns="http://schemas.openxmlformats.org/package/2006/relationships"><Relationship Id="rId2" Type="http://schemas.openxmlformats.org/officeDocument/2006/relationships/notesSlide" Target="../notesSlides/notesSlide1067.xml"/><Relationship Id="rId1" Type="http://schemas.openxmlformats.org/officeDocument/2006/relationships/slideLayout" Target="../slideLayouts/slideLayout1.xml"/></Relationships>
</file>

<file path=ppt/slides/_rels/slide1068.xml.rels><?xml version="1.0" encoding="UTF-8" standalone="yes"?>
<Relationships xmlns="http://schemas.openxmlformats.org/package/2006/relationships"><Relationship Id="rId2" Type="http://schemas.openxmlformats.org/officeDocument/2006/relationships/notesSlide" Target="../notesSlides/notesSlide1068.xml"/><Relationship Id="rId1" Type="http://schemas.openxmlformats.org/officeDocument/2006/relationships/slideLayout" Target="../slideLayouts/slideLayout1.xml"/></Relationships>
</file>

<file path=ppt/slides/_rels/slide1069.xml.rels><?xml version="1.0" encoding="UTF-8" standalone="yes"?>
<Relationships xmlns="http://schemas.openxmlformats.org/package/2006/relationships"><Relationship Id="rId2" Type="http://schemas.openxmlformats.org/officeDocument/2006/relationships/notesSlide" Target="../notesSlides/notesSlide106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70.xml.rels><?xml version="1.0" encoding="UTF-8" standalone="yes"?>
<Relationships xmlns="http://schemas.openxmlformats.org/package/2006/relationships"><Relationship Id="rId2" Type="http://schemas.openxmlformats.org/officeDocument/2006/relationships/notesSlide" Target="../notesSlides/notesSlide1070.xml"/><Relationship Id="rId1" Type="http://schemas.openxmlformats.org/officeDocument/2006/relationships/slideLayout" Target="../slideLayouts/slideLayout1.xml"/></Relationships>
</file>

<file path=ppt/slides/_rels/slide1071.xml.rels><?xml version="1.0" encoding="UTF-8" standalone="yes"?>
<Relationships xmlns="http://schemas.openxmlformats.org/package/2006/relationships"><Relationship Id="rId2" Type="http://schemas.openxmlformats.org/officeDocument/2006/relationships/notesSlide" Target="../notesSlides/notesSlide1071.xml"/><Relationship Id="rId1" Type="http://schemas.openxmlformats.org/officeDocument/2006/relationships/slideLayout" Target="../slideLayouts/slideLayout1.xml"/></Relationships>
</file>

<file path=ppt/slides/_rels/slide1072.xml.rels><?xml version="1.0" encoding="UTF-8" standalone="yes"?>
<Relationships xmlns="http://schemas.openxmlformats.org/package/2006/relationships"><Relationship Id="rId2" Type="http://schemas.openxmlformats.org/officeDocument/2006/relationships/notesSlide" Target="../notesSlides/notesSlide1072.xml"/><Relationship Id="rId1" Type="http://schemas.openxmlformats.org/officeDocument/2006/relationships/slideLayout" Target="../slideLayouts/slideLayout1.xml"/></Relationships>
</file>

<file path=ppt/slides/_rels/slide1073.xml.rels><?xml version="1.0" encoding="UTF-8" standalone="yes"?>
<Relationships xmlns="http://schemas.openxmlformats.org/package/2006/relationships"><Relationship Id="rId2" Type="http://schemas.openxmlformats.org/officeDocument/2006/relationships/notesSlide" Target="../notesSlides/notesSlide1073.xml"/><Relationship Id="rId1" Type="http://schemas.openxmlformats.org/officeDocument/2006/relationships/slideLayout" Target="../slideLayouts/slideLayout1.xml"/></Relationships>
</file>

<file path=ppt/slides/_rels/slide1074.xml.rels><?xml version="1.0" encoding="UTF-8" standalone="yes"?>
<Relationships xmlns="http://schemas.openxmlformats.org/package/2006/relationships"><Relationship Id="rId2" Type="http://schemas.openxmlformats.org/officeDocument/2006/relationships/notesSlide" Target="../notesSlides/notesSlide1074.xml"/><Relationship Id="rId1" Type="http://schemas.openxmlformats.org/officeDocument/2006/relationships/slideLayout" Target="../slideLayouts/slideLayout1.xml"/></Relationships>
</file>

<file path=ppt/slides/_rels/slide1075.xml.rels><?xml version="1.0" encoding="UTF-8" standalone="yes"?>
<Relationships xmlns="http://schemas.openxmlformats.org/package/2006/relationships"><Relationship Id="rId2" Type="http://schemas.openxmlformats.org/officeDocument/2006/relationships/notesSlide" Target="../notesSlides/notesSlide1075.xml"/><Relationship Id="rId1" Type="http://schemas.openxmlformats.org/officeDocument/2006/relationships/slideLayout" Target="../slideLayouts/slideLayout1.xml"/></Relationships>
</file>

<file path=ppt/slides/_rels/slide1076.xml.rels><?xml version="1.0" encoding="UTF-8" standalone="yes"?>
<Relationships xmlns="http://schemas.openxmlformats.org/package/2006/relationships"><Relationship Id="rId2" Type="http://schemas.openxmlformats.org/officeDocument/2006/relationships/notesSlide" Target="../notesSlides/notesSlide1076.xml"/><Relationship Id="rId1" Type="http://schemas.openxmlformats.org/officeDocument/2006/relationships/slideLayout" Target="../slideLayouts/slideLayout1.xml"/></Relationships>
</file>

<file path=ppt/slides/_rels/slide1077.xml.rels><?xml version="1.0" encoding="UTF-8" standalone="yes"?>
<Relationships xmlns="http://schemas.openxmlformats.org/package/2006/relationships"><Relationship Id="rId2" Type="http://schemas.openxmlformats.org/officeDocument/2006/relationships/notesSlide" Target="../notesSlides/notesSlide1077.xml"/><Relationship Id="rId1" Type="http://schemas.openxmlformats.org/officeDocument/2006/relationships/slideLayout" Target="../slideLayouts/slideLayout1.xml"/></Relationships>
</file>

<file path=ppt/slides/_rels/slide1078.xml.rels><?xml version="1.0" encoding="UTF-8" standalone="yes"?>
<Relationships xmlns="http://schemas.openxmlformats.org/package/2006/relationships"><Relationship Id="rId2" Type="http://schemas.openxmlformats.org/officeDocument/2006/relationships/notesSlide" Target="../notesSlides/notesSlide1078.xml"/><Relationship Id="rId1" Type="http://schemas.openxmlformats.org/officeDocument/2006/relationships/slideLayout" Target="../slideLayouts/slideLayout1.xml"/></Relationships>
</file>

<file path=ppt/slides/_rels/slide1079.xml.rels><?xml version="1.0" encoding="UTF-8" standalone="yes"?>
<Relationships xmlns="http://schemas.openxmlformats.org/package/2006/relationships"><Relationship Id="rId2" Type="http://schemas.openxmlformats.org/officeDocument/2006/relationships/notesSlide" Target="../notesSlides/notesSlide107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80.xml.rels><?xml version="1.0" encoding="UTF-8" standalone="yes"?>
<Relationships xmlns="http://schemas.openxmlformats.org/package/2006/relationships"><Relationship Id="rId2" Type="http://schemas.openxmlformats.org/officeDocument/2006/relationships/notesSlide" Target="../notesSlides/notesSlide1080.xml"/><Relationship Id="rId1" Type="http://schemas.openxmlformats.org/officeDocument/2006/relationships/slideLayout" Target="../slideLayouts/slideLayout1.xml"/></Relationships>
</file>

<file path=ppt/slides/_rels/slide1081.xml.rels><?xml version="1.0" encoding="UTF-8" standalone="yes"?>
<Relationships xmlns="http://schemas.openxmlformats.org/package/2006/relationships"><Relationship Id="rId2" Type="http://schemas.openxmlformats.org/officeDocument/2006/relationships/notesSlide" Target="../notesSlides/notesSlide1081.xml"/><Relationship Id="rId1" Type="http://schemas.openxmlformats.org/officeDocument/2006/relationships/slideLayout" Target="../slideLayouts/slideLayout1.xml"/></Relationships>
</file>

<file path=ppt/slides/_rels/slide1082.xml.rels><?xml version="1.0" encoding="UTF-8" standalone="yes"?>
<Relationships xmlns="http://schemas.openxmlformats.org/package/2006/relationships"><Relationship Id="rId2" Type="http://schemas.openxmlformats.org/officeDocument/2006/relationships/notesSlide" Target="../notesSlides/notesSlide1082.xml"/><Relationship Id="rId1" Type="http://schemas.openxmlformats.org/officeDocument/2006/relationships/slideLayout" Target="../slideLayouts/slideLayout1.xml"/></Relationships>
</file>

<file path=ppt/slides/_rels/slide1083.xml.rels><?xml version="1.0" encoding="UTF-8" standalone="yes"?>
<Relationships xmlns="http://schemas.openxmlformats.org/package/2006/relationships"><Relationship Id="rId2" Type="http://schemas.openxmlformats.org/officeDocument/2006/relationships/notesSlide" Target="../notesSlides/notesSlide1083.xml"/><Relationship Id="rId1" Type="http://schemas.openxmlformats.org/officeDocument/2006/relationships/slideLayout" Target="../slideLayouts/slideLayout1.xml"/></Relationships>
</file>

<file path=ppt/slides/_rels/slide1084.xml.rels><?xml version="1.0" encoding="UTF-8" standalone="yes"?>
<Relationships xmlns="http://schemas.openxmlformats.org/package/2006/relationships"><Relationship Id="rId2" Type="http://schemas.openxmlformats.org/officeDocument/2006/relationships/notesSlide" Target="../notesSlides/notesSlide1084.xml"/><Relationship Id="rId1" Type="http://schemas.openxmlformats.org/officeDocument/2006/relationships/slideLayout" Target="../slideLayouts/slideLayout1.xml"/></Relationships>
</file>

<file path=ppt/slides/_rels/slide1085.xml.rels><?xml version="1.0" encoding="UTF-8" standalone="yes"?>
<Relationships xmlns="http://schemas.openxmlformats.org/package/2006/relationships"><Relationship Id="rId2" Type="http://schemas.openxmlformats.org/officeDocument/2006/relationships/notesSlide" Target="../notesSlides/notesSlide1085.xml"/><Relationship Id="rId1" Type="http://schemas.openxmlformats.org/officeDocument/2006/relationships/slideLayout" Target="../slideLayouts/slideLayout1.xml"/></Relationships>
</file>

<file path=ppt/slides/_rels/slide1086.xml.rels><?xml version="1.0" encoding="UTF-8" standalone="yes"?>
<Relationships xmlns="http://schemas.openxmlformats.org/package/2006/relationships"><Relationship Id="rId2" Type="http://schemas.openxmlformats.org/officeDocument/2006/relationships/notesSlide" Target="../notesSlides/notesSlide1086.xml"/><Relationship Id="rId1" Type="http://schemas.openxmlformats.org/officeDocument/2006/relationships/slideLayout" Target="../slideLayouts/slideLayout1.xml"/></Relationships>
</file>

<file path=ppt/slides/_rels/slide1087.xml.rels><?xml version="1.0" encoding="UTF-8" standalone="yes"?>
<Relationships xmlns="http://schemas.openxmlformats.org/package/2006/relationships"><Relationship Id="rId2" Type="http://schemas.openxmlformats.org/officeDocument/2006/relationships/notesSlide" Target="../notesSlides/notesSlide1087.xml"/><Relationship Id="rId1" Type="http://schemas.openxmlformats.org/officeDocument/2006/relationships/slideLayout" Target="../slideLayouts/slideLayout1.xml"/></Relationships>
</file>

<file path=ppt/slides/_rels/slide1088.xml.rels><?xml version="1.0" encoding="UTF-8" standalone="yes"?>
<Relationships xmlns="http://schemas.openxmlformats.org/package/2006/relationships"><Relationship Id="rId2" Type="http://schemas.openxmlformats.org/officeDocument/2006/relationships/notesSlide" Target="../notesSlides/notesSlide1088.xml"/><Relationship Id="rId1" Type="http://schemas.openxmlformats.org/officeDocument/2006/relationships/slideLayout" Target="../slideLayouts/slideLayout1.xml"/></Relationships>
</file>

<file path=ppt/slides/_rels/slide1089.xml.rels><?xml version="1.0" encoding="UTF-8" standalone="yes"?>
<Relationships xmlns="http://schemas.openxmlformats.org/package/2006/relationships"><Relationship Id="rId2" Type="http://schemas.openxmlformats.org/officeDocument/2006/relationships/notesSlide" Target="../notesSlides/notesSlide108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090.xml.rels><?xml version="1.0" encoding="UTF-8" standalone="yes"?>
<Relationships xmlns="http://schemas.openxmlformats.org/package/2006/relationships"><Relationship Id="rId2" Type="http://schemas.openxmlformats.org/officeDocument/2006/relationships/notesSlide" Target="../notesSlides/notesSlide1090.xml"/><Relationship Id="rId1" Type="http://schemas.openxmlformats.org/officeDocument/2006/relationships/slideLayout" Target="../slideLayouts/slideLayout1.xml"/></Relationships>
</file>

<file path=ppt/slides/_rels/slide1091.xml.rels><?xml version="1.0" encoding="UTF-8" standalone="yes"?>
<Relationships xmlns="http://schemas.openxmlformats.org/package/2006/relationships"><Relationship Id="rId2" Type="http://schemas.openxmlformats.org/officeDocument/2006/relationships/notesSlide" Target="../notesSlides/notesSlide1091.xml"/><Relationship Id="rId1" Type="http://schemas.openxmlformats.org/officeDocument/2006/relationships/slideLayout" Target="../slideLayouts/slideLayout1.xml"/></Relationships>
</file>

<file path=ppt/slides/_rels/slide1092.xml.rels><?xml version="1.0" encoding="UTF-8" standalone="yes"?>
<Relationships xmlns="http://schemas.openxmlformats.org/package/2006/relationships"><Relationship Id="rId2" Type="http://schemas.openxmlformats.org/officeDocument/2006/relationships/notesSlide" Target="../notesSlides/notesSlide1092.xml"/><Relationship Id="rId1" Type="http://schemas.openxmlformats.org/officeDocument/2006/relationships/slideLayout" Target="../slideLayouts/slideLayout1.xml"/></Relationships>
</file>

<file path=ppt/slides/_rels/slide1093.xml.rels><?xml version="1.0" encoding="UTF-8" standalone="yes"?>
<Relationships xmlns="http://schemas.openxmlformats.org/package/2006/relationships"><Relationship Id="rId2" Type="http://schemas.openxmlformats.org/officeDocument/2006/relationships/notesSlide" Target="../notesSlides/notesSlide1093.xml"/><Relationship Id="rId1" Type="http://schemas.openxmlformats.org/officeDocument/2006/relationships/slideLayout" Target="../slideLayouts/slideLayout1.xml"/></Relationships>
</file>

<file path=ppt/slides/_rels/slide1094.xml.rels><?xml version="1.0" encoding="UTF-8" standalone="yes"?>
<Relationships xmlns="http://schemas.openxmlformats.org/package/2006/relationships"><Relationship Id="rId2" Type="http://schemas.openxmlformats.org/officeDocument/2006/relationships/notesSlide" Target="../notesSlides/notesSlide1094.xml"/><Relationship Id="rId1" Type="http://schemas.openxmlformats.org/officeDocument/2006/relationships/slideLayout" Target="../slideLayouts/slideLayout1.xml"/></Relationships>
</file>

<file path=ppt/slides/_rels/slide1095.xml.rels><?xml version="1.0" encoding="UTF-8" standalone="yes"?>
<Relationships xmlns="http://schemas.openxmlformats.org/package/2006/relationships"><Relationship Id="rId2" Type="http://schemas.openxmlformats.org/officeDocument/2006/relationships/notesSlide" Target="../notesSlides/notesSlide1095.xml"/><Relationship Id="rId1" Type="http://schemas.openxmlformats.org/officeDocument/2006/relationships/slideLayout" Target="../slideLayouts/slideLayout1.xml"/></Relationships>
</file>

<file path=ppt/slides/_rels/slide1096.xml.rels><?xml version="1.0" encoding="UTF-8" standalone="yes"?>
<Relationships xmlns="http://schemas.openxmlformats.org/package/2006/relationships"><Relationship Id="rId2" Type="http://schemas.openxmlformats.org/officeDocument/2006/relationships/notesSlide" Target="../notesSlides/notesSlide1096.xml"/><Relationship Id="rId1" Type="http://schemas.openxmlformats.org/officeDocument/2006/relationships/slideLayout" Target="../slideLayouts/slideLayout1.xml"/></Relationships>
</file>

<file path=ppt/slides/_rels/slide1097.xml.rels><?xml version="1.0" encoding="UTF-8" standalone="yes"?>
<Relationships xmlns="http://schemas.openxmlformats.org/package/2006/relationships"><Relationship Id="rId2" Type="http://schemas.openxmlformats.org/officeDocument/2006/relationships/notesSlide" Target="../notesSlides/notesSlide1097.xml"/><Relationship Id="rId1" Type="http://schemas.openxmlformats.org/officeDocument/2006/relationships/slideLayout" Target="../slideLayouts/slideLayout1.xml"/></Relationships>
</file>

<file path=ppt/slides/_rels/slide1098.xml.rels><?xml version="1.0" encoding="UTF-8" standalone="yes"?>
<Relationships xmlns="http://schemas.openxmlformats.org/package/2006/relationships"><Relationship Id="rId2" Type="http://schemas.openxmlformats.org/officeDocument/2006/relationships/notesSlide" Target="../notesSlides/notesSlide109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hypqblWCmeM8ja5YHemHMiN8cK3TFQP9X3ufFfSDAgM/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week.in/news/india/2019/09/06/new-study-debunks-aryan-invasion-theory.htm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423.xml"/><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47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496.xml"/><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497.xml"/><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498.xml"/><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49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500.xml"/><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501.xml"/><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502.xml"/><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503.xml"/><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504.xml"/><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505.xml"/><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506.xml"/><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507.xml"/><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508.xml"/><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50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510.xml"/><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511.xml"/><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512.xml"/><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513.xml"/><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514.xml"/><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515.xml"/><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516.xml"/><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517.xml"/><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518.xml"/><Relationship Id="rId1" Type="http://schemas.openxmlformats.org/officeDocument/2006/relationships/slideLayout" Target="../slideLayouts/slideLayout1.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51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520.xml"/><Relationship Id="rId1" Type="http://schemas.openxmlformats.org/officeDocument/2006/relationships/slideLayout" Target="../slideLayouts/slideLayout1.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521.xml"/><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522.xml"/><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523.xml"/><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524.xml"/><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525.xml"/><Relationship Id="rId1" Type="http://schemas.openxmlformats.org/officeDocument/2006/relationships/slideLayout" Target="../slideLayouts/slideLayout1.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526.xml"/><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527.xml"/><Relationship Id="rId1" Type="http://schemas.openxmlformats.org/officeDocument/2006/relationships/slideLayout" Target="../slideLayouts/slideLayout1.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528.xml"/><Relationship Id="rId1" Type="http://schemas.openxmlformats.org/officeDocument/2006/relationships/slideLayout" Target="../slideLayouts/slideLayout1.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5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30.xml.rels><?xml version="1.0" encoding="UTF-8" standalone="yes"?>
<Relationships xmlns="http://schemas.openxmlformats.org/package/2006/relationships"><Relationship Id="rId2" Type="http://schemas.openxmlformats.org/officeDocument/2006/relationships/notesSlide" Target="../notesSlides/notesSlide530.xml"/><Relationship Id="rId1" Type="http://schemas.openxmlformats.org/officeDocument/2006/relationships/slideLayout" Target="../slideLayouts/slideLayout1.xml"/></Relationships>
</file>

<file path=ppt/slides/_rels/slide531.xml.rels><?xml version="1.0" encoding="UTF-8" standalone="yes"?>
<Relationships xmlns="http://schemas.openxmlformats.org/package/2006/relationships"><Relationship Id="rId2" Type="http://schemas.openxmlformats.org/officeDocument/2006/relationships/notesSlide" Target="../notesSlides/notesSlide531.xml"/><Relationship Id="rId1" Type="http://schemas.openxmlformats.org/officeDocument/2006/relationships/slideLayout" Target="../slideLayouts/slideLayout1.xml"/></Relationships>
</file>

<file path=ppt/slides/_rels/slide532.xml.rels><?xml version="1.0" encoding="UTF-8" standalone="yes"?>
<Relationships xmlns="http://schemas.openxmlformats.org/package/2006/relationships"><Relationship Id="rId2" Type="http://schemas.openxmlformats.org/officeDocument/2006/relationships/notesSlide" Target="../notesSlides/notesSlide532.xml"/><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2" Type="http://schemas.openxmlformats.org/officeDocument/2006/relationships/notesSlide" Target="../notesSlides/notesSlide533.xml"/><Relationship Id="rId1" Type="http://schemas.openxmlformats.org/officeDocument/2006/relationships/slideLayout" Target="../slideLayouts/slideLayout1.xml"/></Relationships>
</file>

<file path=ppt/slides/_rels/slide534.xml.rels><?xml version="1.0" encoding="UTF-8" standalone="yes"?>
<Relationships xmlns="http://schemas.openxmlformats.org/package/2006/relationships"><Relationship Id="rId2" Type="http://schemas.openxmlformats.org/officeDocument/2006/relationships/notesSlide" Target="../notesSlides/notesSlide534.xml"/><Relationship Id="rId1" Type="http://schemas.openxmlformats.org/officeDocument/2006/relationships/slideLayout" Target="../slideLayouts/slideLayout1.xml"/></Relationships>
</file>

<file path=ppt/slides/_rels/slide535.xml.rels><?xml version="1.0" encoding="UTF-8" standalone="yes"?>
<Relationships xmlns="http://schemas.openxmlformats.org/package/2006/relationships"><Relationship Id="rId2" Type="http://schemas.openxmlformats.org/officeDocument/2006/relationships/notesSlide" Target="../notesSlides/notesSlide535.xml"/><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2" Type="http://schemas.openxmlformats.org/officeDocument/2006/relationships/notesSlide" Target="../notesSlides/notesSlide536.xml"/><Relationship Id="rId1" Type="http://schemas.openxmlformats.org/officeDocument/2006/relationships/slideLayout" Target="../slideLayouts/slideLayout1.xml"/></Relationships>
</file>

<file path=ppt/slides/_rels/slide537.xml.rels><?xml version="1.0" encoding="UTF-8" standalone="yes"?>
<Relationships xmlns="http://schemas.openxmlformats.org/package/2006/relationships"><Relationship Id="rId2" Type="http://schemas.openxmlformats.org/officeDocument/2006/relationships/notesSlide" Target="../notesSlides/notesSlide537.xml"/><Relationship Id="rId1" Type="http://schemas.openxmlformats.org/officeDocument/2006/relationships/slideLayout" Target="../slideLayouts/slideLayout1.xml"/></Relationships>
</file>

<file path=ppt/slides/_rels/slide538.xml.rels><?xml version="1.0" encoding="UTF-8" standalone="yes"?>
<Relationships xmlns="http://schemas.openxmlformats.org/package/2006/relationships"><Relationship Id="rId2" Type="http://schemas.openxmlformats.org/officeDocument/2006/relationships/notesSlide" Target="../notesSlides/notesSlide538.xml"/><Relationship Id="rId1" Type="http://schemas.openxmlformats.org/officeDocument/2006/relationships/slideLayout" Target="../slideLayouts/slideLayout1.xml"/></Relationships>
</file>

<file path=ppt/slides/_rels/slide539.xml.rels><?xml version="1.0" encoding="UTF-8" standalone="yes"?>
<Relationships xmlns="http://schemas.openxmlformats.org/package/2006/relationships"><Relationship Id="rId2" Type="http://schemas.openxmlformats.org/officeDocument/2006/relationships/notesSlide" Target="../notesSlides/notesSlide53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40.xml.rels><?xml version="1.0" encoding="UTF-8" standalone="yes"?>
<Relationships xmlns="http://schemas.openxmlformats.org/package/2006/relationships"><Relationship Id="rId2" Type="http://schemas.openxmlformats.org/officeDocument/2006/relationships/notesSlide" Target="../notesSlides/notesSlide540.xml"/><Relationship Id="rId1" Type="http://schemas.openxmlformats.org/officeDocument/2006/relationships/slideLayout" Target="../slideLayouts/slideLayout1.xml"/></Relationships>
</file>

<file path=ppt/slides/_rels/slide541.xml.rels><?xml version="1.0" encoding="UTF-8" standalone="yes"?>
<Relationships xmlns="http://schemas.openxmlformats.org/package/2006/relationships"><Relationship Id="rId2" Type="http://schemas.openxmlformats.org/officeDocument/2006/relationships/notesSlide" Target="../notesSlides/notesSlide541.xml"/><Relationship Id="rId1" Type="http://schemas.openxmlformats.org/officeDocument/2006/relationships/slideLayout" Target="../slideLayouts/slideLayout1.xml"/></Relationships>
</file>

<file path=ppt/slides/_rels/slide542.xml.rels><?xml version="1.0" encoding="UTF-8" standalone="yes"?>
<Relationships xmlns="http://schemas.openxmlformats.org/package/2006/relationships"><Relationship Id="rId2" Type="http://schemas.openxmlformats.org/officeDocument/2006/relationships/notesSlide" Target="../notesSlides/notesSlide542.xml"/><Relationship Id="rId1" Type="http://schemas.openxmlformats.org/officeDocument/2006/relationships/slideLayout" Target="../slideLayouts/slideLayout1.xml"/></Relationships>
</file>

<file path=ppt/slides/_rels/slide543.xml.rels><?xml version="1.0" encoding="UTF-8" standalone="yes"?>
<Relationships xmlns="http://schemas.openxmlformats.org/package/2006/relationships"><Relationship Id="rId2" Type="http://schemas.openxmlformats.org/officeDocument/2006/relationships/notesSlide" Target="../notesSlides/notesSlide543.xml"/><Relationship Id="rId1" Type="http://schemas.openxmlformats.org/officeDocument/2006/relationships/slideLayout" Target="../slideLayouts/slideLayout1.xml"/></Relationships>
</file>

<file path=ppt/slides/_rels/slide544.xml.rels><?xml version="1.0" encoding="UTF-8" standalone="yes"?>
<Relationships xmlns="http://schemas.openxmlformats.org/package/2006/relationships"><Relationship Id="rId2" Type="http://schemas.openxmlformats.org/officeDocument/2006/relationships/notesSlide" Target="../notesSlides/notesSlide544.xml"/><Relationship Id="rId1" Type="http://schemas.openxmlformats.org/officeDocument/2006/relationships/slideLayout" Target="../slideLayouts/slideLayout1.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545.xml"/><Relationship Id="rId1" Type="http://schemas.openxmlformats.org/officeDocument/2006/relationships/slideLayout" Target="../slideLayouts/slideLayout1.xml"/></Relationships>
</file>

<file path=ppt/slides/_rels/slide546.xml.rels><?xml version="1.0" encoding="UTF-8" standalone="yes"?>
<Relationships xmlns="http://schemas.openxmlformats.org/package/2006/relationships"><Relationship Id="rId2" Type="http://schemas.openxmlformats.org/officeDocument/2006/relationships/notesSlide" Target="../notesSlides/notesSlide546.xml"/><Relationship Id="rId1" Type="http://schemas.openxmlformats.org/officeDocument/2006/relationships/slideLayout" Target="../slideLayouts/slideLayout1.xml"/></Relationships>
</file>

<file path=ppt/slides/_rels/slide547.xml.rels><?xml version="1.0" encoding="UTF-8" standalone="yes"?>
<Relationships xmlns="http://schemas.openxmlformats.org/package/2006/relationships"><Relationship Id="rId2" Type="http://schemas.openxmlformats.org/officeDocument/2006/relationships/notesSlide" Target="../notesSlides/notesSlide547.xml"/><Relationship Id="rId1" Type="http://schemas.openxmlformats.org/officeDocument/2006/relationships/slideLayout" Target="../slideLayouts/slideLayout1.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548.xml"/><Relationship Id="rId1" Type="http://schemas.openxmlformats.org/officeDocument/2006/relationships/slideLayout" Target="../slideLayouts/slideLayout1.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5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550.xml"/><Relationship Id="rId1" Type="http://schemas.openxmlformats.org/officeDocument/2006/relationships/slideLayout" Target="../slideLayouts/slideLayout1.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551.xml"/><Relationship Id="rId1" Type="http://schemas.openxmlformats.org/officeDocument/2006/relationships/slideLayout" Target="../slideLayouts/slideLayout1.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552.xml"/><Relationship Id="rId1" Type="http://schemas.openxmlformats.org/officeDocument/2006/relationships/slideLayout" Target="../slideLayouts/slideLayout1.xml"/></Relationships>
</file>

<file path=ppt/slides/_rels/slide553.xml.rels><?xml version="1.0" encoding="UTF-8" standalone="yes"?>
<Relationships xmlns="http://schemas.openxmlformats.org/package/2006/relationships"><Relationship Id="rId2" Type="http://schemas.openxmlformats.org/officeDocument/2006/relationships/notesSlide" Target="../notesSlides/notesSlide553.xml"/><Relationship Id="rId1" Type="http://schemas.openxmlformats.org/officeDocument/2006/relationships/slideLayout" Target="../slideLayouts/slideLayout1.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554.xml"/><Relationship Id="rId1" Type="http://schemas.openxmlformats.org/officeDocument/2006/relationships/slideLayout" Target="../slideLayouts/slideLayout1.xml"/></Relationships>
</file>

<file path=ppt/slides/_rels/slide555.xml.rels><?xml version="1.0" encoding="UTF-8" standalone="yes"?>
<Relationships xmlns="http://schemas.openxmlformats.org/package/2006/relationships"><Relationship Id="rId2" Type="http://schemas.openxmlformats.org/officeDocument/2006/relationships/notesSlide" Target="../notesSlides/notesSlide555.xml"/><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2" Type="http://schemas.openxmlformats.org/officeDocument/2006/relationships/notesSlide" Target="../notesSlides/notesSlide556.xml"/><Relationship Id="rId1" Type="http://schemas.openxmlformats.org/officeDocument/2006/relationships/slideLayout" Target="../slideLayouts/slideLayout1.xml"/></Relationships>
</file>

<file path=ppt/slides/_rels/slide557.xml.rels><?xml version="1.0" encoding="UTF-8" standalone="yes"?>
<Relationships xmlns="http://schemas.openxmlformats.org/package/2006/relationships"><Relationship Id="rId2" Type="http://schemas.openxmlformats.org/officeDocument/2006/relationships/notesSlide" Target="../notesSlides/notesSlide557.xml"/><Relationship Id="rId1" Type="http://schemas.openxmlformats.org/officeDocument/2006/relationships/slideLayout" Target="../slideLayouts/slideLayout1.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558.xml"/><Relationship Id="rId1" Type="http://schemas.openxmlformats.org/officeDocument/2006/relationships/slideLayout" Target="../slideLayouts/slideLayout1.xml"/></Relationships>
</file>

<file path=ppt/slides/_rels/slide559.xml.rels><?xml version="1.0" encoding="UTF-8" standalone="yes"?>
<Relationships xmlns="http://schemas.openxmlformats.org/package/2006/relationships"><Relationship Id="rId2" Type="http://schemas.openxmlformats.org/officeDocument/2006/relationships/notesSlide" Target="../notesSlides/notesSlide55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60.xml.rels><?xml version="1.0" encoding="UTF-8" standalone="yes"?>
<Relationships xmlns="http://schemas.openxmlformats.org/package/2006/relationships"><Relationship Id="rId2" Type="http://schemas.openxmlformats.org/officeDocument/2006/relationships/notesSlide" Target="../notesSlides/notesSlide560.xml"/><Relationship Id="rId1" Type="http://schemas.openxmlformats.org/officeDocument/2006/relationships/slideLayout" Target="../slideLayouts/slideLayout1.xml"/></Relationships>
</file>

<file path=ppt/slides/_rels/slide561.xml.rels><?xml version="1.0" encoding="UTF-8" standalone="yes"?>
<Relationships xmlns="http://schemas.openxmlformats.org/package/2006/relationships"><Relationship Id="rId2" Type="http://schemas.openxmlformats.org/officeDocument/2006/relationships/notesSlide" Target="../notesSlides/notesSlide561.xml"/><Relationship Id="rId1" Type="http://schemas.openxmlformats.org/officeDocument/2006/relationships/slideLayout" Target="../slideLayouts/slideLayout1.xml"/></Relationships>
</file>

<file path=ppt/slides/_rels/slide562.xml.rels><?xml version="1.0" encoding="UTF-8" standalone="yes"?>
<Relationships xmlns="http://schemas.openxmlformats.org/package/2006/relationships"><Relationship Id="rId2" Type="http://schemas.openxmlformats.org/officeDocument/2006/relationships/notesSlide" Target="../notesSlides/notesSlide562.xml"/><Relationship Id="rId1" Type="http://schemas.openxmlformats.org/officeDocument/2006/relationships/slideLayout" Target="../slideLayouts/slideLayout1.xml"/></Relationships>
</file>

<file path=ppt/slides/_rels/slide563.xml.rels><?xml version="1.0" encoding="UTF-8" standalone="yes"?>
<Relationships xmlns="http://schemas.openxmlformats.org/package/2006/relationships"><Relationship Id="rId2" Type="http://schemas.openxmlformats.org/officeDocument/2006/relationships/notesSlide" Target="../notesSlides/notesSlide563.xml"/><Relationship Id="rId1" Type="http://schemas.openxmlformats.org/officeDocument/2006/relationships/slideLayout" Target="../slideLayouts/slideLayout1.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564.xml"/><Relationship Id="rId1" Type="http://schemas.openxmlformats.org/officeDocument/2006/relationships/slideLayout" Target="../slideLayouts/slideLayout1.xml"/></Relationships>
</file>

<file path=ppt/slides/_rels/slide565.xml.rels><?xml version="1.0" encoding="UTF-8" standalone="yes"?>
<Relationships xmlns="http://schemas.openxmlformats.org/package/2006/relationships"><Relationship Id="rId2" Type="http://schemas.openxmlformats.org/officeDocument/2006/relationships/notesSlide" Target="../notesSlides/notesSlide565.xml"/><Relationship Id="rId1" Type="http://schemas.openxmlformats.org/officeDocument/2006/relationships/slideLayout" Target="../slideLayouts/slideLayout1.xml"/></Relationships>
</file>

<file path=ppt/slides/_rels/slide566.xml.rels><?xml version="1.0" encoding="UTF-8" standalone="yes"?>
<Relationships xmlns="http://schemas.openxmlformats.org/package/2006/relationships"><Relationship Id="rId2" Type="http://schemas.openxmlformats.org/officeDocument/2006/relationships/notesSlide" Target="../notesSlides/notesSlide566.xml"/><Relationship Id="rId1" Type="http://schemas.openxmlformats.org/officeDocument/2006/relationships/slideLayout" Target="../slideLayouts/slideLayout1.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567.xml"/><Relationship Id="rId1" Type="http://schemas.openxmlformats.org/officeDocument/2006/relationships/slideLayout" Target="../slideLayouts/slideLayout1.xml"/></Relationships>
</file>

<file path=ppt/slides/_rels/slide568.xml.rels><?xml version="1.0" encoding="UTF-8" standalone="yes"?>
<Relationships xmlns="http://schemas.openxmlformats.org/package/2006/relationships"><Relationship Id="rId2" Type="http://schemas.openxmlformats.org/officeDocument/2006/relationships/notesSlide" Target="../notesSlides/notesSlide568.xml"/><Relationship Id="rId1" Type="http://schemas.openxmlformats.org/officeDocument/2006/relationships/slideLayout" Target="../slideLayouts/slideLayout1.xml"/></Relationships>
</file>

<file path=ppt/slides/_rels/slide569.xml.rels><?xml version="1.0" encoding="UTF-8" standalone="yes"?>
<Relationships xmlns="http://schemas.openxmlformats.org/package/2006/relationships"><Relationship Id="rId2" Type="http://schemas.openxmlformats.org/officeDocument/2006/relationships/notesSlide" Target="../notesSlides/notesSlide56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70.xml.rels><?xml version="1.0" encoding="UTF-8" standalone="yes"?>
<Relationships xmlns="http://schemas.openxmlformats.org/package/2006/relationships"><Relationship Id="rId2" Type="http://schemas.openxmlformats.org/officeDocument/2006/relationships/notesSlide" Target="../notesSlides/notesSlide570.xml"/><Relationship Id="rId1" Type="http://schemas.openxmlformats.org/officeDocument/2006/relationships/slideLayout" Target="../slideLayouts/slideLayout1.xml"/></Relationships>
</file>

<file path=ppt/slides/_rels/slide571.xml.rels><?xml version="1.0" encoding="UTF-8" standalone="yes"?>
<Relationships xmlns="http://schemas.openxmlformats.org/package/2006/relationships"><Relationship Id="rId2" Type="http://schemas.openxmlformats.org/officeDocument/2006/relationships/notesSlide" Target="../notesSlides/notesSlide571.xml"/><Relationship Id="rId1" Type="http://schemas.openxmlformats.org/officeDocument/2006/relationships/slideLayout" Target="../slideLayouts/slideLayout1.xml"/></Relationships>
</file>

<file path=ppt/slides/_rels/slide572.xml.rels><?xml version="1.0" encoding="UTF-8" standalone="yes"?>
<Relationships xmlns="http://schemas.openxmlformats.org/package/2006/relationships"><Relationship Id="rId2" Type="http://schemas.openxmlformats.org/officeDocument/2006/relationships/notesSlide" Target="../notesSlides/notesSlide572.xml"/><Relationship Id="rId1" Type="http://schemas.openxmlformats.org/officeDocument/2006/relationships/slideLayout" Target="../slideLayouts/slideLayout1.xml"/></Relationships>
</file>

<file path=ppt/slides/_rels/slide573.xml.rels><?xml version="1.0" encoding="UTF-8" standalone="yes"?>
<Relationships xmlns="http://schemas.openxmlformats.org/package/2006/relationships"><Relationship Id="rId2" Type="http://schemas.openxmlformats.org/officeDocument/2006/relationships/notesSlide" Target="../notesSlides/notesSlide573.xml"/><Relationship Id="rId1" Type="http://schemas.openxmlformats.org/officeDocument/2006/relationships/slideLayout" Target="../slideLayouts/slideLayout1.xml"/></Relationships>
</file>

<file path=ppt/slides/_rels/slide574.xml.rels><?xml version="1.0" encoding="UTF-8" standalone="yes"?>
<Relationships xmlns="http://schemas.openxmlformats.org/package/2006/relationships"><Relationship Id="rId2" Type="http://schemas.openxmlformats.org/officeDocument/2006/relationships/notesSlide" Target="../notesSlides/notesSlide574.xml"/><Relationship Id="rId1" Type="http://schemas.openxmlformats.org/officeDocument/2006/relationships/slideLayout" Target="../slideLayouts/slideLayout1.xml"/></Relationships>
</file>

<file path=ppt/slides/_rels/slide575.xml.rels><?xml version="1.0" encoding="UTF-8" standalone="yes"?>
<Relationships xmlns="http://schemas.openxmlformats.org/package/2006/relationships"><Relationship Id="rId2" Type="http://schemas.openxmlformats.org/officeDocument/2006/relationships/notesSlide" Target="../notesSlides/notesSlide575.xml"/><Relationship Id="rId1" Type="http://schemas.openxmlformats.org/officeDocument/2006/relationships/slideLayout" Target="../slideLayouts/slideLayout1.xml"/></Relationships>
</file>

<file path=ppt/slides/_rels/slide576.xml.rels><?xml version="1.0" encoding="UTF-8" standalone="yes"?>
<Relationships xmlns="http://schemas.openxmlformats.org/package/2006/relationships"><Relationship Id="rId2" Type="http://schemas.openxmlformats.org/officeDocument/2006/relationships/notesSlide" Target="../notesSlides/notesSlide576.xml"/><Relationship Id="rId1" Type="http://schemas.openxmlformats.org/officeDocument/2006/relationships/slideLayout" Target="../slideLayouts/slideLayout1.xml"/></Relationships>
</file>

<file path=ppt/slides/_rels/slide577.xml.rels><?xml version="1.0" encoding="UTF-8" standalone="yes"?>
<Relationships xmlns="http://schemas.openxmlformats.org/package/2006/relationships"><Relationship Id="rId2" Type="http://schemas.openxmlformats.org/officeDocument/2006/relationships/notesSlide" Target="../notesSlides/notesSlide577.xml"/><Relationship Id="rId1" Type="http://schemas.openxmlformats.org/officeDocument/2006/relationships/slideLayout" Target="../slideLayouts/slideLayout1.xml"/></Relationships>
</file>

<file path=ppt/slides/_rels/slide578.xml.rels><?xml version="1.0" encoding="UTF-8" standalone="yes"?>
<Relationships xmlns="http://schemas.openxmlformats.org/package/2006/relationships"><Relationship Id="rId2" Type="http://schemas.openxmlformats.org/officeDocument/2006/relationships/notesSlide" Target="../notesSlides/notesSlide578.xml"/><Relationship Id="rId1" Type="http://schemas.openxmlformats.org/officeDocument/2006/relationships/slideLayout" Target="../slideLayouts/slideLayout1.xml"/></Relationships>
</file>

<file path=ppt/slides/_rels/slide579.xml.rels><?xml version="1.0" encoding="UTF-8" standalone="yes"?>
<Relationships xmlns="http://schemas.openxmlformats.org/package/2006/relationships"><Relationship Id="rId2" Type="http://schemas.openxmlformats.org/officeDocument/2006/relationships/notesSlide" Target="../notesSlides/notesSlide57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80.xml.rels><?xml version="1.0" encoding="UTF-8" standalone="yes"?>
<Relationships xmlns="http://schemas.openxmlformats.org/package/2006/relationships"><Relationship Id="rId2" Type="http://schemas.openxmlformats.org/officeDocument/2006/relationships/notesSlide" Target="../notesSlides/notesSlide580.xml"/><Relationship Id="rId1" Type="http://schemas.openxmlformats.org/officeDocument/2006/relationships/slideLayout" Target="../slideLayouts/slideLayout1.xml"/></Relationships>
</file>

<file path=ppt/slides/_rels/slide581.xml.rels><?xml version="1.0" encoding="UTF-8" standalone="yes"?>
<Relationships xmlns="http://schemas.openxmlformats.org/package/2006/relationships"><Relationship Id="rId2" Type="http://schemas.openxmlformats.org/officeDocument/2006/relationships/notesSlide" Target="../notesSlides/notesSlide581.xml"/><Relationship Id="rId1" Type="http://schemas.openxmlformats.org/officeDocument/2006/relationships/slideLayout" Target="../slideLayouts/slideLayout1.xml"/></Relationships>
</file>

<file path=ppt/slides/_rels/slide582.xml.rels><?xml version="1.0" encoding="UTF-8" standalone="yes"?>
<Relationships xmlns="http://schemas.openxmlformats.org/package/2006/relationships"><Relationship Id="rId2" Type="http://schemas.openxmlformats.org/officeDocument/2006/relationships/notesSlide" Target="../notesSlides/notesSlide582.xml"/><Relationship Id="rId1" Type="http://schemas.openxmlformats.org/officeDocument/2006/relationships/slideLayout" Target="../slideLayouts/slideLayout1.xml"/></Relationships>
</file>

<file path=ppt/slides/_rels/slide583.xml.rels><?xml version="1.0" encoding="UTF-8" standalone="yes"?>
<Relationships xmlns="http://schemas.openxmlformats.org/package/2006/relationships"><Relationship Id="rId2" Type="http://schemas.openxmlformats.org/officeDocument/2006/relationships/notesSlide" Target="../notesSlides/notesSlide583.xml"/><Relationship Id="rId1" Type="http://schemas.openxmlformats.org/officeDocument/2006/relationships/slideLayout" Target="../slideLayouts/slideLayout1.xml"/></Relationships>
</file>

<file path=ppt/slides/_rels/slide584.xml.rels><?xml version="1.0" encoding="UTF-8" standalone="yes"?>
<Relationships xmlns="http://schemas.openxmlformats.org/package/2006/relationships"><Relationship Id="rId2" Type="http://schemas.openxmlformats.org/officeDocument/2006/relationships/notesSlide" Target="../notesSlides/notesSlide584.xml"/><Relationship Id="rId1" Type="http://schemas.openxmlformats.org/officeDocument/2006/relationships/slideLayout" Target="../slideLayouts/slideLayout1.xml"/></Relationships>
</file>

<file path=ppt/slides/_rels/slide585.xml.rels><?xml version="1.0" encoding="UTF-8" standalone="yes"?>
<Relationships xmlns="http://schemas.openxmlformats.org/package/2006/relationships"><Relationship Id="rId2" Type="http://schemas.openxmlformats.org/officeDocument/2006/relationships/notesSlide" Target="../notesSlides/notesSlide585.xml"/><Relationship Id="rId1" Type="http://schemas.openxmlformats.org/officeDocument/2006/relationships/slideLayout" Target="../slideLayouts/slideLayout1.xml"/></Relationships>
</file>

<file path=ppt/slides/_rels/slide586.xml.rels><?xml version="1.0" encoding="UTF-8" standalone="yes"?>
<Relationships xmlns="http://schemas.openxmlformats.org/package/2006/relationships"><Relationship Id="rId2" Type="http://schemas.openxmlformats.org/officeDocument/2006/relationships/notesSlide" Target="../notesSlides/notesSlide586.xml"/><Relationship Id="rId1" Type="http://schemas.openxmlformats.org/officeDocument/2006/relationships/slideLayout" Target="../slideLayouts/slideLayout1.xml"/></Relationships>
</file>

<file path=ppt/slides/_rels/slide587.xml.rels><?xml version="1.0" encoding="UTF-8" standalone="yes"?>
<Relationships xmlns="http://schemas.openxmlformats.org/package/2006/relationships"><Relationship Id="rId2" Type="http://schemas.openxmlformats.org/officeDocument/2006/relationships/notesSlide" Target="../notesSlides/notesSlide587.xml"/><Relationship Id="rId1" Type="http://schemas.openxmlformats.org/officeDocument/2006/relationships/slideLayout" Target="../slideLayouts/slideLayout1.xml"/></Relationships>
</file>

<file path=ppt/slides/_rels/slide588.xml.rels><?xml version="1.0" encoding="UTF-8" standalone="yes"?>
<Relationships xmlns="http://schemas.openxmlformats.org/package/2006/relationships"><Relationship Id="rId2" Type="http://schemas.openxmlformats.org/officeDocument/2006/relationships/notesSlide" Target="../notesSlides/notesSlide588.xml"/><Relationship Id="rId1" Type="http://schemas.openxmlformats.org/officeDocument/2006/relationships/slideLayout" Target="../slideLayouts/slideLayout1.xml"/></Relationships>
</file>

<file path=ppt/slides/_rels/slide589.xml.rels><?xml version="1.0" encoding="UTF-8" standalone="yes"?>
<Relationships xmlns="http://schemas.openxmlformats.org/package/2006/relationships"><Relationship Id="rId2" Type="http://schemas.openxmlformats.org/officeDocument/2006/relationships/notesSlide" Target="../notesSlides/notesSlide58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590.xml.rels><?xml version="1.0" encoding="UTF-8" standalone="yes"?>
<Relationships xmlns="http://schemas.openxmlformats.org/package/2006/relationships"><Relationship Id="rId2" Type="http://schemas.openxmlformats.org/officeDocument/2006/relationships/notesSlide" Target="../notesSlides/notesSlide590.xml"/><Relationship Id="rId1" Type="http://schemas.openxmlformats.org/officeDocument/2006/relationships/slideLayout" Target="../slideLayouts/slideLayout1.xml"/></Relationships>
</file>

<file path=ppt/slides/_rels/slide591.xml.rels><?xml version="1.0" encoding="UTF-8" standalone="yes"?>
<Relationships xmlns="http://schemas.openxmlformats.org/package/2006/relationships"><Relationship Id="rId2" Type="http://schemas.openxmlformats.org/officeDocument/2006/relationships/notesSlide" Target="../notesSlides/notesSlide591.xml"/><Relationship Id="rId1" Type="http://schemas.openxmlformats.org/officeDocument/2006/relationships/slideLayout" Target="../slideLayouts/slideLayout1.xml"/></Relationships>
</file>

<file path=ppt/slides/_rels/slide592.xml.rels><?xml version="1.0" encoding="UTF-8" standalone="yes"?>
<Relationships xmlns="http://schemas.openxmlformats.org/package/2006/relationships"><Relationship Id="rId2" Type="http://schemas.openxmlformats.org/officeDocument/2006/relationships/notesSlide" Target="../notesSlides/notesSlide592.xml"/><Relationship Id="rId1" Type="http://schemas.openxmlformats.org/officeDocument/2006/relationships/slideLayout" Target="../slideLayouts/slideLayout1.xml"/></Relationships>
</file>

<file path=ppt/slides/_rels/slide593.xml.rels><?xml version="1.0" encoding="UTF-8" standalone="yes"?>
<Relationships xmlns="http://schemas.openxmlformats.org/package/2006/relationships"><Relationship Id="rId2" Type="http://schemas.openxmlformats.org/officeDocument/2006/relationships/notesSlide" Target="../notesSlides/notesSlide593.xml"/><Relationship Id="rId1" Type="http://schemas.openxmlformats.org/officeDocument/2006/relationships/slideLayout" Target="../slideLayouts/slideLayout1.xml"/></Relationships>
</file>

<file path=ppt/slides/_rels/slide594.xml.rels><?xml version="1.0" encoding="UTF-8" standalone="yes"?>
<Relationships xmlns="http://schemas.openxmlformats.org/package/2006/relationships"><Relationship Id="rId2" Type="http://schemas.openxmlformats.org/officeDocument/2006/relationships/notesSlide" Target="../notesSlides/notesSlide594.xml"/><Relationship Id="rId1" Type="http://schemas.openxmlformats.org/officeDocument/2006/relationships/slideLayout" Target="../slideLayouts/slideLayout1.xml"/></Relationships>
</file>

<file path=ppt/slides/_rels/slide595.xml.rels><?xml version="1.0" encoding="UTF-8" standalone="yes"?>
<Relationships xmlns="http://schemas.openxmlformats.org/package/2006/relationships"><Relationship Id="rId2" Type="http://schemas.openxmlformats.org/officeDocument/2006/relationships/notesSlide" Target="../notesSlides/notesSlide595.xml"/><Relationship Id="rId1" Type="http://schemas.openxmlformats.org/officeDocument/2006/relationships/slideLayout" Target="../slideLayouts/slideLayout1.xml"/></Relationships>
</file>

<file path=ppt/slides/_rels/slide596.xml.rels><?xml version="1.0" encoding="UTF-8" standalone="yes"?>
<Relationships xmlns="http://schemas.openxmlformats.org/package/2006/relationships"><Relationship Id="rId2" Type="http://schemas.openxmlformats.org/officeDocument/2006/relationships/notesSlide" Target="../notesSlides/notesSlide596.xml"/><Relationship Id="rId1" Type="http://schemas.openxmlformats.org/officeDocument/2006/relationships/slideLayout" Target="../slideLayouts/slideLayout1.xml"/></Relationships>
</file>

<file path=ppt/slides/_rels/slide597.xml.rels><?xml version="1.0" encoding="UTF-8" standalone="yes"?>
<Relationships xmlns="http://schemas.openxmlformats.org/package/2006/relationships"><Relationship Id="rId2" Type="http://schemas.openxmlformats.org/officeDocument/2006/relationships/notesSlide" Target="../notesSlides/notesSlide597.xml"/><Relationship Id="rId1" Type="http://schemas.openxmlformats.org/officeDocument/2006/relationships/slideLayout" Target="../slideLayouts/slideLayout1.xml"/></Relationships>
</file>

<file path=ppt/slides/_rels/slide598.xml.rels><?xml version="1.0" encoding="UTF-8" standalone="yes"?>
<Relationships xmlns="http://schemas.openxmlformats.org/package/2006/relationships"><Relationship Id="rId2" Type="http://schemas.openxmlformats.org/officeDocument/2006/relationships/notesSlide" Target="../notesSlides/notesSlide598.xml"/><Relationship Id="rId1" Type="http://schemas.openxmlformats.org/officeDocument/2006/relationships/slideLayout" Target="../slideLayouts/slideLayout1.xml"/></Relationships>
</file>

<file path=ppt/slides/_rels/slide599.xml.rels><?xml version="1.0" encoding="UTF-8" standalone="yes"?>
<Relationships xmlns="http://schemas.openxmlformats.org/package/2006/relationships"><Relationship Id="rId2" Type="http://schemas.openxmlformats.org/officeDocument/2006/relationships/notesSlide" Target="../notesSlides/notesSlide59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00.xml.rels><?xml version="1.0" encoding="UTF-8" standalone="yes"?>
<Relationships xmlns="http://schemas.openxmlformats.org/package/2006/relationships"><Relationship Id="rId2" Type="http://schemas.openxmlformats.org/officeDocument/2006/relationships/notesSlide" Target="../notesSlides/notesSlide600.xml"/><Relationship Id="rId1" Type="http://schemas.openxmlformats.org/officeDocument/2006/relationships/slideLayout" Target="../slideLayouts/slideLayout1.xml"/></Relationships>
</file>

<file path=ppt/slides/_rels/slide601.xml.rels><?xml version="1.0" encoding="UTF-8" standalone="yes"?>
<Relationships xmlns="http://schemas.openxmlformats.org/package/2006/relationships"><Relationship Id="rId2" Type="http://schemas.openxmlformats.org/officeDocument/2006/relationships/notesSlide" Target="../notesSlides/notesSlide601.xml"/><Relationship Id="rId1" Type="http://schemas.openxmlformats.org/officeDocument/2006/relationships/slideLayout" Target="../slideLayouts/slideLayout1.xml"/></Relationships>
</file>

<file path=ppt/slides/_rels/slide602.xml.rels><?xml version="1.0" encoding="UTF-8" standalone="yes"?>
<Relationships xmlns="http://schemas.openxmlformats.org/package/2006/relationships"><Relationship Id="rId2" Type="http://schemas.openxmlformats.org/officeDocument/2006/relationships/notesSlide" Target="../notesSlides/notesSlide602.xml"/><Relationship Id="rId1" Type="http://schemas.openxmlformats.org/officeDocument/2006/relationships/slideLayout" Target="../slideLayouts/slideLayout1.xml"/></Relationships>
</file>

<file path=ppt/slides/_rels/slide603.xml.rels><?xml version="1.0" encoding="UTF-8" standalone="yes"?>
<Relationships xmlns="http://schemas.openxmlformats.org/package/2006/relationships"><Relationship Id="rId2" Type="http://schemas.openxmlformats.org/officeDocument/2006/relationships/notesSlide" Target="../notesSlides/notesSlide603.xml"/><Relationship Id="rId1" Type="http://schemas.openxmlformats.org/officeDocument/2006/relationships/slideLayout" Target="../slideLayouts/slideLayout1.xml"/></Relationships>
</file>

<file path=ppt/slides/_rels/slide604.xml.rels><?xml version="1.0" encoding="UTF-8" standalone="yes"?>
<Relationships xmlns="http://schemas.openxmlformats.org/package/2006/relationships"><Relationship Id="rId2" Type="http://schemas.openxmlformats.org/officeDocument/2006/relationships/notesSlide" Target="../notesSlides/notesSlide604.xml"/><Relationship Id="rId1" Type="http://schemas.openxmlformats.org/officeDocument/2006/relationships/slideLayout" Target="../slideLayouts/slideLayout1.xml"/></Relationships>
</file>

<file path=ppt/slides/_rels/slide605.xml.rels><?xml version="1.0" encoding="UTF-8" standalone="yes"?>
<Relationships xmlns="http://schemas.openxmlformats.org/package/2006/relationships"><Relationship Id="rId2" Type="http://schemas.openxmlformats.org/officeDocument/2006/relationships/notesSlide" Target="../notesSlides/notesSlide605.xml"/><Relationship Id="rId1" Type="http://schemas.openxmlformats.org/officeDocument/2006/relationships/slideLayout" Target="../slideLayouts/slideLayout1.xml"/></Relationships>
</file>

<file path=ppt/slides/_rels/slide606.xml.rels><?xml version="1.0" encoding="UTF-8" standalone="yes"?>
<Relationships xmlns="http://schemas.openxmlformats.org/package/2006/relationships"><Relationship Id="rId2" Type="http://schemas.openxmlformats.org/officeDocument/2006/relationships/notesSlide" Target="../notesSlides/notesSlide606.xml"/><Relationship Id="rId1" Type="http://schemas.openxmlformats.org/officeDocument/2006/relationships/slideLayout" Target="../slideLayouts/slideLayout1.xml"/></Relationships>
</file>

<file path=ppt/slides/_rels/slide607.xml.rels><?xml version="1.0" encoding="UTF-8" standalone="yes"?>
<Relationships xmlns="http://schemas.openxmlformats.org/package/2006/relationships"><Relationship Id="rId2" Type="http://schemas.openxmlformats.org/officeDocument/2006/relationships/notesSlide" Target="../notesSlides/notesSlide607.xml"/><Relationship Id="rId1" Type="http://schemas.openxmlformats.org/officeDocument/2006/relationships/slideLayout" Target="../slideLayouts/slideLayout1.xml"/></Relationships>
</file>

<file path=ppt/slides/_rels/slide608.xml.rels><?xml version="1.0" encoding="UTF-8" standalone="yes"?>
<Relationships xmlns="http://schemas.openxmlformats.org/package/2006/relationships"><Relationship Id="rId2" Type="http://schemas.openxmlformats.org/officeDocument/2006/relationships/notesSlide" Target="../notesSlides/notesSlide608.xml"/><Relationship Id="rId1" Type="http://schemas.openxmlformats.org/officeDocument/2006/relationships/slideLayout" Target="../slideLayouts/slideLayout1.xml"/></Relationships>
</file>

<file path=ppt/slides/_rels/slide609.xml.rels><?xml version="1.0" encoding="UTF-8" standalone="yes"?>
<Relationships xmlns="http://schemas.openxmlformats.org/package/2006/relationships"><Relationship Id="rId2" Type="http://schemas.openxmlformats.org/officeDocument/2006/relationships/notesSlide" Target="../notesSlides/notesSlide60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10.xml.rels><?xml version="1.0" encoding="UTF-8" standalone="yes"?>
<Relationships xmlns="http://schemas.openxmlformats.org/package/2006/relationships"><Relationship Id="rId2" Type="http://schemas.openxmlformats.org/officeDocument/2006/relationships/notesSlide" Target="../notesSlides/notesSlide610.xml"/><Relationship Id="rId1" Type="http://schemas.openxmlformats.org/officeDocument/2006/relationships/slideLayout" Target="../slideLayouts/slideLayout1.xml"/></Relationships>
</file>

<file path=ppt/slides/_rels/slide611.xml.rels><?xml version="1.0" encoding="UTF-8" standalone="yes"?>
<Relationships xmlns="http://schemas.openxmlformats.org/package/2006/relationships"><Relationship Id="rId2" Type="http://schemas.openxmlformats.org/officeDocument/2006/relationships/notesSlide" Target="../notesSlides/notesSlide611.xml"/><Relationship Id="rId1" Type="http://schemas.openxmlformats.org/officeDocument/2006/relationships/slideLayout" Target="../slideLayouts/slideLayout1.xml"/></Relationships>
</file>

<file path=ppt/slides/_rels/slide612.xml.rels><?xml version="1.0" encoding="UTF-8" standalone="yes"?>
<Relationships xmlns="http://schemas.openxmlformats.org/package/2006/relationships"><Relationship Id="rId2" Type="http://schemas.openxmlformats.org/officeDocument/2006/relationships/notesSlide" Target="../notesSlides/notesSlide612.xml"/><Relationship Id="rId1" Type="http://schemas.openxmlformats.org/officeDocument/2006/relationships/slideLayout" Target="../slideLayouts/slideLayout1.xml"/></Relationships>
</file>

<file path=ppt/slides/_rels/slide613.xml.rels><?xml version="1.0" encoding="UTF-8" standalone="yes"?>
<Relationships xmlns="http://schemas.openxmlformats.org/package/2006/relationships"><Relationship Id="rId2" Type="http://schemas.openxmlformats.org/officeDocument/2006/relationships/notesSlide" Target="../notesSlides/notesSlide613.xml"/><Relationship Id="rId1" Type="http://schemas.openxmlformats.org/officeDocument/2006/relationships/slideLayout" Target="../slideLayouts/slideLayout1.xml"/></Relationships>
</file>

<file path=ppt/slides/_rels/slide614.xml.rels><?xml version="1.0" encoding="UTF-8" standalone="yes"?>
<Relationships xmlns="http://schemas.openxmlformats.org/package/2006/relationships"><Relationship Id="rId2" Type="http://schemas.openxmlformats.org/officeDocument/2006/relationships/notesSlide" Target="../notesSlides/notesSlide614.xml"/><Relationship Id="rId1" Type="http://schemas.openxmlformats.org/officeDocument/2006/relationships/slideLayout" Target="../slideLayouts/slideLayout1.xml"/></Relationships>
</file>

<file path=ppt/slides/_rels/slide615.xml.rels><?xml version="1.0" encoding="UTF-8" standalone="yes"?>
<Relationships xmlns="http://schemas.openxmlformats.org/package/2006/relationships"><Relationship Id="rId2" Type="http://schemas.openxmlformats.org/officeDocument/2006/relationships/notesSlide" Target="../notesSlides/notesSlide615.xml"/><Relationship Id="rId1" Type="http://schemas.openxmlformats.org/officeDocument/2006/relationships/slideLayout" Target="../slideLayouts/slideLayout1.xml"/></Relationships>
</file>

<file path=ppt/slides/_rels/slide616.xml.rels><?xml version="1.0" encoding="UTF-8" standalone="yes"?>
<Relationships xmlns="http://schemas.openxmlformats.org/package/2006/relationships"><Relationship Id="rId2" Type="http://schemas.openxmlformats.org/officeDocument/2006/relationships/notesSlide" Target="../notesSlides/notesSlide616.xml"/><Relationship Id="rId1" Type="http://schemas.openxmlformats.org/officeDocument/2006/relationships/slideLayout" Target="../slideLayouts/slideLayout1.xml"/></Relationships>
</file>

<file path=ppt/slides/_rels/slide617.xml.rels><?xml version="1.0" encoding="UTF-8" standalone="yes"?>
<Relationships xmlns="http://schemas.openxmlformats.org/package/2006/relationships"><Relationship Id="rId2" Type="http://schemas.openxmlformats.org/officeDocument/2006/relationships/notesSlide" Target="../notesSlides/notesSlide617.xml"/><Relationship Id="rId1" Type="http://schemas.openxmlformats.org/officeDocument/2006/relationships/slideLayout" Target="../slideLayouts/slideLayout1.xml"/></Relationships>
</file>

<file path=ppt/slides/_rels/slide618.xml.rels><?xml version="1.0" encoding="UTF-8" standalone="yes"?>
<Relationships xmlns="http://schemas.openxmlformats.org/package/2006/relationships"><Relationship Id="rId2" Type="http://schemas.openxmlformats.org/officeDocument/2006/relationships/notesSlide" Target="../notesSlides/notesSlide618.xml"/><Relationship Id="rId1" Type="http://schemas.openxmlformats.org/officeDocument/2006/relationships/slideLayout" Target="../slideLayouts/slideLayout1.xml"/></Relationships>
</file>

<file path=ppt/slides/_rels/slide619.xml.rels><?xml version="1.0" encoding="UTF-8" standalone="yes"?>
<Relationships xmlns="http://schemas.openxmlformats.org/package/2006/relationships"><Relationship Id="rId2" Type="http://schemas.openxmlformats.org/officeDocument/2006/relationships/notesSlide" Target="../notesSlides/notesSlide61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20.xml.rels><?xml version="1.0" encoding="UTF-8" standalone="yes"?>
<Relationships xmlns="http://schemas.openxmlformats.org/package/2006/relationships"><Relationship Id="rId2" Type="http://schemas.openxmlformats.org/officeDocument/2006/relationships/notesSlide" Target="../notesSlides/notesSlide620.xml"/><Relationship Id="rId1" Type="http://schemas.openxmlformats.org/officeDocument/2006/relationships/slideLayout" Target="../slideLayouts/slideLayout1.xml"/></Relationships>
</file>

<file path=ppt/slides/_rels/slide621.xml.rels><?xml version="1.0" encoding="UTF-8" standalone="yes"?>
<Relationships xmlns="http://schemas.openxmlformats.org/package/2006/relationships"><Relationship Id="rId2" Type="http://schemas.openxmlformats.org/officeDocument/2006/relationships/notesSlide" Target="../notesSlides/notesSlide621.xml"/><Relationship Id="rId1" Type="http://schemas.openxmlformats.org/officeDocument/2006/relationships/slideLayout" Target="../slideLayouts/slideLayout1.xml"/></Relationships>
</file>

<file path=ppt/slides/_rels/slide622.xml.rels><?xml version="1.0" encoding="UTF-8" standalone="yes"?>
<Relationships xmlns="http://schemas.openxmlformats.org/package/2006/relationships"><Relationship Id="rId2" Type="http://schemas.openxmlformats.org/officeDocument/2006/relationships/notesSlide" Target="../notesSlides/notesSlide622.xml"/><Relationship Id="rId1" Type="http://schemas.openxmlformats.org/officeDocument/2006/relationships/slideLayout" Target="../slideLayouts/slideLayout1.xml"/></Relationships>
</file>

<file path=ppt/slides/_rels/slide623.xml.rels><?xml version="1.0" encoding="UTF-8" standalone="yes"?>
<Relationships xmlns="http://schemas.openxmlformats.org/package/2006/relationships"><Relationship Id="rId2" Type="http://schemas.openxmlformats.org/officeDocument/2006/relationships/notesSlide" Target="../notesSlides/notesSlide623.xml"/><Relationship Id="rId1" Type="http://schemas.openxmlformats.org/officeDocument/2006/relationships/slideLayout" Target="../slideLayouts/slideLayout1.xml"/></Relationships>
</file>

<file path=ppt/slides/_rels/slide624.xml.rels><?xml version="1.0" encoding="UTF-8" standalone="yes"?>
<Relationships xmlns="http://schemas.openxmlformats.org/package/2006/relationships"><Relationship Id="rId2" Type="http://schemas.openxmlformats.org/officeDocument/2006/relationships/notesSlide" Target="../notesSlides/notesSlide624.xml"/><Relationship Id="rId1" Type="http://schemas.openxmlformats.org/officeDocument/2006/relationships/slideLayout" Target="../slideLayouts/slideLayout1.xml"/></Relationships>
</file>

<file path=ppt/slides/_rels/slide625.xml.rels><?xml version="1.0" encoding="UTF-8" standalone="yes"?>
<Relationships xmlns="http://schemas.openxmlformats.org/package/2006/relationships"><Relationship Id="rId2" Type="http://schemas.openxmlformats.org/officeDocument/2006/relationships/notesSlide" Target="../notesSlides/notesSlide625.xml"/><Relationship Id="rId1" Type="http://schemas.openxmlformats.org/officeDocument/2006/relationships/slideLayout" Target="../slideLayouts/slideLayout1.xml"/></Relationships>
</file>

<file path=ppt/slides/_rels/slide626.xml.rels><?xml version="1.0" encoding="UTF-8" standalone="yes"?>
<Relationships xmlns="http://schemas.openxmlformats.org/package/2006/relationships"><Relationship Id="rId2" Type="http://schemas.openxmlformats.org/officeDocument/2006/relationships/notesSlide" Target="../notesSlides/notesSlide626.xml"/><Relationship Id="rId1" Type="http://schemas.openxmlformats.org/officeDocument/2006/relationships/slideLayout" Target="../slideLayouts/slideLayout1.xml"/></Relationships>
</file>

<file path=ppt/slides/_rels/slide627.xml.rels><?xml version="1.0" encoding="UTF-8" standalone="yes"?>
<Relationships xmlns="http://schemas.openxmlformats.org/package/2006/relationships"><Relationship Id="rId2" Type="http://schemas.openxmlformats.org/officeDocument/2006/relationships/notesSlide" Target="../notesSlides/notesSlide627.xml"/><Relationship Id="rId1" Type="http://schemas.openxmlformats.org/officeDocument/2006/relationships/slideLayout" Target="../slideLayouts/slideLayout1.xml"/></Relationships>
</file>

<file path=ppt/slides/_rels/slide628.xml.rels><?xml version="1.0" encoding="UTF-8" standalone="yes"?>
<Relationships xmlns="http://schemas.openxmlformats.org/package/2006/relationships"><Relationship Id="rId2" Type="http://schemas.openxmlformats.org/officeDocument/2006/relationships/notesSlide" Target="../notesSlides/notesSlide628.xml"/><Relationship Id="rId1" Type="http://schemas.openxmlformats.org/officeDocument/2006/relationships/slideLayout" Target="../slideLayouts/slideLayout1.xml"/></Relationships>
</file>

<file path=ppt/slides/_rels/slide629.xml.rels><?xml version="1.0" encoding="UTF-8" standalone="yes"?>
<Relationships xmlns="http://schemas.openxmlformats.org/package/2006/relationships"><Relationship Id="rId2" Type="http://schemas.openxmlformats.org/officeDocument/2006/relationships/notesSlide" Target="../notesSlides/notesSlide62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30.xml.rels><?xml version="1.0" encoding="UTF-8" standalone="yes"?>
<Relationships xmlns="http://schemas.openxmlformats.org/package/2006/relationships"><Relationship Id="rId2" Type="http://schemas.openxmlformats.org/officeDocument/2006/relationships/notesSlide" Target="../notesSlides/notesSlide630.xml"/><Relationship Id="rId1" Type="http://schemas.openxmlformats.org/officeDocument/2006/relationships/slideLayout" Target="../slideLayouts/slideLayout1.xml"/></Relationships>
</file>

<file path=ppt/slides/_rels/slide631.xml.rels><?xml version="1.0" encoding="UTF-8" standalone="yes"?>
<Relationships xmlns="http://schemas.openxmlformats.org/package/2006/relationships"><Relationship Id="rId2" Type="http://schemas.openxmlformats.org/officeDocument/2006/relationships/notesSlide" Target="../notesSlides/notesSlide631.xml"/><Relationship Id="rId1" Type="http://schemas.openxmlformats.org/officeDocument/2006/relationships/slideLayout" Target="../slideLayouts/slideLayout1.xml"/></Relationships>
</file>

<file path=ppt/slides/_rels/slide632.xml.rels><?xml version="1.0" encoding="UTF-8" standalone="yes"?>
<Relationships xmlns="http://schemas.openxmlformats.org/package/2006/relationships"><Relationship Id="rId2" Type="http://schemas.openxmlformats.org/officeDocument/2006/relationships/notesSlide" Target="../notesSlides/notesSlide632.xml"/><Relationship Id="rId1" Type="http://schemas.openxmlformats.org/officeDocument/2006/relationships/slideLayout" Target="../slideLayouts/slideLayout1.xml"/></Relationships>
</file>

<file path=ppt/slides/_rels/slide633.xml.rels><?xml version="1.0" encoding="UTF-8" standalone="yes"?>
<Relationships xmlns="http://schemas.openxmlformats.org/package/2006/relationships"><Relationship Id="rId2" Type="http://schemas.openxmlformats.org/officeDocument/2006/relationships/notesSlide" Target="../notesSlides/notesSlide633.xml"/><Relationship Id="rId1" Type="http://schemas.openxmlformats.org/officeDocument/2006/relationships/slideLayout" Target="../slideLayouts/slideLayout1.xml"/></Relationships>
</file>

<file path=ppt/slides/_rels/slide634.xml.rels><?xml version="1.0" encoding="UTF-8" standalone="yes"?>
<Relationships xmlns="http://schemas.openxmlformats.org/package/2006/relationships"><Relationship Id="rId2" Type="http://schemas.openxmlformats.org/officeDocument/2006/relationships/notesSlide" Target="../notesSlides/notesSlide634.xml"/><Relationship Id="rId1" Type="http://schemas.openxmlformats.org/officeDocument/2006/relationships/slideLayout" Target="../slideLayouts/slideLayout1.xml"/></Relationships>
</file>

<file path=ppt/slides/_rels/slide635.xml.rels><?xml version="1.0" encoding="UTF-8" standalone="yes"?>
<Relationships xmlns="http://schemas.openxmlformats.org/package/2006/relationships"><Relationship Id="rId2" Type="http://schemas.openxmlformats.org/officeDocument/2006/relationships/notesSlide" Target="../notesSlides/notesSlide635.xml"/><Relationship Id="rId1" Type="http://schemas.openxmlformats.org/officeDocument/2006/relationships/slideLayout" Target="../slideLayouts/slideLayout1.xml"/></Relationships>
</file>

<file path=ppt/slides/_rels/slide636.xml.rels><?xml version="1.0" encoding="UTF-8" standalone="yes"?>
<Relationships xmlns="http://schemas.openxmlformats.org/package/2006/relationships"><Relationship Id="rId2" Type="http://schemas.openxmlformats.org/officeDocument/2006/relationships/notesSlide" Target="../notesSlides/notesSlide636.xml"/><Relationship Id="rId1" Type="http://schemas.openxmlformats.org/officeDocument/2006/relationships/slideLayout" Target="../slideLayouts/slideLayout1.xml"/></Relationships>
</file>

<file path=ppt/slides/_rels/slide637.xml.rels><?xml version="1.0" encoding="UTF-8" standalone="yes"?>
<Relationships xmlns="http://schemas.openxmlformats.org/package/2006/relationships"><Relationship Id="rId2" Type="http://schemas.openxmlformats.org/officeDocument/2006/relationships/notesSlide" Target="../notesSlides/notesSlide637.xml"/><Relationship Id="rId1" Type="http://schemas.openxmlformats.org/officeDocument/2006/relationships/slideLayout" Target="../slideLayouts/slideLayout1.xml"/></Relationships>
</file>

<file path=ppt/slides/_rels/slide638.xml.rels><?xml version="1.0" encoding="UTF-8" standalone="yes"?>
<Relationships xmlns="http://schemas.openxmlformats.org/package/2006/relationships"><Relationship Id="rId2" Type="http://schemas.openxmlformats.org/officeDocument/2006/relationships/notesSlide" Target="../notesSlides/notesSlide638.xml"/><Relationship Id="rId1" Type="http://schemas.openxmlformats.org/officeDocument/2006/relationships/slideLayout" Target="../slideLayouts/slideLayout1.xml"/></Relationships>
</file>

<file path=ppt/slides/_rels/slide639.xml.rels><?xml version="1.0" encoding="UTF-8" standalone="yes"?>
<Relationships xmlns="http://schemas.openxmlformats.org/package/2006/relationships"><Relationship Id="rId2" Type="http://schemas.openxmlformats.org/officeDocument/2006/relationships/notesSlide" Target="../notesSlides/notesSlide63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40.xml.rels><?xml version="1.0" encoding="UTF-8" standalone="yes"?>
<Relationships xmlns="http://schemas.openxmlformats.org/package/2006/relationships"><Relationship Id="rId2" Type="http://schemas.openxmlformats.org/officeDocument/2006/relationships/notesSlide" Target="../notesSlides/notesSlide640.xml"/><Relationship Id="rId1" Type="http://schemas.openxmlformats.org/officeDocument/2006/relationships/slideLayout" Target="../slideLayouts/slideLayout1.xml"/></Relationships>
</file>

<file path=ppt/slides/_rels/slide641.xml.rels><?xml version="1.0" encoding="UTF-8" standalone="yes"?>
<Relationships xmlns="http://schemas.openxmlformats.org/package/2006/relationships"><Relationship Id="rId2" Type="http://schemas.openxmlformats.org/officeDocument/2006/relationships/notesSlide" Target="../notesSlides/notesSlide641.xml"/><Relationship Id="rId1" Type="http://schemas.openxmlformats.org/officeDocument/2006/relationships/slideLayout" Target="../slideLayouts/slideLayout1.xml"/></Relationships>
</file>

<file path=ppt/slides/_rels/slide642.xml.rels><?xml version="1.0" encoding="UTF-8" standalone="yes"?>
<Relationships xmlns="http://schemas.openxmlformats.org/package/2006/relationships"><Relationship Id="rId2" Type="http://schemas.openxmlformats.org/officeDocument/2006/relationships/notesSlide" Target="../notesSlides/notesSlide642.xml"/><Relationship Id="rId1" Type="http://schemas.openxmlformats.org/officeDocument/2006/relationships/slideLayout" Target="../slideLayouts/slideLayout1.xml"/></Relationships>
</file>

<file path=ppt/slides/_rels/slide643.xml.rels><?xml version="1.0" encoding="UTF-8" standalone="yes"?>
<Relationships xmlns="http://schemas.openxmlformats.org/package/2006/relationships"><Relationship Id="rId2" Type="http://schemas.openxmlformats.org/officeDocument/2006/relationships/notesSlide" Target="../notesSlides/notesSlide643.xml"/><Relationship Id="rId1" Type="http://schemas.openxmlformats.org/officeDocument/2006/relationships/slideLayout" Target="../slideLayouts/slideLayout1.xml"/></Relationships>
</file>

<file path=ppt/slides/_rels/slide644.xml.rels><?xml version="1.0" encoding="UTF-8" standalone="yes"?>
<Relationships xmlns="http://schemas.openxmlformats.org/package/2006/relationships"><Relationship Id="rId2" Type="http://schemas.openxmlformats.org/officeDocument/2006/relationships/notesSlide" Target="../notesSlides/notesSlide644.xml"/><Relationship Id="rId1" Type="http://schemas.openxmlformats.org/officeDocument/2006/relationships/slideLayout" Target="../slideLayouts/slideLayout1.xml"/></Relationships>
</file>

<file path=ppt/slides/_rels/slide645.xml.rels><?xml version="1.0" encoding="UTF-8" standalone="yes"?>
<Relationships xmlns="http://schemas.openxmlformats.org/package/2006/relationships"><Relationship Id="rId2" Type="http://schemas.openxmlformats.org/officeDocument/2006/relationships/notesSlide" Target="../notesSlides/notesSlide645.xml"/><Relationship Id="rId1" Type="http://schemas.openxmlformats.org/officeDocument/2006/relationships/slideLayout" Target="../slideLayouts/slideLayout1.xml"/></Relationships>
</file>

<file path=ppt/slides/_rels/slide646.xml.rels><?xml version="1.0" encoding="UTF-8" standalone="yes"?>
<Relationships xmlns="http://schemas.openxmlformats.org/package/2006/relationships"><Relationship Id="rId2" Type="http://schemas.openxmlformats.org/officeDocument/2006/relationships/notesSlide" Target="../notesSlides/notesSlide646.xml"/><Relationship Id="rId1" Type="http://schemas.openxmlformats.org/officeDocument/2006/relationships/slideLayout" Target="../slideLayouts/slideLayout1.xml"/></Relationships>
</file>

<file path=ppt/slides/_rels/slide647.xml.rels><?xml version="1.0" encoding="UTF-8" standalone="yes"?>
<Relationships xmlns="http://schemas.openxmlformats.org/package/2006/relationships"><Relationship Id="rId2" Type="http://schemas.openxmlformats.org/officeDocument/2006/relationships/notesSlide" Target="../notesSlides/notesSlide647.xml"/><Relationship Id="rId1" Type="http://schemas.openxmlformats.org/officeDocument/2006/relationships/slideLayout" Target="../slideLayouts/slideLayout1.xml"/></Relationships>
</file>

<file path=ppt/slides/_rels/slide648.xml.rels><?xml version="1.0" encoding="UTF-8" standalone="yes"?>
<Relationships xmlns="http://schemas.openxmlformats.org/package/2006/relationships"><Relationship Id="rId2" Type="http://schemas.openxmlformats.org/officeDocument/2006/relationships/notesSlide" Target="../notesSlides/notesSlide648.xml"/><Relationship Id="rId1" Type="http://schemas.openxmlformats.org/officeDocument/2006/relationships/slideLayout" Target="../slideLayouts/slideLayout1.xml"/></Relationships>
</file>

<file path=ppt/slides/_rels/slide649.xml.rels><?xml version="1.0" encoding="UTF-8" standalone="yes"?>
<Relationships xmlns="http://schemas.openxmlformats.org/package/2006/relationships"><Relationship Id="rId2" Type="http://schemas.openxmlformats.org/officeDocument/2006/relationships/notesSlide" Target="../notesSlides/notesSlide64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50.xml.rels><?xml version="1.0" encoding="UTF-8" standalone="yes"?>
<Relationships xmlns="http://schemas.openxmlformats.org/package/2006/relationships"><Relationship Id="rId2" Type="http://schemas.openxmlformats.org/officeDocument/2006/relationships/notesSlide" Target="../notesSlides/notesSlide650.xml"/><Relationship Id="rId1" Type="http://schemas.openxmlformats.org/officeDocument/2006/relationships/slideLayout" Target="../slideLayouts/slideLayout1.xml"/></Relationships>
</file>

<file path=ppt/slides/_rels/slide651.xml.rels><?xml version="1.0" encoding="UTF-8" standalone="yes"?>
<Relationships xmlns="http://schemas.openxmlformats.org/package/2006/relationships"><Relationship Id="rId2" Type="http://schemas.openxmlformats.org/officeDocument/2006/relationships/notesSlide" Target="../notesSlides/notesSlide651.xml"/><Relationship Id="rId1" Type="http://schemas.openxmlformats.org/officeDocument/2006/relationships/slideLayout" Target="../slideLayouts/slideLayout1.xml"/></Relationships>
</file>

<file path=ppt/slides/_rels/slide652.xml.rels><?xml version="1.0" encoding="UTF-8" standalone="yes"?>
<Relationships xmlns="http://schemas.openxmlformats.org/package/2006/relationships"><Relationship Id="rId2" Type="http://schemas.openxmlformats.org/officeDocument/2006/relationships/notesSlide" Target="../notesSlides/notesSlide652.xml"/><Relationship Id="rId1" Type="http://schemas.openxmlformats.org/officeDocument/2006/relationships/slideLayout" Target="../slideLayouts/slideLayout1.xml"/></Relationships>
</file>

<file path=ppt/slides/_rels/slide653.xml.rels><?xml version="1.0" encoding="UTF-8" standalone="yes"?>
<Relationships xmlns="http://schemas.openxmlformats.org/package/2006/relationships"><Relationship Id="rId2" Type="http://schemas.openxmlformats.org/officeDocument/2006/relationships/notesSlide" Target="../notesSlides/notesSlide653.xml"/><Relationship Id="rId1" Type="http://schemas.openxmlformats.org/officeDocument/2006/relationships/slideLayout" Target="../slideLayouts/slideLayout1.xml"/></Relationships>
</file>

<file path=ppt/slides/_rels/slide654.xml.rels><?xml version="1.0" encoding="UTF-8" standalone="yes"?>
<Relationships xmlns="http://schemas.openxmlformats.org/package/2006/relationships"><Relationship Id="rId2" Type="http://schemas.openxmlformats.org/officeDocument/2006/relationships/notesSlide" Target="../notesSlides/notesSlide654.xml"/><Relationship Id="rId1" Type="http://schemas.openxmlformats.org/officeDocument/2006/relationships/slideLayout" Target="../slideLayouts/slideLayout1.xml"/></Relationships>
</file>

<file path=ppt/slides/_rels/slide655.xml.rels><?xml version="1.0" encoding="UTF-8" standalone="yes"?>
<Relationships xmlns="http://schemas.openxmlformats.org/package/2006/relationships"><Relationship Id="rId2" Type="http://schemas.openxmlformats.org/officeDocument/2006/relationships/notesSlide" Target="../notesSlides/notesSlide655.xml"/><Relationship Id="rId1" Type="http://schemas.openxmlformats.org/officeDocument/2006/relationships/slideLayout" Target="../slideLayouts/slideLayout1.xml"/></Relationships>
</file>

<file path=ppt/slides/_rels/slide656.xml.rels><?xml version="1.0" encoding="UTF-8" standalone="yes"?>
<Relationships xmlns="http://schemas.openxmlformats.org/package/2006/relationships"><Relationship Id="rId2" Type="http://schemas.openxmlformats.org/officeDocument/2006/relationships/notesSlide" Target="../notesSlides/notesSlide656.xml"/><Relationship Id="rId1" Type="http://schemas.openxmlformats.org/officeDocument/2006/relationships/slideLayout" Target="../slideLayouts/slideLayout1.xml"/></Relationships>
</file>

<file path=ppt/slides/_rels/slide657.xml.rels><?xml version="1.0" encoding="UTF-8" standalone="yes"?>
<Relationships xmlns="http://schemas.openxmlformats.org/package/2006/relationships"><Relationship Id="rId2" Type="http://schemas.openxmlformats.org/officeDocument/2006/relationships/notesSlide" Target="../notesSlides/notesSlide657.xml"/><Relationship Id="rId1" Type="http://schemas.openxmlformats.org/officeDocument/2006/relationships/slideLayout" Target="../slideLayouts/slideLayout1.xml"/></Relationships>
</file>

<file path=ppt/slides/_rels/slide658.xml.rels><?xml version="1.0" encoding="UTF-8" standalone="yes"?>
<Relationships xmlns="http://schemas.openxmlformats.org/package/2006/relationships"><Relationship Id="rId2" Type="http://schemas.openxmlformats.org/officeDocument/2006/relationships/notesSlide" Target="../notesSlides/notesSlide658.xml"/><Relationship Id="rId1" Type="http://schemas.openxmlformats.org/officeDocument/2006/relationships/slideLayout" Target="../slideLayouts/slideLayout1.xml"/></Relationships>
</file>

<file path=ppt/slides/_rels/slide659.xml.rels><?xml version="1.0" encoding="UTF-8" standalone="yes"?>
<Relationships xmlns="http://schemas.openxmlformats.org/package/2006/relationships"><Relationship Id="rId2" Type="http://schemas.openxmlformats.org/officeDocument/2006/relationships/notesSlide" Target="../notesSlides/notesSlide65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60.xml.rels><?xml version="1.0" encoding="UTF-8" standalone="yes"?>
<Relationships xmlns="http://schemas.openxmlformats.org/package/2006/relationships"><Relationship Id="rId2" Type="http://schemas.openxmlformats.org/officeDocument/2006/relationships/notesSlide" Target="../notesSlides/notesSlide660.xml"/><Relationship Id="rId1" Type="http://schemas.openxmlformats.org/officeDocument/2006/relationships/slideLayout" Target="../slideLayouts/slideLayout1.xml"/></Relationships>
</file>

<file path=ppt/slides/_rels/slide661.xml.rels><?xml version="1.0" encoding="UTF-8" standalone="yes"?>
<Relationships xmlns="http://schemas.openxmlformats.org/package/2006/relationships"><Relationship Id="rId2" Type="http://schemas.openxmlformats.org/officeDocument/2006/relationships/notesSlide" Target="../notesSlides/notesSlide661.xml"/><Relationship Id="rId1" Type="http://schemas.openxmlformats.org/officeDocument/2006/relationships/slideLayout" Target="../slideLayouts/slideLayout1.xml"/></Relationships>
</file>

<file path=ppt/slides/_rels/slide662.xml.rels><?xml version="1.0" encoding="UTF-8" standalone="yes"?>
<Relationships xmlns="http://schemas.openxmlformats.org/package/2006/relationships"><Relationship Id="rId2" Type="http://schemas.openxmlformats.org/officeDocument/2006/relationships/notesSlide" Target="../notesSlides/notesSlide662.xml"/><Relationship Id="rId1" Type="http://schemas.openxmlformats.org/officeDocument/2006/relationships/slideLayout" Target="../slideLayouts/slideLayout1.xml"/></Relationships>
</file>

<file path=ppt/slides/_rels/slide663.xml.rels><?xml version="1.0" encoding="UTF-8" standalone="yes"?>
<Relationships xmlns="http://schemas.openxmlformats.org/package/2006/relationships"><Relationship Id="rId2" Type="http://schemas.openxmlformats.org/officeDocument/2006/relationships/notesSlide" Target="../notesSlides/notesSlide663.xml"/><Relationship Id="rId1" Type="http://schemas.openxmlformats.org/officeDocument/2006/relationships/slideLayout" Target="../slideLayouts/slideLayout1.xml"/></Relationships>
</file>

<file path=ppt/slides/_rels/slide664.xml.rels><?xml version="1.0" encoding="UTF-8" standalone="yes"?>
<Relationships xmlns="http://schemas.openxmlformats.org/package/2006/relationships"><Relationship Id="rId2" Type="http://schemas.openxmlformats.org/officeDocument/2006/relationships/notesSlide" Target="../notesSlides/notesSlide664.xml"/><Relationship Id="rId1" Type="http://schemas.openxmlformats.org/officeDocument/2006/relationships/slideLayout" Target="../slideLayouts/slideLayout1.xml"/></Relationships>
</file>

<file path=ppt/slides/_rels/slide665.xml.rels><?xml version="1.0" encoding="UTF-8" standalone="yes"?>
<Relationships xmlns="http://schemas.openxmlformats.org/package/2006/relationships"><Relationship Id="rId2" Type="http://schemas.openxmlformats.org/officeDocument/2006/relationships/notesSlide" Target="../notesSlides/notesSlide665.xml"/><Relationship Id="rId1" Type="http://schemas.openxmlformats.org/officeDocument/2006/relationships/slideLayout" Target="../slideLayouts/slideLayout1.xml"/></Relationships>
</file>

<file path=ppt/slides/_rels/slide666.xml.rels><?xml version="1.0" encoding="UTF-8" standalone="yes"?>
<Relationships xmlns="http://schemas.openxmlformats.org/package/2006/relationships"><Relationship Id="rId2" Type="http://schemas.openxmlformats.org/officeDocument/2006/relationships/notesSlide" Target="../notesSlides/notesSlide666.xml"/><Relationship Id="rId1" Type="http://schemas.openxmlformats.org/officeDocument/2006/relationships/slideLayout" Target="../slideLayouts/slideLayout1.xml"/></Relationships>
</file>

<file path=ppt/slides/_rels/slide667.xml.rels><?xml version="1.0" encoding="UTF-8" standalone="yes"?>
<Relationships xmlns="http://schemas.openxmlformats.org/package/2006/relationships"><Relationship Id="rId2" Type="http://schemas.openxmlformats.org/officeDocument/2006/relationships/notesSlide" Target="../notesSlides/notesSlide667.xml"/><Relationship Id="rId1" Type="http://schemas.openxmlformats.org/officeDocument/2006/relationships/slideLayout" Target="../slideLayouts/slideLayout1.xml"/></Relationships>
</file>

<file path=ppt/slides/_rels/slide668.xml.rels><?xml version="1.0" encoding="UTF-8" standalone="yes"?>
<Relationships xmlns="http://schemas.openxmlformats.org/package/2006/relationships"><Relationship Id="rId2" Type="http://schemas.openxmlformats.org/officeDocument/2006/relationships/notesSlide" Target="../notesSlides/notesSlide668.xml"/><Relationship Id="rId1" Type="http://schemas.openxmlformats.org/officeDocument/2006/relationships/slideLayout" Target="../slideLayouts/slideLayout1.xml"/></Relationships>
</file>

<file path=ppt/slides/_rels/slide669.xml.rels><?xml version="1.0" encoding="UTF-8" standalone="yes"?>
<Relationships xmlns="http://schemas.openxmlformats.org/package/2006/relationships"><Relationship Id="rId2" Type="http://schemas.openxmlformats.org/officeDocument/2006/relationships/notesSlide" Target="../notesSlides/notesSlide66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70.xml.rels><?xml version="1.0" encoding="UTF-8" standalone="yes"?>
<Relationships xmlns="http://schemas.openxmlformats.org/package/2006/relationships"><Relationship Id="rId2" Type="http://schemas.openxmlformats.org/officeDocument/2006/relationships/notesSlide" Target="../notesSlides/notesSlide670.xml"/><Relationship Id="rId1" Type="http://schemas.openxmlformats.org/officeDocument/2006/relationships/slideLayout" Target="../slideLayouts/slideLayout1.xml"/></Relationships>
</file>

<file path=ppt/slides/_rels/slide671.xml.rels><?xml version="1.0" encoding="UTF-8" standalone="yes"?>
<Relationships xmlns="http://schemas.openxmlformats.org/package/2006/relationships"><Relationship Id="rId2" Type="http://schemas.openxmlformats.org/officeDocument/2006/relationships/notesSlide" Target="../notesSlides/notesSlide671.xml"/><Relationship Id="rId1" Type="http://schemas.openxmlformats.org/officeDocument/2006/relationships/slideLayout" Target="../slideLayouts/slideLayout1.xml"/></Relationships>
</file>

<file path=ppt/slides/_rels/slide672.xml.rels><?xml version="1.0" encoding="UTF-8" standalone="yes"?>
<Relationships xmlns="http://schemas.openxmlformats.org/package/2006/relationships"><Relationship Id="rId2" Type="http://schemas.openxmlformats.org/officeDocument/2006/relationships/notesSlide" Target="../notesSlides/notesSlide672.xml"/><Relationship Id="rId1" Type="http://schemas.openxmlformats.org/officeDocument/2006/relationships/slideLayout" Target="../slideLayouts/slideLayout1.xml"/></Relationships>
</file>

<file path=ppt/slides/_rels/slide673.xml.rels><?xml version="1.0" encoding="UTF-8" standalone="yes"?>
<Relationships xmlns="http://schemas.openxmlformats.org/package/2006/relationships"><Relationship Id="rId2" Type="http://schemas.openxmlformats.org/officeDocument/2006/relationships/notesSlide" Target="../notesSlides/notesSlide673.xml"/><Relationship Id="rId1" Type="http://schemas.openxmlformats.org/officeDocument/2006/relationships/slideLayout" Target="../slideLayouts/slideLayout1.xml"/></Relationships>
</file>

<file path=ppt/slides/_rels/slide674.xml.rels><?xml version="1.0" encoding="UTF-8" standalone="yes"?>
<Relationships xmlns="http://schemas.openxmlformats.org/package/2006/relationships"><Relationship Id="rId2" Type="http://schemas.openxmlformats.org/officeDocument/2006/relationships/notesSlide" Target="../notesSlides/notesSlide674.xml"/><Relationship Id="rId1" Type="http://schemas.openxmlformats.org/officeDocument/2006/relationships/slideLayout" Target="../slideLayouts/slideLayout1.xml"/></Relationships>
</file>

<file path=ppt/slides/_rels/slide675.xml.rels><?xml version="1.0" encoding="UTF-8" standalone="yes"?>
<Relationships xmlns="http://schemas.openxmlformats.org/package/2006/relationships"><Relationship Id="rId2" Type="http://schemas.openxmlformats.org/officeDocument/2006/relationships/notesSlide" Target="../notesSlides/notesSlide675.xml"/><Relationship Id="rId1" Type="http://schemas.openxmlformats.org/officeDocument/2006/relationships/slideLayout" Target="../slideLayouts/slideLayout1.xml"/></Relationships>
</file>

<file path=ppt/slides/_rels/slide676.xml.rels><?xml version="1.0" encoding="UTF-8" standalone="yes"?>
<Relationships xmlns="http://schemas.openxmlformats.org/package/2006/relationships"><Relationship Id="rId2" Type="http://schemas.openxmlformats.org/officeDocument/2006/relationships/notesSlide" Target="../notesSlides/notesSlide676.xml"/><Relationship Id="rId1" Type="http://schemas.openxmlformats.org/officeDocument/2006/relationships/slideLayout" Target="../slideLayouts/slideLayout1.xml"/></Relationships>
</file>

<file path=ppt/slides/_rels/slide677.xml.rels><?xml version="1.0" encoding="UTF-8" standalone="yes"?>
<Relationships xmlns="http://schemas.openxmlformats.org/package/2006/relationships"><Relationship Id="rId2" Type="http://schemas.openxmlformats.org/officeDocument/2006/relationships/notesSlide" Target="../notesSlides/notesSlide677.xml"/><Relationship Id="rId1" Type="http://schemas.openxmlformats.org/officeDocument/2006/relationships/slideLayout" Target="../slideLayouts/slideLayout1.xml"/></Relationships>
</file>

<file path=ppt/slides/_rels/slide678.xml.rels><?xml version="1.0" encoding="UTF-8" standalone="yes"?>
<Relationships xmlns="http://schemas.openxmlformats.org/package/2006/relationships"><Relationship Id="rId2" Type="http://schemas.openxmlformats.org/officeDocument/2006/relationships/notesSlide" Target="../notesSlides/notesSlide678.xml"/><Relationship Id="rId1" Type="http://schemas.openxmlformats.org/officeDocument/2006/relationships/slideLayout" Target="../slideLayouts/slideLayout1.xml"/></Relationships>
</file>

<file path=ppt/slides/_rels/slide679.xml.rels><?xml version="1.0" encoding="UTF-8" standalone="yes"?>
<Relationships xmlns="http://schemas.openxmlformats.org/package/2006/relationships"><Relationship Id="rId2" Type="http://schemas.openxmlformats.org/officeDocument/2006/relationships/notesSlide" Target="../notesSlides/notesSlide67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80.xml.rels><?xml version="1.0" encoding="UTF-8" standalone="yes"?>
<Relationships xmlns="http://schemas.openxmlformats.org/package/2006/relationships"><Relationship Id="rId2" Type="http://schemas.openxmlformats.org/officeDocument/2006/relationships/notesSlide" Target="../notesSlides/notesSlide680.xml"/><Relationship Id="rId1" Type="http://schemas.openxmlformats.org/officeDocument/2006/relationships/slideLayout" Target="../slideLayouts/slideLayout1.xml"/></Relationships>
</file>

<file path=ppt/slides/_rels/slide681.xml.rels><?xml version="1.0" encoding="UTF-8" standalone="yes"?>
<Relationships xmlns="http://schemas.openxmlformats.org/package/2006/relationships"><Relationship Id="rId2" Type="http://schemas.openxmlformats.org/officeDocument/2006/relationships/notesSlide" Target="../notesSlides/notesSlide681.xml"/><Relationship Id="rId1" Type="http://schemas.openxmlformats.org/officeDocument/2006/relationships/slideLayout" Target="../slideLayouts/slideLayout1.xml"/></Relationships>
</file>

<file path=ppt/slides/_rels/slide682.xml.rels><?xml version="1.0" encoding="UTF-8" standalone="yes"?>
<Relationships xmlns="http://schemas.openxmlformats.org/package/2006/relationships"><Relationship Id="rId2" Type="http://schemas.openxmlformats.org/officeDocument/2006/relationships/notesSlide" Target="../notesSlides/notesSlide682.xml"/><Relationship Id="rId1" Type="http://schemas.openxmlformats.org/officeDocument/2006/relationships/slideLayout" Target="../slideLayouts/slideLayout1.xml"/></Relationships>
</file>

<file path=ppt/slides/_rels/slide683.xml.rels><?xml version="1.0" encoding="UTF-8" standalone="yes"?>
<Relationships xmlns="http://schemas.openxmlformats.org/package/2006/relationships"><Relationship Id="rId2" Type="http://schemas.openxmlformats.org/officeDocument/2006/relationships/notesSlide" Target="../notesSlides/notesSlide683.xml"/><Relationship Id="rId1" Type="http://schemas.openxmlformats.org/officeDocument/2006/relationships/slideLayout" Target="../slideLayouts/slideLayout1.xml"/></Relationships>
</file>

<file path=ppt/slides/_rels/slide684.xml.rels><?xml version="1.0" encoding="UTF-8" standalone="yes"?>
<Relationships xmlns="http://schemas.openxmlformats.org/package/2006/relationships"><Relationship Id="rId2" Type="http://schemas.openxmlformats.org/officeDocument/2006/relationships/notesSlide" Target="../notesSlides/notesSlide684.xml"/><Relationship Id="rId1" Type="http://schemas.openxmlformats.org/officeDocument/2006/relationships/slideLayout" Target="../slideLayouts/slideLayout1.xml"/></Relationships>
</file>

<file path=ppt/slides/_rels/slide685.xml.rels><?xml version="1.0" encoding="UTF-8" standalone="yes"?>
<Relationships xmlns="http://schemas.openxmlformats.org/package/2006/relationships"><Relationship Id="rId2" Type="http://schemas.openxmlformats.org/officeDocument/2006/relationships/notesSlide" Target="../notesSlides/notesSlide685.xml"/><Relationship Id="rId1" Type="http://schemas.openxmlformats.org/officeDocument/2006/relationships/slideLayout" Target="../slideLayouts/slideLayout1.xml"/></Relationships>
</file>

<file path=ppt/slides/_rels/slide686.xml.rels><?xml version="1.0" encoding="UTF-8" standalone="yes"?>
<Relationships xmlns="http://schemas.openxmlformats.org/package/2006/relationships"><Relationship Id="rId2" Type="http://schemas.openxmlformats.org/officeDocument/2006/relationships/notesSlide" Target="../notesSlides/notesSlide686.xml"/><Relationship Id="rId1" Type="http://schemas.openxmlformats.org/officeDocument/2006/relationships/slideLayout" Target="../slideLayouts/slideLayout1.xml"/></Relationships>
</file>

<file path=ppt/slides/_rels/slide687.xml.rels><?xml version="1.0" encoding="UTF-8" standalone="yes"?>
<Relationships xmlns="http://schemas.openxmlformats.org/package/2006/relationships"><Relationship Id="rId2" Type="http://schemas.openxmlformats.org/officeDocument/2006/relationships/notesSlide" Target="../notesSlides/notesSlide687.xml"/><Relationship Id="rId1" Type="http://schemas.openxmlformats.org/officeDocument/2006/relationships/slideLayout" Target="../slideLayouts/slideLayout1.xml"/></Relationships>
</file>

<file path=ppt/slides/_rels/slide688.xml.rels><?xml version="1.0" encoding="UTF-8" standalone="yes"?>
<Relationships xmlns="http://schemas.openxmlformats.org/package/2006/relationships"><Relationship Id="rId2" Type="http://schemas.openxmlformats.org/officeDocument/2006/relationships/notesSlide" Target="../notesSlides/notesSlide688.xml"/><Relationship Id="rId1" Type="http://schemas.openxmlformats.org/officeDocument/2006/relationships/slideLayout" Target="../slideLayouts/slideLayout1.xml"/></Relationships>
</file>

<file path=ppt/slides/_rels/slide689.xml.rels><?xml version="1.0" encoding="UTF-8" standalone="yes"?>
<Relationships xmlns="http://schemas.openxmlformats.org/package/2006/relationships"><Relationship Id="rId2" Type="http://schemas.openxmlformats.org/officeDocument/2006/relationships/notesSlide" Target="../notesSlides/notesSlide68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690.xml.rels><?xml version="1.0" encoding="UTF-8" standalone="yes"?>
<Relationships xmlns="http://schemas.openxmlformats.org/package/2006/relationships"><Relationship Id="rId2" Type="http://schemas.openxmlformats.org/officeDocument/2006/relationships/notesSlide" Target="../notesSlides/notesSlide690.xml"/><Relationship Id="rId1" Type="http://schemas.openxmlformats.org/officeDocument/2006/relationships/slideLayout" Target="../slideLayouts/slideLayout1.xml"/></Relationships>
</file>

<file path=ppt/slides/_rels/slide691.xml.rels><?xml version="1.0" encoding="UTF-8" standalone="yes"?>
<Relationships xmlns="http://schemas.openxmlformats.org/package/2006/relationships"><Relationship Id="rId2" Type="http://schemas.openxmlformats.org/officeDocument/2006/relationships/notesSlide" Target="../notesSlides/notesSlide691.xml"/><Relationship Id="rId1" Type="http://schemas.openxmlformats.org/officeDocument/2006/relationships/slideLayout" Target="../slideLayouts/slideLayout1.xml"/></Relationships>
</file>

<file path=ppt/slides/_rels/slide692.xml.rels><?xml version="1.0" encoding="UTF-8" standalone="yes"?>
<Relationships xmlns="http://schemas.openxmlformats.org/package/2006/relationships"><Relationship Id="rId2" Type="http://schemas.openxmlformats.org/officeDocument/2006/relationships/notesSlide" Target="../notesSlides/notesSlide692.xml"/><Relationship Id="rId1" Type="http://schemas.openxmlformats.org/officeDocument/2006/relationships/slideLayout" Target="../slideLayouts/slideLayout1.xml"/></Relationships>
</file>

<file path=ppt/slides/_rels/slide693.xml.rels><?xml version="1.0" encoding="UTF-8" standalone="yes"?>
<Relationships xmlns="http://schemas.openxmlformats.org/package/2006/relationships"><Relationship Id="rId2" Type="http://schemas.openxmlformats.org/officeDocument/2006/relationships/notesSlide" Target="../notesSlides/notesSlide693.xml"/><Relationship Id="rId1" Type="http://schemas.openxmlformats.org/officeDocument/2006/relationships/slideLayout" Target="../slideLayouts/slideLayout1.xml"/></Relationships>
</file>

<file path=ppt/slides/_rels/slide694.xml.rels><?xml version="1.0" encoding="UTF-8" standalone="yes"?>
<Relationships xmlns="http://schemas.openxmlformats.org/package/2006/relationships"><Relationship Id="rId2" Type="http://schemas.openxmlformats.org/officeDocument/2006/relationships/notesSlide" Target="../notesSlides/notesSlide694.xml"/><Relationship Id="rId1" Type="http://schemas.openxmlformats.org/officeDocument/2006/relationships/slideLayout" Target="../slideLayouts/slideLayout1.xml"/></Relationships>
</file>

<file path=ppt/slides/_rels/slide695.xml.rels><?xml version="1.0" encoding="UTF-8" standalone="yes"?>
<Relationships xmlns="http://schemas.openxmlformats.org/package/2006/relationships"><Relationship Id="rId2" Type="http://schemas.openxmlformats.org/officeDocument/2006/relationships/notesSlide" Target="../notesSlides/notesSlide695.xml"/><Relationship Id="rId1" Type="http://schemas.openxmlformats.org/officeDocument/2006/relationships/slideLayout" Target="../slideLayouts/slideLayout1.xml"/></Relationships>
</file>

<file path=ppt/slides/_rels/slide696.xml.rels><?xml version="1.0" encoding="UTF-8" standalone="yes"?>
<Relationships xmlns="http://schemas.openxmlformats.org/package/2006/relationships"><Relationship Id="rId2" Type="http://schemas.openxmlformats.org/officeDocument/2006/relationships/notesSlide" Target="../notesSlides/notesSlide696.xml"/><Relationship Id="rId1" Type="http://schemas.openxmlformats.org/officeDocument/2006/relationships/slideLayout" Target="../slideLayouts/slideLayout1.xml"/></Relationships>
</file>

<file path=ppt/slides/_rels/slide697.xml.rels><?xml version="1.0" encoding="UTF-8" standalone="yes"?>
<Relationships xmlns="http://schemas.openxmlformats.org/package/2006/relationships"><Relationship Id="rId2" Type="http://schemas.openxmlformats.org/officeDocument/2006/relationships/notesSlide" Target="../notesSlides/notesSlide697.xml"/><Relationship Id="rId1" Type="http://schemas.openxmlformats.org/officeDocument/2006/relationships/slideLayout" Target="../slideLayouts/slideLayout1.xml"/></Relationships>
</file>

<file path=ppt/slides/_rels/slide698.xml.rels><?xml version="1.0" encoding="UTF-8" standalone="yes"?>
<Relationships xmlns="http://schemas.openxmlformats.org/package/2006/relationships"><Relationship Id="rId2" Type="http://schemas.openxmlformats.org/officeDocument/2006/relationships/notesSlide" Target="../notesSlides/notesSlide698.xml"/><Relationship Id="rId1" Type="http://schemas.openxmlformats.org/officeDocument/2006/relationships/slideLayout" Target="../slideLayouts/slideLayout1.xml"/></Relationships>
</file>

<file path=ppt/slides/_rels/slide699.xml.rels><?xml version="1.0" encoding="UTF-8" standalone="yes"?>
<Relationships xmlns="http://schemas.openxmlformats.org/package/2006/relationships"><Relationship Id="rId2" Type="http://schemas.openxmlformats.org/officeDocument/2006/relationships/notesSlide" Target="../notesSlides/notesSlide69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00.xml.rels><?xml version="1.0" encoding="UTF-8" standalone="yes"?>
<Relationships xmlns="http://schemas.openxmlformats.org/package/2006/relationships"><Relationship Id="rId2" Type="http://schemas.openxmlformats.org/officeDocument/2006/relationships/notesSlide" Target="../notesSlides/notesSlide700.xml"/><Relationship Id="rId1" Type="http://schemas.openxmlformats.org/officeDocument/2006/relationships/slideLayout" Target="../slideLayouts/slideLayout1.xml"/></Relationships>
</file>

<file path=ppt/slides/_rels/slide701.xml.rels><?xml version="1.0" encoding="UTF-8" standalone="yes"?>
<Relationships xmlns="http://schemas.openxmlformats.org/package/2006/relationships"><Relationship Id="rId2" Type="http://schemas.openxmlformats.org/officeDocument/2006/relationships/notesSlide" Target="../notesSlides/notesSlide701.xml"/><Relationship Id="rId1" Type="http://schemas.openxmlformats.org/officeDocument/2006/relationships/slideLayout" Target="../slideLayouts/slideLayout1.xml"/></Relationships>
</file>

<file path=ppt/slides/_rels/slide702.xml.rels><?xml version="1.0" encoding="UTF-8" standalone="yes"?>
<Relationships xmlns="http://schemas.openxmlformats.org/package/2006/relationships"><Relationship Id="rId2" Type="http://schemas.openxmlformats.org/officeDocument/2006/relationships/notesSlide" Target="../notesSlides/notesSlide702.xml"/><Relationship Id="rId1" Type="http://schemas.openxmlformats.org/officeDocument/2006/relationships/slideLayout" Target="../slideLayouts/slideLayout1.xml"/></Relationships>
</file>

<file path=ppt/slides/_rels/slide703.xml.rels><?xml version="1.0" encoding="UTF-8" standalone="yes"?>
<Relationships xmlns="http://schemas.openxmlformats.org/package/2006/relationships"><Relationship Id="rId2" Type="http://schemas.openxmlformats.org/officeDocument/2006/relationships/notesSlide" Target="../notesSlides/notesSlide703.xml"/><Relationship Id="rId1" Type="http://schemas.openxmlformats.org/officeDocument/2006/relationships/slideLayout" Target="../slideLayouts/slideLayout1.xml"/></Relationships>
</file>

<file path=ppt/slides/_rels/slide704.xml.rels><?xml version="1.0" encoding="UTF-8" standalone="yes"?>
<Relationships xmlns="http://schemas.openxmlformats.org/package/2006/relationships"><Relationship Id="rId2" Type="http://schemas.openxmlformats.org/officeDocument/2006/relationships/notesSlide" Target="../notesSlides/notesSlide704.xml"/><Relationship Id="rId1" Type="http://schemas.openxmlformats.org/officeDocument/2006/relationships/slideLayout" Target="../slideLayouts/slideLayout1.xml"/></Relationships>
</file>

<file path=ppt/slides/_rels/slide705.xml.rels><?xml version="1.0" encoding="UTF-8" standalone="yes"?>
<Relationships xmlns="http://schemas.openxmlformats.org/package/2006/relationships"><Relationship Id="rId2" Type="http://schemas.openxmlformats.org/officeDocument/2006/relationships/notesSlide" Target="../notesSlides/notesSlide705.xml"/><Relationship Id="rId1" Type="http://schemas.openxmlformats.org/officeDocument/2006/relationships/slideLayout" Target="../slideLayouts/slideLayout1.xml"/></Relationships>
</file>

<file path=ppt/slides/_rels/slide706.xml.rels><?xml version="1.0" encoding="UTF-8" standalone="yes"?>
<Relationships xmlns="http://schemas.openxmlformats.org/package/2006/relationships"><Relationship Id="rId2" Type="http://schemas.openxmlformats.org/officeDocument/2006/relationships/notesSlide" Target="../notesSlides/notesSlide706.xml"/><Relationship Id="rId1" Type="http://schemas.openxmlformats.org/officeDocument/2006/relationships/slideLayout" Target="../slideLayouts/slideLayout1.xml"/></Relationships>
</file>

<file path=ppt/slides/_rels/slide707.xml.rels><?xml version="1.0" encoding="UTF-8" standalone="yes"?>
<Relationships xmlns="http://schemas.openxmlformats.org/package/2006/relationships"><Relationship Id="rId2" Type="http://schemas.openxmlformats.org/officeDocument/2006/relationships/notesSlide" Target="../notesSlides/notesSlide707.xml"/><Relationship Id="rId1" Type="http://schemas.openxmlformats.org/officeDocument/2006/relationships/slideLayout" Target="../slideLayouts/slideLayout1.xml"/></Relationships>
</file>

<file path=ppt/slides/_rels/slide708.xml.rels><?xml version="1.0" encoding="UTF-8" standalone="yes"?>
<Relationships xmlns="http://schemas.openxmlformats.org/package/2006/relationships"><Relationship Id="rId2" Type="http://schemas.openxmlformats.org/officeDocument/2006/relationships/notesSlide" Target="../notesSlides/notesSlide708.xml"/><Relationship Id="rId1" Type="http://schemas.openxmlformats.org/officeDocument/2006/relationships/slideLayout" Target="../slideLayouts/slideLayout1.xml"/></Relationships>
</file>

<file path=ppt/slides/_rels/slide709.xml.rels><?xml version="1.0" encoding="UTF-8" standalone="yes"?>
<Relationships xmlns="http://schemas.openxmlformats.org/package/2006/relationships"><Relationship Id="rId2" Type="http://schemas.openxmlformats.org/officeDocument/2006/relationships/notesSlide" Target="../notesSlides/notesSlide70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10.xml.rels><?xml version="1.0" encoding="UTF-8" standalone="yes"?>
<Relationships xmlns="http://schemas.openxmlformats.org/package/2006/relationships"><Relationship Id="rId2" Type="http://schemas.openxmlformats.org/officeDocument/2006/relationships/notesSlide" Target="../notesSlides/notesSlide710.xml"/><Relationship Id="rId1" Type="http://schemas.openxmlformats.org/officeDocument/2006/relationships/slideLayout" Target="../slideLayouts/slideLayout1.xml"/></Relationships>
</file>

<file path=ppt/slides/_rels/slide711.xml.rels><?xml version="1.0" encoding="UTF-8" standalone="yes"?>
<Relationships xmlns="http://schemas.openxmlformats.org/package/2006/relationships"><Relationship Id="rId2" Type="http://schemas.openxmlformats.org/officeDocument/2006/relationships/notesSlide" Target="../notesSlides/notesSlide711.xml"/><Relationship Id="rId1" Type="http://schemas.openxmlformats.org/officeDocument/2006/relationships/slideLayout" Target="../slideLayouts/slideLayout1.xml"/></Relationships>
</file>

<file path=ppt/slides/_rels/slide712.xml.rels><?xml version="1.0" encoding="UTF-8" standalone="yes"?>
<Relationships xmlns="http://schemas.openxmlformats.org/package/2006/relationships"><Relationship Id="rId2" Type="http://schemas.openxmlformats.org/officeDocument/2006/relationships/notesSlide" Target="../notesSlides/notesSlide712.xml"/><Relationship Id="rId1" Type="http://schemas.openxmlformats.org/officeDocument/2006/relationships/slideLayout" Target="../slideLayouts/slideLayout1.xml"/></Relationships>
</file>

<file path=ppt/slides/_rels/slide713.xml.rels><?xml version="1.0" encoding="UTF-8" standalone="yes"?>
<Relationships xmlns="http://schemas.openxmlformats.org/package/2006/relationships"><Relationship Id="rId2" Type="http://schemas.openxmlformats.org/officeDocument/2006/relationships/notesSlide" Target="../notesSlides/notesSlide713.xml"/><Relationship Id="rId1" Type="http://schemas.openxmlformats.org/officeDocument/2006/relationships/slideLayout" Target="../slideLayouts/slideLayout1.xml"/></Relationships>
</file>

<file path=ppt/slides/_rels/slide714.xml.rels><?xml version="1.0" encoding="UTF-8" standalone="yes"?>
<Relationships xmlns="http://schemas.openxmlformats.org/package/2006/relationships"><Relationship Id="rId2" Type="http://schemas.openxmlformats.org/officeDocument/2006/relationships/notesSlide" Target="../notesSlides/notesSlide714.xml"/><Relationship Id="rId1" Type="http://schemas.openxmlformats.org/officeDocument/2006/relationships/slideLayout" Target="../slideLayouts/slideLayout1.xml"/></Relationships>
</file>

<file path=ppt/slides/_rels/slide715.xml.rels><?xml version="1.0" encoding="UTF-8" standalone="yes"?>
<Relationships xmlns="http://schemas.openxmlformats.org/package/2006/relationships"><Relationship Id="rId2" Type="http://schemas.openxmlformats.org/officeDocument/2006/relationships/notesSlide" Target="../notesSlides/notesSlide715.xml"/><Relationship Id="rId1" Type="http://schemas.openxmlformats.org/officeDocument/2006/relationships/slideLayout" Target="../slideLayouts/slideLayout1.xml"/></Relationships>
</file>

<file path=ppt/slides/_rels/slide716.xml.rels><?xml version="1.0" encoding="UTF-8" standalone="yes"?>
<Relationships xmlns="http://schemas.openxmlformats.org/package/2006/relationships"><Relationship Id="rId2" Type="http://schemas.openxmlformats.org/officeDocument/2006/relationships/notesSlide" Target="../notesSlides/notesSlide716.xml"/><Relationship Id="rId1" Type="http://schemas.openxmlformats.org/officeDocument/2006/relationships/slideLayout" Target="../slideLayouts/slideLayout1.xml"/></Relationships>
</file>

<file path=ppt/slides/_rels/slide717.xml.rels><?xml version="1.0" encoding="UTF-8" standalone="yes"?>
<Relationships xmlns="http://schemas.openxmlformats.org/package/2006/relationships"><Relationship Id="rId2" Type="http://schemas.openxmlformats.org/officeDocument/2006/relationships/notesSlide" Target="../notesSlides/notesSlide717.xml"/><Relationship Id="rId1" Type="http://schemas.openxmlformats.org/officeDocument/2006/relationships/slideLayout" Target="../slideLayouts/slideLayout1.xml"/></Relationships>
</file>

<file path=ppt/slides/_rels/slide718.xml.rels><?xml version="1.0" encoding="UTF-8" standalone="yes"?>
<Relationships xmlns="http://schemas.openxmlformats.org/package/2006/relationships"><Relationship Id="rId2" Type="http://schemas.openxmlformats.org/officeDocument/2006/relationships/notesSlide" Target="../notesSlides/notesSlide718.xml"/><Relationship Id="rId1" Type="http://schemas.openxmlformats.org/officeDocument/2006/relationships/slideLayout" Target="../slideLayouts/slideLayout1.xml"/></Relationships>
</file>

<file path=ppt/slides/_rels/slide719.xml.rels><?xml version="1.0" encoding="UTF-8" standalone="yes"?>
<Relationships xmlns="http://schemas.openxmlformats.org/package/2006/relationships"><Relationship Id="rId2" Type="http://schemas.openxmlformats.org/officeDocument/2006/relationships/notesSlide" Target="../notesSlides/notesSlide71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20.xml.rels><?xml version="1.0" encoding="UTF-8" standalone="yes"?>
<Relationships xmlns="http://schemas.openxmlformats.org/package/2006/relationships"><Relationship Id="rId2" Type="http://schemas.openxmlformats.org/officeDocument/2006/relationships/notesSlide" Target="../notesSlides/notesSlide720.xml"/><Relationship Id="rId1" Type="http://schemas.openxmlformats.org/officeDocument/2006/relationships/slideLayout" Target="../slideLayouts/slideLayout1.xml"/></Relationships>
</file>

<file path=ppt/slides/_rels/slide721.xml.rels><?xml version="1.0" encoding="UTF-8" standalone="yes"?>
<Relationships xmlns="http://schemas.openxmlformats.org/package/2006/relationships"><Relationship Id="rId2" Type="http://schemas.openxmlformats.org/officeDocument/2006/relationships/notesSlide" Target="../notesSlides/notesSlide721.xml"/><Relationship Id="rId1" Type="http://schemas.openxmlformats.org/officeDocument/2006/relationships/slideLayout" Target="../slideLayouts/slideLayout1.xml"/></Relationships>
</file>

<file path=ppt/slides/_rels/slide722.xml.rels><?xml version="1.0" encoding="UTF-8" standalone="yes"?>
<Relationships xmlns="http://schemas.openxmlformats.org/package/2006/relationships"><Relationship Id="rId2" Type="http://schemas.openxmlformats.org/officeDocument/2006/relationships/notesSlide" Target="../notesSlides/notesSlide722.xml"/><Relationship Id="rId1" Type="http://schemas.openxmlformats.org/officeDocument/2006/relationships/slideLayout" Target="../slideLayouts/slideLayout1.xml"/></Relationships>
</file>

<file path=ppt/slides/_rels/slide723.xml.rels><?xml version="1.0" encoding="UTF-8" standalone="yes"?>
<Relationships xmlns="http://schemas.openxmlformats.org/package/2006/relationships"><Relationship Id="rId2" Type="http://schemas.openxmlformats.org/officeDocument/2006/relationships/notesSlide" Target="../notesSlides/notesSlide723.xml"/><Relationship Id="rId1" Type="http://schemas.openxmlformats.org/officeDocument/2006/relationships/slideLayout" Target="../slideLayouts/slideLayout1.xml"/></Relationships>
</file>

<file path=ppt/slides/_rels/slide724.xml.rels><?xml version="1.0" encoding="UTF-8" standalone="yes"?>
<Relationships xmlns="http://schemas.openxmlformats.org/package/2006/relationships"><Relationship Id="rId2" Type="http://schemas.openxmlformats.org/officeDocument/2006/relationships/notesSlide" Target="../notesSlides/notesSlide724.xml"/><Relationship Id="rId1" Type="http://schemas.openxmlformats.org/officeDocument/2006/relationships/slideLayout" Target="../slideLayouts/slideLayout1.xml"/></Relationships>
</file>

<file path=ppt/slides/_rels/slide725.xml.rels><?xml version="1.0" encoding="UTF-8" standalone="yes"?>
<Relationships xmlns="http://schemas.openxmlformats.org/package/2006/relationships"><Relationship Id="rId2" Type="http://schemas.openxmlformats.org/officeDocument/2006/relationships/notesSlide" Target="../notesSlides/notesSlide725.xml"/><Relationship Id="rId1" Type="http://schemas.openxmlformats.org/officeDocument/2006/relationships/slideLayout" Target="../slideLayouts/slideLayout1.xml"/></Relationships>
</file>

<file path=ppt/slides/_rels/slide726.xml.rels><?xml version="1.0" encoding="UTF-8" standalone="yes"?>
<Relationships xmlns="http://schemas.openxmlformats.org/package/2006/relationships"><Relationship Id="rId2" Type="http://schemas.openxmlformats.org/officeDocument/2006/relationships/notesSlide" Target="../notesSlides/notesSlide726.xml"/><Relationship Id="rId1" Type="http://schemas.openxmlformats.org/officeDocument/2006/relationships/slideLayout" Target="../slideLayouts/slideLayout1.xml"/></Relationships>
</file>

<file path=ppt/slides/_rels/slide727.xml.rels><?xml version="1.0" encoding="UTF-8" standalone="yes"?>
<Relationships xmlns="http://schemas.openxmlformats.org/package/2006/relationships"><Relationship Id="rId2" Type="http://schemas.openxmlformats.org/officeDocument/2006/relationships/notesSlide" Target="../notesSlides/notesSlide727.xml"/><Relationship Id="rId1" Type="http://schemas.openxmlformats.org/officeDocument/2006/relationships/slideLayout" Target="../slideLayouts/slideLayout1.xml"/></Relationships>
</file>

<file path=ppt/slides/_rels/slide728.xml.rels><?xml version="1.0" encoding="UTF-8" standalone="yes"?>
<Relationships xmlns="http://schemas.openxmlformats.org/package/2006/relationships"><Relationship Id="rId2" Type="http://schemas.openxmlformats.org/officeDocument/2006/relationships/notesSlide" Target="../notesSlides/notesSlide728.xml"/><Relationship Id="rId1" Type="http://schemas.openxmlformats.org/officeDocument/2006/relationships/slideLayout" Target="../slideLayouts/slideLayout1.xml"/></Relationships>
</file>

<file path=ppt/slides/_rels/slide729.xml.rels><?xml version="1.0" encoding="UTF-8" standalone="yes"?>
<Relationships xmlns="http://schemas.openxmlformats.org/package/2006/relationships"><Relationship Id="rId2" Type="http://schemas.openxmlformats.org/officeDocument/2006/relationships/notesSlide" Target="../notesSlides/notesSlide72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30.xml.rels><?xml version="1.0" encoding="UTF-8" standalone="yes"?>
<Relationships xmlns="http://schemas.openxmlformats.org/package/2006/relationships"><Relationship Id="rId2" Type="http://schemas.openxmlformats.org/officeDocument/2006/relationships/notesSlide" Target="../notesSlides/notesSlide730.xml"/><Relationship Id="rId1" Type="http://schemas.openxmlformats.org/officeDocument/2006/relationships/slideLayout" Target="../slideLayouts/slideLayout1.xml"/></Relationships>
</file>

<file path=ppt/slides/_rels/slide731.xml.rels><?xml version="1.0" encoding="UTF-8" standalone="yes"?>
<Relationships xmlns="http://schemas.openxmlformats.org/package/2006/relationships"><Relationship Id="rId2" Type="http://schemas.openxmlformats.org/officeDocument/2006/relationships/notesSlide" Target="../notesSlides/notesSlide731.xml"/><Relationship Id="rId1" Type="http://schemas.openxmlformats.org/officeDocument/2006/relationships/slideLayout" Target="../slideLayouts/slideLayout1.xml"/></Relationships>
</file>

<file path=ppt/slides/_rels/slide732.xml.rels><?xml version="1.0" encoding="UTF-8" standalone="yes"?>
<Relationships xmlns="http://schemas.openxmlformats.org/package/2006/relationships"><Relationship Id="rId2" Type="http://schemas.openxmlformats.org/officeDocument/2006/relationships/notesSlide" Target="../notesSlides/notesSlide732.xml"/><Relationship Id="rId1" Type="http://schemas.openxmlformats.org/officeDocument/2006/relationships/slideLayout" Target="../slideLayouts/slideLayout1.xml"/></Relationships>
</file>

<file path=ppt/slides/_rels/slide733.xml.rels><?xml version="1.0" encoding="UTF-8" standalone="yes"?>
<Relationships xmlns="http://schemas.openxmlformats.org/package/2006/relationships"><Relationship Id="rId2" Type="http://schemas.openxmlformats.org/officeDocument/2006/relationships/notesSlide" Target="../notesSlides/notesSlide733.xml"/><Relationship Id="rId1" Type="http://schemas.openxmlformats.org/officeDocument/2006/relationships/slideLayout" Target="../slideLayouts/slideLayout1.xml"/></Relationships>
</file>

<file path=ppt/slides/_rels/slide734.xml.rels><?xml version="1.0" encoding="UTF-8" standalone="yes"?>
<Relationships xmlns="http://schemas.openxmlformats.org/package/2006/relationships"><Relationship Id="rId2" Type="http://schemas.openxmlformats.org/officeDocument/2006/relationships/notesSlide" Target="../notesSlides/notesSlide734.xml"/><Relationship Id="rId1" Type="http://schemas.openxmlformats.org/officeDocument/2006/relationships/slideLayout" Target="../slideLayouts/slideLayout1.xml"/></Relationships>
</file>

<file path=ppt/slides/_rels/slide735.xml.rels><?xml version="1.0" encoding="UTF-8" standalone="yes"?>
<Relationships xmlns="http://schemas.openxmlformats.org/package/2006/relationships"><Relationship Id="rId2" Type="http://schemas.openxmlformats.org/officeDocument/2006/relationships/notesSlide" Target="../notesSlides/notesSlide735.xml"/><Relationship Id="rId1" Type="http://schemas.openxmlformats.org/officeDocument/2006/relationships/slideLayout" Target="../slideLayouts/slideLayout1.xml"/></Relationships>
</file>

<file path=ppt/slides/_rels/slide736.xml.rels><?xml version="1.0" encoding="UTF-8" standalone="yes"?>
<Relationships xmlns="http://schemas.openxmlformats.org/package/2006/relationships"><Relationship Id="rId2" Type="http://schemas.openxmlformats.org/officeDocument/2006/relationships/notesSlide" Target="../notesSlides/notesSlide736.xml"/><Relationship Id="rId1" Type="http://schemas.openxmlformats.org/officeDocument/2006/relationships/slideLayout" Target="../slideLayouts/slideLayout1.xml"/></Relationships>
</file>

<file path=ppt/slides/_rels/slide737.xml.rels><?xml version="1.0" encoding="UTF-8" standalone="yes"?>
<Relationships xmlns="http://schemas.openxmlformats.org/package/2006/relationships"><Relationship Id="rId2" Type="http://schemas.openxmlformats.org/officeDocument/2006/relationships/notesSlide" Target="../notesSlides/notesSlide737.xml"/><Relationship Id="rId1" Type="http://schemas.openxmlformats.org/officeDocument/2006/relationships/slideLayout" Target="../slideLayouts/slideLayout1.xml"/></Relationships>
</file>

<file path=ppt/slides/_rels/slide738.xml.rels><?xml version="1.0" encoding="UTF-8" standalone="yes"?>
<Relationships xmlns="http://schemas.openxmlformats.org/package/2006/relationships"><Relationship Id="rId2" Type="http://schemas.openxmlformats.org/officeDocument/2006/relationships/notesSlide" Target="../notesSlides/notesSlide738.xml"/><Relationship Id="rId1" Type="http://schemas.openxmlformats.org/officeDocument/2006/relationships/slideLayout" Target="../slideLayouts/slideLayout1.xml"/></Relationships>
</file>

<file path=ppt/slides/_rels/slide739.xml.rels><?xml version="1.0" encoding="UTF-8" standalone="yes"?>
<Relationships xmlns="http://schemas.openxmlformats.org/package/2006/relationships"><Relationship Id="rId2" Type="http://schemas.openxmlformats.org/officeDocument/2006/relationships/notesSlide" Target="../notesSlides/notesSlide73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40.xml.rels><?xml version="1.0" encoding="UTF-8" standalone="yes"?>
<Relationships xmlns="http://schemas.openxmlformats.org/package/2006/relationships"><Relationship Id="rId2" Type="http://schemas.openxmlformats.org/officeDocument/2006/relationships/notesSlide" Target="../notesSlides/notesSlide740.xml"/><Relationship Id="rId1" Type="http://schemas.openxmlformats.org/officeDocument/2006/relationships/slideLayout" Target="../slideLayouts/slideLayout1.xml"/></Relationships>
</file>

<file path=ppt/slides/_rels/slide741.xml.rels><?xml version="1.0" encoding="UTF-8" standalone="yes"?>
<Relationships xmlns="http://schemas.openxmlformats.org/package/2006/relationships"><Relationship Id="rId2" Type="http://schemas.openxmlformats.org/officeDocument/2006/relationships/notesSlide" Target="../notesSlides/notesSlide741.xml"/><Relationship Id="rId1" Type="http://schemas.openxmlformats.org/officeDocument/2006/relationships/slideLayout" Target="../slideLayouts/slideLayout1.xml"/></Relationships>
</file>

<file path=ppt/slides/_rels/slide742.xml.rels><?xml version="1.0" encoding="UTF-8" standalone="yes"?>
<Relationships xmlns="http://schemas.openxmlformats.org/package/2006/relationships"><Relationship Id="rId2" Type="http://schemas.openxmlformats.org/officeDocument/2006/relationships/notesSlide" Target="../notesSlides/notesSlide742.xml"/><Relationship Id="rId1" Type="http://schemas.openxmlformats.org/officeDocument/2006/relationships/slideLayout" Target="../slideLayouts/slideLayout1.xml"/></Relationships>
</file>

<file path=ppt/slides/_rels/slide743.xml.rels><?xml version="1.0" encoding="UTF-8" standalone="yes"?>
<Relationships xmlns="http://schemas.openxmlformats.org/package/2006/relationships"><Relationship Id="rId2" Type="http://schemas.openxmlformats.org/officeDocument/2006/relationships/notesSlide" Target="../notesSlides/notesSlide743.xml"/><Relationship Id="rId1" Type="http://schemas.openxmlformats.org/officeDocument/2006/relationships/slideLayout" Target="../slideLayouts/slideLayout1.xml"/></Relationships>
</file>

<file path=ppt/slides/_rels/slide744.xml.rels><?xml version="1.0" encoding="UTF-8" standalone="yes"?>
<Relationships xmlns="http://schemas.openxmlformats.org/package/2006/relationships"><Relationship Id="rId2" Type="http://schemas.openxmlformats.org/officeDocument/2006/relationships/notesSlide" Target="../notesSlides/notesSlide744.xml"/><Relationship Id="rId1" Type="http://schemas.openxmlformats.org/officeDocument/2006/relationships/slideLayout" Target="../slideLayouts/slideLayout1.xml"/></Relationships>
</file>

<file path=ppt/slides/_rels/slide745.xml.rels><?xml version="1.0" encoding="UTF-8" standalone="yes"?>
<Relationships xmlns="http://schemas.openxmlformats.org/package/2006/relationships"><Relationship Id="rId2" Type="http://schemas.openxmlformats.org/officeDocument/2006/relationships/notesSlide" Target="../notesSlides/notesSlide745.xml"/><Relationship Id="rId1" Type="http://schemas.openxmlformats.org/officeDocument/2006/relationships/slideLayout" Target="../slideLayouts/slideLayout1.xml"/></Relationships>
</file>

<file path=ppt/slides/_rels/slide746.xml.rels><?xml version="1.0" encoding="UTF-8" standalone="yes"?>
<Relationships xmlns="http://schemas.openxmlformats.org/package/2006/relationships"><Relationship Id="rId2" Type="http://schemas.openxmlformats.org/officeDocument/2006/relationships/notesSlide" Target="../notesSlides/notesSlide746.xml"/><Relationship Id="rId1" Type="http://schemas.openxmlformats.org/officeDocument/2006/relationships/slideLayout" Target="../slideLayouts/slideLayout1.xml"/></Relationships>
</file>

<file path=ppt/slides/_rels/slide747.xml.rels><?xml version="1.0" encoding="UTF-8" standalone="yes"?>
<Relationships xmlns="http://schemas.openxmlformats.org/package/2006/relationships"><Relationship Id="rId2" Type="http://schemas.openxmlformats.org/officeDocument/2006/relationships/notesSlide" Target="../notesSlides/notesSlide747.xml"/><Relationship Id="rId1" Type="http://schemas.openxmlformats.org/officeDocument/2006/relationships/slideLayout" Target="../slideLayouts/slideLayout1.xml"/></Relationships>
</file>

<file path=ppt/slides/_rels/slide748.xml.rels><?xml version="1.0" encoding="UTF-8" standalone="yes"?>
<Relationships xmlns="http://schemas.openxmlformats.org/package/2006/relationships"><Relationship Id="rId2" Type="http://schemas.openxmlformats.org/officeDocument/2006/relationships/notesSlide" Target="../notesSlides/notesSlide748.xml"/><Relationship Id="rId1" Type="http://schemas.openxmlformats.org/officeDocument/2006/relationships/slideLayout" Target="../slideLayouts/slideLayout1.xml"/></Relationships>
</file>

<file path=ppt/slides/_rels/slide749.xml.rels><?xml version="1.0" encoding="UTF-8" standalone="yes"?>
<Relationships xmlns="http://schemas.openxmlformats.org/package/2006/relationships"><Relationship Id="rId2" Type="http://schemas.openxmlformats.org/officeDocument/2006/relationships/notesSlide" Target="../notesSlides/notesSlide74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50.xml.rels><?xml version="1.0" encoding="UTF-8" standalone="yes"?>
<Relationships xmlns="http://schemas.openxmlformats.org/package/2006/relationships"><Relationship Id="rId2" Type="http://schemas.openxmlformats.org/officeDocument/2006/relationships/notesSlide" Target="../notesSlides/notesSlide750.xml"/><Relationship Id="rId1" Type="http://schemas.openxmlformats.org/officeDocument/2006/relationships/slideLayout" Target="../slideLayouts/slideLayout1.xml"/></Relationships>
</file>

<file path=ppt/slides/_rels/slide751.xml.rels><?xml version="1.0" encoding="UTF-8" standalone="yes"?>
<Relationships xmlns="http://schemas.openxmlformats.org/package/2006/relationships"><Relationship Id="rId2" Type="http://schemas.openxmlformats.org/officeDocument/2006/relationships/notesSlide" Target="../notesSlides/notesSlide751.xml"/><Relationship Id="rId1" Type="http://schemas.openxmlformats.org/officeDocument/2006/relationships/slideLayout" Target="../slideLayouts/slideLayout1.xml"/></Relationships>
</file>

<file path=ppt/slides/_rels/slide752.xml.rels><?xml version="1.0" encoding="UTF-8" standalone="yes"?>
<Relationships xmlns="http://schemas.openxmlformats.org/package/2006/relationships"><Relationship Id="rId2" Type="http://schemas.openxmlformats.org/officeDocument/2006/relationships/notesSlide" Target="../notesSlides/notesSlide752.xml"/><Relationship Id="rId1" Type="http://schemas.openxmlformats.org/officeDocument/2006/relationships/slideLayout" Target="../slideLayouts/slideLayout1.xml"/></Relationships>
</file>

<file path=ppt/slides/_rels/slide753.xml.rels><?xml version="1.0" encoding="UTF-8" standalone="yes"?>
<Relationships xmlns="http://schemas.openxmlformats.org/package/2006/relationships"><Relationship Id="rId2" Type="http://schemas.openxmlformats.org/officeDocument/2006/relationships/notesSlide" Target="../notesSlides/notesSlide753.xml"/><Relationship Id="rId1" Type="http://schemas.openxmlformats.org/officeDocument/2006/relationships/slideLayout" Target="../slideLayouts/slideLayout1.xml"/></Relationships>
</file>

<file path=ppt/slides/_rels/slide754.xml.rels><?xml version="1.0" encoding="UTF-8" standalone="yes"?>
<Relationships xmlns="http://schemas.openxmlformats.org/package/2006/relationships"><Relationship Id="rId2" Type="http://schemas.openxmlformats.org/officeDocument/2006/relationships/notesSlide" Target="../notesSlides/notesSlide754.xml"/><Relationship Id="rId1" Type="http://schemas.openxmlformats.org/officeDocument/2006/relationships/slideLayout" Target="../slideLayouts/slideLayout1.xml"/></Relationships>
</file>

<file path=ppt/slides/_rels/slide755.xml.rels><?xml version="1.0" encoding="UTF-8" standalone="yes"?>
<Relationships xmlns="http://schemas.openxmlformats.org/package/2006/relationships"><Relationship Id="rId2" Type="http://schemas.openxmlformats.org/officeDocument/2006/relationships/notesSlide" Target="../notesSlides/notesSlide755.xml"/><Relationship Id="rId1" Type="http://schemas.openxmlformats.org/officeDocument/2006/relationships/slideLayout" Target="../slideLayouts/slideLayout1.xml"/></Relationships>
</file>

<file path=ppt/slides/_rels/slide756.xml.rels><?xml version="1.0" encoding="UTF-8" standalone="yes"?>
<Relationships xmlns="http://schemas.openxmlformats.org/package/2006/relationships"><Relationship Id="rId2" Type="http://schemas.openxmlformats.org/officeDocument/2006/relationships/notesSlide" Target="../notesSlides/notesSlide756.xml"/><Relationship Id="rId1" Type="http://schemas.openxmlformats.org/officeDocument/2006/relationships/slideLayout" Target="../slideLayouts/slideLayout1.xml"/></Relationships>
</file>

<file path=ppt/slides/_rels/slide757.xml.rels><?xml version="1.0" encoding="UTF-8" standalone="yes"?>
<Relationships xmlns="http://schemas.openxmlformats.org/package/2006/relationships"><Relationship Id="rId2" Type="http://schemas.openxmlformats.org/officeDocument/2006/relationships/notesSlide" Target="../notesSlides/notesSlide757.xml"/><Relationship Id="rId1" Type="http://schemas.openxmlformats.org/officeDocument/2006/relationships/slideLayout" Target="../slideLayouts/slideLayout1.xml"/></Relationships>
</file>

<file path=ppt/slides/_rels/slide758.xml.rels><?xml version="1.0" encoding="UTF-8" standalone="yes"?>
<Relationships xmlns="http://schemas.openxmlformats.org/package/2006/relationships"><Relationship Id="rId2" Type="http://schemas.openxmlformats.org/officeDocument/2006/relationships/notesSlide" Target="../notesSlides/notesSlide758.xml"/><Relationship Id="rId1" Type="http://schemas.openxmlformats.org/officeDocument/2006/relationships/slideLayout" Target="../slideLayouts/slideLayout1.xml"/></Relationships>
</file>

<file path=ppt/slides/_rels/slide759.xml.rels><?xml version="1.0" encoding="UTF-8" standalone="yes"?>
<Relationships xmlns="http://schemas.openxmlformats.org/package/2006/relationships"><Relationship Id="rId2" Type="http://schemas.openxmlformats.org/officeDocument/2006/relationships/notesSlide" Target="../notesSlides/notesSlide75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60.xml.rels><?xml version="1.0" encoding="UTF-8" standalone="yes"?>
<Relationships xmlns="http://schemas.openxmlformats.org/package/2006/relationships"><Relationship Id="rId2" Type="http://schemas.openxmlformats.org/officeDocument/2006/relationships/notesSlide" Target="../notesSlides/notesSlide760.xml"/><Relationship Id="rId1" Type="http://schemas.openxmlformats.org/officeDocument/2006/relationships/slideLayout" Target="../slideLayouts/slideLayout1.xml"/></Relationships>
</file>

<file path=ppt/slides/_rels/slide761.xml.rels><?xml version="1.0" encoding="UTF-8" standalone="yes"?>
<Relationships xmlns="http://schemas.openxmlformats.org/package/2006/relationships"><Relationship Id="rId2" Type="http://schemas.openxmlformats.org/officeDocument/2006/relationships/notesSlide" Target="../notesSlides/notesSlide761.xml"/><Relationship Id="rId1" Type="http://schemas.openxmlformats.org/officeDocument/2006/relationships/slideLayout" Target="../slideLayouts/slideLayout1.xml"/></Relationships>
</file>

<file path=ppt/slides/_rels/slide762.xml.rels><?xml version="1.0" encoding="UTF-8" standalone="yes"?>
<Relationships xmlns="http://schemas.openxmlformats.org/package/2006/relationships"><Relationship Id="rId2" Type="http://schemas.openxmlformats.org/officeDocument/2006/relationships/notesSlide" Target="../notesSlides/notesSlide762.xml"/><Relationship Id="rId1" Type="http://schemas.openxmlformats.org/officeDocument/2006/relationships/slideLayout" Target="../slideLayouts/slideLayout1.xml"/></Relationships>
</file>

<file path=ppt/slides/_rels/slide763.xml.rels><?xml version="1.0" encoding="UTF-8" standalone="yes"?>
<Relationships xmlns="http://schemas.openxmlformats.org/package/2006/relationships"><Relationship Id="rId2" Type="http://schemas.openxmlformats.org/officeDocument/2006/relationships/notesSlide" Target="../notesSlides/notesSlide763.xml"/><Relationship Id="rId1" Type="http://schemas.openxmlformats.org/officeDocument/2006/relationships/slideLayout" Target="../slideLayouts/slideLayout1.xml"/></Relationships>
</file>

<file path=ppt/slides/_rels/slide764.xml.rels><?xml version="1.0" encoding="UTF-8" standalone="yes"?>
<Relationships xmlns="http://schemas.openxmlformats.org/package/2006/relationships"><Relationship Id="rId2" Type="http://schemas.openxmlformats.org/officeDocument/2006/relationships/notesSlide" Target="../notesSlides/notesSlide764.xml"/><Relationship Id="rId1" Type="http://schemas.openxmlformats.org/officeDocument/2006/relationships/slideLayout" Target="../slideLayouts/slideLayout1.xml"/></Relationships>
</file>

<file path=ppt/slides/_rels/slide765.xml.rels><?xml version="1.0" encoding="UTF-8" standalone="yes"?>
<Relationships xmlns="http://schemas.openxmlformats.org/package/2006/relationships"><Relationship Id="rId2" Type="http://schemas.openxmlformats.org/officeDocument/2006/relationships/notesSlide" Target="../notesSlides/notesSlide765.xml"/><Relationship Id="rId1" Type="http://schemas.openxmlformats.org/officeDocument/2006/relationships/slideLayout" Target="../slideLayouts/slideLayout1.xml"/></Relationships>
</file>

<file path=ppt/slides/_rels/slide766.xml.rels><?xml version="1.0" encoding="UTF-8" standalone="yes"?>
<Relationships xmlns="http://schemas.openxmlformats.org/package/2006/relationships"><Relationship Id="rId2" Type="http://schemas.openxmlformats.org/officeDocument/2006/relationships/notesSlide" Target="../notesSlides/notesSlide766.xml"/><Relationship Id="rId1" Type="http://schemas.openxmlformats.org/officeDocument/2006/relationships/slideLayout" Target="../slideLayouts/slideLayout1.xml"/></Relationships>
</file>

<file path=ppt/slides/_rels/slide767.xml.rels><?xml version="1.0" encoding="UTF-8" standalone="yes"?>
<Relationships xmlns="http://schemas.openxmlformats.org/package/2006/relationships"><Relationship Id="rId2" Type="http://schemas.openxmlformats.org/officeDocument/2006/relationships/notesSlide" Target="../notesSlides/notesSlide767.xml"/><Relationship Id="rId1" Type="http://schemas.openxmlformats.org/officeDocument/2006/relationships/slideLayout" Target="../slideLayouts/slideLayout1.xml"/></Relationships>
</file>

<file path=ppt/slides/_rels/slide768.xml.rels><?xml version="1.0" encoding="UTF-8" standalone="yes"?>
<Relationships xmlns="http://schemas.openxmlformats.org/package/2006/relationships"><Relationship Id="rId2" Type="http://schemas.openxmlformats.org/officeDocument/2006/relationships/notesSlide" Target="../notesSlides/notesSlide768.xml"/><Relationship Id="rId1" Type="http://schemas.openxmlformats.org/officeDocument/2006/relationships/slideLayout" Target="../slideLayouts/slideLayout1.xml"/></Relationships>
</file>

<file path=ppt/slides/_rels/slide769.xml.rels><?xml version="1.0" encoding="UTF-8" standalone="yes"?>
<Relationships xmlns="http://schemas.openxmlformats.org/package/2006/relationships"><Relationship Id="rId2" Type="http://schemas.openxmlformats.org/officeDocument/2006/relationships/notesSlide" Target="../notesSlides/notesSlide76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70.xml.rels><?xml version="1.0" encoding="UTF-8" standalone="yes"?>
<Relationships xmlns="http://schemas.openxmlformats.org/package/2006/relationships"><Relationship Id="rId2" Type="http://schemas.openxmlformats.org/officeDocument/2006/relationships/notesSlide" Target="../notesSlides/notesSlide770.xml"/><Relationship Id="rId1" Type="http://schemas.openxmlformats.org/officeDocument/2006/relationships/slideLayout" Target="../slideLayouts/slideLayout1.xml"/></Relationships>
</file>

<file path=ppt/slides/_rels/slide771.xml.rels><?xml version="1.0" encoding="UTF-8" standalone="yes"?>
<Relationships xmlns="http://schemas.openxmlformats.org/package/2006/relationships"><Relationship Id="rId2" Type="http://schemas.openxmlformats.org/officeDocument/2006/relationships/notesSlide" Target="../notesSlides/notesSlide771.xml"/><Relationship Id="rId1" Type="http://schemas.openxmlformats.org/officeDocument/2006/relationships/slideLayout" Target="../slideLayouts/slideLayout1.xml"/></Relationships>
</file>

<file path=ppt/slides/_rels/slide772.xml.rels><?xml version="1.0" encoding="UTF-8" standalone="yes"?>
<Relationships xmlns="http://schemas.openxmlformats.org/package/2006/relationships"><Relationship Id="rId2" Type="http://schemas.openxmlformats.org/officeDocument/2006/relationships/notesSlide" Target="../notesSlides/notesSlide772.xml"/><Relationship Id="rId1" Type="http://schemas.openxmlformats.org/officeDocument/2006/relationships/slideLayout" Target="../slideLayouts/slideLayout1.xml"/></Relationships>
</file>

<file path=ppt/slides/_rels/slide773.xml.rels><?xml version="1.0" encoding="UTF-8" standalone="yes"?>
<Relationships xmlns="http://schemas.openxmlformats.org/package/2006/relationships"><Relationship Id="rId2" Type="http://schemas.openxmlformats.org/officeDocument/2006/relationships/notesSlide" Target="../notesSlides/notesSlide773.xml"/><Relationship Id="rId1" Type="http://schemas.openxmlformats.org/officeDocument/2006/relationships/slideLayout" Target="../slideLayouts/slideLayout1.xml"/></Relationships>
</file>

<file path=ppt/slides/_rels/slide774.xml.rels><?xml version="1.0" encoding="UTF-8" standalone="yes"?>
<Relationships xmlns="http://schemas.openxmlformats.org/package/2006/relationships"><Relationship Id="rId2" Type="http://schemas.openxmlformats.org/officeDocument/2006/relationships/notesSlide" Target="../notesSlides/notesSlide774.xml"/><Relationship Id="rId1" Type="http://schemas.openxmlformats.org/officeDocument/2006/relationships/slideLayout" Target="../slideLayouts/slideLayout1.xml"/></Relationships>
</file>

<file path=ppt/slides/_rels/slide775.xml.rels><?xml version="1.0" encoding="UTF-8" standalone="yes"?>
<Relationships xmlns="http://schemas.openxmlformats.org/package/2006/relationships"><Relationship Id="rId2" Type="http://schemas.openxmlformats.org/officeDocument/2006/relationships/notesSlide" Target="../notesSlides/notesSlide775.xml"/><Relationship Id="rId1" Type="http://schemas.openxmlformats.org/officeDocument/2006/relationships/slideLayout" Target="../slideLayouts/slideLayout1.xml"/></Relationships>
</file>

<file path=ppt/slides/_rels/slide776.xml.rels><?xml version="1.0" encoding="UTF-8" standalone="yes"?>
<Relationships xmlns="http://schemas.openxmlformats.org/package/2006/relationships"><Relationship Id="rId2" Type="http://schemas.openxmlformats.org/officeDocument/2006/relationships/notesSlide" Target="../notesSlides/notesSlide776.xml"/><Relationship Id="rId1" Type="http://schemas.openxmlformats.org/officeDocument/2006/relationships/slideLayout" Target="../slideLayouts/slideLayout1.xml"/></Relationships>
</file>

<file path=ppt/slides/_rels/slide777.xml.rels><?xml version="1.0" encoding="UTF-8" standalone="yes"?>
<Relationships xmlns="http://schemas.openxmlformats.org/package/2006/relationships"><Relationship Id="rId2" Type="http://schemas.openxmlformats.org/officeDocument/2006/relationships/notesSlide" Target="../notesSlides/notesSlide777.xml"/><Relationship Id="rId1" Type="http://schemas.openxmlformats.org/officeDocument/2006/relationships/slideLayout" Target="../slideLayouts/slideLayout1.xml"/></Relationships>
</file>

<file path=ppt/slides/_rels/slide778.xml.rels><?xml version="1.0" encoding="UTF-8" standalone="yes"?>
<Relationships xmlns="http://schemas.openxmlformats.org/package/2006/relationships"><Relationship Id="rId2" Type="http://schemas.openxmlformats.org/officeDocument/2006/relationships/notesSlide" Target="../notesSlides/notesSlide778.xml"/><Relationship Id="rId1" Type="http://schemas.openxmlformats.org/officeDocument/2006/relationships/slideLayout" Target="../slideLayouts/slideLayout1.xml"/></Relationships>
</file>

<file path=ppt/slides/_rels/slide779.xml.rels><?xml version="1.0" encoding="UTF-8" standalone="yes"?>
<Relationships xmlns="http://schemas.openxmlformats.org/package/2006/relationships"><Relationship Id="rId2" Type="http://schemas.openxmlformats.org/officeDocument/2006/relationships/notesSlide" Target="../notesSlides/notesSlide77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80.xml.rels><?xml version="1.0" encoding="UTF-8" standalone="yes"?>
<Relationships xmlns="http://schemas.openxmlformats.org/package/2006/relationships"><Relationship Id="rId2" Type="http://schemas.openxmlformats.org/officeDocument/2006/relationships/notesSlide" Target="../notesSlides/notesSlide780.xml"/><Relationship Id="rId1" Type="http://schemas.openxmlformats.org/officeDocument/2006/relationships/slideLayout" Target="../slideLayouts/slideLayout1.xml"/></Relationships>
</file>

<file path=ppt/slides/_rels/slide781.xml.rels><?xml version="1.0" encoding="UTF-8" standalone="yes"?>
<Relationships xmlns="http://schemas.openxmlformats.org/package/2006/relationships"><Relationship Id="rId2" Type="http://schemas.openxmlformats.org/officeDocument/2006/relationships/notesSlide" Target="../notesSlides/notesSlide781.xml"/><Relationship Id="rId1" Type="http://schemas.openxmlformats.org/officeDocument/2006/relationships/slideLayout" Target="../slideLayouts/slideLayout1.xml"/></Relationships>
</file>

<file path=ppt/slides/_rels/slide782.xml.rels><?xml version="1.0" encoding="UTF-8" standalone="yes"?>
<Relationships xmlns="http://schemas.openxmlformats.org/package/2006/relationships"><Relationship Id="rId2" Type="http://schemas.openxmlformats.org/officeDocument/2006/relationships/notesSlide" Target="../notesSlides/notesSlide782.xml"/><Relationship Id="rId1" Type="http://schemas.openxmlformats.org/officeDocument/2006/relationships/slideLayout" Target="../slideLayouts/slideLayout1.xml"/></Relationships>
</file>

<file path=ppt/slides/_rels/slide783.xml.rels><?xml version="1.0" encoding="UTF-8" standalone="yes"?>
<Relationships xmlns="http://schemas.openxmlformats.org/package/2006/relationships"><Relationship Id="rId2" Type="http://schemas.openxmlformats.org/officeDocument/2006/relationships/notesSlide" Target="../notesSlides/notesSlide783.xml"/><Relationship Id="rId1" Type="http://schemas.openxmlformats.org/officeDocument/2006/relationships/slideLayout" Target="../slideLayouts/slideLayout1.xml"/></Relationships>
</file>

<file path=ppt/slides/_rels/slide784.xml.rels><?xml version="1.0" encoding="UTF-8" standalone="yes"?>
<Relationships xmlns="http://schemas.openxmlformats.org/package/2006/relationships"><Relationship Id="rId2" Type="http://schemas.openxmlformats.org/officeDocument/2006/relationships/notesSlide" Target="../notesSlides/notesSlide784.xml"/><Relationship Id="rId1" Type="http://schemas.openxmlformats.org/officeDocument/2006/relationships/slideLayout" Target="../slideLayouts/slideLayout1.xml"/></Relationships>
</file>

<file path=ppt/slides/_rels/slide785.xml.rels><?xml version="1.0" encoding="UTF-8" standalone="yes"?>
<Relationships xmlns="http://schemas.openxmlformats.org/package/2006/relationships"><Relationship Id="rId2" Type="http://schemas.openxmlformats.org/officeDocument/2006/relationships/notesSlide" Target="../notesSlides/notesSlide785.xml"/><Relationship Id="rId1" Type="http://schemas.openxmlformats.org/officeDocument/2006/relationships/slideLayout" Target="../slideLayouts/slideLayout1.xml"/></Relationships>
</file>

<file path=ppt/slides/_rels/slide786.xml.rels><?xml version="1.0" encoding="UTF-8" standalone="yes"?>
<Relationships xmlns="http://schemas.openxmlformats.org/package/2006/relationships"><Relationship Id="rId2" Type="http://schemas.openxmlformats.org/officeDocument/2006/relationships/notesSlide" Target="../notesSlides/notesSlide786.xml"/><Relationship Id="rId1" Type="http://schemas.openxmlformats.org/officeDocument/2006/relationships/slideLayout" Target="../slideLayouts/slideLayout1.xml"/></Relationships>
</file>

<file path=ppt/slides/_rels/slide787.xml.rels><?xml version="1.0" encoding="UTF-8" standalone="yes"?>
<Relationships xmlns="http://schemas.openxmlformats.org/package/2006/relationships"><Relationship Id="rId2" Type="http://schemas.openxmlformats.org/officeDocument/2006/relationships/notesSlide" Target="../notesSlides/notesSlide787.xml"/><Relationship Id="rId1" Type="http://schemas.openxmlformats.org/officeDocument/2006/relationships/slideLayout" Target="../slideLayouts/slideLayout1.xml"/></Relationships>
</file>

<file path=ppt/slides/_rels/slide788.xml.rels><?xml version="1.0" encoding="UTF-8" standalone="yes"?>
<Relationships xmlns="http://schemas.openxmlformats.org/package/2006/relationships"><Relationship Id="rId2" Type="http://schemas.openxmlformats.org/officeDocument/2006/relationships/notesSlide" Target="../notesSlides/notesSlide788.xml"/><Relationship Id="rId1" Type="http://schemas.openxmlformats.org/officeDocument/2006/relationships/slideLayout" Target="../slideLayouts/slideLayout1.xml"/></Relationships>
</file>

<file path=ppt/slides/_rels/slide789.xml.rels><?xml version="1.0" encoding="UTF-8" standalone="yes"?>
<Relationships xmlns="http://schemas.openxmlformats.org/package/2006/relationships"><Relationship Id="rId2" Type="http://schemas.openxmlformats.org/officeDocument/2006/relationships/notesSlide" Target="../notesSlides/notesSlide78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790.xml.rels><?xml version="1.0" encoding="UTF-8" standalone="yes"?>
<Relationships xmlns="http://schemas.openxmlformats.org/package/2006/relationships"><Relationship Id="rId2" Type="http://schemas.openxmlformats.org/officeDocument/2006/relationships/notesSlide" Target="../notesSlides/notesSlide790.xml"/><Relationship Id="rId1" Type="http://schemas.openxmlformats.org/officeDocument/2006/relationships/slideLayout" Target="../slideLayouts/slideLayout1.xml"/></Relationships>
</file>

<file path=ppt/slides/_rels/slide791.xml.rels><?xml version="1.0" encoding="UTF-8" standalone="yes"?>
<Relationships xmlns="http://schemas.openxmlformats.org/package/2006/relationships"><Relationship Id="rId2" Type="http://schemas.openxmlformats.org/officeDocument/2006/relationships/notesSlide" Target="../notesSlides/notesSlide791.xml"/><Relationship Id="rId1" Type="http://schemas.openxmlformats.org/officeDocument/2006/relationships/slideLayout" Target="../slideLayouts/slideLayout1.xml"/></Relationships>
</file>

<file path=ppt/slides/_rels/slide792.xml.rels><?xml version="1.0" encoding="UTF-8" standalone="yes"?>
<Relationships xmlns="http://schemas.openxmlformats.org/package/2006/relationships"><Relationship Id="rId2" Type="http://schemas.openxmlformats.org/officeDocument/2006/relationships/notesSlide" Target="../notesSlides/notesSlide792.xml"/><Relationship Id="rId1" Type="http://schemas.openxmlformats.org/officeDocument/2006/relationships/slideLayout" Target="../slideLayouts/slideLayout1.xml"/></Relationships>
</file>

<file path=ppt/slides/_rels/slide793.xml.rels><?xml version="1.0" encoding="UTF-8" standalone="yes"?>
<Relationships xmlns="http://schemas.openxmlformats.org/package/2006/relationships"><Relationship Id="rId2" Type="http://schemas.openxmlformats.org/officeDocument/2006/relationships/notesSlide" Target="../notesSlides/notesSlide793.xml"/><Relationship Id="rId1" Type="http://schemas.openxmlformats.org/officeDocument/2006/relationships/slideLayout" Target="../slideLayouts/slideLayout1.xml"/></Relationships>
</file>

<file path=ppt/slides/_rels/slide794.xml.rels><?xml version="1.0" encoding="UTF-8" standalone="yes"?>
<Relationships xmlns="http://schemas.openxmlformats.org/package/2006/relationships"><Relationship Id="rId2" Type="http://schemas.openxmlformats.org/officeDocument/2006/relationships/notesSlide" Target="../notesSlides/notesSlide794.xml"/><Relationship Id="rId1" Type="http://schemas.openxmlformats.org/officeDocument/2006/relationships/slideLayout" Target="../slideLayouts/slideLayout1.xml"/></Relationships>
</file>

<file path=ppt/slides/_rels/slide795.xml.rels><?xml version="1.0" encoding="UTF-8" standalone="yes"?>
<Relationships xmlns="http://schemas.openxmlformats.org/package/2006/relationships"><Relationship Id="rId2" Type="http://schemas.openxmlformats.org/officeDocument/2006/relationships/notesSlide" Target="../notesSlides/notesSlide795.xml"/><Relationship Id="rId1" Type="http://schemas.openxmlformats.org/officeDocument/2006/relationships/slideLayout" Target="../slideLayouts/slideLayout1.xml"/></Relationships>
</file>

<file path=ppt/slides/_rels/slide796.xml.rels><?xml version="1.0" encoding="UTF-8" standalone="yes"?>
<Relationships xmlns="http://schemas.openxmlformats.org/package/2006/relationships"><Relationship Id="rId2" Type="http://schemas.openxmlformats.org/officeDocument/2006/relationships/notesSlide" Target="../notesSlides/notesSlide796.xml"/><Relationship Id="rId1" Type="http://schemas.openxmlformats.org/officeDocument/2006/relationships/slideLayout" Target="../slideLayouts/slideLayout1.xml"/></Relationships>
</file>

<file path=ppt/slides/_rels/slide797.xml.rels><?xml version="1.0" encoding="UTF-8" standalone="yes"?>
<Relationships xmlns="http://schemas.openxmlformats.org/package/2006/relationships"><Relationship Id="rId2" Type="http://schemas.openxmlformats.org/officeDocument/2006/relationships/notesSlide" Target="../notesSlides/notesSlide797.xml"/><Relationship Id="rId1" Type="http://schemas.openxmlformats.org/officeDocument/2006/relationships/slideLayout" Target="../slideLayouts/slideLayout1.xml"/></Relationships>
</file>

<file path=ppt/slides/_rels/slide798.xml.rels><?xml version="1.0" encoding="UTF-8" standalone="yes"?>
<Relationships xmlns="http://schemas.openxmlformats.org/package/2006/relationships"><Relationship Id="rId2" Type="http://schemas.openxmlformats.org/officeDocument/2006/relationships/notesSlide" Target="../notesSlides/notesSlide798.xml"/><Relationship Id="rId1" Type="http://schemas.openxmlformats.org/officeDocument/2006/relationships/slideLayout" Target="../slideLayouts/slideLayout1.xml"/></Relationships>
</file>

<file path=ppt/slides/_rels/slide799.xml.rels><?xml version="1.0" encoding="UTF-8" standalone="yes"?>
<Relationships xmlns="http://schemas.openxmlformats.org/package/2006/relationships"><Relationship Id="rId2" Type="http://schemas.openxmlformats.org/officeDocument/2006/relationships/notesSlide" Target="../notesSlides/notesSlide79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00.xml.rels><?xml version="1.0" encoding="UTF-8" standalone="yes"?>
<Relationships xmlns="http://schemas.openxmlformats.org/package/2006/relationships"><Relationship Id="rId2" Type="http://schemas.openxmlformats.org/officeDocument/2006/relationships/notesSlide" Target="../notesSlides/notesSlide800.xml"/><Relationship Id="rId1" Type="http://schemas.openxmlformats.org/officeDocument/2006/relationships/slideLayout" Target="../slideLayouts/slideLayout1.xml"/></Relationships>
</file>

<file path=ppt/slides/_rels/slide801.xml.rels><?xml version="1.0" encoding="UTF-8" standalone="yes"?>
<Relationships xmlns="http://schemas.openxmlformats.org/package/2006/relationships"><Relationship Id="rId2" Type="http://schemas.openxmlformats.org/officeDocument/2006/relationships/notesSlide" Target="../notesSlides/notesSlide801.xml"/><Relationship Id="rId1" Type="http://schemas.openxmlformats.org/officeDocument/2006/relationships/slideLayout" Target="../slideLayouts/slideLayout1.xml"/></Relationships>
</file>

<file path=ppt/slides/_rels/slide802.xml.rels><?xml version="1.0" encoding="UTF-8" standalone="yes"?>
<Relationships xmlns="http://schemas.openxmlformats.org/package/2006/relationships"><Relationship Id="rId2" Type="http://schemas.openxmlformats.org/officeDocument/2006/relationships/notesSlide" Target="../notesSlides/notesSlide802.xml"/><Relationship Id="rId1" Type="http://schemas.openxmlformats.org/officeDocument/2006/relationships/slideLayout" Target="../slideLayouts/slideLayout1.xml"/></Relationships>
</file>

<file path=ppt/slides/_rels/slide803.xml.rels><?xml version="1.0" encoding="UTF-8" standalone="yes"?>
<Relationships xmlns="http://schemas.openxmlformats.org/package/2006/relationships"><Relationship Id="rId2" Type="http://schemas.openxmlformats.org/officeDocument/2006/relationships/notesSlide" Target="../notesSlides/notesSlide803.xml"/><Relationship Id="rId1" Type="http://schemas.openxmlformats.org/officeDocument/2006/relationships/slideLayout" Target="../slideLayouts/slideLayout1.xml"/></Relationships>
</file>

<file path=ppt/slides/_rels/slide804.xml.rels><?xml version="1.0" encoding="UTF-8" standalone="yes"?>
<Relationships xmlns="http://schemas.openxmlformats.org/package/2006/relationships"><Relationship Id="rId2" Type="http://schemas.openxmlformats.org/officeDocument/2006/relationships/notesSlide" Target="../notesSlides/notesSlide804.xml"/><Relationship Id="rId1" Type="http://schemas.openxmlformats.org/officeDocument/2006/relationships/slideLayout" Target="../slideLayouts/slideLayout1.xml"/></Relationships>
</file>

<file path=ppt/slides/_rels/slide805.xml.rels><?xml version="1.0" encoding="UTF-8" standalone="yes"?>
<Relationships xmlns="http://schemas.openxmlformats.org/package/2006/relationships"><Relationship Id="rId2" Type="http://schemas.openxmlformats.org/officeDocument/2006/relationships/notesSlide" Target="../notesSlides/notesSlide805.xml"/><Relationship Id="rId1" Type="http://schemas.openxmlformats.org/officeDocument/2006/relationships/slideLayout" Target="../slideLayouts/slideLayout1.xml"/></Relationships>
</file>

<file path=ppt/slides/_rels/slide806.xml.rels><?xml version="1.0" encoding="UTF-8" standalone="yes"?>
<Relationships xmlns="http://schemas.openxmlformats.org/package/2006/relationships"><Relationship Id="rId2" Type="http://schemas.openxmlformats.org/officeDocument/2006/relationships/notesSlide" Target="../notesSlides/notesSlide806.xml"/><Relationship Id="rId1" Type="http://schemas.openxmlformats.org/officeDocument/2006/relationships/slideLayout" Target="../slideLayouts/slideLayout1.xml"/></Relationships>
</file>

<file path=ppt/slides/_rels/slide807.xml.rels><?xml version="1.0" encoding="UTF-8" standalone="yes"?>
<Relationships xmlns="http://schemas.openxmlformats.org/package/2006/relationships"><Relationship Id="rId2" Type="http://schemas.openxmlformats.org/officeDocument/2006/relationships/notesSlide" Target="../notesSlides/notesSlide807.xml"/><Relationship Id="rId1" Type="http://schemas.openxmlformats.org/officeDocument/2006/relationships/slideLayout" Target="../slideLayouts/slideLayout1.xml"/></Relationships>
</file>

<file path=ppt/slides/_rels/slide808.xml.rels><?xml version="1.0" encoding="UTF-8" standalone="yes"?>
<Relationships xmlns="http://schemas.openxmlformats.org/package/2006/relationships"><Relationship Id="rId2" Type="http://schemas.openxmlformats.org/officeDocument/2006/relationships/notesSlide" Target="../notesSlides/notesSlide808.xml"/><Relationship Id="rId1" Type="http://schemas.openxmlformats.org/officeDocument/2006/relationships/slideLayout" Target="../slideLayouts/slideLayout1.xml"/></Relationships>
</file>

<file path=ppt/slides/_rels/slide809.xml.rels><?xml version="1.0" encoding="UTF-8" standalone="yes"?>
<Relationships xmlns="http://schemas.openxmlformats.org/package/2006/relationships"><Relationship Id="rId2" Type="http://schemas.openxmlformats.org/officeDocument/2006/relationships/notesSlide" Target="../notesSlides/notesSlide80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10.xml.rels><?xml version="1.0" encoding="UTF-8" standalone="yes"?>
<Relationships xmlns="http://schemas.openxmlformats.org/package/2006/relationships"><Relationship Id="rId2" Type="http://schemas.openxmlformats.org/officeDocument/2006/relationships/notesSlide" Target="../notesSlides/notesSlide810.xml"/><Relationship Id="rId1" Type="http://schemas.openxmlformats.org/officeDocument/2006/relationships/slideLayout" Target="../slideLayouts/slideLayout1.xml"/></Relationships>
</file>

<file path=ppt/slides/_rels/slide811.xml.rels><?xml version="1.0" encoding="UTF-8" standalone="yes"?>
<Relationships xmlns="http://schemas.openxmlformats.org/package/2006/relationships"><Relationship Id="rId2" Type="http://schemas.openxmlformats.org/officeDocument/2006/relationships/notesSlide" Target="../notesSlides/notesSlide811.xml"/><Relationship Id="rId1" Type="http://schemas.openxmlformats.org/officeDocument/2006/relationships/slideLayout" Target="../slideLayouts/slideLayout1.xml"/></Relationships>
</file>

<file path=ppt/slides/_rels/slide812.xml.rels><?xml version="1.0" encoding="UTF-8" standalone="yes"?>
<Relationships xmlns="http://schemas.openxmlformats.org/package/2006/relationships"><Relationship Id="rId2" Type="http://schemas.openxmlformats.org/officeDocument/2006/relationships/notesSlide" Target="../notesSlides/notesSlide812.xml"/><Relationship Id="rId1" Type="http://schemas.openxmlformats.org/officeDocument/2006/relationships/slideLayout" Target="../slideLayouts/slideLayout1.xml"/></Relationships>
</file>

<file path=ppt/slides/_rels/slide813.xml.rels><?xml version="1.0" encoding="UTF-8" standalone="yes"?>
<Relationships xmlns="http://schemas.openxmlformats.org/package/2006/relationships"><Relationship Id="rId2" Type="http://schemas.openxmlformats.org/officeDocument/2006/relationships/notesSlide" Target="../notesSlides/notesSlide813.xml"/><Relationship Id="rId1" Type="http://schemas.openxmlformats.org/officeDocument/2006/relationships/slideLayout" Target="../slideLayouts/slideLayout1.xml"/></Relationships>
</file>

<file path=ppt/slides/_rels/slide814.xml.rels><?xml version="1.0" encoding="UTF-8" standalone="yes"?>
<Relationships xmlns="http://schemas.openxmlformats.org/package/2006/relationships"><Relationship Id="rId2" Type="http://schemas.openxmlformats.org/officeDocument/2006/relationships/notesSlide" Target="../notesSlides/notesSlide814.xml"/><Relationship Id="rId1" Type="http://schemas.openxmlformats.org/officeDocument/2006/relationships/slideLayout" Target="../slideLayouts/slideLayout1.xml"/></Relationships>
</file>

<file path=ppt/slides/_rels/slide815.xml.rels><?xml version="1.0" encoding="UTF-8" standalone="yes"?>
<Relationships xmlns="http://schemas.openxmlformats.org/package/2006/relationships"><Relationship Id="rId2" Type="http://schemas.openxmlformats.org/officeDocument/2006/relationships/notesSlide" Target="../notesSlides/notesSlide815.xml"/><Relationship Id="rId1" Type="http://schemas.openxmlformats.org/officeDocument/2006/relationships/slideLayout" Target="../slideLayouts/slideLayout1.xml"/></Relationships>
</file>

<file path=ppt/slides/_rels/slide816.xml.rels><?xml version="1.0" encoding="UTF-8" standalone="yes"?>
<Relationships xmlns="http://schemas.openxmlformats.org/package/2006/relationships"><Relationship Id="rId2" Type="http://schemas.openxmlformats.org/officeDocument/2006/relationships/notesSlide" Target="../notesSlides/notesSlide816.xml"/><Relationship Id="rId1" Type="http://schemas.openxmlformats.org/officeDocument/2006/relationships/slideLayout" Target="../slideLayouts/slideLayout1.xml"/></Relationships>
</file>

<file path=ppt/slides/_rels/slide817.xml.rels><?xml version="1.0" encoding="UTF-8" standalone="yes"?>
<Relationships xmlns="http://schemas.openxmlformats.org/package/2006/relationships"><Relationship Id="rId2" Type="http://schemas.openxmlformats.org/officeDocument/2006/relationships/notesSlide" Target="../notesSlides/notesSlide817.xml"/><Relationship Id="rId1" Type="http://schemas.openxmlformats.org/officeDocument/2006/relationships/slideLayout" Target="../slideLayouts/slideLayout1.xml"/></Relationships>
</file>

<file path=ppt/slides/_rels/slide818.xml.rels><?xml version="1.0" encoding="UTF-8" standalone="yes"?>
<Relationships xmlns="http://schemas.openxmlformats.org/package/2006/relationships"><Relationship Id="rId2" Type="http://schemas.openxmlformats.org/officeDocument/2006/relationships/notesSlide" Target="../notesSlides/notesSlide818.xml"/><Relationship Id="rId1" Type="http://schemas.openxmlformats.org/officeDocument/2006/relationships/slideLayout" Target="../slideLayouts/slideLayout1.xml"/></Relationships>
</file>

<file path=ppt/slides/_rels/slide819.xml.rels><?xml version="1.0" encoding="UTF-8" standalone="yes"?>
<Relationships xmlns="http://schemas.openxmlformats.org/package/2006/relationships"><Relationship Id="rId2" Type="http://schemas.openxmlformats.org/officeDocument/2006/relationships/notesSlide" Target="../notesSlides/notesSlide81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20.xml.rels><?xml version="1.0" encoding="UTF-8" standalone="yes"?>
<Relationships xmlns="http://schemas.openxmlformats.org/package/2006/relationships"><Relationship Id="rId2" Type="http://schemas.openxmlformats.org/officeDocument/2006/relationships/notesSlide" Target="../notesSlides/notesSlide820.xml"/><Relationship Id="rId1" Type="http://schemas.openxmlformats.org/officeDocument/2006/relationships/slideLayout" Target="../slideLayouts/slideLayout1.xml"/></Relationships>
</file>

<file path=ppt/slides/_rels/slide821.xml.rels><?xml version="1.0" encoding="UTF-8" standalone="yes"?>
<Relationships xmlns="http://schemas.openxmlformats.org/package/2006/relationships"><Relationship Id="rId2" Type="http://schemas.openxmlformats.org/officeDocument/2006/relationships/notesSlide" Target="../notesSlides/notesSlide821.xml"/><Relationship Id="rId1" Type="http://schemas.openxmlformats.org/officeDocument/2006/relationships/slideLayout" Target="../slideLayouts/slideLayout1.xml"/></Relationships>
</file>

<file path=ppt/slides/_rels/slide822.xml.rels><?xml version="1.0" encoding="UTF-8" standalone="yes"?>
<Relationships xmlns="http://schemas.openxmlformats.org/package/2006/relationships"><Relationship Id="rId2" Type="http://schemas.openxmlformats.org/officeDocument/2006/relationships/notesSlide" Target="../notesSlides/notesSlide822.xml"/><Relationship Id="rId1" Type="http://schemas.openxmlformats.org/officeDocument/2006/relationships/slideLayout" Target="../slideLayouts/slideLayout1.xml"/></Relationships>
</file>

<file path=ppt/slides/_rels/slide823.xml.rels><?xml version="1.0" encoding="UTF-8" standalone="yes"?>
<Relationships xmlns="http://schemas.openxmlformats.org/package/2006/relationships"><Relationship Id="rId2" Type="http://schemas.openxmlformats.org/officeDocument/2006/relationships/notesSlide" Target="../notesSlides/notesSlide823.xml"/><Relationship Id="rId1" Type="http://schemas.openxmlformats.org/officeDocument/2006/relationships/slideLayout" Target="../slideLayouts/slideLayout1.xml"/></Relationships>
</file>

<file path=ppt/slides/_rels/slide824.xml.rels><?xml version="1.0" encoding="UTF-8" standalone="yes"?>
<Relationships xmlns="http://schemas.openxmlformats.org/package/2006/relationships"><Relationship Id="rId2" Type="http://schemas.openxmlformats.org/officeDocument/2006/relationships/notesSlide" Target="../notesSlides/notesSlide824.xml"/><Relationship Id="rId1" Type="http://schemas.openxmlformats.org/officeDocument/2006/relationships/slideLayout" Target="../slideLayouts/slideLayout1.xml"/></Relationships>
</file>

<file path=ppt/slides/_rels/slide825.xml.rels><?xml version="1.0" encoding="UTF-8" standalone="yes"?>
<Relationships xmlns="http://schemas.openxmlformats.org/package/2006/relationships"><Relationship Id="rId2" Type="http://schemas.openxmlformats.org/officeDocument/2006/relationships/notesSlide" Target="../notesSlides/notesSlide825.xml"/><Relationship Id="rId1" Type="http://schemas.openxmlformats.org/officeDocument/2006/relationships/slideLayout" Target="../slideLayouts/slideLayout1.xml"/></Relationships>
</file>

<file path=ppt/slides/_rels/slide826.xml.rels><?xml version="1.0" encoding="UTF-8" standalone="yes"?>
<Relationships xmlns="http://schemas.openxmlformats.org/package/2006/relationships"><Relationship Id="rId2" Type="http://schemas.openxmlformats.org/officeDocument/2006/relationships/notesSlide" Target="../notesSlides/notesSlide826.xml"/><Relationship Id="rId1" Type="http://schemas.openxmlformats.org/officeDocument/2006/relationships/slideLayout" Target="../slideLayouts/slideLayout1.xml"/></Relationships>
</file>

<file path=ppt/slides/_rels/slide827.xml.rels><?xml version="1.0" encoding="UTF-8" standalone="yes"?>
<Relationships xmlns="http://schemas.openxmlformats.org/package/2006/relationships"><Relationship Id="rId2" Type="http://schemas.openxmlformats.org/officeDocument/2006/relationships/notesSlide" Target="../notesSlides/notesSlide827.xml"/><Relationship Id="rId1" Type="http://schemas.openxmlformats.org/officeDocument/2006/relationships/slideLayout" Target="../slideLayouts/slideLayout1.xml"/></Relationships>
</file>

<file path=ppt/slides/_rels/slide828.xml.rels><?xml version="1.0" encoding="UTF-8" standalone="yes"?>
<Relationships xmlns="http://schemas.openxmlformats.org/package/2006/relationships"><Relationship Id="rId2" Type="http://schemas.openxmlformats.org/officeDocument/2006/relationships/notesSlide" Target="../notesSlides/notesSlide828.xml"/><Relationship Id="rId1" Type="http://schemas.openxmlformats.org/officeDocument/2006/relationships/slideLayout" Target="../slideLayouts/slideLayout1.xml"/></Relationships>
</file>

<file path=ppt/slides/_rels/slide829.xml.rels><?xml version="1.0" encoding="UTF-8" standalone="yes"?>
<Relationships xmlns="http://schemas.openxmlformats.org/package/2006/relationships"><Relationship Id="rId2" Type="http://schemas.openxmlformats.org/officeDocument/2006/relationships/notesSlide" Target="../notesSlides/notesSlide82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30.xml.rels><?xml version="1.0" encoding="UTF-8" standalone="yes"?>
<Relationships xmlns="http://schemas.openxmlformats.org/package/2006/relationships"><Relationship Id="rId2" Type="http://schemas.openxmlformats.org/officeDocument/2006/relationships/notesSlide" Target="../notesSlides/notesSlide830.xml"/><Relationship Id="rId1" Type="http://schemas.openxmlformats.org/officeDocument/2006/relationships/slideLayout" Target="../slideLayouts/slideLayout1.xml"/></Relationships>
</file>

<file path=ppt/slides/_rels/slide831.xml.rels><?xml version="1.0" encoding="UTF-8" standalone="yes"?>
<Relationships xmlns="http://schemas.openxmlformats.org/package/2006/relationships"><Relationship Id="rId2" Type="http://schemas.openxmlformats.org/officeDocument/2006/relationships/notesSlide" Target="../notesSlides/notesSlide831.xml"/><Relationship Id="rId1" Type="http://schemas.openxmlformats.org/officeDocument/2006/relationships/slideLayout" Target="../slideLayouts/slideLayout1.xml"/></Relationships>
</file>

<file path=ppt/slides/_rels/slide832.xml.rels><?xml version="1.0" encoding="UTF-8" standalone="yes"?>
<Relationships xmlns="http://schemas.openxmlformats.org/package/2006/relationships"><Relationship Id="rId2" Type="http://schemas.openxmlformats.org/officeDocument/2006/relationships/notesSlide" Target="../notesSlides/notesSlide832.xml"/><Relationship Id="rId1" Type="http://schemas.openxmlformats.org/officeDocument/2006/relationships/slideLayout" Target="../slideLayouts/slideLayout1.xml"/></Relationships>
</file>

<file path=ppt/slides/_rels/slide833.xml.rels><?xml version="1.0" encoding="UTF-8" standalone="yes"?>
<Relationships xmlns="http://schemas.openxmlformats.org/package/2006/relationships"><Relationship Id="rId2" Type="http://schemas.openxmlformats.org/officeDocument/2006/relationships/notesSlide" Target="../notesSlides/notesSlide833.xml"/><Relationship Id="rId1" Type="http://schemas.openxmlformats.org/officeDocument/2006/relationships/slideLayout" Target="../slideLayouts/slideLayout1.xml"/></Relationships>
</file>

<file path=ppt/slides/_rels/slide834.xml.rels><?xml version="1.0" encoding="UTF-8" standalone="yes"?>
<Relationships xmlns="http://schemas.openxmlformats.org/package/2006/relationships"><Relationship Id="rId2" Type="http://schemas.openxmlformats.org/officeDocument/2006/relationships/notesSlide" Target="../notesSlides/notesSlide834.xml"/><Relationship Id="rId1" Type="http://schemas.openxmlformats.org/officeDocument/2006/relationships/slideLayout" Target="../slideLayouts/slideLayout1.xml"/></Relationships>
</file>

<file path=ppt/slides/_rels/slide835.xml.rels><?xml version="1.0" encoding="UTF-8" standalone="yes"?>
<Relationships xmlns="http://schemas.openxmlformats.org/package/2006/relationships"><Relationship Id="rId2" Type="http://schemas.openxmlformats.org/officeDocument/2006/relationships/notesSlide" Target="../notesSlides/notesSlide835.xml"/><Relationship Id="rId1" Type="http://schemas.openxmlformats.org/officeDocument/2006/relationships/slideLayout" Target="../slideLayouts/slideLayout1.xml"/></Relationships>
</file>

<file path=ppt/slides/_rels/slide836.xml.rels><?xml version="1.0" encoding="UTF-8" standalone="yes"?>
<Relationships xmlns="http://schemas.openxmlformats.org/package/2006/relationships"><Relationship Id="rId2" Type="http://schemas.openxmlformats.org/officeDocument/2006/relationships/notesSlide" Target="../notesSlides/notesSlide836.xml"/><Relationship Id="rId1" Type="http://schemas.openxmlformats.org/officeDocument/2006/relationships/slideLayout" Target="../slideLayouts/slideLayout1.xml"/></Relationships>
</file>

<file path=ppt/slides/_rels/slide837.xml.rels><?xml version="1.0" encoding="UTF-8" standalone="yes"?>
<Relationships xmlns="http://schemas.openxmlformats.org/package/2006/relationships"><Relationship Id="rId2" Type="http://schemas.openxmlformats.org/officeDocument/2006/relationships/notesSlide" Target="../notesSlides/notesSlide837.xml"/><Relationship Id="rId1" Type="http://schemas.openxmlformats.org/officeDocument/2006/relationships/slideLayout" Target="../slideLayouts/slideLayout1.xml"/></Relationships>
</file>

<file path=ppt/slides/_rels/slide838.xml.rels><?xml version="1.0" encoding="UTF-8" standalone="yes"?>
<Relationships xmlns="http://schemas.openxmlformats.org/package/2006/relationships"><Relationship Id="rId2" Type="http://schemas.openxmlformats.org/officeDocument/2006/relationships/notesSlide" Target="../notesSlides/notesSlide838.xml"/><Relationship Id="rId1" Type="http://schemas.openxmlformats.org/officeDocument/2006/relationships/slideLayout" Target="../slideLayouts/slideLayout1.xml"/></Relationships>
</file>

<file path=ppt/slides/_rels/slide839.xml.rels><?xml version="1.0" encoding="UTF-8" standalone="yes"?>
<Relationships xmlns="http://schemas.openxmlformats.org/package/2006/relationships"><Relationship Id="rId2" Type="http://schemas.openxmlformats.org/officeDocument/2006/relationships/notesSlide" Target="../notesSlides/notesSlide839.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40.xml.rels><?xml version="1.0" encoding="UTF-8" standalone="yes"?>
<Relationships xmlns="http://schemas.openxmlformats.org/package/2006/relationships"><Relationship Id="rId2" Type="http://schemas.openxmlformats.org/officeDocument/2006/relationships/notesSlide" Target="../notesSlides/notesSlide840.xml"/><Relationship Id="rId1" Type="http://schemas.openxmlformats.org/officeDocument/2006/relationships/slideLayout" Target="../slideLayouts/slideLayout1.xml"/></Relationships>
</file>

<file path=ppt/slides/_rels/slide841.xml.rels><?xml version="1.0" encoding="UTF-8" standalone="yes"?>
<Relationships xmlns="http://schemas.openxmlformats.org/package/2006/relationships"><Relationship Id="rId2" Type="http://schemas.openxmlformats.org/officeDocument/2006/relationships/notesSlide" Target="../notesSlides/notesSlide841.xml"/><Relationship Id="rId1" Type="http://schemas.openxmlformats.org/officeDocument/2006/relationships/slideLayout" Target="../slideLayouts/slideLayout1.xml"/></Relationships>
</file>

<file path=ppt/slides/_rels/slide842.xml.rels><?xml version="1.0" encoding="UTF-8" standalone="yes"?>
<Relationships xmlns="http://schemas.openxmlformats.org/package/2006/relationships"><Relationship Id="rId2" Type="http://schemas.openxmlformats.org/officeDocument/2006/relationships/notesSlide" Target="../notesSlides/notesSlide842.xml"/><Relationship Id="rId1" Type="http://schemas.openxmlformats.org/officeDocument/2006/relationships/slideLayout" Target="../slideLayouts/slideLayout1.xml"/></Relationships>
</file>

<file path=ppt/slides/_rels/slide843.xml.rels><?xml version="1.0" encoding="UTF-8" standalone="yes"?>
<Relationships xmlns="http://schemas.openxmlformats.org/package/2006/relationships"><Relationship Id="rId2" Type="http://schemas.openxmlformats.org/officeDocument/2006/relationships/notesSlide" Target="../notesSlides/notesSlide843.xml"/><Relationship Id="rId1" Type="http://schemas.openxmlformats.org/officeDocument/2006/relationships/slideLayout" Target="../slideLayouts/slideLayout1.xml"/></Relationships>
</file>

<file path=ppt/slides/_rels/slide844.xml.rels><?xml version="1.0" encoding="UTF-8" standalone="yes"?>
<Relationships xmlns="http://schemas.openxmlformats.org/package/2006/relationships"><Relationship Id="rId2" Type="http://schemas.openxmlformats.org/officeDocument/2006/relationships/notesSlide" Target="../notesSlides/notesSlide844.xml"/><Relationship Id="rId1" Type="http://schemas.openxmlformats.org/officeDocument/2006/relationships/slideLayout" Target="../slideLayouts/slideLayout1.xml"/></Relationships>
</file>

<file path=ppt/slides/_rels/slide845.xml.rels><?xml version="1.0" encoding="UTF-8" standalone="yes"?>
<Relationships xmlns="http://schemas.openxmlformats.org/package/2006/relationships"><Relationship Id="rId2" Type="http://schemas.openxmlformats.org/officeDocument/2006/relationships/notesSlide" Target="../notesSlides/notesSlide845.xml"/><Relationship Id="rId1" Type="http://schemas.openxmlformats.org/officeDocument/2006/relationships/slideLayout" Target="../slideLayouts/slideLayout1.xml"/></Relationships>
</file>

<file path=ppt/slides/_rels/slide846.xml.rels><?xml version="1.0" encoding="UTF-8" standalone="yes"?>
<Relationships xmlns="http://schemas.openxmlformats.org/package/2006/relationships"><Relationship Id="rId2" Type="http://schemas.openxmlformats.org/officeDocument/2006/relationships/notesSlide" Target="../notesSlides/notesSlide846.xml"/><Relationship Id="rId1" Type="http://schemas.openxmlformats.org/officeDocument/2006/relationships/slideLayout" Target="../slideLayouts/slideLayout1.xml"/></Relationships>
</file>

<file path=ppt/slides/_rels/slide847.xml.rels><?xml version="1.0" encoding="UTF-8" standalone="yes"?>
<Relationships xmlns="http://schemas.openxmlformats.org/package/2006/relationships"><Relationship Id="rId2" Type="http://schemas.openxmlformats.org/officeDocument/2006/relationships/notesSlide" Target="../notesSlides/notesSlide847.xml"/><Relationship Id="rId1" Type="http://schemas.openxmlformats.org/officeDocument/2006/relationships/slideLayout" Target="../slideLayouts/slideLayout1.xml"/></Relationships>
</file>

<file path=ppt/slides/_rels/slide848.xml.rels><?xml version="1.0" encoding="UTF-8" standalone="yes"?>
<Relationships xmlns="http://schemas.openxmlformats.org/package/2006/relationships"><Relationship Id="rId2" Type="http://schemas.openxmlformats.org/officeDocument/2006/relationships/notesSlide" Target="../notesSlides/notesSlide848.xml"/><Relationship Id="rId1" Type="http://schemas.openxmlformats.org/officeDocument/2006/relationships/slideLayout" Target="../slideLayouts/slideLayout1.xml"/></Relationships>
</file>

<file path=ppt/slides/_rels/slide849.xml.rels><?xml version="1.0" encoding="UTF-8" standalone="yes"?>
<Relationships xmlns="http://schemas.openxmlformats.org/package/2006/relationships"><Relationship Id="rId2" Type="http://schemas.openxmlformats.org/officeDocument/2006/relationships/notesSlide" Target="../notesSlides/notesSlide84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50.xml.rels><?xml version="1.0" encoding="UTF-8" standalone="yes"?>
<Relationships xmlns="http://schemas.openxmlformats.org/package/2006/relationships"><Relationship Id="rId2" Type="http://schemas.openxmlformats.org/officeDocument/2006/relationships/notesSlide" Target="../notesSlides/notesSlide850.xml"/><Relationship Id="rId1" Type="http://schemas.openxmlformats.org/officeDocument/2006/relationships/slideLayout" Target="../slideLayouts/slideLayout1.xml"/></Relationships>
</file>

<file path=ppt/slides/_rels/slide851.xml.rels><?xml version="1.0" encoding="UTF-8" standalone="yes"?>
<Relationships xmlns="http://schemas.openxmlformats.org/package/2006/relationships"><Relationship Id="rId2" Type="http://schemas.openxmlformats.org/officeDocument/2006/relationships/notesSlide" Target="../notesSlides/notesSlide851.xml"/><Relationship Id="rId1" Type="http://schemas.openxmlformats.org/officeDocument/2006/relationships/slideLayout" Target="../slideLayouts/slideLayout1.xml"/></Relationships>
</file>

<file path=ppt/slides/_rels/slide852.xml.rels><?xml version="1.0" encoding="UTF-8" standalone="yes"?>
<Relationships xmlns="http://schemas.openxmlformats.org/package/2006/relationships"><Relationship Id="rId2" Type="http://schemas.openxmlformats.org/officeDocument/2006/relationships/notesSlide" Target="../notesSlides/notesSlide852.xml"/><Relationship Id="rId1" Type="http://schemas.openxmlformats.org/officeDocument/2006/relationships/slideLayout" Target="../slideLayouts/slideLayout1.xml"/></Relationships>
</file>

<file path=ppt/slides/_rels/slide853.xml.rels><?xml version="1.0" encoding="UTF-8" standalone="yes"?>
<Relationships xmlns="http://schemas.openxmlformats.org/package/2006/relationships"><Relationship Id="rId2" Type="http://schemas.openxmlformats.org/officeDocument/2006/relationships/notesSlide" Target="../notesSlides/notesSlide853.xml"/><Relationship Id="rId1" Type="http://schemas.openxmlformats.org/officeDocument/2006/relationships/slideLayout" Target="../slideLayouts/slideLayout1.xml"/></Relationships>
</file>

<file path=ppt/slides/_rels/slide854.xml.rels><?xml version="1.0" encoding="UTF-8" standalone="yes"?>
<Relationships xmlns="http://schemas.openxmlformats.org/package/2006/relationships"><Relationship Id="rId2" Type="http://schemas.openxmlformats.org/officeDocument/2006/relationships/notesSlide" Target="../notesSlides/notesSlide854.xml"/><Relationship Id="rId1" Type="http://schemas.openxmlformats.org/officeDocument/2006/relationships/slideLayout" Target="../slideLayouts/slideLayout1.xml"/></Relationships>
</file>

<file path=ppt/slides/_rels/slide855.xml.rels><?xml version="1.0" encoding="UTF-8" standalone="yes"?>
<Relationships xmlns="http://schemas.openxmlformats.org/package/2006/relationships"><Relationship Id="rId2" Type="http://schemas.openxmlformats.org/officeDocument/2006/relationships/notesSlide" Target="../notesSlides/notesSlide855.xml"/><Relationship Id="rId1" Type="http://schemas.openxmlformats.org/officeDocument/2006/relationships/slideLayout" Target="../slideLayouts/slideLayout1.xml"/></Relationships>
</file>

<file path=ppt/slides/_rels/slide856.xml.rels><?xml version="1.0" encoding="UTF-8" standalone="yes"?>
<Relationships xmlns="http://schemas.openxmlformats.org/package/2006/relationships"><Relationship Id="rId2" Type="http://schemas.openxmlformats.org/officeDocument/2006/relationships/notesSlide" Target="../notesSlides/notesSlide856.xml"/><Relationship Id="rId1" Type="http://schemas.openxmlformats.org/officeDocument/2006/relationships/slideLayout" Target="../slideLayouts/slideLayout1.xml"/></Relationships>
</file>

<file path=ppt/slides/_rels/slide857.xml.rels><?xml version="1.0" encoding="UTF-8" standalone="yes"?>
<Relationships xmlns="http://schemas.openxmlformats.org/package/2006/relationships"><Relationship Id="rId2" Type="http://schemas.openxmlformats.org/officeDocument/2006/relationships/notesSlide" Target="../notesSlides/notesSlide857.xml"/><Relationship Id="rId1" Type="http://schemas.openxmlformats.org/officeDocument/2006/relationships/slideLayout" Target="../slideLayouts/slideLayout1.xml"/></Relationships>
</file>

<file path=ppt/slides/_rels/slide858.xml.rels><?xml version="1.0" encoding="UTF-8" standalone="yes"?>
<Relationships xmlns="http://schemas.openxmlformats.org/package/2006/relationships"><Relationship Id="rId2" Type="http://schemas.openxmlformats.org/officeDocument/2006/relationships/notesSlide" Target="../notesSlides/notesSlide858.xml"/><Relationship Id="rId1" Type="http://schemas.openxmlformats.org/officeDocument/2006/relationships/slideLayout" Target="../slideLayouts/slideLayout1.xml"/></Relationships>
</file>

<file path=ppt/slides/_rels/slide859.xml.rels><?xml version="1.0" encoding="UTF-8" standalone="yes"?>
<Relationships xmlns="http://schemas.openxmlformats.org/package/2006/relationships"><Relationship Id="rId2" Type="http://schemas.openxmlformats.org/officeDocument/2006/relationships/notesSlide" Target="../notesSlides/notesSlide859.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60.xml.rels><?xml version="1.0" encoding="UTF-8" standalone="yes"?>
<Relationships xmlns="http://schemas.openxmlformats.org/package/2006/relationships"><Relationship Id="rId2" Type="http://schemas.openxmlformats.org/officeDocument/2006/relationships/notesSlide" Target="../notesSlides/notesSlide860.xml"/><Relationship Id="rId1" Type="http://schemas.openxmlformats.org/officeDocument/2006/relationships/slideLayout" Target="../slideLayouts/slideLayout1.xml"/></Relationships>
</file>

<file path=ppt/slides/_rels/slide861.xml.rels><?xml version="1.0" encoding="UTF-8" standalone="yes"?>
<Relationships xmlns="http://schemas.openxmlformats.org/package/2006/relationships"><Relationship Id="rId2" Type="http://schemas.openxmlformats.org/officeDocument/2006/relationships/notesSlide" Target="../notesSlides/notesSlide861.xml"/><Relationship Id="rId1" Type="http://schemas.openxmlformats.org/officeDocument/2006/relationships/slideLayout" Target="../slideLayouts/slideLayout1.xml"/></Relationships>
</file>

<file path=ppt/slides/_rels/slide862.xml.rels><?xml version="1.0" encoding="UTF-8" standalone="yes"?>
<Relationships xmlns="http://schemas.openxmlformats.org/package/2006/relationships"><Relationship Id="rId2" Type="http://schemas.openxmlformats.org/officeDocument/2006/relationships/notesSlide" Target="../notesSlides/notesSlide862.xml"/><Relationship Id="rId1" Type="http://schemas.openxmlformats.org/officeDocument/2006/relationships/slideLayout" Target="../slideLayouts/slideLayout1.xml"/></Relationships>
</file>

<file path=ppt/slides/_rels/slide863.xml.rels><?xml version="1.0" encoding="UTF-8" standalone="yes"?>
<Relationships xmlns="http://schemas.openxmlformats.org/package/2006/relationships"><Relationship Id="rId2" Type="http://schemas.openxmlformats.org/officeDocument/2006/relationships/notesSlide" Target="../notesSlides/notesSlide863.xml"/><Relationship Id="rId1" Type="http://schemas.openxmlformats.org/officeDocument/2006/relationships/slideLayout" Target="../slideLayouts/slideLayout1.xml"/></Relationships>
</file>

<file path=ppt/slides/_rels/slide864.xml.rels><?xml version="1.0" encoding="UTF-8" standalone="yes"?>
<Relationships xmlns="http://schemas.openxmlformats.org/package/2006/relationships"><Relationship Id="rId2" Type="http://schemas.openxmlformats.org/officeDocument/2006/relationships/notesSlide" Target="../notesSlides/notesSlide864.xml"/><Relationship Id="rId1" Type="http://schemas.openxmlformats.org/officeDocument/2006/relationships/slideLayout" Target="../slideLayouts/slideLayout1.xml"/></Relationships>
</file>

<file path=ppt/slides/_rels/slide865.xml.rels><?xml version="1.0" encoding="UTF-8" standalone="yes"?>
<Relationships xmlns="http://schemas.openxmlformats.org/package/2006/relationships"><Relationship Id="rId2" Type="http://schemas.openxmlformats.org/officeDocument/2006/relationships/notesSlide" Target="../notesSlides/notesSlide865.xml"/><Relationship Id="rId1" Type="http://schemas.openxmlformats.org/officeDocument/2006/relationships/slideLayout" Target="../slideLayouts/slideLayout1.xml"/></Relationships>
</file>

<file path=ppt/slides/_rels/slide866.xml.rels><?xml version="1.0" encoding="UTF-8" standalone="yes"?>
<Relationships xmlns="http://schemas.openxmlformats.org/package/2006/relationships"><Relationship Id="rId2" Type="http://schemas.openxmlformats.org/officeDocument/2006/relationships/notesSlide" Target="../notesSlides/notesSlide866.xml"/><Relationship Id="rId1" Type="http://schemas.openxmlformats.org/officeDocument/2006/relationships/slideLayout" Target="../slideLayouts/slideLayout1.xml"/></Relationships>
</file>

<file path=ppt/slides/_rels/slide867.xml.rels><?xml version="1.0" encoding="UTF-8" standalone="yes"?>
<Relationships xmlns="http://schemas.openxmlformats.org/package/2006/relationships"><Relationship Id="rId2" Type="http://schemas.openxmlformats.org/officeDocument/2006/relationships/notesSlide" Target="../notesSlides/notesSlide867.xml"/><Relationship Id="rId1" Type="http://schemas.openxmlformats.org/officeDocument/2006/relationships/slideLayout" Target="../slideLayouts/slideLayout1.xml"/></Relationships>
</file>

<file path=ppt/slides/_rels/slide868.xml.rels><?xml version="1.0" encoding="UTF-8" standalone="yes"?>
<Relationships xmlns="http://schemas.openxmlformats.org/package/2006/relationships"><Relationship Id="rId2" Type="http://schemas.openxmlformats.org/officeDocument/2006/relationships/notesSlide" Target="../notesSlides/notesSlide868.xml"/><Relationship Id="rId1" Type="http://schemas.openxmlformats.org/officeDocument/2006/relationships/slideLayout" Target="../slideLayouts/slideLayout1.xml"/></Relationships>
</file>

<file path=ppt/slides/_rels/slide869.xml.rels><?xml version="1.0" encoding="UTF-8" standalone="yes"?>
<Relationships xmlns="http://schemas.openxmlformats.org/package/2006/relationships"><Relationship Id="rId2" Type="http://schemas.openxmlformats.org/officeDocument/2006/relationships/notesSlide" Target="../notesSlides/notesSlide86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70.xml.rels><?xml version="1.0" encoding="UTF-8" standalone="yes"?>
<Relationships xmlns="http://schemas.openxmlformats.org/package/2006/relationships"><Relationship Id="rId2" Type="http://schemas.openxmlformats.org/officeDocument/2006/relationships/notesSlide" Target="../notesSlides/notesSlide870.xml"/><Relationship Id="rId1" Type="http://schemas.openxmlformats.org/officeDocument/2006/relationships/slideLayout" Target="../slideLayouts/slideLayout1.xml"/></Relationships>
</file>

<file path=ppt/slides/_rels/slide871.xml.rels><?xml version="1.0" encoding="UTF-8" standalone="yes"?>
<Relationships xmlns="http://schemas.openxmlformats.org/package/2006/relationships"><Relationship Id="rId2" Type="http://schemas.openxmlformats.org/officeDocument/2006/relationships/notesSlide" Target="../notesSlides/notesSlide871.xml"/><Relationship Id="rId1" Type="http://schemas.openxmlformats.org/officeDocument/2006/relationships/slideLayout" Target="../slideLayouts/slideLayout1.xml"/></Relationships>
</file>

<file path=ppt/slides/_rels/slide872.xml.rels><?xml version="1.0" encoding="UTF-8" standalone="yes"?>
<Relationships xmlns="http://schemas.openxmlformats.org/package/2006/relationships"><Relationship Id="rId2" Type="http://schemas.openxmlformats.org/officeDocument/2006/relationships/notesSlide" Target="../notesSlides/notesSlide872.xml"/><Relationship Id="rId1" Type="http://schemas.openxmlformats.org/officeDocument/2006/relationships/slideLayout" Target="../slideLayouts/slideLayout1.xml"/></Relationships>
</file>

<file path=ppt/slides/_rels/slide873.xml.rels><?xml version="1.0" encoding="UTF-8" standalone="yes"?>
<Relationships xmlns="http://schemas.openxmlformats.org/package/2006/relationships"><Relationship Id="rId2" Type="http://schemas.openxmlformats.org/officeDocument/2006/relationships/notesSlide" Target="../notesSlides/notesSlide873.xml"/><Relationship Id="rId1" Type="http://schemas.openxmlformats.org/officeDocument/2006/relationships/slideLayout" Target="../slideLayouts/slideLayout1.xml"/></Relationships>
</file>

<file path=ppt/slides/_rels/slide874.xml.rels><?xml version="1.0" encoding="UTF-8" standalone="yes"?>
<Relationships xmlns="http://schemas.openxmlformats.org/package/2006/relationships"><Relationship Id="rId2" Type="http://schemas.openxmlformats.org/officeDocument/2006/relationships/notesSlide" Target="../notesSlides/notesSlide874.xml"/><Relationship Id="rId1" Type="http://schemas.openxmlformats.org/officeDocument/2006/relationships/slideLayout" Target="../slideLayouts/slideLayout1.xml"/></Relationships>
</file>

<file path=ppt/slides/_rels/slide875.xml.rels><?xml version="1.0" encoding="UTF-8" standalone="yes"?>
<Relationships xmlns="http://schemas.openxmlformats.org/package/2006/relationships"><Relationship Id="rId2" Type="http://schemas.openxmlformats.org/officeDocument/2006/relationships/notesSlide" Target="../notesSlides/notesSlide875.xml"/><Relationship Id="rId1" Type="http://schemas.openxmlformats.org/officeDocument/2006/relationships/slideLayout" Target="../slideLayouts/slideLayout1.xml"/></Relationships>
</file>

<file path=ppt/slides/_rels/slide876.xml.rels><?xml version="1.0" encoding="UTF-8" standalone="yes"?>
<Relationships xmlns="http://schemas.openxmlformats.org/package/2006/relationships"><Relationship Id="rId2" Type="http://schemas.openxmlformats.org/officeDocument/2006/relationships/notesSlide" Target="../notesSlides/notesSlide876.xml"/><Relationship Id="rId1" Type="http://schemas.openxmlformats.org/officeDocument/2006/relationships/slideLayout" Target="../slideLayouts/slideLayout1.xml"/></Relationships>
</file>

<file path=ppt/slides/_rels/slide877.xml.rels><?xml version="1.0" encoding="UTF-8" standalone="yes"?>
<Relationships xmlns="http://schemas.openxmlformats.org/package/2006/relationships"><Relationship Id="rId2" Type="http://schemas.openxmlformats.org/officeDocument/2006/relationships/notesSlide" Target="../notesSlides/notesSlide877.xml"/><Relationship Id="rId1" Type="http://schemas.openxmlformats.org/officeDocument/2006/relationships/slideLayout" Target="../slideLayouts/slideLayout1.xml"/></Relationships>
</file>

<file path=ppt/slides/_rels/slide878.xml.rels><?xml version="1.0" encoding="UTF-8" standalone="yes"?>
<Relationships xmlns="http://schemas.openxmlformats.org/package/2006/relationships"><Relationship Id="rId2" Type="http://schemas.openxmlformats.org/officeDocument/2006/relationships/notesSlide" Target="../notesSlides/notesSlide878.xml"/><Relationship Id="rId1" Type="http://schemas.openxmlformats.org/officeDocument/2006/relationships/slideLayout" Target="../slideLayouts/slideLayout1.xml"/></Relationships>
</file>

<file path=ppt/slides/_rels/slide879.xml.rels><?xml version="1.0" encoding="UTF-8" standalone="yes"?>
<Relationships xmlns="http://schemas.openxmlformats.org/package/2006/relationships"><Relationship Id="rId2" Type="http://schemas.openxmlformats.org/officeDocument/2006/relationships/notesSlide" Target="../notesSlides/notesSlide87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80.xml.rels><?xml version="1.0" encoding="UTF-8" standalone="yes"?>
<Relationships xmlns="http://schemas.openxmlformats.org/package/2006/relationships"><Relationship Id="rId2" Type="http://schemas.openxmlformats.org/officeDocument/2006/relationships/notesSlide" Target="../notesSlides/notesSlide880.xml"/><Relationship Id="rId1" Type="http://schemas.openxmlformats.org/officeDocument/2006/relationships/slideLayout" Target="../slideLayouts/slideLayout1.xml"/></Relationships>
</file>

<file path=ppt/slides/_rels/slide881.xml.rels><?xml version="1.0" encoding="UTF-8" standalone="yes"?>
<Relationships xmlns="http://schemas.openxmlformats.org/package/2006/relationships"><Relationship Id="rId2" Type="http://schemas.openxmlformats.org/officeDocument/2006/relationships/notesSlide" Target="../notesSlides/notesSlide881.xml"/><Relationship Id="rId1" Type="http://schemas.openxmlformats.org/officeDocument/2006/relationships/slideLayout" Target="../slideLayouts/slideLayout1.xml"/></Relationships>
</file>

<file path=ppt/slides/_rels/slide882.xml.rels><?xml version="1.0" encoding="UTF-8" standalone="yes"?>
<Relationships xmlns="http://schemas.openxmlformats.org/package/2006/relationships"><Relationship Id="rId2" Type="http://schemas.openxmlformats.org/officeDocument/2006/relationships/notesSlide" Target="../notesSlides/notesSlide882.xml"/><Relationship Id="rId1" Type="http://schemas.openxmlformats.org/officeDocument/2006/relationships/slideLayout" Target="../slideLayouts/slideLayout1.xml"/></Relationships>
</file>

<file path=ppt/slides/_rels/slide883.xml.rels><?xml version="1.0" encoding="UTF-8" standalone="yes"?>
<Relationships xmlns="http://schemas.openxmlformats.org/package/2006/relationships"><Relationship Id="rId2" Type="http://schemas.openxmlformats.org/officeDocument/2006/relationships/notesSlide" Target="../notesSlides/notesSlide883.xml"/><Relationship Id="rId1" Type="http://schemas.openxmlformats.org/officeDocument/2006/relationships/slideLayout" Target="../slideLayouts/slideLayout1.xml"/></Relationships>
</file>

<file path=ppt/slides/_rels/slide884.xml.rels><?xml version="1.0" encoding="UTF-8" standalone="yes"?>
<Relationships xmlns="http://schemas.openxmlformats.org/package/2006/relationships"><Relationship Id="rId2" Type="http://schemas.openxmlformats.org/officeDocument/2006/relationships/notesSlide" Target="../notesSlides/notesSlide884.xml"/><Relationship Id="rId1" Type="http://schemas.openxmlformats.org/officeDocument/2006/relationships/slideLayout" Target="../slideLayouts/slideLayout1.xml"/></Relationships>
</file>

<file path=ppt/slides/_rels/slide885.xml.rels><?xml version="1.0" encoding="UTF-8" standalone="yes"?>
<Relationships xmlns="http://schemas.openxmlformats.org/package/2006/relationships"><Relationship Id="rId2" Type="http://schemas.openxmlformats.org/officeDocument/2006/relationships/notesSlide" Target="../notesSlides/notesSlide885.xml"/><Relationship Id="rId1" Type="http://schemas.openxmlformats.org/officeDocument/2006/relationships/slideLayout" Target="../slideLayouts/slideLayout1.xml"/></Relationships>
</file>

<file path=ppt/slides/_rels/slide886.xml.rels><?xml version="1.0" encoding="UTF-8" standalone="yes"?>
<Relationships xmlns="http://schemas.openxmlformats.org/package/2006/relationships"><Relationship Id="rId2" Type="http://schemas.openxmlformats.org/officeDocument/2006/relationships/notesSlide" Target="../notesSlides/notesSlide886.xml"/><Relationship Id="rId1" Type="http://schemas.openxmlformats.org/officeDocument/2006/relationships/slideLayout" Target="../slideLayouts/slideLayout1.xml"/></Relationships>
</file>

<file path=ppt/slides/_rels/slide887.xml.rels><?xml version="1.0" encoding="UTF-8" standalone="yes"?>
<Relationships xmlns="http://schemas.openxmlformats.org/package/2006/relationships"><Relationship Id="rId2" Type="http://schemas.openxmlformats.org/officeDocument/2006/relationships/notesSlide" Target="../notesSlides/notesSlide887.xml"/><Relationship Id="rId1" Type="http://schemas.openxmlformats.org/officeDocument/2006/relationships/slideLayout" Target="../slideLayouts/slideLayout1.xml"/></Relationships>
</file>

<file path=ppt/slides/_rels/slide888.xml.rels><?xml version="1.0" encoding="UTF-8" standalone="yes"?>
<Relationships xmlns="http://schemas.openxmlformats.org/package/2006/relationships"><Relationship Id="rId2" Type="http://schemas.openxmlformats.org/officeDocument/2006/relationships/notesSlide" Target="../notesSlides/notesSlide888.xml"/><Relationship Id="rId1" Type="http://schemas.openxmlformats.org/officeDocument/2006/relationships/slideLayout" Target="../slideLayouts/slideLayout1.xml"/></Relationships>
</file>

<file path=ppt/slides/_rels/slide889.xml.rels><?xml version="1.0" encoding="UTF-8" standalone="yes"?>
<Relationships xmlns="http://schemas.openxmlformats.org/package/2006/relationships"><Relationship Id="rId2" Type="http://schemas.openxmlformats.org/officeDocument/2006/relationships/notesSlide" Target="../notesSlides/notesSlide88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890.xml.rels><?xml version="1.0" encoding="UTF-8" standalone="yes"?>
<Relationships xmlns="http://schemas.openxmlformats.org/package/2006/relationships"><Relationship Id="rId2" Type="http://schemas.openxmlformats.org/officeDocument/2006/relationships/notesSlide" Target="../notesSlides/notesSlide890.xml"/><Relationship Id="rId1" Type="http://schemas.openxmlformats.org/officeDocument/2006/relationships/slideLayout" Target="../slideLayouts/slideLayout1.xml"/></Relationships>
</file>

<file path=ppt/slides/_rels/slide891.xml.rels><?xml version="1.0" encoding="UTF-8" standalone="yes"?>
<Relationships xmlns="http://schemas.openxmlformats.org/package/2006/relationships"><Relationship Id="rId2" Type="http://schemas.openxmlformats.org/officeDocument/2006/relationships/notesSlide" Target="../notesSlides/notesSlide891.xml"/><Relationship Id="rId1" Type="http://schemas.openxmlformats.org/officeDocument/2006/relationships/slideLayout" Target="../slideLayouts/slideLayout1.xml"/></Relationships>
</file>

<file path=ppt/slides/_rels/slide892.xml.rels><?xml version="1.0" encoding="UTF-8" standalone="yes"?>
<Relationships xmlns="http://schemas.openxmlformats.org/package/2006/relationships"><Relationship Id="rId2" Type="http://schemas.openxmlformats.org/officeDocument/2006/relationships/notesSlide" Target="../notesSlides/notesSlide892.xml"/><Relationship Id="rId1" Type="http://schemas.openxmlformats.org/officeDocument/2006/relationships/slideLayout" Target="../slideLayouts/slideLayout1.xml"/></Relationships>
</file>

<file path=ppt/slides/_rels/slide893.xml.rels><?xml version="1.0" encoding="UTF-8" standalone="yes"?>
<Relationships xmlns="http://schemas.openxmlformats.org/package/2006/relationships"><Relationship Id="rId2" Type="http://schemas.openxmlformats.org/officeDocument/2006/relationships/notesSlide" Target="../notesSlides/notesSlide893.xml"/><Relationship Id="rId1" Type="http://schemas.openxmlformats.org/officeDocument/2006/relationships/slideLayout" Target="../slideLayouts/slideLayout1.xml"/></Relationships>
</file>

<file path=ppt/slides/_rels/slide894.xml.rels><?xml version="1.0" encoding="UTF-8" standalone="yes"?>
<Relationships xmlns="http://schemas.openxmlformats.org/package/2006/relationships"><Relationship Id="rId2" Type="http://schemas.openxmlformats.org/officeDocument/2006/relationships/notesSlide" Target="../notesSlides/notesSlide894.xml"/><Relationship Id="rId1" Type="http://schemas.openxmlformats.org/officeDocument/2006/relationships/slideLayout" Target="../slideLayouts/slideLayout1.xml"/></Relationships>
</file>

<file path=ppt/slides/_rels/slide895.xml.rels><?xml version="1.0" encoding="UTF-8" standalone="yes"?>
<Relationships xmlns="http://schemas.openxmlformats.org/package/2006/relationships"><Relationship Id="rId2" Type="http://schemas.openxmlformats.org/officeDocument/2006/relationships/notesSlide" Target="../notesSlides/notesSlide895.xml"/><Relationship Id="rId1" Type="http://schemas.openxmlformats.org/officeDocument/2006/relationships/slideLayout" Target="../slideLayouts/slideLayout1.xml"/></Relationships>
</file>

<file path=ppt/slides/_rels/slide896.xml.rels><?xml version="1.0" encoding="UTF-8" standalone="yes"?>
<Relationships xmlns="http://schemas.openxmlformats.org/package/2006/relationships"><Relationship Id="rId2" Type="http://schemas.openxmlformats.org/officeDocument/2006/relationships/notesSlide" Target="../notesSlides/notesSlide896.xml"/><Relationship Id="rId1" Type="http://schemas.openxmlformats.org/officeDocument/2006/relationships/slideLayout" Target="../slideLayouts/slideLayout1.xml"/></Relationships>
</file>

<file path=ppt/slides/_rels/slide897.xml.rels><?xml version="1.0" encoding="UTF-8" standalone="yes"?>
<Relationships xmlns="http://schemas.openxmlformats.org/package/2006/relationships"><Relationship Id="rId2" Type="http://schemas.openxmlformats.org/officeDocument/2006/relationships/notesSlide" Target="../notesSlides/notesSlide897.xml"/><Relationship Id="rId1" Type="http://schemas.openxmlformats.org/officeDocument/2006/relationships/slideLayout" Target="../slideLayouts/slideLayout1.xml"/></Relationships>
</file>

<file path=ppt/slides/_rels/slide898.xml.rels><?xml version="1.0" encoding="UTF-8" standalone="yes"?>
<Relationships xmlns="http://schemas.openxmlformats.org/package/2006/relationships"><Relationship Id="rId2" Type="http://schemas.openxmlformats.org/officeDocument/2006/relationships/notesSlide" Target="../notesSlides/notesSlide898.xml"/><Relationship Id="rId1" Type="http://schemas.openxmlformats.org/officeDocument/2006/relationships/slideLayout" Target="../slideLayouts/slideLayout1.xml"/></Relationships>
</file>

<file path=ppt/slides/_rels/slide899.xml.rels><?xml version="1.0" encoding="UTF-8" standalone="yes"?>
<Relationships xmlns="http://schemas.openxmlformats.org/package/2006/relationships"><Relationship Id="rId2" Type="http://schemas.openxmlformats.org/officeDocument/2006/relationships/notesSlide" Target="../notesSlides/notesSlide89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00.xml.rels><?xml version="1.0" encoding="UTF-8" standalone="yes"?>
<Relationships xmlns="http://schemas.openxmlformats.org/package/2006/relationships"><Relationship Id="rId2" Type="http://schemas.openxmlformats.org/officeDocument/2006/relationships/notesSlide" Target="../notesSlides/notesSlide900.xml"/><Relationship Id="rId1" Type="http://schemas.openxmlformats.org/officeDocument/2006/relationships/slideLayout" Target="../slideLayouts/slideLayout1.xml"/></Relationships>
</file>

<file path=ppt/slides/_rels/slide901.xml.rels><?xml version="1.0" encoding="UTF-8" standalone="yes"?>
<Relationships xmlns="http://schemas.openxmlformats.org/package/2006/relationships"><Relationship Id="rId2" Type="http://schemas.openxmlformats.org/officeDocument/2006/relationships/notesSlide" Target="../notesSlides/notesSlide901.xml"/><Relationship Id="rId1" Type="http://schemas.openxmlformats.org/officeDocument/2006/relationships/slideLayout" Target="../slideLayouts/slideLayout1.xml"/></Relationships>
</file>

<file path=ppt/slides/_rels/slide902.xml.rels><?xml version="1.0" encoding="UTF-8" standalone="yes"?>
<Relationships xmlns="http://schemas.openxmlformats.org/package/2006/relationships"><Relationship Id="rId2" Type="http://schemas.openxmlformats.org/officeDocument/2006/relationships/notesSlide" Target="../notesSlides/notesSlide902.xml"/><Relationship Id="rId1" Type="http://schemas.openxmlformats.org/officeDocument/2006/relationships/slideLayout" Target="../slideLayouts/slideLayout1.xml"/></Relationships>
</file>

<file path=ppt/slides/_rels/slide903.xml.rels><?xml version="1.0" encoding="UTF-8" standalone="yes"?>
<Relationships xmlns="http://schemas.openxmlformats.org/package/2006/relationships"><Relationship Id="rId2" Type="http://schemas.openxmlformats.org/officeDocument/2006/relationships/notesSlide" Target="../notesSlides/notesSlide903.xml"/><Relationship Id="rId1" Type="http://schemas.openxmlformats.org/officeDocument/2006/relationships/slideLayout" Target="../slideLayouts/slideLayout1.xml"/></Relationships>
</file>

<file path=ppt/slides/_rels/slide904.xml.rels><?xml version="1.0" encoding="UTF-8" standalone="yes"?>
<Relationships xmlns="http://schemas.openxmlformats.org/package/2006/relationships"><Relationship Id="rId2" Type="http://schemas.openxmlformats.org/officeDocument/2006/relationships/notesSlide" Target="../notesSlides/notesSlide904.xml"/><Relationship Id="rId1" Type="http://schemas.openxmlformats.org/officeDocument/2006/relationships/slideLayout" Target="../slideLayouts/slideLayout1.xml"/></Relationships>
</file>

<file path=ppt/slides/_rels/slide905.xml.rels><?xml version="1.0" encoding="UTF-8" standalone="yes"?>
<Relationships xmlns="http://schemas.openxmlformats.org/package/2006/relationships"><Relationship Id="rId2" Type="http://schemas.openxmlformats.org/officeDocument/2006/relationships/notesSlide" Target="../notesSlides/notesSlide905.xml"/><Relationship Id="rId1" Type="http://schemas.openxmlformats.org/officeDocument/2006/relationships/slideLayout" Target="../slideLayouts/slideLayout1.xml"/></Relationships>
</file>

<file path=ppt/slides/_rels/slide906.xml.rels><?xml version="1.0" encoding="UTF-8" standalone="yes"?>
<Relationships xmlns="http://schemas.openxmlformats.org/package/2006/relationships"><Relationship Id="rId2" Type="http://schemas.openxmlformats.org/officeDocument/2006/relationships/notesSlide" Target="../notesSlides/notesSlide906.xml"/><Relationship Id="rId1" Type="http://schemas.openxmlformats.org/officeDocument/2006/relationships/slideLayout" Target="../slideLayouts/slideLayout1.xml"/></Relationships>
</file>

<file path=ppt/slides/_rels/slide907.xml.rels><?xml version="1.0" encoding="UTF-8" standalone="yes"?>
<Relationships xmlns="http://schemas.openxmlformats.org/package/2006/relationships"><Relationship Id="rId2" Type="http://schemas.openxmlformats.org/officeDocument/2006/relationships/notesSlide" Target="../notesSlides/notesSlide907.xml"/><Relationship Id="rId1" Type="http://schemas.openxmlformats.org/officeDocument/2006/relationships/slideLayout" Target="../slideLayouts/slideLayout1.xml"/></Relationships>
</file>

<file path=ppt/slides/_rels/slide908.xml.rels><?xml version="1.0" encoding="UTF-8" standalone="yes"?>
<Relationships xmlns="http://schemas.openxmlformats.org/package/2006/relationships"><Relationship Id="rId2" Type="http://schemas.openxmlformats.org/officeDocument/2006/relationships/notesSlide" Target="../notesSlides/notesSlide908.xml"/><Relationship Id="rId1" Type="http://schemas.openxmlformats.org/officeDocument/2006/relationships/slideLayout" Target="../slideLayouts/slideLayout1.xml"/></Relationships>
</file>

<file path=ppt/slides/_rels/slide909.xml.rels><?xml version="1.0" encoding="UTF-8" standalone="yes"?>
<Relationships xmlns="http://schemas.openxmlformats.org/package/2006/relationships"><Relationship Id="rId2" Type="http://schemas.openxmlformats.org/officeDocument/2006/relationships/notesSlide" Target="../notesSlides/notesSlide90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10.xml.rels><?xml version="1.0" encoding="UTF-8" standalone="yes"?>
<Relationships xmlns="http://schemas.openxmlformats.org/package/2006/relationships"><Relationship Id="rId2" Type="http://schemas.openxmlformats.org/officeDocument/2006/relationships/notesSlide" Target="../notesSlides/notesSlide910.xml"/><Relationship Id="rId1" Type="http://schemas.openxmlformats.org/officeDocument/2006/relationships/slideLayout" Target="../slideLayouts/slideLayout1.xml"/></Relationships>
</file>

<file path=ppt/slides/_rels/slide911.xml.rels><?xml version="1.0" encoding="UTF-8" standalone="yes"?>
<Relationships xmlns="http://schemas.openxmlformats.org/package/2006/relationships"><Relationship Id="rId2" Type="http://schemas.openxmlformats.org/officeDocument/2006/relationships/notesSlide" Target="../notesSlides/notesSlide911.xml"/><Relationship Id="rId1" Type="http://schemas.openxmlformats.org/officeDocument/2006/relationships/slideLayout" Target="../slideLayouts/slideLayout1.xml"/></Relationships>
</file>

<file path=ppt/slides/_rels/slide912.xml.rels><?xml version="1.0" encoding="UTF-8" standalone="yes"?>
<Relationships xmlns="http://schemas.openxmlformats.org/package/2006/relationships"><Relationship Id="rId2" Type="http://schemas.openxmlformats.org/officeDocument/2006/relationships/notesSlide" Target="../notesSlides/notesSlide912.xml"/><Relationship Id="rId1" Type="http://schemas.openxmlformats.org/officeDocument/2006/relationships/slideLayout" Target="../slideLayouts/slideLayout1.xml"/></Relationships>
</file>

<file path=ppt/slides/_rels/slide913.xml.rels><?xml version="1.0" encoding="UTF-8" standalone="yes"?>
<Relationships xmlns="http://schemas.openxmlformats.org/package/2006/relationships"><Relationship Id="rId2" Type="http://schemas.openxmlformats.org/officeDocument/2006/relationships/notesSlide" Target="../notesSlides/notesSlide913.xml"/><Relationship Id="rId1" Type="http://schemas.openxmlformats.org/officeDocument/2006/relationships/slideLayout" Target="../slideLayouts/slideLayout1.xml"/></Relationships>
</file>

<file path=ppt/slides/_rels/slide914.xml.rels><?xml version="1.0" encoding="UTF-8" standalone="yes"?>
<Relationships xmlns="http://schemas.openxmlformats.org/package/2006/relationships"><Relationship Id="rId2" Type="http://schemas.openxmlformats.org/officeDocument/2006/relationships/notesSlide" Target="../notesSlides/notesSlide914.xml"/><Relationship Id="rId1" Type="http://schemas.openxmlformats.org/officeDocument/2006/relationships/slideLayout" Target="../slideLayouts/slideLayout1.xml"/></Relationships>
</file>

<file path=ppt/slides/_rels/slide915.xml.rels><?xml version="1.0" encoding="UTF-8" standalone="yes"?>
<Relationships xmlns="http://schemas.openxmlformats.org/package/2006/relationships"><Relationship Id="rId2" Type="http://schemas.openxmlformats.org/officeDocument/2006/relationships/notesSlide" Target="../notesSlides/notesSlide915.xml"/><Relationship Id="rId1" Type="http://schemas.openxmlformats.org/officeDocument/2006/relationships/slideLayout" Target="../slideLayouts/slideLayout1.xml"/></Relationships>
</file>

<file path=ppt/slides/_rels/slide916.xml.rels><?xml version="1.0" encoding="UTF-8" standalone="yes"?>
<Relationships xmlns="http://schemas.openxmlformats.org/package/2006/relationships"><Relationship Id="rId2" Type="http://schemas.openxmlformats.org/officeDocument/2006/relationships/notesSlide" Target="../notesSlides/notesSlide916.xml"/><Relationship Id="rId1" Type="http://schemas.openxmlformats.org/officeDocument/2006/relationships/slideLayout" Target="../slideLayouts/slideLayout1.xml"/></Relationships>
</file>

<file path=ppt/slides/_rels/slide917.xml.rels><?xml version="1.0" encoding="UTF-8" standalone="yes"?>
<Relationships xmlns="http://schemas.openxmlformats.org/package/2006/relationships"><Relationship Id="rId2" Type="http://schemas.openxmlformats.org/officeDocument/2006/relationships/notesSlide" Target="../notesSlides/notesSlide917.xml"/><Relationship Id="rId1" Type="http://schemas.openxmlformats.org/officeDocument/2006/relationships/slideLayout" Target="../slideLayouts/slideLayout1.xml"/></Relationships>
</file>

<file path=ppt/slides/_rels/slide918.xml.rels><?xml version="1.0" encoding="UTF-8" standalone="yes"?>
<Relationships xmlns="http://schemas.openxmlformats.org/package/2006/relationships"><Relationship Id="rId2" Type="http://schemas.openxmlformats.org/officeDocument/2006/relationships/notesSlide" Target="../notesSlides/notesSlide918.xml"/><Relationship Id="rId1" Type="http://schemas.openxmlformats.org/officeDocument/2006/relationships/slideLayout" Target="../slideLayouts/slideLayout1.xml"/></Relationships>
</file>

<file path=ppt/slides/_rels/slide919.xml.rels><?xml version="1.0" encoding="UTF-8" standalone="yes"?>
<Relationships xmlns="http://schemas.openxmlformats.org/package/2006/relationships"><Relationship Id="rId2" Type="http://schemas.openxmlformats.org/officeDocument/2006/relationships/notesSlide" Target="../notesSlides/notesSlide91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20.xml.rels><?xml version="1.0" encoding="UTF-8" standalone="yes"?>
<Relationships xmlns="http://schemas.openxmlformats.org/package/2006/relationships"><Relationship Id="rId2" Type="http://schemas.openxmlformats.org/officeDocument/2006/relationships/notesSlide" Target="../notesSlides/notesSlide920.xml"/><Relationship Id="rId1" Type="http://schemas.openxmlformats.org/officeDocument/2006/relationships/slideLayout" Target="../slideLayouts/slideLayout1.xml"/></Relationships>
</file>

<file path=ppt/slides/_rels/slide921.xml.rels><?xml version="1.0" encoding="UTF-8" standalone="yes"?>
<Relationships xmlns="http://schemas.openxmlformats.org/package/2006/relationships"><Relationship Id="rId2" Type="http://schemas.openxmlformats.org/officeDocument/2006/relationships/notesSlide" Target="../notesSlides/notesSlide921.xml"/><Relationship Id="rId1" Type="http://schemas.openxmlformats.org/officeDocument/2006/relationships/slideLayout" Target="../slideLayouts/slideLayout1.xml"/></Relationships>
</file>

<file path=ppt/slides/_rels/slide922.xml.rels><?xml version="1.0" encoding="UTF-8" standalone="yes"?>
<Relationships xmlns="http://schemas.openxmlformats.org/package/2006/relationships"><Relationship Id="rId2" Type="http://schemas.openxmlformats.org/officeDocument/2006/relationships/notesSlide" Target="../notesSlides/notesSlide922.xml"/><Relationship Id="rId1" Type="http://schemas.openxmlformats.org/officeDocument/2006/relationships/slideLayout" Target="../slideLayouts/slideLayout1.xml"/></Relationships>
</file>

<file path=ppt/slides/_rels/slide923.xml.rels><?xml version="1.0" encoding="UTF-8" standalone="yes"?>
<Relationships xmlns="http://schemas.openxmlformats.org/package/2006/relationships"><Relationship Id="rId2" Type="http://schemas.openxmlformats.org/officeDocument/2006/relationships/notesSlide" Target="../notesSlides/notesSlide923.xml"/><Relationship Id="rId1" Type="http://schemas.openxmlformats.org/officeDocument/2006/relationships/slideLayout" Target="../slideLayouts/slideLayout1.xml"/></Relationships>
</file>

<file path=ppt/slides/_rels/slide924.xml.rels><?xml version="1.0" encoding="UTF-8" standalone="yes"?>
<Relationships xmlns="http://schemas.openxmlformats.org/package/2006/relationships"><Relationship Id="rId2" Type="http://schemas.openxmlformats.org/officeDocument/2006/relationships/notesSlide" Target="../notesSlides/notesSlide924.xml"/><Relationship Id="rId1" Type="http://schemas.openxmlformats.org/officeDocument/2006/relationships/slideLayout" Target="../slideLayouts/slideLayout1.xml"/></Relationships>
</file>

<file path=ppt/slides/_rels/slide925.xml.rels><?xml version="1.0" encoding="UTF-8" standalone="yes"?>
<Relationships xmlns="http://schemas.openxmlformats.org/package/2006/relationships"><Relationship Id="rId2" Type="http://schemas.openxmlformats.org/officeDocument/2006/relationships/notesSlide" Target="../notesSlides/notesSlide925.xml"/><Relationship Id="rId1" Type="http://schemas.openxmlformats.org/officeDocument/2006/relationships/slideLayout" Target="../slideLayouts/slideLayout1.xml"/></Relationships>
</file>

<file path=ppt/slides/_rels/slide926.xml.rels><?xml version="1.0" encoding="UTF-8" standalone="yes"?>
<Relationships xmlns="http://schemas.openxmlformats.org/package/2006/relationships"><Relationship Id="rId2" Type="http://schemas.openxmlformats.org/officeDocument/2006/relationships/notesSlide" Target="../notesSlides/notesSlide926.xml"/><Relationship Id="rId1" Type="http://schemas.openxmlformats.org/officeDocument/2006/relationships/slideLayout" Target="../slideLayouts/slideLayout1.xml"/></Relationships>
</file>

<file path=ppt/slides/_rels/slide927.xml.rels><?xml version="1.0" encoding="UTF-8" standalone="yes"?>
<Relationships xmlns="http://schemas.openxmlformats.org/package/2006/relationships"><Relationship Id="rId2" Type="http://schemas.openxmlformats.org/officeDocument/2006/relationships/notesSlide" Target="../notesSlides/notesSlide927.xml"/><Relationship Id="rId1" Type="http://schemas.openxmlformats.org/officeDocument/2006/relationships/slideLayout" Target="../slideLayouts/slideLayout1.xml"/></Relationships>
</file>

<file path=ppt/slides/_rels/slide928.xml.rels><?xml version="1.0" encoding="UTF-8" standalone="yes"?>
<Relationships xmlns="http://schemas.openxmlformats.org/package/2006/relationships"><Relationship Id="rId2" Type="http://schemas.openxmlformats.org/officeDocument/2006/relationships/notesSlide" Target="../notesSlides/notesSlide928.xml"/><Relationship Id="rId1" Type="http://schemas.openxmlformats.org/officeDocument/2006/relationships/slideLayout" Target="../slideLayouts/slideLayout1.xml"/></Relationships>
</file>

<file path=ppt/slides/_rels/slide929.xml.rels><?xml version="1.0" encoding="UTF-8" standalone="yes"?>
<Relationships xmlns="http://schemas.openxmlformats.org/package/2006/relationships"><Relationship Id="rId2" Type="http://schemas.openxmlformats.org/officeDocument/2006/relationships/notesSlide" Target="../notesSlides/notesSlide929.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https://www.sikhcoalition.org/get-involved/resources-for-educators/middle-high-school-resources/" TargetMode="External"/><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30.xml.rels><?xml version="1.0" encoding="UTF-8" standalone="yes"?>
<Relationships xmlns="http://schemas.openxmlformats.org/package/2006/relationships"><Relationship Id="rId2" Type="http://schemas.openxmlformats.org/officeDocument/2006/relationships/notesSlide" Target="../notesSlides/notesSlide930.xml"/><Relationship Id="rId1" Type="http://schemas.openxmlformats.org/officeDocument/2006/relationships/slideLayout" Target="../slideLayouts/slideLayout1.xml"/></Relationships>
</file>

<file path=ppt/slides/_rels/slide931.xml.rels><?xml version="1.0" encoding="UTF-8" standalone="yes"?>
<Relationships xmlns="http://schemas.openxmlformats.org/package/2006/relationships"><Relationship Id="rId2" Type="http://schemas.openxmlformats.org/officeDocument/2006/relationships/notesSlide" Target="../notesSlides/notesSlide931.xml"/><Relationship Id="rId1" Type="http://schemas.openxmlformats.org/officeDocument/2006/relationships/slideLayout" Target="../slideLayouts/slideLayout1.xml"/></Relationships>
</file>

<file path=ppt/slides/_rels/slide932.xml.rels><?xml version="1.0" encoding="UTF-8" standalone="yes"?>
<Relationships xmlns="http://schemas.openxmlformats.org/package/2006/relationships"><Relationship Id="rId2" Type="http://schemas.openxmlformats.org/officeDocument/2006/relationships/notesSlide" Target="../notesSlides/notesSlide932.xml"/><Relationship Id="rId1" Type="http://schemas.openxmlformats.org/officeDocument/2006/relationships/slideLayout" Target="../slideLayouts/slideLayout1.xml"/></Relationships>
</file>

<file path=ppt/slides/_rels/slide933.xml.rels><?xml version="1.0" encoding="UTF-8" standalone="yes"?>
<Relationships xmlns="http://schemas.openxmlformats.org/package/2006/relationships"><Relationship Id="rId2" Type="http://schemas.openxmlformats.org/officeDocument/2006/relationships/notesSlide" Target="../notesSlides/notesSlide933.xml"/><Relationship Id="rId1" Type="http://schemas.openxmlformats.org/officeDocument/2006/relationships/slideLayout" Target="../slideLayouts/slideLayout1.xml"/></Relationships>
</file>

<file path=ppt/slides/_rels/slide934.xml.rels><?xml version="1.0" encoding="UTF-8" standalone="yes"?>
<Relationships xmlns="http://schemas.openxmlformats.org/package/2006/relationships"><Relationship Id="rId2" Type="http://schemas.openxmlformats.org/officeDocument/2006/relationships/notesSlide" Target="../notesSlides/notesSlide934.xml"/><Relationship Id="rId1" Type="http://schemas.openxmlformats.org/officeDocument/2006/relationships/slideLayout" Target="../slideLayouts/slideLayout1.xml"/></Relationships>
</file>

<file path=ppt/slides/_rels/slide935.xml.rels><?xml version="1.0" encoding="UTF-8" standalone="yes"?>
<Relationships xmlns="http://schemas.openxmlformats.org/package/2006/relationships"><Relationship Id="rId2" Type="http://schemas.openxmlformats.org/officeDocument/2006/relationships/notesSlide" Target="../notesSlides/notesSlide935.xml"/><Relationship Id="rId1" Type="http://schemas.openxmlformats.org/officeDocument/2006/relationships/slideLayout" Target="../slideLayouts/slideLayout1.xml"/></Relationships>
</file>

<file path=ppt/slides/_rels/slide936.xml.rels><?xml version="1.0" encoding="UTF-8" standalone="yes"?>
<Relationships xmlns="http://schemas.openxmlformats.org/package/2006/relationships"><Relationship Id="rId2" Type="http://schemas.openxmlformats.org/officeDocument/2006/relationships/notesSlide" Target="../notesSlides/notesSlide936.xml"/><Relationship Id="rId1" Type="http://schemas.openxmlformats.org/officeDocument/2006/relationships/slideLayout" Target="../slideLayouts/slideLayout1.xml"/></Relationships>
</file>

<file path=ppt/slides/_rels/slide937.xml.rels><?xml version="1.0" encoding="UTF-8" standalone="yes"?>
<Relationships xmlns="http://schemas.openxmlformats.org/package/2006/relationships"><Relationship Id="rId2" Type="http://schemas.openxmlformats.org/officeDocument/2006/relationships/notesSlide" Target="../notesSlides/notesSlide937.xml"/><Relationship Id="rId1" Type="http://schemas.openxmlformats.org/officeDocument/2006/relationships/slideLayout" Target="../slideLayouts/slideLayout1.xml"/></Relationships>
</file>

<file path=ppt/slides/_rels/slide938.xml.rels><?xml version="1.0" encoding="UTF-8" standalone="yes"?>
<Relationships xmlns="http://schemas.openxmlformats.org/package/2006/relationships"><Relationship Id="rId2" Type="http://schemas.openxmlformats.org/officeDocument/2006/relationships/notesSlide" Target="../notesSlides/notesSlide938.xml"/><Relationship Id="rId1" Type="http://schemas.openxmlformats.org/officeDocument/2006/relationships/slideLayout" Target="../slideLayouts/slideLayout1.xml"/></Relationships>
</file>

<file path=ppt/slides/_rels/slide939.xml.rels><?xml version="1.0" encoding="UTF-8" standalone="yes"?>
<Relationships xmlns="http://schemas.openxmlformats.org/package/2006/relationships"><Relationship Id="rId2" Type="http://schemas.openxmlformats.org/officeDocument/2006/relationships/notesSlide" Target="../notesSlides/notesSlide939.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40.xml.rels><?xml version="1.0" encoding="UTF-8" standalone="yes"?>
<Relationships xmlns="http://schemas.openxmlformats.org/package/2006/relationships"><Relationship Id="rId2" Type="http://schemas.openxmlformats.org/officeDocument/2006/relationships/notesSlide" Target="../notesSlides/notesSlide940.xml"/><Relationship Id="rId1" Type="http://schemas.openxmlformats.org/officeDocument/2006/relationships/slideLayout" Target="../slideLayouts/slideLayout1.xml"/></Relationships>
</file>

<file path=ppt/slides/_rels/slide941.xml.rels><?xml version="1.0" encoding="UTF-8" standalone="yes"?>
<Relationships xmlns="http://schemas.openxmlformats.org/package/2006/relationships"><Relationship Id="rId2" Type="http://schemas.openxmlformats.org/officeDocument/2006/relationships/notesSlide" Target="../notesSlides/notesSlide941.xml"/><Relationship Id="rId1" Type="http://schemas.openxmlformats.org/officeDocument/2006/relationships/slideLayout" Target="../slideLayouts/slideLayout1.xml"/></Relationships>
</file>

<file path=ppt/slides/_rels/slide942.xml.rels><?xml version="1.0" encoding="UTF-8" standalone="yes"?>
<Relationships xmlns="http://schemas.openxmlformats.org/package/2006/relationships"><Relationship Id="rId2" Type="http://schemas.openxmlformats.org/officeDocument/2006/relationships/notesSlide" Target="../notesSlides/notesSlide942.xml"/><Relationship Id="rId1" Type="http://schemas.openxmlformats.org/officeDocument/2006/relationships/slideLayout" Target="../slideLayouts/slideLayout1.xml"/></Relationships>
</file>

<file path=ppt/slides/_rels/slide943.xml.rels><?xml version="1.0" encoding="UTF-8" standalone="yes"?>
<Relationships xmlns="http://schemas.openxmlformats.org/package/2006/relationships"><Relationship Id="rId2" Type="http://schemas.openxmlformats.org/officeDocument/2006/relationships/notesSlide" Target="../notesSlides/notesSlide943.xml"/><Relationship Id="rId1" Type="http://schemas.openxmlformats.org/officeDocument/2006/relationships/slideLayout" Target="../slideLayouts/slideLayout1.xml"/></Relationships>
</file>

<file path=ppt/slides/_rels/slide944.xml.rels><?xml version="1.0" encoding="UTF-8" standalone="yes"?>
<Relationships xmlns="http://schemas.openxmlformats.org/package/2006/relationships"><Relationship Id="rId2" Type="http://schemas.openxmlformats.org/officeDocument/2006/relationships/notesSlide" Target="../notesSlides/notesSlide944.xml"/><Relationship Id="rId1" Type="http://schemas.openxmlformats.org/officeDocument/2006/relationships/slideLayout" Target="../slideLayouts/slideLayout1.xml"/></Relationships>
</file>

<file path=ppt/slides/_rels/slide945.xml.rels><?xml version="1.0" encoding="UTF-8" standalone="yes"?>
<Relationships xmlns="http://schemas.openxmlformats.org/package/2006/relationships"><Relationship Id="rId2" Type="http://schemas.openxmlformats.org/officeDocument/2006/relationships/notesSlide" Target="../notesSlides/notesSlide945.xml"/><Relationship Id="rId1" Type="http://schemas.openxmlformats.org/officeDocument/2006/relationships/slideLayout" Target="../slideLayouts/slideLayout1.xml"/></Relationships>
</file>

<file path=ppt/slides/_rels/slide946.xml.rels><?xml version="1.0" encoding="UTF-8" standalone="yes"?>
<Relationships xmlns="http://schemas.openxmlformats.org/package/2006/relationships"><Relationship Id="rId2" Type="http://schemas.openxmlformats.org/officeDocument/2006/relationships/notesSlide" Target="../notesSlides/notesSlide946.xml"/><Relationship Id="rId1" Type="http://schemas.openxmlformats.org/officeDocument/2006/relationships/slideLayout" Target="../slideLayouts/slideLayout1.xml"/></Relationships>
</file>

<file path=ppt/slides/_rels/slide947.xml.rels><?xml version="1.0" encoding="UTF-8" standalone="yes"?>
<Relationships xmlns="http://schemas.openxmlformats.org/package/2006/relationships"><Relationship Id="rId2" Type="http://schemas.openxmlformats.org/officeDocument/2006/relationships/notesSlide" Target="../notesSlides/notesSlide947.xml"/><Relationship Id="rId1" Type="http://schemas.openxmlformats.org/officeDocument/2006/relationships/slideLayout" Target="../slideLayouts/slideLayout1.xml"/></Relationships>
</file>

<file path=ppt/slides/_rels/slide948.xml.rels><?xml version="1.0" encoding="UTF-8" standalone="yes"?>
<Relationships xmlns="http://schemas.openxmlformats.org/package/2006/relationships"><Relationship Id="rId2" Type="http://schemas.openxmlformats.org/officeDocument/2006/relationships/notesSlide" Target="../notesSlides/notesSlide948.xml"/><Relationship Id="rId1" Type="http://schemas.openxmlformats.org/officeDocument/2006/relationships/slideLayout" Target="../slideLayouts/slideLayout1.xml"/></Relationships>
</file>

<file path=ppt/slides/_rels/slide949.xml.rels><?xml version="1.0" encoding="UTF-8" standalone="yes"?>
<Relationships xmlns="http://schemas.openxmlformats.org/package/2006/relationships"><Relationship Id="rId2" Type="http://schemas.openxmlformats.org/officeDocument/2006/relationships/notesSlide" Target="../notesSlides/notesSlide949.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50.xml.rels><?xml version="1.0" encoding="UTF-8" standalone="yes"?>
<Relationships xmlns="http://schemas.openxmlformats.org/package/2006/relationships"><Relationship Id="rId2" Type="http://schemas.openxmlformats.org/officeDocument/2006/relationships/notesSlide" Target="../notesSlides/notesSlide950.xml"/><Relationship Id="rId1" Type="http://schemas.openxmlformats.org/officeDocument/2006/relationships/slideLayout" Target="../slideLayouts/slideLayout1.xml"/></Relationships>
</file>

<file path=ppt/slides/_rels/slide951.xml.rels><?xml version="1.0" encoding="UTF-8" standalone="yes"?>
<Relationships xmlns="http://schemas.openxmlformats.org/package/2006/relationships"><Relationship Id="rId2" Type="http://schemas.openxmlformats.org/officeDocument/2006/relationships/notesSlide" Target="../notesSlides/notesSlide951.xml"/><Relationship Id="rId1" Type="http://schemas.openxmlformats.org/officeDocument/2006/relationships/slideLayout" Target="../slideLayouts/slideLayout1.xml"/></Relationships>
</file>

<file path=ppt/slides/_rels/slide952.xml.rels><?xml version="1.0" encoding="UTF-8" standalone="yes"?>
<Relationships xmlns="http://schemas.openxmlformats.org/package/2006/relationships"><Relationship Id="rId2" Type="http://schemas.openxmlformats.org/officeDocument/2006/relationships/notesSlide" Target="../notesSlides/notesSlide952.xml"/><Relationship Id="rId1" Type="http://schemas.openxmlformats.org/officeDocument/2006/relationships/slideLayout" Target="../slideLayouts/slideLayout1.xml"/></Relationships>
</file>

<file path=ppt/slides/_rels/slide953.xml.rels><?xml version="1.0" encoding="UTF-8" standalone="yes"?>
<Relationships xmlns="http://schemas.openxmlformats.org/package/2006/relationships"><Relationship Id="rId2" Type="http://schemas.openxmlformats.org/officeDocument/2006/relationships/notesSlide" Target="../notesSlides/notesSlide953.xml"/><Relationship Id="rId1" Type="http://schemas.openxmlformats.org/officeDocument/2006/relationships/slideLayout" Target="../slideLayouts/slideLayout1.xml"/></Relationships>
</file>

<file path=ppt/slides/_rels/slide954.xml.rels><?xml version="1.0" encoding="UTF-8" standalone="yes"?>
<Relationships xmlns="http://schemas.openxmlformats.org/package/2006/relationships"><Relationship Id="rId2" Type="http://schemas.openxmlformats.org/officeDocument/2006/relationships/notesSlide" Target="../notesSlides/notesSlide954.xml"/><Relationship Id="rId1" Type="http://schemas.openxmlformats.org/officeDocument/2006/relationships/slideLayout" Target="../slideLayouts/slideLayout1.xml"/></Relationships>
</file>

<file path=ppt/slides/_rels/slide955.xml.rels><?xml version="1.0" encoding="UTF-8" standalone="yes"?>
<Relationships xmlns="http://schemas.openxmlformats.org/package/2006/relationships"><Relationship Id="rId2" Type="http://schemas.openxmlformats.org/officeDocument/2006/relationships/notesSlide" Target="../notesSlides/notesSlide955.xml"/><Relationship Id="rId1" Type="http://schemas.openxmlformats.org/officeDocument/2006/relationships/slideLayout" Target="../slideLayouts/slideLayout1.xml"/></Relationships>
</file>

<file path=ppt/slides/_rels/slide956.xml.rels><?xml version="1.0" encoding="UTF-8" standalone="yes"?>
<Relationships xmlns="http://schemas.openxmlformats.org/package/2006/relationships"><Relationship Id="rId2" Type="http://schemas.openxmlformats.org/officeDocument/2006/relationships/notesSlide" Target="../notesSlides/notesSlide956.xml"/><Relationship Id="rId1" Type="http://schemas.openxmlformats.org/officeDocument/2006/relationships/slideLayout" Target="../slideLayouts/slideLayout1.xml"/></Relationships>
</file>

<file path=ppt/slides/_rels/slide957.xml.rels><?xml version="1.0" encoding="UTF-8" standalone="yes"?>
<Relationships xmlns="http://schemas.openxmlformats.org/package/2006/relationships"><Relationship Id="rId2" Type="http://schemas.openxmlformats.org/officeDocument/2006/relationships/notesSlide" Target="../notesSlides/notesSlide957.xml"/><Relationship Id="rId1" Type="http://schemas.openxmlformats.org/officeDocument/2006/relationships/slideLayout" Target="../slideLayouts/slideLayout1.xml"/></Relationships>
</file>

<file path=ppt/slides/_rels/slide958.xml.rels><?xml version="1.0" encoding="UTF-8" standalone="yes"?>
<Relationships xmlns="http://schemas.openxmlformats.org/package/2006/relationships"><Relationship Id="rId2" Type="http://schemas.openxmlformats.org/officeDocument/2006/relationships/notesSlide" Target="../notesSlides/notesSlide958.xml"/><Relationship Id="rId1" Type="http://schemas.openxmlformats.org/officeDocument/2006/relationships/slideLayout" Target="../slideLayouts/slideLayout1.xml"/></Relationships>
</file>

<file path=ppt/slides/_rels/slide959.xml.rels><?xml version="1.0" encoding="UTF-8" standalone="yes"?>
<Relationships xmlns="http://schemas.openxmlformats.org/package/2006/relationships"><Relationship Id="rId2" Type="http://schemas.openxmlformats.org/officeDocument/2006/relationships/notesSlide" Target="../notesSlides/notesSlide959.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60.xml.rels><?xml version="1.0" encoding="UTF-8" standalone="yes"?>
<Relationships xmlns="http://schemas.openxmlformats.org/package/2006/relationships"><Relationship Id="rId2" Type="http://schemas.openxmlformats.org/officeDocument/2006/relationships/notesSlide" Target="../notesSlides/notesSlide960.xml"/><Relationship Id="rId1" Type="http://schemas.openxmlformats.org/officeDocument/2006/relationships/slideLayout" Target="../slideLayouts/slideLayout1.xml"/></Relationships>
</file>

<file path=ppt/slides/_rels/slide961.xml.rels><?xml version="1.0" encoding="UTF-8" standalone="yes"?>
<Relationships xmlns="http://schemas.openxmlformats.org/package/2006/relationships"><Relationship Id="rId2" Type="http://schemas.openxmlformats.org/officeDocument/2006/relationships/notesSlide" Target="../notesSlides/notesSlide961.xml"/><Relationship Id="rId1" Type="http://schemas.openxmlformats.org/officeDocument/2006/relationships/slideLayout" Target="../slideLayouts/slideLayout1.xml"/></Relationships>
</file>

<file path=ppt/slides/_rels/slide962.xml.rels><?xml version="1.0" encoding="UTF-8" standalone="yes"?>
<Relationships xmlns="http://schemas.openxmlformats.org/package/2006/relationships"><Relationship Id="rId2" Type="http://schemas.openxmlformats.org/officeDocument/2006/relationships/notesSlide" Target="../notesSlides/notesSlide962.xml"/><Relationship Id="rId1" Type="http://schemas.openxmlformats.org/officeDocument/2006/relationships/slideLayout" Target="../slideLayouts/slideLayout1.xml"/></Relationships>
</file>

<file path=ppt/slides/_rels/slide963.xml.rels><?xml version="1.0" encoding="UTF-8" standalone="yes"?>
<Relationships xmlns="http://schemas.openxmlformats.org/package/2006/relationships"><Relationship Id="rId2" Type="http://schemas.openxmlformats.org/officeDocument/2006/relationships/notesSlide" Target="../notesSlides/notesSlide963.xml"/><Relationship Id="rId1" Type="http://schemas.openxmlformats.org/officeDocument/2006/relationships/slideLayout" Target="../slideLayouts/slideLayout1.xml"/></Relationships>
</file>

<file path=ppt/slides/_rels/slide964.xml.rels><?xml version="1.0" encoding="UTF-8" standalone="yes"?>
<Relationships xmlns="http://schemas.openxmlformats.org/package/2006/relationships"><Relationship Id="rId2" Type="http://schemas.openxmlformats.org/officeDocument/2006/relationships/notesSlide" Target="../notesSlides/notesSlide964.xml"/><Relationship Id="rId1" Type="http://schemas.openxmlformats.org/officeDocument/2006/relationships/slideLayout" Target="../slideLayouts/slideLayout1.xml"/></Relationships>
</file>

<file path=ppt/slides/_rels/slide965.xml.rels><?xml version="1.0" encoding="UTF-8" standalone="yes"?>
<Relationships xmlns="http://schemas.openxmlformats.org/package/2006/relationships"><Relationship Id="rId2" Type="http://schemas.openxmlformats.org/officeDocument/2006/relationships/notesSlide" Target="../notesSlides/notesSlide965.xml"/><Relationship Id="rId1" Type="http://schemas.openxmlformats.org/officeDocument/2006/relationships/slideLayout" Target="../slideLayouts/slideLayout1.xml"/></Relationships>
</file>

<file path=ppt/slides/_rels/slide966.xml.rels><?xml version="1.0" encoding="UTF-8" standalone="yes"?>
<Relationships xmlns="http://schemas.openxmlformats.org/package/2006/relationships"><Relationship Id="rId2" Type="http://schemas.openxmlformats.org/officeDocument/2006/relationships/notesSlide" Target="../notesSlides/notesSlide966.xml"/><Relationship Id="rId1" Type="http://schemas.openxmlformats.org/officeDocument/2006/relationships/slideLayout" Target="../slideLayouts/slideLayout1.xml"/></Relationships>
</file>

<file path=ppt/slides/_rels/slide967.xml.rels><?xml version="1.0" encoding="UTF-8" standalone="yes"?>
<Relationships xmlns="http://schemas.openxmlformats.org/package/2006/relationships"><Relationship Id="rId2" Type="http://schemas.openxmlformats.org/officeDocument/2006/relationships/notesSlide" Target="../notesSlides/notesSlide967.xml"/><Relationship Id="rId1" Type="http://schemas.openxmlformats.org/officeDocument/2006/relationships/slideLayout" Target="../slideLayouts/slideLayout1.xml"/></Relationships>
</file>

<file path=ppt/slides/_rels/slide968.xml.rels><?xml version="1.0" encoding="UTF-8" standalone="yes"?>
<Relationships xmlns="http://schemas.openxmlformats.org/package/2006/relationships"><Relationship Id="rId2" Type="http://schemas.openxmlformats.org/officeDocument/2006/relationships/notesSlide" Target="../notesSlides/notesSlide968.xml"/><Relationship Id="rId1" Type="http://schemas.openxmlformats.org/officeDocument/2006/relationships/slideLayout" Target="../slideLayouts/slideLayout1.xml"/></Relationships>
</file>

<file path=ppt/slides/_rels/slide969.xml.rels><?xml version="1.0" encoding="UTF-8" standalone="yes"?>
<Relationships xmlns="http://schemas.openxmlformats.org/package/2006/relationships"><Relationship Id="rId2" Type="http://schemas.openxmlformats.org/officeDocument/2006/relationships/notesSlide" Target="../notesSlides/notesSlide969.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70.xml.rels><?xml version="1.0" encoding="UTF-8" standalone="yes"?>
<Relationships xmlns="http://schemas.openxmlformats.org/package/2006/relationships"><Relationship Id="rId2" Type="http://schemas.openxmlformats.org/officeDocument/2006/relationships/notesSlide" Target="../notesSlides/notesSlide970.xml"/><Relationship Id="rId1" Type="http://schemas.openxmlformats.org/officeDocument/2006/relationships/slideLayout" Target="../slideLayouts/slideLayout1.xml"/></Relationships>
</file>

<file path=ppt/slides/_rels/slide971.xml.rels><?xml version="1.0" encoding="UTF-8" standalone="yes"?>
<Relationships xmlns="http://schemas.openxmlformats.org/package/2006/relationships"><Relationship Id="rId2" Type="http://schemas.openxmlformats.org/officeDocument/2006/relationships/notesSlide" Target="../notesSlides/notesSlide971.xml"/><Relationship Id="rId1" Type="http://schemas.openxmlformats.org/officeDocument/2006/relationships/slideLayout" Target="../slideLayouts/slideLayout1.xml"/></Relationships>
</file>

<file path=ppt/slides/_rels/slide972.xml.rels><?xml version="1.0" encoding="UTF-8" standalone="yes"?>
<Relationships xmlns="http://schemas.openxmlformats.org/package/2006/relationships"><Relationship Id="rId2" Type="http://schemas.openxmlformats.org/officeDocument/2006/relationships/notesSlide" Target="../notesSlides/notesSlide972.xml"/><Relationship Id="rId1" Type="http://schemas.openxmlformats.org/officeDocument/2006/relationships/slideLayout" Target="../slideLayouts/slideLayout1.xml"/></Relationships>
</file>

<file path=ppt/slides/_rels/slide973.xml.rels><?xml version="1.0" encoding="UTF-8" standalone="yes"?>
<Relationships xmlns="http://schemas.openxmlformats.org/package/2006/relationships"><Relationship Id="rId2" Type="http://schemas.openxmlformats.org/officeDocument/2006/relationships/notesSlide" Target="../notesSlides/notesSlide973.xml"/><Relationship Id="rId1" Type="http://schemas.openxmlformats.org/officeDocument/2006/relationships/slideLayout" Target="../slideLayouts/slideLayout1.xml"/></Relationships>
</file>

<file path=ppt/slides/_rels/slide974.xml.rels><?xml version="1.0" encoding="UTF-8" standalone="yes"?>
<Relationships xmlns="http://schemas.openxmlformats.org/package/2006/relationships"><Relationship Id="rId2" Type="http://schemas.openxmlformats.org/officeDocument/2006/relationships/notesSlide" Target="../notesSlides/notesSlide974.xml"/><Relationship Id="rId1" Type="http://schemas.openxmlformats.org/officeDocument/2006/relationships/slideLayout" Target="../slideLayouts/slideLayout1.xml"/></Relationships>
</file>

<file path=ppt/slides/_rels/slide975.xml.rels><?xml version="1.0" encoding="UTF-8" standalone="yes"?>
<Relationships xmlns="http://schemas.openxmlformats.org/package/2006/relationships"><Relationship Id="rId2" Type="http://schemas.openxmlformats.org/officeDocument/2006/relationships/notesSlide" Target="../notesSlides/notesSlide975.xml"/><Relationship Id="rId1" Type="http://schemas.openxmlformats.org/officeDocument/2006/relationships/slideLayout" Target="../slideLayouts/slideLayout1.xml"/></Relationships>
</file>

<file path=ppt/slides/_rels/slide976.xml.rels><?xml version="1.0" encoding="UTF-8" standalone="yes"?>
<Relationships xmlns="http://schemas.openxmlformats.org/package/2006/relationships"><Relationship Id="rId2" Type="http://schemas.openxmlformats.org/officeDocument/2006/relationships/notesSlide" Target="../notesSlides/notesSlide976.xml"/><Relationship Id="rId1" Type="http://schemas.openxmlformats.org/officeDocument/2006/relationships/slideLayout" Target="../slideLayouts/slideLayout1.xml"/></Relationships>
</file>

<file path=ppt/slides/_rels/slide977.xml.rels><?xml version="1.0" encoding="UTF-8" standalone="yes"?>
<Relationships xmlns="http://schemas.openxmlformats.org/package/2006/relationships"><Relationship Id="rId2" Type="http://schemas.openxmlformats.org/officeDocument/2006/relationships/notesSlide" Target="../notesSlides/notesSlide977.xml"/><Relationship Id="rId1" Type="http://schemas.openxmlformats.org/officeDocument/2006/relationships/slideLayout" Target="../slideLayouts/slideLayout1.xml"/></Relationships>
</file>

<file path=ppt/slides/_rels/slide978.xml.rels><?xml version="1.0" encoding="UTF-8" standalone="yes"?>
<Relationships xmlns="http://schemas.openxmlformats.org/package/2006/relationships"><Relationship Id="rId2" Type="http://schemas.openxmlformats.org/officeDocument/2006/relationships/notesSlide" Target="../notesSlides/notesSlide978.xml"/><Relationship Id="rId1" Type="http://schemas.openxmlformats.org/officeDocument/2006/relationships/slideLayout" Target="../slideLayouts/slideLayout1.xml"/></Relationships>
</file>

<file path=ppt/slides/_rels/slide979.xml.rels><?xml version="1.0" encoding="UTF-8" standalone="yes"?>
<Relationships xmlns="http://schemas.openxmlformats.org/package/2006/relationships"><Relationship Id="rId2" Type="http://schemas.openxmlformats.org/officeDocument/2006/relationships/notesSlide" Target="../notesSlides/notesSlide97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80.xml.rels><?xml version="1.0" encoding="UTF-8" standalone="yes"?>
<Relationships xmlns="http://schemas.openxmlformats.org/package/2006/relationships"><Relationship Id="rId2" Type="http://schemas.openxmlformats.org/officeDocument/2006/relationships/notesSlide" Target="../notesSlides/notesSlide980.xml"/><Relationship Id="rId1" Type="http://schemas.openxmlformats.org/officeDocument/2006/relationships/slideLayout" Target="../slideLayouts/slideLayout1.xml"/></Relationships>
</file>

<file path=ppt/slides/_rels/slide981.xml.rels><?xml version="1.0" encoding="UTF-8" standalone="yes"?>
<Relationships xmlns="http://schemas.openxmlformats.org/package/2006/relationships"><Relationship Id="rId2" Type="http://schemas.openxmlformats.org/officeDocument/2006/relationships/notesSlide" Target="../notesSlides/notesSlide981.xml"/><Relationship Id="rId1" Type="http://schemas.openxmlformats.org/officeDocument/2006/relationships/slideLayout" Target="../slideLayouts/slideLayout1.xml"/></Relationships>
</file>

<file path=ppt/slides/_rels/slide982.xml.rels><?xml version="1.0" encoding="UTF-8" standalone="yes"?>
<Relationships xmlns="http://schemas.openxmlformats.org/package/2006/relationships"><Relationship Id="rId2" Type="http://schemas.openxmlformats.org/officeDocument/2006/relationships/notesSlide" Target="../notesSlides/notesSlide982.xml"/><Relationship Id="rId1" Type="http://schemas.openxmlformats.org/officeDocument/2006/relationships/slideLayout" Target="../slideLayouts/slideLayout1.xml"/></Relationships>
</file>

<file path=ppt/slides/_rels/slide983.xml.rels><?xml version="1.0" encoding="UTF-8" standalone="yes"?>
<Relationships xmlns="http://schemas.openxmlformats.org/package/2006/relationships"><Relationship Id="rId2" Type="http://schemas.openxmlformats.org/officeDocument/2006/relationships/notesSlide" Target="../notesSlides/notesSlide983.xml"/><Relationship Id="rId1" Type="http://schemas.openxmlformats.org/officeDocument/2006/relationships/slideLayout" Target="../slideLayouts/slideLayout1.xml"/></Relationships>
</file>

<file path=ppt/slides/_rels/slide984.xml.rels><?xml version="1.0" encoding="UTF-8" standalone="yes"?>
<Relationships xmlns="http://schemas.openxmlformats.org/package/2006/relationships"><Relationship Id="rId2" Type="http://schemas.openxmlformats.org/officeDocument/2006/relationships/notesSlide" Target="../notesSlides/notesSlide984.xml"/><Relationship Id="rId1" Type="http://schemas.openxmlformats.org/officeDocument/2006/relationships/slideLayout" Target="../slideLayouts/slideLayout1.xml"/></Relationships>
</file>

<file path=ppt/slides/_rels/slide985.xml.rels><?xml version="1.0" encoding="UTF-8" standalone="yes"?>
<Relationships xmlns="http://schemas.openxmlformats.org/package/2006/relationships"><Relationship Id="rId2" Type="http://schemas.openxmlformats.org/officeDocument/2006/relationships/notesSlide" Target="../notesSlides/notesSlide985.xml"/><Relationship Id="rId1" Type="http://schemas.openxmlformats.org/officeDocument/2006/relationships/slideLayout" Target="../slideLayouts/slideLayout1.xml"/></Relationships>
</file>

<file path=ppt/slides/_rels/slide986.xml.rels><?xml version="1.0" encoding="UTF-8" standalone="yes"?>
<Relationships xmlns="http://schemas.openxmlformats.org/package/2006/relationships"><Relationship Id="rId2" Type="http://schemas.openxmlformats.org/officeDocument/2006/relationships/notesSlide" Target="../notesSlides/notesSlide986.xml"/><Relationship Id="rId1" Type="http://schemas.openxmlformats.org/officeDocument/2006/relationships/slideLayout" Target="../slideLayouts/slideLayout1.xml"/></Relationships>
</file>

<file path=ppt/slides/_rels/slide987.xml.rels><?xml version="1.0" encoding="UTF-8" standalone="yes"?>
<Relationships xmlns="http://schemas.openxmlformats.org/package/2006/relationships"><Relationship Id="rId2" Type="http://schemas.openxmlformats.org/officeDocument/2006/relationships/notesSlide" Target="../notesSlides/notesSlide987.xml"/><Relationship Id="rId1" Type="http://schemas.openxmlformats.org/officeDocument/2006/relationships/slideLayout" Target="../slideLayouts/slideLayout1.xml"/></Relationships>
</file>

<file path=ppt/slides/_rels/slide988.xml.rels><?xml version="1.0" encoding="UTF-8" standalone="yes"?>
<Relationships xmlns="http://schemas.openxmlformats.org/package/2006/relationships"><Relationship Id="rId2" Type="http://schemas.openxmlformats.org/officeDocument/2006/relationships/notesSlide" Target="../notesSlides/notesSlide988.xml"/><Relationship Id="rId1" Type="http://schemas.openxmlformats.org/officeDocument/2006/relationships/slideLayout" Target="../slideLayouts/slideLayout1.xml"/></Relationships>
</file>

<file path=ppt/slides/_rels/slide989.xml.rels><?xml version="1.0" encoding="UTF-8" standalone="yes"?>
<Relationships xmlns="http://schemas.openxmlformats.org/package/2006/relationships"><Relationship Id="rId2" Type="http://schemas.openxmlformats.org/officeDocument/2006/relationships/notesSlide" Target="../notesSlides/notesSlide98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990.xml.rels><?xml version="1.0" encoding="UTF-8" standalone="yes"?>
<Relationships xmlns="http://schemas.openxmlformats.org/package/2006/relationships"><Relationship Id="rId2" Type="http://schemas.openxmlformats.org/officeDocument/2006/relationships/notesSlide" Target="../notesSlides/notesSlide990.xml"/><Relationship Id="rId1" Type="http://schemas.openxmlformats.org/officeDocument/2006/relationships/slideLayout" Target="../slideLayouts/slideLayout1.xml"/></Relationships>
</file>

<file path=ppt/slides/_rels/slide991.xml.rels><?xml version="1.0" encoding="UTF-8" standalone="yes"?>
<Relationships xmlns="http://schemas.openxmlformats.org/package/2006/relationships"><Relationship Id="rId2" Type="http://schemas.openxmlformats.org/officeDocument/2006/relationships/notesSlide" Target="../notesSlides/notesSlide991.xml"/><Relationship Id="rId1" Type="http://schemas.openxmlformats.org/officeDocument/2006/relationships/slideLayout" Target="../slideLayouts/slideLayout1.xml"/></Relationships>
</file>

<file path=ppt/slides/_rels/slide992.xml.rels><?xml version="1.0" encoding="UTF-8" standalone="yes"?>
<Relationships xmlns="http://schemas.openxmlformats.org/package/2006/relationships"><Relationship Id="rId2" Type="http://schemas.openxmlformats.org/officeDocument/2006/relationships/notesSlide" Target="../notesSlides/notesSlide992.xml"/><Relationship Id="rId1" Type="http://schemas.openxmlformats.org/officeDocument/2006/relationships/slideLayout" Target="../slideLayouts/slideLayout1.xml"/></Relationships>
</file>

<file path=ppt/slides/_rels/slide993.xml.rels><?xml version="1.0" encoding="UTF-8" standalone="yes"?>
<Relationships xmlns="http://schemas.openxmlformats.org/package/2006/relationships"><Relationship Id="rId2" Type="http://schemas.openxmlformats.org/officeDocument/2006/relationships/notesSlide" Target="../notesSlides/notesSlide993.xml"/><Relationship Id="rId1" Type="http://schemas.openxmlformats.org/officeDocument/2006/relationships/slideLayout" Target="../slideLayouts/slideLayout1.xml"/></Relationships>
</file>

<file path=ppt/slides/_rels/slide994.xml.rels><?xml version="1.0" encoding="UTF-8" standalone="yes"?>
<Relationships xmlns="http://schemas.openxmlformats.org/package/2006/relationships"><Relationship Id="rId2" Type="http://schemas.openxmlformats.org/officeDocument/2006/relationships/notesSlide" Target="../notesSlides/notesSlide994.xml"/><Relationship Id="rId1" Type="http://schemas.openxmlformats.org/officeDocument/2006/relationships/slideLayout" Target="../slideLayouts/slideLayout1.xml"/></Relationships>
</file>

<file path=ppt/slides/_rels/slide995.xml.rels><?xml version="1.0" encoding="UTF-8" standalone="yes"?>
<Relationships xmlns="http://schemas.openxmlformats.org/package/2006/relationships"><Relationship Id="rId2" Type="http://schemas.openxmlformats.org/officeDocument/2006/relationships/notesSlide" Target="../notesSlides/notesSlide995.xml"/><Relationship Id="rId1" Type="http://schemas.openxmlformats.org/officeDocument/2006/relationships/slideLayout" Target="../slideLayouts/slideLayout1.xml"/></Relationships>
</file>

<file path=ppt/slides/_rels/slide996.xml.rels><?xml version="1.0" encoding="UTF-8" standalone="yes"?>
<Relationships xmlns="http://schemas.openxmlformats.org/package/2006/relationships"><Relationship Id="rId2" Type="http://schemas.openxmlformats.org/officeDocument/2006/relationships/notesSlide" Target="../notesSlides/notesSlide996.xml"/><Relationship Id="rId1" Type="http://schemas.openxmlformats.org/officeDocument/2006/relationships/slideLayout" Target="../slideLayouts/slideLayout1.xml"/></Relationships>
</file>

<file path=ppt/slides/_rels/slide997.xml.rels><?xml version="1.0" encoding="UTF-8" standalone="yes"?>
<Relationships xmlns="http://schemas.openxmlformats.org/package/2006/relationships"><Relationship Id="rId2" Type="http://schemas.openxmlformats.org/officeDocument/2006/relationships/notesSlide" Target="../notesSlides/notesSlide997.xml"/><Relationship Id="rId1" Type="http://schemas.openxmlformats.org/officeDocument/2006/relationships/slideLayout" Target="../slideLayouts/slideLayout1.xml"/></Relationships>
</file>

<file path=ppt/slides/_rels/slide998.xml.rels><?xml version="1.0" encoding="UTF-8" standalone="yes"?>
<Relationships xmlns="http://schemas.openxmlformats.org/package/2006/relationships"><Relationship Id="rId2" Type="http://schemas.openxmlformats.org/officeDocument/2006/relationships/notesSlide" Target="../notesSlides/notesSlide998.xml"/><Relationship Id="rId1" Type="http://schemas.openxmlformats.org/officeDocument/2006/relationships/slideLayout" Target="../slideLayouts/slideLayout1.xml"/></Relationships>
</file>

<file path=ppt/slides/_rels/slide999.xml.rels><?xml version="1.0" encoding="UTF-8" standalone="yes"?>
<Relationships xmlns="http://schemas.openxmlformats.org/package/2006/relationships"><Relationship Id="rId2" Type="http://schemas.openxmlformats.org/officeDocument/2006/relationships/notesSlide" Target="../notesSlides/notesSlide9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overall trend of this revision is to add a lot of content and remove very little. A substantial amount of the new "Age of Exploration" content is covered in the World History 2 SOL's and could be left out.  The school year is not getting any longer, so when more content is added than removed, it puts extra strain on both students and teachers.</a:t>
            </a:r>
            <a:endParaRPr sz="1400" b="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e4085f854d_0_0"/>
          <p:cNvSpPr txBox="1">
            <a:spLocks noGrp="1"/>
          </p:cNvSpPr>
          <p:nvPr>
            <p:ph type="ctrTitle"/>
          </p:nvPr>
        </p:nvSpPr>
        <p:spPr>
          <a:xfrm>
            <a:off x="3295925"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2" name="Google Shape;142;ge4085f854d_0_0"/>
          <p:cNvSpPr txBox="1">
            <a:spLocks noGrp="1"/>
          </p:cNvSpPr>
          <p:nvPr>
            <p:ph type="subTitle" idx="1"/>
          </p:nvPr>
        </p:nvSpPr>
        <p:spPr>
          <a:xfrm>
            <a:off x="46325" y="8906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r>
              <a:rPr lang="en" sz="1200" b="0">
                <a:latin typeface="Arial"/>
                <a:ea typeface="Arial"/>
                <a:cs typeface="Arial"/>
                <a:sym typeface="Arial"/>
              </a:rPr>
              <a:t> </a:t>
            </a:r>
            <a:r>
              <a:rPr lang="en" sz="1000" b="0">
                <a:latin typeface="Arial"/>
                <a:ea typeface="Arial"/>
                <a:cs typeface="Arial"/>
                <a:sym typeface="Arial"/>
              </a:rPr>
              <a:t>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3 </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8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718" name="Google Shape;718;p8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9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0" name="Google Shape;100;p9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comment is about the standard itself &amp; not about one of the substandards.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include Indic (Indian) empires from the same period also while talking about Asian empires.</a:t>
            </a:r>
            <a:endParaRPr sz="1400" b="0">
              <a:latin typeface="Arial"/>
              <a:ea typeface="Arial"/>
              <a:cs typeface="Arial"/>
              <a:sym typeface="Arial"/>
            </a:endParaRPr>
          </a:p>
        </p:txBody>
      </p:sp>
    </p:spTree>
    <p:extLst>
      <p:ext uri="{BB962C8B-B14F-4D97-AF65-F5344CB8AC3E}">
        <p14:creationId xmlns:p14="http://schemas.microsoft.com/office/powerpoint/2010/main" val="264999263"/>
      </p:ext>
    </p:extLst>
  </p:cSld>
  <p:clrMapOvr>
    <a:masterClrMapping/>
  </p:clrMapOvr>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9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6" name="Google Shape;106;p9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the reword WHI.11 standard to include Indian empires in Asia,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and empires of Asia, with emphasis on India, Japan and China,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were several long lasting empires in India in the same pertinent period. When talking about empires of Asia, it is impossible to ignore the impact of the Indic empires such as the Chola dynasty which lasted for almost 600 years and spread all over South-East Asia including South and West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04851794"/>
      </p:ext>
    </p:extLst>
  </p:cSld>
  <p:clrMapOvr>
    <a:masterClrMapping/>
  </p:clrMapOvr>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8" name="Google Shape;118;p1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the reword WHI.11 standard to include Indian empires in Asia,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and empires of Asia, with emphasis on India, Japan and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 is the Mother Civilization of the Asian countries. There were several long lasting empires in India in the same pertinent period. When talking about empires of Asia, it is impossible to ignore the impact of the Indic empires such as the Chola dynasty which lasted for almost 600 years and spread all over South-East Asia including South and West India</a:t>
            </a:r>
            <a:endParaRPr sz="1400" b="0">
              <a:latin typeface="Arial"/>
              <a:ea typeface="Arial"/>
              <a:cs typeface="Arial"/>
              <a:sym typeface="Arial"/>
            </a:endParaRPr>
          </a:p>
        </p:txBody>
      </p:sp>
    </p:spTree>
    <p:extLst>
      <p:ext uri="{BB962C8B-B14F-4D97-AF65-F5344CB8AC3E}">
        <p14:creationId xmlns:p14="http://schemas.microsoft.com/office/powerpoint/2010/main" val="4273573592"/>
      </p:ext>
    </p:extLst>
  </p:cSld>
  <p:clrMapOvr>
    <a:masterClrMapping/>
  </p:clrMapOvr>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24" name="Google Shape;124;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2356711000"/>
      </p:ext>
    </p:extLst>
  </p:cSld>
  <p:clrMapOvr>
    <a:masterClrMapping/>
  </p:clrMapOvr>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30" name="Google Shape;130;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 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204112843"/>
      </p:ext>
    </p:extLst>
  </p:cSld>
  <p:clrMapOvr>
    <a:masterClrMapping/>
  </p:clrMapOvr>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36" name="Google Shape;136;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92348661"/>
      </p:ext>
    </p:extLst>
  </p:cSld>
  <p:clrMapOvr>
    <a:masterClrMapping/>
  </p:clrMapOvr>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2" name="Google Shape;142;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70280038"/>
      </p:ext>
    </p:extLst>
  </p:cSld>
  <p:clrMapOvr>
    <a:masterClrMapping/>
  </p:clrMapOvr>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48" name="Google Shape;148;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29103761"/>
      </p:ext>
    </p:extLst>
  </p:cSld>
  <p:clrMapOvr>
    <a:masterClrMapping/>
  </p:clrMapOvr>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54" name="Google Shape;154;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79907624"/>
      </p:ext>
    </p:extLst>
  </p:cSld>
  <p:clrMapOvr>
    <a:masterClrMapping/>
  </p:clrMapOvr>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60" name="Google Shape;160;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146181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8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724" name="Google Shape;724;p8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66" name="Google Shape;166;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80278076"/>
      </p:ext>
    </p:extLst>
  </p:cSld>
  <p:clrMapOvr>
    <a:masterClrMapping/>
  </p:clrMapOvr>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72" name="Google Shape;172;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628644370"/>
      </p:ext>
    </p:extLst>
  </p:cSld>
  <p:clrMapOvr>
    <a:masterClrMapping/>
  </p:clrMapOvr>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78" name="Google Shape;178;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617136371"/>
      </p:ext>
    </p:extLst>
  </p:cSld>
  <p:clrMapOvr>
    <a:masterClrMapping/>
  </p:clrMapOvr>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 Other</a:t>
            </a:r>
            <a:endParaRPr sz="2200" b="0">
              <a:solidFill>
                <a:schemeClr val="dk1"/>
              </a:solidFill>
            </a:endParaRPr>
          </a:p>
        </p:txBody>
      </p:sp>
      <p:sp>
        <p:nvSpPr>
          <p:cNvPr id="184" name="Google Shape;184;p26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Substandard B, the influence and spread into Africa had a HUGE impact across the continent there. This might be a good place to tie in what is taught at elementary school level SOL's regarding the extremely wealthy Islamic Malian Empire and the exploration excursions of the Emperor across the Atlantic as well as Mansa Musa's single handed impact on the gold currency are all part of the history of Islamic influence. This can then tie into Standard 12.</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is also a CRITICAL point to raise so that when Western SLAVE history in the America's is taught it has the context of how Muslim African Slaves had a cultural heritage of rebellion against oppression and assertion of faith Identity. </a:t>
            </a:r>
            <a:endParaRPr sz="1400" b="0">
              <a:latin typeface="Arial"/>
              <a:ea typeface="Arial"/>
              <a:cs typeface="Arial"/>
              <a:sym typeface="Arial"/>
            </a:endParaRPr>
          </a:p>
        </p:txBody>
      </p:sp>
    </p:spTree>
    <p:extLst>
      <p:ext uri="{BB962C8B-B14F-4D97-AF65-F5344CB8AC3E}">
        <p14:creationId xmlns:p14="http://schemas.microsoft.com/office/powerpoint/2010/main" val="1008943139"/>
      </p:ext>
    </p:extLst>
  </p:cSld>
  <p:clrMapOvr>
    <a:masterClrMapping/>
  </p:clrMapOvr>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0" name="Google Shape;190;p3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be "civilizations and empires of Asia, with emphasis on Japan, China and India". It seems like "India" got excluded from the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WHI.11(a) and (b) have topics on India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42742723"/>
      </p:ext>
    </p:extLst>
  </p:cSld>
  <p:clrMapOvr>
    <a:masterClrMapping/>
  </p:clrMapOvr>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6" name="Google Shape;196;p3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the reword WHI.11 standard to include Indian empires in Asia,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and empires of Asia, with emphasis on India, Japan and China,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were several long lasting empires in India in the same pertinent period. When talking about empires of Asia, it is impossible to ignore the impact of the Indic empires such as the Chola dynasty which lasted for almost 600 years and spread all over South-East Asia including South and West India.</a:t>
            </a:r>
            <a:endParaRPr sz="1400" b="0">
              <a:latin typeface="Arial"/>
              <a:ea typeface="Arial"/>
              <a:cs typeface="Arial"/>
              <a:sym typeface="Arial"/>
            </a:endParaRPr>
          </a:p>
        </p:txBody>
      </p:sp>
    </p:spTree>
    <p:extLst>
      <p:ext uri="{BB962C8B-B14F-4D97-AF65-F5344CB8AC3E}">
        <p14:creationId xmlns:p14="http://schemas.microsoft.com/office/powerpoint/2010/main" val="3005695516"/>
      </p:ext>
    </p:extLst>
  </p:cSld>
  <p:clrMapOvr>
    <a:masterClrMapping/>
  </p:clrMapOvr>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02" name="Google Shape;202;p3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53, STANDARD WHI.11b, Essential Knowledge, Ideas, 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Spread of religions across the hemisphere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Buddhism from China to Korea and Japan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Hinduism and Buddhism from India to Southeast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Islam into West Africa, Central and Southeast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Judaism from Southwest Asia into Africa, the Caucasus, South Asia and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Christianity from Southwest Asia into Africa, Southeast Asia, India and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Printing and paper money from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Just as the standard acknowledges the spread of Buddhism, Hinduism, and Islam, the standard should acknowledge the spread of Judaism and Christianity each of which had established communities throughout Asia by the 7th century, though both religions had appeared in these regions far earlier. For example, Judaism had appeared in India before the Common Era and Christian missionaries reached the subcontinent by the first century. Jews had settled in Bukhara along the Silk Road by the 5th century. Afghanistan likewise had a sizable Jewish community by the 10th century. Persian Jews settled in China during the Tang Dynasty. Ghengis Khan’s sons were married to Nestorian Christian princesses of the Kerait clan. Including the diffusion of Judaism and Christianity updates the standard to support student learning about the great diversity of Asian religious life in the period under discussion.</a:t>
            </a:r>
            <a:endParaRPr sz="1400" b="0">
              <a:latin typeface="Arial"/>
              <a:ea typeface="Arial"/>
              <a:cs typeface="Arial"/>
              <a:sym typeface="Arial"/>
            </a:endParaRPr>
          </a:p>
        </p:txBody>
      </p:sp>
    </p:spTree>
    <p:extLst>
      <p:ext uri="{BB962C8B-B14F-4D97-AF65-F5344CB8AC3E}">
        <p14:creationId xmlns:p14="http://schemas.microsoft.com/office/powerpoint/2010/main" val="371605439"/>
      </p:ext>
    </p:extLst>
  </p:cSld>
  <p:clrMapOvr>
    <a:masterClrMapping/>
  </p:clrMapOvr>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208" name="Google Shape;208;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the civilizations and empires of Asia, with emphasis on ADD "India, Southeast Asia," Japan and China,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explaining the impact of Shinto and Buddhist traditions ADD "in Japan" and the influence of Chinese culture on the region; ADD "explaining the difference between Theravada and Mahayana Buddhism,"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evaluating the impact of the Mongol Empire throughout Asia, ADD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"e)   explaining the empires and civilizations like Angor Wat, the Delhi Sultanate, the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Yuan and Ming Dynasties, and the Kamakura Period"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61784262"/>
      </p:ext>
    </p:extLst>
  </p:cSld>
  <p:clrMapOvr>
    <a:masterClrMapping/>
  </p:clrMapOvr>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How is this section so short? And with so little required information??</a:t>
            </a:r>
            <a:endParaRPr sz="1400" b="0">
              <a:latin typeface="Arial"/>
              <a:ea typeface="Arial"/>
              <a:cs typeface="Arial"/>
              <a:sym typeface="Arial"/>
            </a:endParaRPr>
          </a:p>
        </p:txBody>
      </p:sp>
    </p:spTree>
    <p:extLst>
      <p:ext uri="{BB962C8B-B14F-4D97-AF65-F5344CB8AC3E}">
        <p14:creationId xmlns:p14="http://schemas.microsoft.com/office/powerpoint/2010/main" val="3701261157"/>
      </p:ext>
    </p:extLst>
  </p:cSld>
  <p:clrMapOvr>
    <a:masterClrMapping/>
  </p:clrMapOvr>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unit does a disservice to the rich and complex history of Africa- the fact that we are again only expected to spend 1 week on a continent full of complex and nuanced civilizations sends a message to students who want to see diversity in the curriculum but are instead given surface level information</a:t>
            </a:r>
            <a:endParaRPr sz="1400" b="0">
              <a:latin typeface="Arial"/>
              <a:ea typeface="Arial"/>
              <a:cs typeface="Arial"/>
              <a:sym typeface="Arial"/>
            </a:endParaRPr>
          </a:p>
        </p:txBody>
      </p:sp>
    </p:spTree>
    <p:extLst>
      <p:ext uri="{BB962C8B-B14F-4D97-AF65-F5344CB8AC3E}">
        <p14:creationId xmlns:p14="http://schemas.microsoft.com/office/powerpoint/2010/main" val="41151819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8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College Professor/Historian</a:t>
            </a:r>
            <a:endParaRPr sz="2200" b="0">
              <a:solidFill>
                <a:schemeClr val="dk1"/>
              </a:solidFill>
            </a:endParaRPr>
          </a:p>
        </p:txBody>
      </p:sp>
      <p:sp>
        <p:nvSpPr>
          <p:cNvPr id="730" name="Google Shape;730;p8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Looking at global historical development from a continuous ethnographic, language family and geographic perspective is critical.  The parallel timelines for the regions and ethnicities of the world from early civilizations to 1500 CE is also critical for setting context.  In broad strokes these could include the Americas, Europe, Africa, West Asia / Middle East, South Asia, and East Asia (where East Asia includes Northeast and Southeast Asia).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various ethnicities that inhabit and migrate these regions should also be fairly exposed.  This is attempted for South Asia only and is therefore imbalanced.  It sends a message that every region has their own identity and only South Asia's development came from outside of itself.</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Also, In WHI.4: "describing the impact of Confucianism, Taoism, and Buddhism." when compared to "citing contributions in drama, poetry, history, sculpture, architecture, science, mathematics, and philosophy, with emphasis on Socrates, Plato, and Aristotle" in WHI.5 is clear example of specificity imbalance given Greece, China and India mutually exclusively gave birth to formal systematic philosophy in the Axial Period ~500 BCE.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We worked with a team of VA PS school admins in Richmond and Fairfax in the 2001 and 2008 timeframes for enhancing South Asian and East Asian studies elements in World History with professors from GWU and GMU.  Please consider reaching out for additional guidance in these areas.  (vpk912@gmail.com).  Thanks much and kind regards.</a:t>
            </a:r>
            <a:r>
              <a:rPr lang="en" sz="1400" b="0">
                <a:latin typeface="Arial"/>
                <a:ea typeface="Arial"/>
                <a:cs typeface="Arial"/>
                <a:sym typeface="Arial"/>
              </a:rPr>
              <a:t>  </a:t>
            </a:r>
            <a:endParaRPr sz="1400" b="0">
              <a:latin typeface="Arial"/>
              <a:ea typeface="Arial"/>
              <a:cs typeface="Arial"/>
              <a:sym typeface="Arial"/>
            </a:endParaRPr>
          </a:p>
        </p:txBody>
      </p:sp>
    </p:spTree>
  </p:cSld>
  <p:clrMapOvr>
    <a:masterClrMapping/>
  </p:clrMapOvr>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0" name="Google Shape;100;p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Emphasize the vastness and diversity of the African continent; more on the Upper Nile kingdoms (e.g. Nubia Kush, Punt), only focuses on three West African kingdoms; focus more on the traditional life and about the kingdoms and people rather than their relationship with European trade; talk about African contributions and technology just as is done with other civilizations; more on Ethiopa, Prester John</a:t>
            </a:r>
            <a:endParaRPr sz="1400" b="0">
              <a:latin typeface="Arial"/>
              <a:ea typeface="Arial"/>
              <a:cs typeface="Arial"/>
              <a:sym typeface="Arial"/>
            </a:endParaRPr>
          </a:p>
        </p:txBody>
      </p:sp>
    </p:spTree>
    <p:extLst>
      <p:ext uri="{BB962C8B-B14F-4D97-AF65-F5344CB8AC3E}">
        <p14:creationId xmlns:p14="http://schemas.microsoft.com/office/powerpoint/2010/main" val="2831380139"/>
      </p:ext>
    </p:extLst>
  </p:cSld>
  <p:clrMapOvr>
    <a:masterClrMapping/>
  </p:clrMapOvr>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6" name="Google Shape;106;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cannot comment as my class has not reached this section yet.</a:t>
            </a:r>
            <a:endParaRPr sz="1400" b="0">
              <a:latin typeface="Arial"/>
              <a:ea typeface="Arial"/>
              <a:cs typeface="Arial"/>
              <a:sym typeface="Arial"/>
            </a:endParaRPr>
          </a:p>
        </p:txBody>
      </p:sp>
    </p:spTree>
    <p:extLst>
      <p:ext uri="{BB962C8B-B14F-4D97-AF65-F5344CB8AC3E}">
        <p14:creationId xmlns:p14="http://schemas.microsoft.com/office/powerpoint/2010/main" val="3140435507"/>
      </p:ext>
    </p:extLst>
  </p:cSld>
  <p:clrMapOvr>
    <a:masterClrMapping/>
  </p:clrMapOvr>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2" name="Google Shape;112;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2039258491"/>
      </p:ext>
    </p:extLst>
  </p:cSld>
  <p:clrMapOvr>
    <a:masterClrMapping/>
  </p:clrMapOvr>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18" name="Google Shape;118;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710921794"/>
      </p:ext>
    </p:extLst>
  </p:cSld>
  <p:clrMapOvr>
    <a:masterClrMapping/>
  </p:clrMapOvr>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24" name="Google Shape;124;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63620876"/>
      </p:ext>
    </p:extLst>
  </p:cSld>
  <p:clrMapOvr>
    <a:masterClrMapping/>
  </p:clrMapOvr>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30" name="Google Shape;130;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82449538"/>
      </p:ext>
    </p:extLst>
  </p:cSld>
  <p:clrMapOvr>
    <a:masterClrMapping/>
  </p:clrMapOvr>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6" name="Google Shape;136;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90920711"/>
      </p:ext>
    </p:extLst>
  </p:cSld>
  <p:clrMapOvr>
    <a:masterClrMapping/>
  </p:clrMapOvr>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42" name="Google Shape;142;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84494903"/>
      </p:ext>
    </p:extLst>
  </p:cSld>
  <p:clrMapOvr>
    <a:masterClrMapping/>
  </p:clrMapOvr>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48" name="Google Shape;148;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4053117"/>
      </p:ext>
    </p:extLst>
  </p:cSld>
  <p:clrMapOvr>
    <a:masterClrMapping/>
  </p:clrMapOvr>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54" name="Google Shape;154;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620921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8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Organization/Museum, College Professor/Historian</a:t>
            </a:r>
            <a:endParaRPr sz="2200" b="0">
              <a:solidFill>
                <a:schemeClr val="dk1"/>
              </a:solidFill>
            </a:endParaRPr>
          </a:p>
        </p:txBody>
      </p:sp>
      <p:sp>
        <p:nvSpPr>
          <p:cNvPr id="736" name="Google Shape;736;p8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worked with a team of VA PS school admins in Richmond and Fairfax in the 2001 and 2008 timeframes for enhancing South Asian and East Asian studies elements in World History with professors from GWU and GMU alongside inclusion of content around the ethnographic spectrum for high school teacher training.  Please consider reaching out for additional guidance in these areas.  (vpk912@gmail.com).  Thanks much and kind regards. </a:t>
            </a:r>
            <a:endParaRPr sz="1400" b="0">
              <a:latin typeface="Arial"/>
              <a:ea typeface="Arial"/>
              <a:cs typeface="Arial"/>
              <a:sym typeface="Arial"/>
            </a:endParaRPr>
          </a:p>
        </p:txBody>
      </p:sp>
    </p:spTree>
  </p:cSld>
  <p:clrMapOvr>
    <a:masterClrMapping/>
  </p:clrMapOvr>
</p:sld>
</file>

<file path=ppt/slides/slide103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0" name="Google Shape;160;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655740841"/>
      </p:ext>
    </p:extLst>
  </p:cSld>
  <p:clrMapOvr>
    <a:masterClrMapping/>
  </p:clrMapOvr>
</p:sld>
</file>

<file path=ppt/slides/slide103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6" name="Google Shape;166;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993411880"/>
      </p:ext>
    </p:extLst>
  </p:cSld>
  <p:clrMapOvr>
    <a:masterClrMapping/>
  </p:clrMapOvr>
</p:sld>
</file>

<file path=ppt/slides/slide103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172" name="Google Shape;172;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the civilizations and empires of Africa, with emphasis on the ADD "Eastern and Southern" African ADD "monarchies" of Axum and Zimbabwe ADD ", the Fatimid and Muslim Berber Dynasties in North Africa," and the West African civilizations of Ghana, Mali, and Songhai,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locating early civilizations and ADD "monarchies" in time and place and describing major geographic features;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"c)	evaluating and explaining the early European interactions with these societies, with emphasis on trading and economic interdependence."</a:t>
            </a:r>
            <a:endParaRPr sz="1400" b="0">
              <a:latin typeface="Arial"/>
              <a:ea typeface="Arial"/>
              <a:cs typeface="Arial"/>
              <a:sym typeface="Arial"/>
            </a:endParaRPr>
          </a:p>
        </p:txBody>
      </p:sp>
    </p:spTree>
    <p:extLst>
      <p:ext uri="{BB962C8B-B14F-4D97-AF65-F5344CB8AC3E}">
        <p14:creationId xmlns:p14="http://schemas.microsoft.com/office/powerpoint/2010/main" val="447794159"/>
      </p:ext>
    </p:extLst>
  </p:cSld>
  <p:clrMapOvr>
    <a:masterClrMapping/>
  </p:clrMapOvr>
</p:sld>
</file>

<file path=ppt/slides/slide103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WHI.13a &amp; b: we should be doing SO MUCH MORE in this section.  It is simply wrong that students are asked to learn individual Greek philosophers and Roman emperors but are not asked to learn a single Incan, Mayan, or Aztec leader.  Of course, teachers can choose to go more in depth into these topics, but time is always a battle in teaching this overwhelming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WHI.13c: John Cabot &amp; Christopher Columbus do not need to be in the WHI standards. Students can learn about "Exploration" more in WHII or have already become familiar with "explorers" in earlier history content. </a:t>
            </a:r>
            <a:endParaRPr sz="1400" b="0">
              <a:latin typeface="Arial"/>
              <a:ea typeface="Arial"/>
              <a:cs typeface="Arial"/>
              <a:sym typeface="Arial"/>
            </a:endParaRPr>
          </a:p>
        </p:txBody>
      </p:sp>
    </p:spTree>
    <p:extLst>
      <p:ext uri="{BB962C8B-B14F-4D97-AF65-F5344CB8AC3E}">
        <p14:creationId xmlns:p14="http://schemas.microsoft.com/office/powerpoint/2010/main" val="646831156"/>
      </p:ext>
    </p:extLst>
  </p:cSld>
  <p:clrMapOvr>
    <a:masterClrMapping/>
  </p:clrMapOvr>
</p:sld>
</file>

<file path=ppt/slides/slide103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keeping in line with pacing &amp; content, this unit on the Americas does a disservice to the complex societies located in the Americas. </a:t>
            </a:r>
            <a:endParaRPr sz="1400" b="0">
              <a:latin typeface="Arial"/>
              <a:ea typeface="Arial"/>
              <a:cs typeface="Arial"/>
              <a:sym typeface="Arial"/>
            </a:endParaRPr>
          </a:p>
        </p:txBody>
      </p:sp>
    </p:spTree>
    <p:extLst>
      <p:ext uri="{BB962C8B-B14F-4D97-AF65-F5344CB8AC3E}">
        <p14:creationId xmlns:p14="http://schemas.microsoft.com/office/powerpoint/2010/main" val="3659756198"/>
      </p:ext>
    </p:extLst>
  </p:cSld>
  <p:clrMapOvr>
    <a:masterClrMapping/>
  </p:clrMapOvr>
</p:sld>
</file>

<file path=ppt/slides/slide103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0" name="Google Shape;100;p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South America is a large continent; the Aztecs, Incans, and Mayans weren't the only empires, so more on the other peoples.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Nothing on North America and the Indigenous people of the north. More on pre-colonial times. More on Native American languages, tribes, and governments.</a:t>
            </a:r>
            <a:endParaRPr sz="1400" b="0">
              <a:latin typeface="Arial"/>
              <a:ea typeface="Arial"/>
              <a:cs typeface="Arial"/>
              <a:sym typeface="Arial"/>
            </a:endParaRPr>
          </a:p>
        </p:txBody>
      </p:sp>
    </p:spTree>
    <p:extLst>
      <p:ext uri="{BB962C8B-B14F-4D97-AF65-F5344CB8AC3E}">
        <p14:creationId xmlns:p14="http://schemas.microsoft.com/office/powerpoint/2010/main" val="461807151"/>
      </p:ext>
    </p:extLst>
  </p:cSld>
  <p:clrMapOvr>
    <a:masterClrMapping/>
  </p:clrMapOvr>
</p:sld>
</file>

<file path=ppt/slides/slide103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6" name="Google Shape;106;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cannot comment as my class has not reached this section yet.</a:t>
            </a:r>
            <a:endParaRPr sz="1400" b="0">
              <a:latin typeface="Arial"/>
              <a:ea typeface="Arial"/>
              <a:cs typeface="Arial"/>
              <a:sym typeface="Arial"/>
            </a:endParaRPr>
          </a:p>
        </p:txBody>
      </p:sp>
    </p:spTree>
    <p:extLst>
      <p:ext uri="{BB962C8B-B14F-4D97-AF65-F5344CB8AC3E}">
        <p14:creationId xmlns:p14="http://schemas.microsoft.com/office/powerpoint/2010/main" val="1538085597"/>
      </p:ext>
    </p:extLst>
  </p:cSld>
  <p:clrMapOvr>
    <a:masterClrMapping/>
  </p:clrMapOvr>
</p:sld>
</file>

<file path=ppt/slides/slide103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2" name="Google Shape;112;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2406194676"/>
      </p:ext>
    </p:extLst>
  </p:cSld>
  <p:clrMapOvr>
    <a:masterClrMapping/>
  </p:clrMapOvr>
</p:sld>
</file>

<file path=ppt/slides/slide103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18" name="Google Shape;118;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966332654"/>
      </p:ext>
    </p:extLst>
  </p:cSld>
  <p:clrMapOvr>
    <a:masterClrMapping/>
  </p:clrMapOvr>
</p:sld>
</file>

<file path=ppt/slides/slide103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24" name="Google Shape;124;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532665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742" name="Google Shape;742;p9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strongly suggest to only use CE and BCE to denote timelines and eras, instead of switching back &amp; forth between that and (the religious) AD/BC.</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like to also note that while the standards themselves do not mention caste, the curriculum framework continues to refer to it as below:</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caste system did not fully emerge until later in Indian history, but its roots are in the varnas and the jati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 Varnas were idealized in the Vedas to organize society equally by skill.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 As more occupations developed in ancient India, jatis was used to describe divisions by occupation.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 Jatis were governed by birth.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Over many centuries, both varnas and jatis merged to become known today as a top-down, birth-based caste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04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30" name="Google Shape;130;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27495036"/>
      </p:ext>
    </p:extLst>
  </p:cSld>
  <p:clrMapOvr>
    <a:masterClrMapping/>
  </p:clrMapOvr>
</p:sld>
</file>

<file path=ppt/slides/slide104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6" name="Google Shape;136;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29826210"/>
      </p:ext>
    </p:extLst>
  </p:cSld>
  <p:clrMapOvr>
    <a:masterClrMapping/>
  </p:clrMapOvr>
</p:sld>
</file>

<file path=ppt/slides/slide104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42" name="Google Shape;142;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77657434"/>
      </p:ext>
    </p:extLst>
  </p:cSld>
  <p:clrMapOvr>
    <a:masterClrMapping/>
  </p:clrMapOvr>
</p:sld>
</file>

<file path=ppt/slides/slide104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48" name="Google Shape;148;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72130268"/>
      </p:ext>
    </p:extLst>
  </p:cSld>
  <p:clrMapOvr>
    <a:masterClrMapping/>
  </p:clrMapOvr>
</p:sld>
</file>

<file path=ppt/slides/slide104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54" name="Google Shape;154;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05569487"/>
      </p:ext>
    </p:extLst>
  </p:cSld>
  <p:clrMapOvr>
    <a:masterClrMapping/>
  </p:clrMapOvr>
</p:sld>
</file>

<file path=ppt/slides/slide104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0" name="Google Shape;160;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844123786"/>
      </p:ext>
    </p:extLst>
  </p:cSld>
  <p:clrMapOvr>
    <a:masterClrMapping/>
  </p:clrMapOvr>
</p:sld>
</file>

<file path=ppt/slides/slide104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6" name="Google Shape;166;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62421082"/>
      </p:ext>
    </p:extLst>
  </p:cSld>
  <p:clrMapOvr>
    <a:masterClrMapping/>
  </p:clrMapOvr>
</p:sld>
</file>

<file path=ppt/slides/slide104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72" name="Google Shape;172;p29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the influence of the Spanish language on Native Americans (the Americas)</a:t>
            </a:r>
            <a:endParaRPr sz="1400" b="0">
              <a:latin typeface="Arial"/>
              <a:ea typeface="Arial"/>
              <a:cs typeface="Arial"/>
              <a:sym typeface="Arial"/>
            </a:endParaRPr>
          </a:p>
        </p:txBody>
      </p:sp>
    </p:spTree>
    <p:extLst>
      <p:ext uri="{BB962C8B-B14F-4D97-AF65-F5344CB8AC3E}">
        <p14:creationId xmlns:p14="http://schemas.microsoft.com/office/powerpoint/2010/main" val="1551431691"/>
      </p:ext>
    </p:extLst>
  </p:cSld>
  <p:clrMapOvr>
    <a:masterClrMapping/>
  </p:clrMapOvr>
</p:sld>
</file>

<file path=ppt/slides/slide104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178" name="Google Shape;178;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evaluating and explaining the ADD "early" European interactions with these societies, with emphasis on trading and economic interdependence.</a:t>
            </a:r>
            <a:endParaRPr sz="1400" b="0">
              <a:latin typeface="Arial"/>
              <a:ea typeface="Arial"/>
              <a:cs typeface="Arial"/>
              <a:sym typeface="Arial"/>
            </a:endParaRPr>
          </a:p>
        </p:txBody>
      </p:sp>
    </p:spTree>
    <p:extLst>
      <p:ext uri="{BB962C8B-B14F-4D97-AF65-F5344CB8AC3E}">
        <p14:creationId xmlns:p14="http://schemas.microsoft.com/office/powerpoint/2010/main" val="451745630"/>
      </p:ext>
    </p:extLst>
  </p:cSld>
  <p:clrMapOvr>
    <a:masterClrMapping/>
  </p:clrMapOvr>
</p:sld>
</file>

<file path=ppt/slides/slide104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88" name="Google Shape;88;p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on Russia</a:t>
            </a:r>
            <a:endParaRPr sz="1400" b="0">
              <a:latin typeface="Arial"/>
              <a:ea typeface="Arial"/>
              <a:cs typeface="Arial"/>
              <a:sym typeface="Arial"/>
            </a:endParaRPr>
          </a:p>
        </p:txBody>
      </p:sp>
    </p:spTree>
    <p:extLst>
      <p:ext uri="{BB962C8B-B14F-4D97-AF65-F5344CB8AC3E}">
        <p14:creationId xmlns:p14="http://schemas.microsoft.com/office/powerpoint/2010/main" val="10542198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9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Organization/Museum, College Professor/Historian</a:t>
            </a:r>
            <a:endParaRPr sz="2200" b="0">
              <a:solidFill>
                <a:schemeClr val="dk1"/>
              </a:solidFill>
            </a:endParaRPr>
          </a:p>
        </p:txBody>
      </p:sp>
      <p:sp>
        <p:nvSpPr>
          <p:cNvPr id="748" name="Google Shape;748;p9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1.	Indo-Europeanization / Aryanization of India is taught only, without teaching that the same Indo-Europeans migrated and developed civilizations in Persia and Europe.  This reflects a major imbalance of teaching approach.</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2.	Multi-disciplinary approaches with dignity are used for teaching civilizations of Greece, Rome, and the Islamic world (texts, history, sciences, arts, literature, peoples, empires, institutions, etc.) but this is not being done for India and China where focuses lay on caste, the Great Wall, and abstract impacts without detail or focus.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3.	Large elements of Asia are missing from the historical narrative from an early civilizational standpoint that include Southeast Asia, Korea and Japan.</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4.	Multi-disciplinary approaches to the teaching of Hinduism, Buddhism, Confucianism and Taoism are not being used, when compared to the units on Christianity and Islam where multidisciplinary analysis is used.</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5.	Jainism and Sikhism are missing across both early and later phases of world history.</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6.	History of empires in India is primarily Islamic focused.  Empires of China, Japan, Korea and Southeast Asia are missing and need to be included in both historical phases pre-1500CE and post-1500CE.  </a:t>
            </a:r>
            <a:endParaRPr sz="1200" b="0">
              <a:latin typeface="Arial"/>
              <a:ea typeface="Arial"/>
              <a:cs typeface="Arial"/>
              <a:sym typeface="Arial"/>
            </a:endParaRPr>
          </a:p>
        </p:txBody>
      </p:sp>
    </p:spTree>
  </p:cSld>
  <p:clrMapOvr>
    <a:masterClrMapping/>
  </p:clrMapOvr>
</p:sld>
</file>

<file path=ppt/slides/slide105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94" name="Google Shape;94;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cannot comment as my class has not reached this section yet.</a:t>
            </a:r>
            <a:endParaRPr sz="1400" b="0">
              <a:latin typeface="Arial"/>
              <a:ea typeface="Arial"/>
              <a:cs typeface="Arial"/>
              <a:sym typeface="Arial"/>
            </a:endParaRPr>
          </a:p>
        </p:txBody>
      </p:sp>
    </p:spTree>
    <p:extLst>
      <p:ext uri="{BB962C8B-B14F-4D97-AF65-F5344CB8AC3E}">
        <p14:creationId xmlns:p14="http://schemas.microsoft.com/office/powerpoint/2010/main" val="1695552993"/>
      </p:ext>
    </p:extLst>
  </p:cSld>
  <p:clrMapOvr>
    <a:masterClrMapping/>
  </p:clrMapOvr>
</p:sld>
</file>

<file path=ppt/slides/slide105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00" name="Google Shape;100;p5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 b) locating India in time and place, including its origins, early development, and the civilizational contributions made by it.</a:t>
            </a:r>
            <a:endParaRPr sz="1400" b="0">
              <a:latin typeface="Arial"/>
              <a:ea typeface="Arial"/>
              <a:cs typeface="Arial"/>
              <a:sym typeface="Arial"/>
            </a:endParaRPr>
          </a:p>
        </p:txBody>
      </p:sp>
    </p:spTree>
    <p:extLst>
      <p:ext uri="{BB962C8B-B14F-4D97-AF65-F5344CB8AC3E}">
        <p14:creationId xmlns:p14="http://schemas.microsoft.com/office/powerpoint/2010/main" val="1883639284"/>
      </p:ext>
    </p:extLst>
  </p:cSld>
  <p:clrMapOvr>
    <a:masterClrMapping/>
  </p:clrMapOvr>
</p:sld>
</file>

<file path=ppt/slides/slide105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8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106" name="Google Shape;106;p8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WHI.14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525754258"/>
      </p:ext>
    </p:extLst>
  </p:cSld>
  <p:clrMapOvr>
    <a:masterClrMapping/>
  </p:clrMapOvr>
</p:sld>
</file>

<file path=ppt/slides/slide105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8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112" name="Google Shape;112;p8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WHI.14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0060724"/>
      </p:ext>
    </p:extLst>
  </p:cSld>
  <p:clrMapOvr>
    <a:masterClrMapping/>
  </p:clrMapOvr>
</p:sld>
</file>

<file path=ppt/slides/slide105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8" name="Google Shape;118;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1875385642"/>
      </p:ext>
    </p:extLst>
  </p:cSld>
  <p:clrMapOvr>
    <a:masterClrMapping/>
  </p:clrMapOvr>
</p:sld>
</file>

<file path=ppt/slides/slide105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4" name="Google Shape;124;p15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218621890"/>
      </p:ext>
    </p:extLst>
  </p:cSld>
  <p:clrMapOvr>
    <a:masterClrMapping/>
  </p:clrMapOvr>
</p:sld>
</file>

<file path=ppt/slides/slide105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5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0" name="Google Shape;130;p15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285722929"/>
      </p:ext>
    </p:extLst>
  </p:cSld>
  <p:clrMapOvr>
    <a:masterClrMapping/>
  </p:clrMapOvr>
</p:sld>
</file>

<file path=ppt/slides/slide105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36" name="Google Shape;136;p16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129817548"/>
      </p:ext>
    </p:extLst>
  </p:cSld>
  <p:clrMapOvr>
    <a:masterClrMapping/>
  </p:clrMapOvr>
</p:sld>
</file>

<file path=ppt/slides/slide105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42" name="Google Shape;142;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 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792749882"/>
      </p:ext>
    </p:extLst>
  </p:cSld>
  <p:clrMapOvr>
    <a:masterClrMapping/>
  </p:clrMapOvr>
</p:sld>
</file>

<file path=ppt/slides/slide105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8" name="Google Shape;148;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07662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9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754" name="Google Shape;754;p9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curriculum framework still lists "Caste system" in the context of HInduism even though the standards do not have it. Caste system on other religions - Christianity, Islam, etc are not discussed. This is an unfair bias. By doing so,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Request to remove all references caste as part of Hinduism from the curriculum frameworks.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be consistent in the usage of CE and BCE and refrain from the usage of AD and BC</a:t>
            </a:r>
            <a:endParaRPr sz="1400" b="0">
              <a:latin typeface="Arial"/>
              <a:ea typeface="Arial"/>
              <a:cs typeface="Arial"/>
              <a:sym typeface="Arial"/>
            </a:endParaRPr>
          </a:p>
        </p:txBody>
      </p:sp>
    </p:spTree>
  </p:cSld>
  <p:clrMapOvr>
    <a:masterClrMapping/>
  </p:clrMapOvr>
</p:sld>
</file>

<file path=ppt/slides/slide106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54" name="Google Shape;154;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6083224"/>
      </p:ext>
    </p:extLst>
  </p:cSld>
  <p:clrMapOvr>
    <a:masterClrMapping/>
  </p:clrMapOvr>
</p:sld>
</file>

<file path=ppt/slides/slide106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60" name="Google Shape;160;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44223698"/>
      </p:ext>
    </p:extLst>
  </p:cSld>
  <p:clrMapOvr>
    <a:masterClrMapping/>
  </p:clrMapOvr>
</p:sld>
</file>

<file path=ppt/slides/slide106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66" name="Google Shape;166;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23737187"/>
      </p:ext>
    </p:extLst>
  </p:cSld>
  <p:clrMapOvr>
    <a:masterClrMapping/>
  </p:clrMapOvr>
</p:sld>
</file>

<file path=ppt/slides/slide106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2" name="Google Shape;172;p21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851240004"/>
      </p:ext>
    </p:extLst>
  </p:cSld>
  <p:clrMapOvr>
    <a:masterClrMapping/>
  </p:clrMapOvr>
</p:sld>
</file>

<file path=ppt/slides/slide106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78" name="Google Shape;178;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01217196"/>
      </p:ext>
    </p:extLst>
  </p:cSld>
  <p:clrMapOvr>
    <a:masterClrMapping/>
  </p:clrMapOvr>
</p:sld>
</file>

<file path=ppt/slides/slide106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84" name="Google Shape;184;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22124798"/>
      </p:ext>
    </p:extLst>
  </p:cSld>
  <p:clrMapOvr>
    <a:masterClrMapping/>
  </p:clrMapOvr>
</p:sld>
</file>

<file path=ppt/slides/slide106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90" name="Google Shape;190;p23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 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22518194"/>
      </p:ext>
    </p:extLst>
  </p:cSld>
  <p:clrMapOvr>
    <a:masterClrMapping/>
  </p:clrMapOvr>
</p:sld>
</file>

<file path=ppt/slides/slide106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96" name="Google Shape;196;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842849503"/>
      </p:ext>
    </p:extLst>
  </p:cSld>
  <p:clrMapOvr>
    <a:masterClrMapping/>
  </p:clrMapOvr>
</p:sld>
</file>

<file path=ppt/slides/slide106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202" name="Google Shape;202;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739310154"/>
      </p:ext>
    </p:extLst>
  </p:cSld>
  <p:clrMapOvr>
    <a:masterClrMapping/>
  </p:clrMapOvr>
</p:sld>
</file>

<file path=ppt/slides/slide106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08" name="Google Shape;208;p25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864547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9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760" name="Google Shape;760;p9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strongly suggest to only use CE and BCE to denote timelines and eras, instead of switching back &amp; forth between that and (the religious) AD/BC.</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like to also note that while the standards themselves do not mention caste, the curriculum framework continues to refer to it as below:</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caste system did not fully emerge until later in Indian history, but its roots are in the varnas and the jati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 Varnas were idealized in the Vedas to organize society equally by skill.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 As more occupations developed in ancient India, jatis was used to describe divisions by occupation.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 Jatis were governed by birth.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Over many centuries, both varnas and jatis merged to become known today as a top-down, birth-based caste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07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14" name="Google Shape;214;p25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00523770"/>
      </p:ext>
    </p:extLst>
  </p:cSld>
  <p:clrMapOvr>
    <a:masterClrMapping/>
  </p:clrMapOvr>
</p:sld>
</file>

<file path=ppt/slides/slide107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 Other</a:t>
            </a:r>
            <a:endParaRPr sz="2200" b="0">
              <a:solidFill>
                <a:schemeClr val="dk1"/>
              </a:solidFill>
            </a:endParaRPr>
          </a:p>
        </p:txBody>
      </p:sp>
      <p:sp>
        <p:nvSpPr>
          <p:cNvPr id="220" name="Google Shape;220;p26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Substandard B It is also relevant in this area to demonstrate the high level of peace and tolerance between Christians, Jews and Muslims under the Islamic Empire. Christians and Jews even had their own judicial court systems so that they did not have Islamic Law apply to their particular civil family law cases.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Poll tax is often mentioned as a penalty against Jews and Christians, but it is not taught as a tax to exempt people of those faiths from military obligation and religious tax that were required of Muslims.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Before the Crusades destructive impact and bloodshed, students can see how historically there was a time of peace under just governance of one particular faith group. </a:t>
            </a:r>
            <a:endParaRPr sz="1400" b="0">
              <a:latin typeface="Arial"/>
              <a:ea typeface="Arial"/>
              <a:cs typeface="Arial"/>
              <a:sym typeface="Arial"/>
            </a:endParaRPr>
          </a:p>
        </p:txBody>
      </p:sp>
    </p:spTree>
    <p:extLst>
      <p:ext uri="{BB962C8B-B14F-4D97-AF65-F5344CB8AC3E}">
        <p14:creationId xmlns:p14="http://schemas.microsoft.com/office/powerpoint/2010/main" val="3766671082"/>
      </p:ext>
    </p:extLst>
  </p:cSld>
  <p:clrMapOvr>
    <a:masterClrMapping/>
  </p:clrMapOvr>
</p:sld>
</file>

<file path=ppt/slides/slide107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6" name="Google Shape;226;p28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283413951"/>
      </p:ext>
    </p:extLst>
  </p:cSld>
  <p:clrMapOvr>
    <a:masterClrMapping/>
  </p:clrMapOvr>
</p:sld>
</file>

<file path=ppt/slides/slide107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2" name="Google Shape;232;p28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010663352"/>
      </p:ext>
    </p:extLst>
  </p:cSld>
  <p:clrMapOvr>
    <a:masterClrMapping/>
  </p:clrMapOvr>
</p:sld>
</file>

<file path=ppt/slides/slide107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238" name="Google Shape;238;p3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271273062"/>
      </p:ext>
    </p:extLst>
  </p:cSld>
  <p:clrMapOvr>
    <a:masterClrMapping/>
  </p:clrMapOvr>
</p:sld>
</file>

<file path=ppt/slides/slide107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4" name="Google Shape;244;p3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884149363"/>
      </p:ext>
    </p:extLst>
  </p:cSld>
  <p:clrMapOvr>
    <a:masterClrMapping/>
  </p:clrMapOvr>
</p:sld>
</file>

<file path=ppt/slides/slide107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50" name="Google Shape;250;p3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61, STANDARD WHI.14a, Essential Knowledge, Spain, Retain and Revise: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Ferdinand and Isabella unified most of Spain (Reconquista).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Forcibly converted and expelled Jews and Muslims to establish Catholic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Spanish Inquisition used violence to maintain authority of the Church and control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Spanish Empire in the Western Hemisphere expanded under Charles 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Coverage of the expulsion of Jews and Moors (Muslims) from Spain is vital for any understanding of the transformation of Europe at the end of the 15th century so this point should be retained in the standard. The presentation is too terse for students to fully grasp the connection between forcible conversion and expulsion and consolidation of power so this should be made clearer in a separate point. Prior to the Christian reconquest of Spain (Reconquista), Jews and Muslims were integral to the cultural, political and economic life of a rich and diverse Spanish culture. During the hundred years prior to the expulsion of the Jews from Spain in 1492, there began persecutions, pogroms, forced conversions, and massacres against Jewish communities. Due to the Alhambra Decree, or Edict of Expulsion of 1492, between 40,000 and 100,000 Jews were expelled and forced to leave Spain. It gave the choice between expulsion and conversion to Catholicism. About 250,000 to 300,000 Jews, or about a quarter of the Spanish population, had to convert to Catholicism or flee Spain, and Muslims were also expelled shortly afterward in the next few decades. (See https://www.npr.org/sections/parallels/2014/12/25/371866778/after-522-years-spain-seeks-to-make-amends-for-expulsion-of-jews and this primary source describing the expulsion, http://www.sephardicstudies.org/1492account.html.)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highlight the Spanish Inquisition directly because of its role as a central institution of authoritarian power in Spain. Like forced conversion and expulsion, the Spanish Inquisition was an effort by the Spanish crown to unite Spain under a centralized power structure. The Inquisition was established independent of Vatican control for this reason. During this period, the Spanish Inquisition grew in strength and reach, and specifically hunted down and persecuted converted Jews and Muslims who were suspected of not truly converting. The extremity of its methods invoked terror in those it pursued. Throughout Europe and into the Americas ruled by Spain and Portugal, Jews were routinely subjected to exclusion, violence, and harassment. Including this point supports student learning, helping students understand the uses of prejudice and violence as tools of political control.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62, STANDARD WHI.14b, Essential Understandings, Retain and Revise: “The Crusades were a series of religious wars initiated by Christian political and religious leaders to take control of the Holy Land from the Muslims”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is an important standard for understanding how European power, politics, and culture were transformed from the 11th century on so it should be as accurate as possible. The standard should make clear that the Crusades were religious wars. That is, wars fought for political ends in the name of religion. The standard should also make clear that the Crusades, though initiated by political and religious leaders, were popular movements. This is especially important for student understanding of the way prejudice and religious violence is used for political ends. These changes also help bolster learning of the Crusades' key events and effects.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62, STANDARD WHI.14b, Essential Understandings, Key events of the Crusades, 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Pope Urban’s speech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People’s Crusade and massacres of European Jews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The capture of Jerusalem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Founding of Crusader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Loss of Jerusalem to Saladin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Sack of Constantinople by western Crusaders”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The People’s Crusade initiated and led by the preacher Peter the Hermit was a pivotal event in the First Crusade so it should be included in the standard. Peter carried Pope Urban’s message directly to the Christian public. The resulting movement saw illiterate peasants without military training march on Jerusalem alongside a smaller number of Christian knights. The People’s Crusade preceded the generally accepted start date of the First Crusade by several months. As the People’s Crusade stalled in Europe, Christians began attacking Jews, arguing that Jews were “enemies of Christ.” Whole communities of Jews in Germany and France were destroyed in crusader attacks. These massacres have been described as and were the first impetus for Jews to migrate to Poland and Eastern Europe. Antisemitic libels originated in this period, and the status of European Jews was transformed by new legal restrictions. The anti-Jewish hatred and violence of the Crusades is an early instance of the politics of resentment and is essential for providing students with context for the development of European antisemitism in the centuries leading to the Holocaust.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62, STANDARD WHI.14b, Essential Understandings, Effects of the Crusades, Retain and Revise: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Strengthened monarchs, who gained new powers of taxation in conjunction with the Crusades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Caused disillusionment with popes and nobles, who began to launch and fight crusades against fellow Christians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Stimulated trade throughout the Mediterranean area and the Middle East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Left a legacy of bitterness among Christians and Muslims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Massacres push Jews out of France and Germany toward Eastern Europe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Weakened the Byzantine Empire”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The standard is right to recognize the legacy of bitterness that continues to plague relations between Christian and Muslim parts of the world. This provides students with much needed context for examining these relations up to the present. Given that the conflict was between Christians and Muslims it makes sense to focus on these groups when acknowledging the legacy of bitterness. The impact of the Crusades on Jews should be acknowledged separately as they were wholly transformative for European Jewish life and history. This acknowledgement is consistent with the way other major changes in power structures and trade are acknowledged. As noted, crusader massacres of Jews destroyed whole communities of Jews in Germany and France. These massacres have been described as and were the first impetus for Jews to migrate to Poland and Eastern Europe. Antisemitic libels such as the infamous blood libel also originated in this period, and the status of European Jews was also transformed by legal restrictions. These are important contextual points for studying European antisemitism and will serve to support student understanding of material in Standard WHI.14c and Standards covering other subjects and time periods.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63, STANDARD WHI.14c, Essential Understandings, Essential Knowledge, Impact of the Black Death (bubonic plague), 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Decline in population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Scarcity of labor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Attempts by lords to restrict wage increases and land acquisitions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Large-scale peasant revolts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Massacres of Jewish populations falsely blamed for the Black Death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Disruption of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is a strong standard and should be retained. Inclusion of anti-Jewish massacres provides much needed context for understanding the precarious nature of Jewish existence in medieval Europe. The anti-Jewish hatred stirred by the plague helps explain the evolution of antisemitism. The events surrounding the Black Death continue to reverberate as Jews and other traditionally marginalized people were initially blamed for the COVID-19 pandemic. To avoid reinforcing any antisemitic prejudice or stereotypes, the standard should make clear that the accusations against Jews were false.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comments are being submitted by the Institute for Curriculum Services on behalf of the Virginia Jewish Communities: The Jewish Community Relations Council of the United Jewish Federation of Tidewater; the Jewish Community Relations Council of Greater Washington; the Jewish Community Federation of Richmond; and the United Jewish Community of the Virginia Peninsula.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90684759"/>
      </p:ext>
    </p:extLst>
  </p:cSld>
  <p:clrMapOvr>
    <a:masterClrMapping/>
  </p:clrMapOvr>
</p:sld>
</file>

<file path=ppt/slides/slide107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6" name="Google Shape;256;p39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024878029"/>
      </p:ext>
    </p:extLst>
  </p:cSld>
  <p:clrMapOvr>
    <a:masterClrMapping/>
  </p:clrMapOvr>
</p:sld>
</file>

<file path=ppt/slides/slide107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2" name="Google Shape;262;p4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257674776"/>
      </p:ext>
    </p:extLst>
  </p:cSld>
  <p:clrMapOvr>
    <a:masterClrMapping/>
  </p:clrMapOvr>
</p:sld>
</file>

<file path=ppt/slides/slide107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8" name="Google Shape;268;p40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disagree with the the time line and how Indian civilization is presented</a:t>
            </a:r>
            <a:endParaRPr sz="1400" b="0">
              <a:latin typeface="Arial"/>
              <a:ea typeface="Arial"/>
              <a:cs typeface="Arial"/>
              <a:sym typeface="Arial"/>
            </a:endParaRPr>
          </a:p>
        </p:txBody>
      </p:sp>
    </p:spTree>
    <p:extLst>
      <p:ext uri="{BB962C8B-B14F-4D97-AF65-F5344CB8AC3E}">
        <p14:creationId xmlns:p14="http://schemas.microsoft.com/office/powerpoint/2010/main" val="16133972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9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766" name="Google Shape;766;p9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08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274" name="Google Shape;274;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NEW STANDARD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WHI.14 The student will apply social science skills to understand the civilizations and empires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the Middle East, with emphasis on the Abbasids, the Mamluks, and the Ottomans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locating early civilizations and monarchies in time and place and describing major geographic features;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explaining the development of social, political, economic, religious, and cultural patterns in each region;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evaluating and explaining the early European interactions with these societies, with emphasis on trading and economic interdependence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09461001"/>
      </p:ext>
    </p:extLst>
  </p:cSld>
  <p:clrMapOvr>
    <a:masterClrMapping/>
  </p:clrMapOvr>
</p:sld>
</file>

<file path=ppt/slides/slide108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88" name="Google Shape;88;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cannot comment as my class has not reached this section yet.</a:t>
            </a:r>
            <a:endParaRPr sz="1400" b="0">
              <a:latin typeface="Arial"/>
              <a:ea typeface="Arial"/>
              <a:cs typeface="Arial"/>
              <a:sym typeface="Arial"/>
            </a:endParaRPr>
          </a:p>
        </p:txBody>
      </p:sp>
    </p:spTree>
    <p:extLst>
      <p:ext uri="{BB962C8B-B14F-4D97-AF65-F5344CB8AC3E}">
        <p14:creationId xmlns:p14="http://schemas.microsoft.com/office/powerpoint/2010/main" val="3699156204"/>
      </p:ext>
    </p:extLst>
  </p:cSld>
  <p:clrMapOvr>
    <a:masterClrMapping/>
  </p:clrMapOvr>
</p:sld>
</file>

<file path=ppt/slides/slide108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94" name="Google Shape;94;p1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WHII.15a, Sikhism, the world’s fifth largest religion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a) describing their beliefs, sacred writings, traditions, and customs;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Six world religions have had a profound impact on culture and civilization.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upholding social justice.’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WHII.15b, Sikhism, the world’s fifth largest religion,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b) locating the geographic distribution of religions in the contemporary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Six world religions have had a profound impact on culture and civilization. These religions are found worldwide, but their followers tend to be concentrated in certain geographic areas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Geographic distribution of world’s major religions - Sikhism: Concentrated in Punjab, South Asia but has spread to North America and Europe as well as many other parts of the world.</a:t>
            </a:r>
            <a:endParaRPr sz="1400" b="0">
              <a:latin typeface="Arial"/>
              <a:ea typeface="Arial"/>
              <a:cs typeface="Arial"/>
              <a:sym typeface="Arial"/>
            </a:endParaRPr>
          </a:p>
        </p:txBody>
      </p:sp>
    </p:spTree>
    <p:extLst>
      <p:ext uri="{BB962C8B-B14F-4D97-AF65-F5344CB8AC3E}">
        <p14:creationId xmlns:p14="http://schemas.microsoft.com/office/powerpoint/2010/main" val="4285247484"/>
      </p:ext>
    </p:extLst>
  </p:cSld>
  <p:clrMapOvr>
    <a:masterClrMapping/>
  </p:clrMapOvr>
</p:sld>
</file>

<file path=ppt/slides/slide108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100" name="Google Shape;100;p1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WHII.15a, Sikhism, the world’s fifth largest religion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a) describing their beliefs, sacred writings, traditions, and customs;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Six world religions have had a profound impact on culture and civilization.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upholding social justice.’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WHII.15b, Sikhism, the world’s fifth largest religion,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edits and additions: The student will apply social science skills to understand the influence of Judaism, Christianity, Islam, Buddhism, Hinduism, and Sikhism in the contemporary world by b) locating the geographic distribution of religions in the contemporary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Six world religions have had a profound impact on culture and civilization. These religions are found worldwide, but their followers tend to be concentrated in certain geographic areas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Geographic distribution of world’s major religions - Sikhism: Concentrated in Punjab, South Asia but has spread to North America and Europe as well as many other parts of the world.</a:t>
            </a:r>
            <a:endParaRPr sz="1400" b="0">
              <a:latin typeface="Arial"/>
              <a:ea typeface="Arial"/>
              <a:cs typeface="Arial"/>
              <a:sym typeface="Arial"/>
            </a:endParaRPr>
          </a:p>
        </p:txBody>
      </p:sp>
    </p:spTree>
    <p:extLst>
      <p:ext uri="{BB962C8B-B14F-4D97-AF65-F5344CB8AC3E}">
        <p14:creationId xmlns:p14="http://schemas.microsoft.com/office/powerpoint/2010/main" val="3955077497"/>
      </p:ext>
    </p:extLst>
  </p:cSld>
  <p:clrMapOvr>
    <a:masterClrMapping/>
  </p:clrMapOvr>
</p:sld>
</file>

<file path=ppt/slides/slide108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6" name="Google Shape;106;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3342921659"/>
      </p:ext>
    </p:extLst>
  </p:cSld>
  <p:clrMapOvr>
    <a:masterClrMapping/>
  </p:clrMapOvr>
</p:sld>
</file>

<file path=ppt/slides/slide108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2" name="Google Shape;112;p19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 Comments about the World History and Geography to 1500 Course not shared in previous comments.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4825985"/>
      </p:ext>
    </p:extLst>
  </p:cSld>
  <p:clrMapOvr>
    <a:masterClrMapping/>
  </p:clrMapOvr>
</p:sld>
</file>

<file path=ppt/slides/slide108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18" name="Google Shape;118;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 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196143785"/>
      </p:ext>
    </p:extLst>
  </p:cSld>
  <p:clrMapOvr>
    <a:masterClrMapping/>
  </p:clrMapOvr>
</p:sld>
</file>

<file path=ppt/slides/slide108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24" name="Google Shape;124;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97078641"/>
      </p:ext>
    </p:extLst>
  </p:cSld>
  <p:clrMapOvr>
    <a:masterClrMapping/>
  </p:clrMapOvr>
</p:sld>
</file>

<file path=ppt/slides/slide108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30" name="Google Shape;130;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15370808"/>
      </p:ext>
    </p:extLst>
  </p:cSld>
  <p:clrMapOvr>
    <a:masterClrMapping/>
  </p:clrMapOvr>
</p:sld>
</file>

<file path=ppt/slides/slide108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6" name="Google Shape;136;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426860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9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772" name="Google Shape;772;p9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Valley. There is still ongoing and rigorous academic debate amongst historians, archaeologists, and other scholars on the origins of Indian civilization, so while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ill-prepared for our increasingly diverse state and globalized world. It can also lead to discrimination and bullying of Hindu students. I would like to also note that while the standard does not mention caste, the curriculum framework refers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mentions it as: “The caste system did not fully emerge until later in Indian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history, but its roots are in the varnas and the jati system</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o Varnas were idealized in the Vedas to organize society equally by skill.</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o As more occupations developed in ancient India, jatis was used to describe divisions by occupation.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o Jatis were governed by birth.</a:t>
            </a:r>
            <a:endParaRPr sz="900" b="0">
              <a:latin typeface="Arial"/>
              <a:ea typeface="Arial"/>
              <a:cs typeface="Arial"/>
              <a:sym typeface="Arial"/>
            </a:endParaRPr>
          </a:p>
          <a:p>
            <a:pPr marL="0" lvl="0" indent="0" algn="l" rtl="0">
              <a:lnSpc>
                <a:spcPct val="100000"/>
              </a:lnSpc>
              <a:spcBef>
                <a:spcPts val="0"/>
              </a:spcBef>
              <a:spcAft>
                <a:spcPts val="0"/>
              </a:spcAft>
              <a:buSzPts val="2800"/>
              <a:buNone/>
            </a:pP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3</a:t>
            </a:r>
            <a:endParaRPr sz="900" b="0">
              <a:latin typeface="Arial"/>
              <a:ea typeface="Arial"/>
              <a:cs typeface="Arial"/>
              <a:sym typeface="Arial"/>
            </a:endParaRPr>
          </a:p>
          <a:p>
            <a:pPr marL="0" lvl="0" indent="0" algn="l" rtl="0">
              <a:lnSpc>
                <a:spcPct val="100000"/>
              </a:lnSpc>
              <a:spcBef>
                <a:spcPts val="0"/>
              </a:spcBef>
              <a:spcAft>
                <a:spcPts val="0"/>
              </a:spcAft>
              <a:buSzPts val="2800"/>
              <a:buNone/>
            </a:pP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 Over many centuries, both varnas and jatis merged to become known today as a top-down, birth-based caste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system.”There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IT 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900" b="0">
              <a:latin typeface="Arial"/>
              <a:ea typeface="Arial"/>
              <a:cs typeface="Arial"/>
              <a:sym typeface="Arial"/>
            </a:endParaRPr>
          </a:p>
        </p:txBody>
      </p:sp>
    </p:spTree>
  </p:cSld>
  <p:clrMapOvr>
    <a:masterClrMapping/>
  </p:clrMapOvr>
</p:sld>
</file>

<file path=ppt/slides/slide109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42" name="Google Shape;142;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73299186"/>
      </p:ext>
    </p:extLst>
  </p:cSld>
  <p:clrMapOvr>
    <a:masterClrMapping/>
  </p:clrMapOvr>
</p:sld>
</file>

<file path=ppt/slides/slide109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48" name="Google Shape;148;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3306645"/>
      </p:ext>
    </p:extLst>
  </p:cSld>
  <p:clrMapOvr>
    <a:masterClrMapping/>
  </p:clrMapOvr>
</p:sld>
</file>

<file path=ppt/slides/slide109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4" name="Google Shape;154;p2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p:txBody>
      </p:sp>
    </p:spTree>
    <p:extLst>
      <p:ext uri="{BB962C8B-B14F-4D97-AF65-F5344CB8AC3E}">
        <p14:creationId xmlns:p14="http://schemas.microsoft.com/office/powerpoint/2010/main" val="29243057"/>
      </p:ext>
    </p:extLst>
  </p:cSld>
  <p:clrMapOvr>
    <a:masterClrMapping/>
  </p:clrMapOvr>
</p:sld>
</file>

<file path=ppt/slides/slide109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60" name="Google Shape;160;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89592686"/>
      </p:ext>
    </p:extLst>
  </p:cSld>
  <p:clrMapOvr>
    <a:masterClrMapping/>
  </p:clrMapOvr>
</p:sld>
</file>

<file path=ppt/slides/slide109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6" name="Google Shape;166;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837311113"/>
      </p:ext>
    </p:extLst>
  </p:cSld>
  <p:clrMapOvr>
    <a:masterClrMapping/>
  </p:clrMapOvr>
</p:sld>
</file>

<file path=ppt/slides/slide109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72" name="Google Shape;172;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3149957829"/>
      </p:ext>
    </p:extLst>
  </p:cSld>
  <p:clrMapOvr>
    <a:masterClrMapping/>
  </p:clrMapOvr>
</p:sld>
</file>

<file path=ppt/slides/slide109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8" name="Google Shape;178;p26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97115037"/>
      </p:ext>
    </p:extLst>
  </p:cSld>
  <p:clrMapOvr>
    <a:masterClrMapping/>
  </p:clrMapOvr>
</p:sld>
</file>

<file path=ppt/slides/slide109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8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4" name="Google Shape;184;p38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extLst>
      <p:ext uri="{BB962C8B-B14F-4D97-AF65-F5344CB8AC3E}">
        <p14:creationId xmlns:p14="http://schemas.microsoft.com/office/powerpoint/2010/main" val="2467420103"/>
      </p:ext>
    </p:extLst>
  </p:cSld>
  <p:clrMapOvr>
    <a:masterClrMapping/>
  </p:clrMapOvr>
</p:sld>
</file>

<file path=ppt/slides/slide109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190" name="Google Shape;190;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ADD "and history" to understand the social, economic, and political changes and cultural achievements in the high and late Medieval periods ADD "in Europe"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explaining conflicts across Europe and Asia, including the ADD "Mongol invasions, the" Crusades, and the fall of Constantinople;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explaining patterns of crisis and recovery related to the Black Death (bubonic plague); ADD "the end of feudalism;" and</a:t>
            </a:r>
            <a:endParaRPr sz="1400" b="0">
              <a:latin typeface="Arial"/>
              <a:ea typeface="Arial"/>
              <a:cs typeface="Arial"/>
              <a:sym typeface="Arial"/>
            </a:endParaRPr>
          </a:p>
        </p:txBody>
      </p:sp>
    </p:spTree>
    <p:extLst>
      <p:ext uri="{BB962C8B-B14F-4D97-AF65-F5344CB8AC3E}">
        <p14:creationId xmlns:p14="http://schemas.microsoft.com/office/powerpoint/2010/main" val="394400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148" name="Google Shape;148;p1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have been teaching both World History I and World History II for more than 20 years. There is too much history in the World History II standards to effectively teach all skills and content included. All too often that means speeding through the 20th and 21st centuries, which are the foundations for understanding the world we live in today, and neglecting the current issues that empower our students to change the world. Therefore, I believe the World History II curriculum should begin with the topic of the Enlightenment, connecting it to both the Renaissance and to the Revolutions that follow. This would mean moving WHII.3, WHII.4, WHII.5 (with the exception of revolutions) to the World History I curriculum. To compensate, I would revise the World History I curriculum to omit WHI.2 and WHI.3 and start the curriculum with Classical Civilizations. I would consider adding the overarching concepts from WHI.2 and WHI.3 to the SOL topics in the Grade 2 standards.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is an issue of Backwards Design -- I do not mean to imply that Human Origins and River Valley Civilizations are not important, only that the contemporary world is more important for students in understanding the world we live in today.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9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778" name="Google Shape;778;p9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brutal and barbaric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9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784" name="Google Shape;784;p9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9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790" name="Google Shape;790;p9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brutal and barbaric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9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796" name="Google Shape;796;p9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802" name="Google Shape;802;p1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 Comments about the World History and Geography to 1500 Course not shared in previous comments.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0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08" name="Google Shape;808;p10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0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814" name="Google Shape;814;p102"/>
          <p:cNvSpPr txBox="1">
            <a:spLocks noGrp="1"/>
          </p:cNvSpPr>
          <p:nvPr>
            <p:ph type="subTitle" idx="1"/>
          </p:nvPr>
        </p:nvSpPr>
        <p:spPr>
          <a:xfrm>
            <a:off x="93150" y="9392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standard is factually incorrect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scholarship on Aryan migrations has shifted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significantly over the past decade, particularly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with new archaeological evidence suggesting that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ancient Indians or “Aryans” never actually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migrated from west of the Indus Valley.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other scholars on the origins of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civilization, so while school districts and textbook</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publishers are increasingly accepting the origins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as disputed, they are failing to encourage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students to critically explore the issues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inaccuracies and racist, colonial stereotypes,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teaching VA students incorrect content which will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leave them ill-prepared for our increasingly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diverse state and globalized world. It can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lead to discrimination and bullying of Hindu</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students. Additionally, inclusion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controversial theory is highly problematic as it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has been heavily disputed by reputable historians,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 and researchers.</a:t>
            </a:r>
            <a:endParaRPr sz="1000" b="0">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820" name="Google Shape;820;p103"/>
          <p:cNvSpPr txBox="1">
            <a:spLocks noGrp="1"/>
          </p:cNvSpPr>
          <p:nvPr>
            <p:ph type="subTitle" idx="1"/>
          </p:nvPr>
        </p:nvSpPr>
        <p:spPr>
          <a:xfrm>
            <a:off x="0" y="9464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standard is factually incorrect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scholarship on Aryan migrations has shifted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significantly over the past decade, particularly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with new archaeological evidence suggesting that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ancient Indians or “Aryans” never actually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migrated from west of the Indus Valley.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other scholars on the origins of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civilization, so while school districts and textbook</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publishers are increasingly accepting the origins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as disputed, they are failing to encourage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students to critically explore the issues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inaccuracies and racist, colonial stereotypes,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teaching VA students incorrect content which will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leave them ill-prepared for our increasingly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diverse state and globalized world. It can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lead to discrimination and bullying of Hindu</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students. Additionally, inclusion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controversial theory is highly problematic as it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has been heavily disputed by reputable historians,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 and researchers.</a:t>
            </a:r>
            <a:endParaRPr sz="1000" b="0">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0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826" name="Google Shape;826;p104"/>
          <p:cNvSpPr txBox="1">
            <a:spLocks noGrp="1"/>
          </p:cNvSpPr>
          <p:nvPr>
            <p:ph type="subTitle" idx="1"/>
          </p:nvPr>
        </p:nvSpPr>
        <p:spPr>
          <a:xfrm>
            <a:off x="28675" y="8246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standard is factually incorrect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scholarship on Aryan migrations has shifted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significantly over the past decade, particularly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with new archaeological evidence suggesting that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ancient Indians or “Aryans” never actually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migrated from west of the Indus Valley.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other scholars on the origins of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civilization, so while school districts and textbook</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publishers are increasingly accepting the origins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as disputed, they are failing to encourage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students to critically explore the issues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inaccuracies and racist, colonial stereotypes,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teaching VA students incorrect content which will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leave them ill-prepared for our increasingly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diverse state and globalized world. It can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lead to discrimination and bullying of Hindu</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students. Additionally, inclusion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controversial theory is highly problematic as it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has been heavily disputed by reputable historians,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 and researchers.</a:t>
            </a:r>
            <a:endParaRPr sz="1000" b="0">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832" name="Google Shape;832;p105"/>
          <p:cNvSpPr txBox="1">
            <a:spLocks noGrp="1"/>
          </p:cNvSpPr>
          <p:nvPr>
            <p:ph type="subTitle" idx="1"/>
          </p:nvPr>
        </p:nvSpPr>
        <p:spPr>
          <a:xfrm>
            <a:off x="0" y="846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This standard is factually incorrect as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scholarship on Aryan migrations has shifted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significantly over the past decade, particularly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with new archaeological evidence suggesting that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ancient Indians or “Aryans” never actually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migrated from west of the Indus Valley.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There is still ongoing and rigorous academic</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debate amongst historians, archaeologists, and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other scholars on the origins of Indian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civilization, so while school districts and textbook</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publishers are increasingly accepting the origins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as disputed, they are failing to encourage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students to critically explore the issues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surrounding the various theories. By not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accepting this revision, the state is perpetuating</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inaccuracies and racist, colonial stereotypes,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teaching VA students incorrect content which will</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leave them ill-prepared for our increasingly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diverse state and globalized world. It can also</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lead to discrimination and bullying of Hindu</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students. Additionally, inclusion of a</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controversial theory is highly problematic as it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has been heavily disputed by reputable historians,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scholars, and researchers.</a:t>
            </a:r>
            <a:endParaRPr sz="900" b="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54" name="Google Shape;154;p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838" name="Google Shape;838;p106"/>
          <p:cNvSpPr txBox="1">
            <a:spLocks noGrp="1"/>
          </p:cNvSpPr>
          <p:nvPr>
            <p:ph type="subTitle" idx="1"/>
          </p:nvPr>
        </p:nvSpPr>
        <p:spPr>
          <a:xfrm>
            <a:off x="0" y="8676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standard is factually incorrect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scholarship on Aryan migrations has shifted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significantly over the past decade, particularly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with new archaeological evidence suggesting that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ancient Indians or “Aryans” never actually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migrated from west of the Indus Valley.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other scholars on the origins of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civilization, so while school districts and textbook</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publishers are increasingly accepting the origins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as disputed, they are failing to encourage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students to critically explore the issues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inaccuracies and racist, colonial stereotypes,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teaching VA students incorrect content which will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leave them ill-prepared for our increasingly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diverse state and globalized world. It can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lead to discrimination and bullying of Hindu</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students. Additionally, inclusion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controversial theory is highly problematic as it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has been heavily disputed by reputable historians,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 and researchers.</a:t>
            </a:r>
            <a:endParaRPr sz="1000" b="0">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850" name="Google Shape;850;p108"/>
          <p:cNvSpPr txBox="1">
            <a:spLocks noGrp="1"/>
          </p:cNvSpPr>
          <p:nvPr>
            <p:ph type="subTitle" idx="1"/>
          </p:nvPr>
        </p:nvSpPr>
        <p:spPr>
          <a:xfrm>
            <a:off x="0" y="88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This standard is factually incorrect as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scholarship on Aryan migrations has shifted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significantly over the past decade, particularly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with new archaeological evidence suggesting that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ancient Indians or “Aryans” never actually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migrated from west of the Indus Valley.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There is still ongoing and rigorous academic</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debate amongst historians, archaeologists, and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other scholars on the origins of Indian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civilization, so while school districts and textbook</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publishers are increasingly accepting the origins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as disputed, they are failing to encourage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students to critically explore the issues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surrounding the various theories. By not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accepting this revision, the state is perpetuating</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inaccuracies and racist, colonial stereotypes,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teaching VA students incorrect content which will</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leave them ill-prepared for our increasingly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diverse state and globalized world. It can also</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lead to discrimination and bullying of Hindu</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students. Additionally, inclusion of a</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controversial theory is highly problematic as it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has been heavily disputed by reputable historians,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scholars, and researchers.</a:t>
            </a:r>
            <a:endParaRPr sz="900" b="0">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0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856" name="Google Shape;856;p109"/>
          <p:cNvSpPr txBox="1">
            <a:spLocks noGrp="1"/>
          </p:cNvSpPr>
          <p:nvPr>
            <p:ph type="subTitle" idx="1"/>
          </p:nvPr>
        </p:nvSpPr>
        <p:spPr>
          <a:xfrm>
            <a:off x="0" y="8747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This standard is factually incorrect as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scholarship on Aryan migrations has shifted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significantly over the past decade, particularly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with new archaeological evidence suggesting that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ancient Indians or “Aryans” never actually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migrated from west of the Indus Valley.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There is still ongoing and rigorous academic</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debate amongst historians, archaeologists, and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other scholars on the origins of Indian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civilization, so while school districts and textbook</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publishers are increasingly accepting the origins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as disputed, they are failing to encourage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students to critically explore the issues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surrounding the various theories. By not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accepting this revision, the state is perpetuating</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inaccuracies and racist, colonial stereotypes,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teaching VA students incorrect content which will</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leave them ill-prepared for our increasingly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diverse state and globalized world. It can also</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lead to discrimination and bullying of Hindu</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students. Additionally, inclusion of a</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controversial theory is highly problematic as it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has been heavily disputed by reputable historians,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scholars, and researchers.</a:t>
            </a:r>
            <a:endParaRPr sz="900" b="0">
              <a:latin typeface="Arial"/>
              <a:ea typeface="Arial"/>
              <a:cs typeface="Arial"/>
              <a:sym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62" name="Google Shape;862;p11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68" name="Google Shape;868;p1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1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74" name="Google Shape;874;p11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80" name="Google Shape;880;p11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1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86" name="Google Shape;886;p11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92" name="Google Shape;892;p11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98" name="Google Shape;898;p11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I being a resident of Virginia &amp; parent of high schooler feel 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0" name="Google Shape;160;p1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04" name="Google Shape;904;p117"/>
          <p:cNvSpPr txBox="1">
            <a:spLocks noGrp="1"/>
          </p:cNvSpPr>
          <p:nvPr>
            <p:ph type="subTitle" idx="1"/>
          </p:nvPr>
        </p:nvSpPr>
        <p:spPr>
          <a:xfrm>
            <a:off x="0" y="846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 being a resident of Virginia &amp; parent of high schooler feel 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like to also note that while the standard does not mention caste, the curriculum framework refers mentions it as: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caste system did not fully emerge until later in Indian history, but its roots are in the varnas and the jati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Varnas were idealized in the Vedas to organize society equally by skill.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As more occupations developed in ancient India, jatis was used to describe divisions by occupation.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Jatis were governed by birth.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Over many centuries, both varnas and jatis merged to become known today as a top-down, birth-based caste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200" b="0">
              <a:latin typeface="Arial"/>
              <a:ea typeface="Arial"/>
              <a:cs typeface="Arial"/>
              <a:sym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10" name="Google Shape;910;p1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922" name="Google Shape;922;p1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934" name="Google Shape;934;p1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940" name="Google Shape;940;p1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strongly suggest to only use CE and BCE to denote timelines and eras, instead of switching back &amp; forth between that and (the religious) AD/BC.</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like to also note that while the standards themselves do not mention caste, the curriculum framework continues to refer to it as below:</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caste system did not fully emerge until later in Indian history, but its roots are in the varnas and the jati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Varnas were idealized in the Vedas to organize society equally by skill.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As more occupations developed in ancient India, jatis was used to describe divisions by occupation.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Jatis were governed by birth.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Over many centuries, both varnas and jatis merged to become known today as a top-down, birth-based caste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Unless the issues of caste discriminations and untouchability are spoken about across all religions &amp; rest of the world, I strongly suggest that "caste" as it relates to Hinduism be removed completely from all the curriculum frameworks and standards.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46" name="Google Shape;946;p1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Student</a:t>
            </a:r>
            <a:endParaRPr sz="2200" b="0">
              <a:solidFill>
                <a:schemeClr val="dk1"/>
              </a:solidFill>
            </a:endParaRPr>
          </a:p>
        </p:txBody>
      </p:sp>
      <p:sp>
        <p:nvSpPr>
          <p:cNvPr id="952" name="Google Shape;952;p1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1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958" name="Google Shape;958;p1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70" name="Google Shape;970;p1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82" name="Google Shape;982;p1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166" name="Google Shape;166;p1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88" name="Google Shape;988;p1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994" name="Google Shape;994;p1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urge that in a secular world, ONLY CE/BCE should be used instead of AD/BC.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Hindu Varna/Jati system was a flexible system till British made it rigid for their strategy of "Divide &amp; Rule". If the school system insists on teaching caste, then in all fairness, Christian, American, European and muslim caste systems MUST be taught as well. Else it is nothing but pure RACIAL DISCRIMINATION against Hindu community. Plain and Simple.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Let Truth Prevail. ONLY Teaching True History Ensures Civilisational Continuity.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ONLY Truth Liberates, ONLY Truth Heals.</a:t>
            </a:r>
            <a:endParaRPr sz="1400" b="0">
              <a:latin typeface="Arial"/>
              <a:ea typeface="Arial"/>
              <a:cs typeface="Arial"/>
              <a:sym typeface="Aria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1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006" name="Google Shape;1006;p13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1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012" name="Google Shape;1012;p13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a:t>
            </a:r>
            <a:endParaRPr sz="1400" b="0">
              <a:latin typeface="Arial"/>
              <a:ea typeface="Arial"/>
              <a:cs typeface="Arial"/>
              <a:sym typeface="Aria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24" name="Google Shape;1024;p13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1030" name="Google Shape;1030;p138"/>
          <p:cNvSpPr txBox="1">
            <a:spLocks noGrp="1"/>
          </p:cNvSpPr>
          <p:nvPr>
            <p:ph type="subTitle" idx="1"/>
          </p:nvPr>
        </p:nvSpPr>
        <p:spPr>
          <a:xfrm>
            <a:off x="0" y="10324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Stereotypes about "Aryans" ciivilizing or corrupting, the Indians has no basis in objective scholarship.  Scholarship on "Aryan migrations" (previously called "Aryan Invasions")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“Aryans”never actually migrated from west of the Indus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Valley. (There is still ongoing and rigorous academic debate amongst predominantly white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"ARYAN" origins as "disputed", they are failing to encourage students to critically explore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Racist, colonialist mindsets that generated the Aryan invasion myths in the first place.  theories.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 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curriculum framework refers to Caste as a central feature of Indian civilization, worthy of attention over all other contributions made by that civilization.  The Curriculum Framework mixes up complex phenomena under the rubric of a "caste-system" although what exactly this is has yet to be explained by scholars. </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It repeats several Christian Missionary tropes about the wretchedness of "Indians" and "hindus" with assertions that the Caste System is based on the Veda (the Hindu Holy canon, and yet admits that the Veda treats the professions with equal respect ) and that it is  "top down" system, (ignoring evidence that various communities from the bottom up have organized themselves by Jatis, guilds and Varnas, and the empirical evidence that it is both a system that permits considerable mobility, and protects diversity of  traditions &amp; subcultures in the Indian subcontinent and Asian continents). There is no discussion here of how it allows different intersectional identities to flourish, and freedom of worship to persist across centuries.   Once again it engenders Racial and Religious stereotypes it sets up Hindu students as coming from a culture that is "unfree", discriminatory and "top-down" (in ways that other cultures are so Nobly exempt from?)</a:t>
            </a:r>
            <a:endParaRPr sz="1000" b="0">
              <a:latin typeface="Arial"/>
              <a:ea typeface="Arial"/>
              <a:cs typeface="Arial"/>
              <a:sym typeface="Aria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036" name="Google Shape;1036;p13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42" name="Google Shape;1042;p14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1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141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048" name="Google Shape;1048;p141"/>
          <p:cNvSpPr txBox="1">
            <a:spLocks noGrp="1"/>
          </p:cNvSpPr>
          <p:nvPr>
            <p:ph type="subTitle" idx="1"/>
          </p:nvPr>
        </p:nvSpPr>
        <p:spPr>
          <a:xfrm>
            <a:off x="0" y="8604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scholarship on Aryan migrations has shifted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significantly over the past decade, particularly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with new archaeological evidence suggesting that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ancient Indians or “Aryans” never actually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migrated from west of the Indus Valley. There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still ongoing and rigorous academic debate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amongst historians, archaeologists, and other</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 on the origins of Indian civilization, 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while school districts and textbook publishers are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increasingly accepting the origins as disputed,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they are failing to encourage students to critically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explore the issues surrounding the various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theories. By not accepting this revision, the state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is perpetuating inaccuracies and racist, colonial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stereotypes, teaching VA students incorrect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content which will leave them ill-prepared for our</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increasingly diverse state and globalized world.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It can also lead to discrimination and bullying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does not mention caste, the curriculum framework</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refers mentions it as: “The caste system did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fully emerge until later in Indian history, but its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roots are in the varnas and the jati system Varnas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 As more occupations developed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 ancient India, jatis was used to describe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divisions by occupation. Jatis were governed by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birth. Over many centuries, both varnas and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merged to become known today as a top-down,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birth-based caste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of a system that is rooted in a social hierarchy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identified by the Portuguese as “casta.” By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including this concept in the curriculum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framework, the VDOE is not only digressing from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standards, but also perpetuating a racist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colonial theory about people of Indian origin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which will misinform students and lead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2015 so it is surprising that six years later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after being debunked by multiple reputable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historians, scholars, and researchers, we are still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having this discussion. I am calling for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removal of caste from the curriculum frameworks.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10</a:t>
            </a:r>
            <a:endParaRPr sz="1000" b="0">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ge4085f854d_0_17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141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054" name="Google Shape;1054;ge4085f854d_0_176"/>
          <p:cNvSpPr txBox="1">
            <a:spLocks noGrp="1"/>
          </p:cNvSpPr>
          <p:nvPr>
            <p:ph type="subTitle" idx="1"/>
          </p:nvPr>
        </p:nvSpPr>
        <p:spPr>
          <a:xfrm>
            <a:off x="0" y="8604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 would like to also note that while the standard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does not mention caste, the curriculum framework</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refers mentions it as: “The caste system did not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fully emerge until later in Indian history, but its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roots are in the varnas and the jati system Varnas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were idealized in the Vedas to organize society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equally by skill. As more occupations developed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in ancient India, jatis was used to describe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divisions by occupation. Jatis were governed by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birth. Over many centuries, both varnas and jatis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merged to become known today as a top-down,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birth-based caste system.”</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There is no mention in the standard to the origin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of a system that is rooted in a social hierarchy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identified by the Portuguese as “casta.” By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including this concept in the curriculum</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framework, the VDOE is not only digressing from</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the standards, but also perpetuating a racist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colonial theory about people of Indian origin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which will misinform students and lead to</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discrimination and bullying of Hindu students.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This was brought up directly to VDOE staff in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2015 so it is surprising that six years later and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after being debunked by multiple reputable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historians, scholars, and researchers, we are still</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having this discussion. I am calling for the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removal of caste from the curriculum frameworks.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10</a:t>
            </a:r>
            <a:endParaRPr sz="900" b="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172" name="Google Shape;172;p1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1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60" name="Google Shape;1060;p1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66" name="Google Shape;1066;p1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14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72" name="Google Shape;1072;p14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14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78" name="Google Shape;1078;p14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84" name="Google Shape;1084;p1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90" name="Google Shape;1090;p14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1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96" name="Google Shape;1096;p14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1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102" name="Google Shape;1102;p14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 Indo-Europeanization / Aryanization of India is taught only, without teaching that the same Indo-Europeans migrated and developed civilizations in Persia and Europe.  This reflects a major imbalance of teaching approach.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 Multi-disciplinary approaches with dignity are used for teaching civilizations of Greece, Rome, and the Islamic world (texts, history, sciences, arts, literature, peoples, empires, institutions, etc.) but this is not being done for India and China where focuses lay on caste, the Great Wall, and abstract impacts without detail or focus.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 Large elements of Asia are missing from the historical narrative from an early civilizational standpoint that include Southeast Asia, Korea and Japan.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 Multi-disciplinary approaches to the teaching of Hinduism, Buddhism, Confucianism and Taoism are not being used, when compared to the units on Christianity and Islam where multidisciplinary analysis is used.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 Jainism and Sikhism are missing across both early and later phases of world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 History of empires in India is primarily Islamic focused.  Empires of China, Japan, Korea and Southeast Asia are missing and need to be included in both historical phases pre-1500CE and post-1500CE.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 Colonization from the perspective of the colonized is missing for South Asia, Southeast Asia, and Africa.  Latin America is covered, however impacts indigenous peoples of the Americas needs bolstering.</a:t>
            </a:r>
            <a:endParaRPr sz="1400" b="0">
              <a:latin typeface="Arial"/>
              <a:ea typeface="Arial"/>
              <a:cs typeface="Arial"/>
              <a:sym typeface="Aria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08" name="Google Shape;1108;p15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14" name="Google Shape;1114;p15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8" name="Google Shape;178;p1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1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120" name="Google Shape;1120;p15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1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126" name="Google Shape;1126;p15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32" name="Google Shape;1132;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5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138" name="Google Shape;1138;p15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44" name="Google Shape;1144;p15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15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50" name="Google Shape;1150;p15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5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56" name="Google Shape;1156;p15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5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62" name="Google Shape;1162;p15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16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68" name="Google Shape;1168;p16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74" name="Google Shape;1174;p16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4" name="Google Shape;184;p1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16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162 (Slide 1 of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180" name="Google Shape;1180;p16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WHI.4isfactuallyincorrectas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scholarship on Aryan migrations has shifted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significantly over the past decade, particularly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with new archaeological evidence suggesting that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ancient Indians or “Aryans” never actually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migrated from west of the Indus Valley. There is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still on going and rigorous academic debate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amongst historians, archaeologists, and other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scholars on the origins of Indian civilization, so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while school districts and text book publishers are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increasingly accepting the origins as disputed,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they are failing to encourage students to critically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explore the issues surrounding the various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theories. By not accepting this revision, the state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is perpetuating in accuracies and racist, colonial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stereotypes, teaching VA students incorrect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content which will leave them ill-prepared for our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increasingly diverse state and globalized world.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It can also lead to discrimination and bullying of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ge4085f854d_0_1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162 (Slide 2 of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186" name="Google Shape;1186;ge4085f854d_0_181"/>
          <p:cNvSpPr txBox="1">
            <a:spLocks noGrp="1"/>
          </p:cNvSpPr>
          <p:nvPr>
            <p:ph type="subTitle" idx="1"/>
          </p:nvPr>
        </p:nvSpPr>
        <p:spPr>
          <a:xfrm>
            <a:off x="100325" y="8389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 would like to also note that while the standard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does not mention caste, the curriculum framework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refers mentions it as: “The caste system did not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fully emerge until later in Indian history, but its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roots are in the varnas and the jati system Varnas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were idealized in the Vedas to organize society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equally by skill. As more occupations developed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in ancient India, jatis was used to describe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divisions by occupation. Jatis were governed by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birth. Over many centuries, both varnas and jatis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merged to become known today as a top-down,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birth-based caste system.”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There is no mention in the standard to the origin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of a system that is rooted in a social hierarchy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identified by the Portugueseas“casta.”By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including this concept in the curriculum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framework, the VDOE is not only digressing from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the standards, but also perpetuating a racist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colonial theory about people of Indian origin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which will misinform students and lead to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discrimination and bullying of Hindu students.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This was brought up directly to VDOE staff in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2015 so it is surprising that six years later and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after being debunked by multiple reputable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historians, scholars, and researchers, we are still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having this discussion. I am calling for the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removal of caste from the curriculum frameworks.</a:t>
            </a:r>
            <a:endParaRPr sz="9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1191" name="Google Shape;1191;p1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92" name="Google Shape;1192;p16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1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98" name="Google Shape;1198;p16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1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 Organization/Museum</a:t>
            </a:r>
            <a:endParaRPr sz="2200" b="0">
              <a:solidFill>
                <a:schemeClr val="dk1"/>
              </a:solidFill>
            </a:endParaRPr>
          </a:p>
        </p:txBody>
      </p:sp>
      <p:sp>
        <p:nvSpPr>
          <p:cNvPr id="1204" name="Google Shape;1204;p16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Valley. There is still ongoing and rigorous academic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mention caste, the curriculum framework refers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mentions it as: “The caste system did not fully emerge until later in Indian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 in ancient India,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 Over many centuries, both varnas and jatis merged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become known today as a top-down, birth-based caste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 that is rooted in a social hierarchy identified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the Portuguese as “casta.” By including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concept in the curriculum framework, the VDOE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only digressing from the standards, but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perpetuating a racist colonial theory about people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Indian origin which will misinform students and lead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 it is surprising that six years later and after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debunked by multiple reputable historians, scholars,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researchers, we are still having this discussion.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 calling for the removal of caste from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1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10" name="Google Shape;1210;p16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16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16" name="Google Shape;1216;p16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16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22" name="Google Shape;1222;p16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16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28" name="Google Shape;1228;p16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free to contact me if you need any clarification. Rakesh Bahadur, 10870 Hunter Gate Way, Reston, VA 20194</a:t>
            </a:r>
            <a:endParaRPr sz="1400" b="0">
              <a:latin typeface="Arial"/>
              <a:ea typeface="Arial"/>
              <a:cs typeface="Arial"/>
              <a:sym typeface="Aria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Google Shape;1233;p17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34" name="Google Shape;1234;p17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90" name="Google Shape;190;p1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Due to comment size please review  </a:t>
            </a:r>
            <a:r>
              <a:rPr lang="en" sz="1400" u="sng">
                <a:solidFill>
                  <a:schemeClr val="hlink"/>
                </a:solidFill>
                <a:latin typeface="Arial"/>
                <a:ea typeface="Arial"/>
                <a:cs typeface="Arial"/>
                <a:sym typeface="Arial"/>
                <a:hlinkClick r:id="rId3"/>
              </a:rPr>
              <a:t>WHI General Comments Record # 17 in Slide Deck</a:t>
            </a:r>
            <a:r>
              <a:rPr lang="en" sz="1400">
                <a:latin typeface="Arial"/>
                <a:ea typeface="Arial"/>
                <a:cs typeface="Arial"/>
                <a:sym typeface="Arial"/>
              </a:rPr>
              <a:t>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17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40" name="Google Shape;1240;p17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17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52" name="Google Shape;1252;p17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17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70" name="Google Shape;1270;p17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5" name="Google Shape;1275;p17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76" name="Google Shape;1276;p17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17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82" name="Google Shape;1282;p17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17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88" name="Google Shape;1288;p17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 would like to also note that while the standard does not mention caste, the curriculum framework refers mentions it as: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“The caste system did not fully emerge until later in Indian history, but its roots are in the varnas and the jati system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Varnas were idealized in the Vedas to organize society equally by skill.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As more occupations developed in ancient India, jatis was used to describe divisions by occupation.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Jatis were governed by birth.</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Over many centuries, both varnas and jatis merged to become known today as a top-down, birth-based caste system.”</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18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94" name="Google Shape;1294;p18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1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00" name="Google Shape;1300;p18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18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06" name="Google Shape;1306;p18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18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12" name="Google Shape;1312;p18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6" name="Google Shape;196;p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18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18" name="Google Shape;1318;p18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18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24" name="Google Shape;1324;p18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18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30" name="Google Shape;1330;p18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like to also note that while the standard does not mention caste, the curriculum framework refers mentions it as: The caste system did not fully emerge until later in the Indian history, but it is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 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200" b="0">
              <a:latin typeface="Arial"/>
              <a:ea typeface="Arial"/>
              <a:cs typeface="Arial"/>
              <a:sym typeface="Arial"/>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18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36" name="Google Shape;1336;p187"/>
          <p:cNvSpPr txBox="1">
            <a:spLocks noGrp="1"/>
          </p:cNvSpPr>
          <p:nvPr>
            <p:ph type="subTitle" idx="1"/>
          </p:nvPr>
        </p:nvSpPr>
        <p:spPr>
          <a:xfrm>
            <a:off x="0" y="10324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WHI.4 is factually incorrect as knowledge and understanding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like to also note that while the standard does not mention caste, the curriculum framework refers mentions it as: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caste system did not fully emerge until later in Indian history, but its roots are in the varnas and the jati system • Varnas were idealized in the Vedas to organize society equally by skill.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As more occupations developed in ancient India, jatis was used to describe divisions by occupation.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Jatis were governed by birth.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Over many centuries, both varnas and jatis merged to become known today as a top-down, birth-based caste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18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42" name="Google Shape;1342;p18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18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1348" name="Google Shape;1348;p18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1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1354" name="Google Shape;1354;p19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19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60" name="Google Shape;1360;p19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(On the contrary there is growing evidence for Out of India theory (OIT)).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 “The caste system did not fully emerge until later in the Indian history, but it is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19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66" name="Google Shape;1366;p19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19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72" name="Google Shape;1372;p193"/>
          <p:cNvSpPr txBox="1">
            <a:spLocks noGrp="1"/>
          </p:cNvSpPr>
          <p:nvPr>
            <p:ph type="subTitle" idx="1"/>
          </p:nvPr>
        </p:nvSpPr>
        <p:spPr>
          <a:xfrm>
            <a:off x="0" y="1018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like to also note that while the standard does not mention caste, the curriculum framework refers mentions it as: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caste system did not fully emerge until later in Indian history, but its roots are in the varnas and the jati system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Varnas were idealized in the Vedas to organize society equally by skill.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As more occupations developed in ancient India, jatis was used to describe divisions by occupation.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Jatis were governed by birth.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Over many centuries, both varnas and jatis merged to become known today as a top-down, birth-based caste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 </a:t>
            </a:r>
            <a:endParaRPr sz="1200" b="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Though this course is titled "World History and Geography", it continues to be dramatically imbalanced in its treatment of world cultures.  The absurdly detailed dives into European "classical" civilizations (Aeschylus? Phidias? Thucydides? Virgil? really?) and the mere skimming over of non-white cultures in Africa, the Americas, and Asia is just plain gross.  The fact that WHI.12 includes Prince Henry the Navigator and not Mansa Musa is appalling. The mentioning of aqueducts as a Roman innovation and not also an Incan one is culturally and historically inaccurate. The mention of the Hagia Sophia and not one single structure in Timbuktu again shows bias. These oversights seem purposeful and blatantly ignore the potentially negative impacts on Students of Color.  Non-European cultures, religions, innovators, etc. are quick mentions in the standards, if even included at all. More attention is given to the demise of native cultures in the Americas than to the thriving societies built over thousands of years.  Zimbabwe gets TWO BULLET POINTS while Rome gets SIX PAGES (not to mention the FIVE pages for the Byzantines).  It is an imbalance of space, time, attention, and depth.</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MUST address this imbalance without overwhelming teachers with content.  We MUST reconsider the attention paid to individual wars, authors, artists, and leaders if those individual items are so often featuring a white European population.  This is THE ONLY history course that many of our students will take that doesn't focus on United States history.  We do them a serious disservice by focusing so much on the history of Europe when there are many other (much more diverse) continents and cultures deserving their attention.  </a:t>
            </a:r>
            <a:endParaRPr sz="1300" b="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e4085f854d_0_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2" name="Google Shape;202;ge4085f854d_0_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Being a FCPS parent of two children and practiciing Hindu and an Indian, I feel it is important to make these corrections. </a:t>
            </a:r>
            <a:endParaRPr sz="1400" b="0">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19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78" name="Google Shape;1378;p19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19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84" name="Google Shape;1384;p19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19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90" name="Google Shape;1390;p19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19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396" name="Google Shape;1396;p19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WHI.4  is factually incorrect as scholarship on Aryan migrations has shifted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 e, the curriculum framework refers mentions it as: “The caste system did not fully emerge until later in Indian history, but itsr 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 ”There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in2015 so it is surprising that six years later and after being debunked by multiple reputable historians, scholars, and researchers, we are still having this discussion. I am calling for the removal of caste from the curriculum frameworks.</a:t>
            </a:r>
            <a:endParaRPr sz="1200" b="0">
              <a:latin typeface="Arial"/>
              <a:ea typeface="Arial"/>
              <a:cs typeface="Arial"/>
              <a:sym typeface="Arial"/>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414" name="Google Shape;1414;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20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20" name="Google Shape;1420;p20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20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26" name="Google Shape;1426;p20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a:t>
            </a:r>
            <a:endParaRPr sz="1100" b="0">
              <a:latin typeface="Arial"/>
              <a:ea typeface="Arial"/>
              <a:cs typeface="Arial"/>
              <a:sym typeface="Arial"/>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32" name="Google Shape;1432;p203"/>
          <p:cNvSpPr txBox="1">
            <a:spLocks noGrp="1"/>
          </p:cNvSpPr>
          <p:nvPr>
            <p:ph type="subTitle" idx="1"/>
          </p:nvPr>
        </p:nvSpPr>
        <p:spPr>
          <a:xfrm>
            <a:off x="0" y="9392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My name is Ellie. I am a former student at Washington-Liberty High School, and I am supporting the Students of Fairfax Antiracist Minds. We are working towards abolishing white supremacy and other injust ideals in the Fairfax County Social Studies Curriculum.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Ellie</a:t>
            </a:r>
            <a:endParaRPr sz="1200" b="0">
              <a:latin typeface="Arial"/>
              <a:ea typeface="Arial"/>
              <a:cs typeface="Arial"/>
              <a:sym typeface="Arial"/>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20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 Other</a:t>
            </a:r>
            <a:endParaRPr sz="2200" b="0">
              <a:solidFill>
                <a:schemeClr val="dk1"/>
              </a:solidFill>
            </a:endParaRPr>
          </a:p>
        </p:txBody>
      </p:sp>
      <p:sp>
        <p:nvSpPr>
          <p:cNvPr id="1438" name="Google Shape;1438;p20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44" name="Google Shape;1444;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My name is Ellie. I am a former student of Washington-Liberty High School, and I am supporting the Students of Fairfax Antiracist Minds. We are working towards abolishing white supremacy and other unjust ideals in the Fairfax County Social Studies Curriculum.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Best,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Ellie</a:t>
            </a:r>
            <a:endParaRPr sz="1100" b="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8" name="Google Shape;208;p19"/>
          <p:cNvSpPr txBox="1">
            <a:spLocks noGrp="1"/>
          </p:cNvSpPr>
          <p:nvPr>
            <p:ph type="subTitle" idx="1"/>
          </p:nvPr>
        </p:nvSpPr>
        <p:spPr>
          <a:xfrm>
            <a:off x="33100" y="8509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a:latin typeface="Arial"/>
                <a:ea typeface="Arial"/>
                <a:cs typeface="Arial"/>
                <a:sym typeface="Arial"/>
              </a:rPr>
              <a:t>General Comments for Consideration: </a:t>
            </a:r>
            <a:endParaRPr sz="12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WHI.4 is factually incorrect as scholarship on Aryan migrations has shifted significantly over the past decade, particularly with new archaeological</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evidence suggesting that ancient Indians or “Aryans” never actually migrated from west of the Indus Valley.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u="sng">
                <a:solidFill>
                  <a:schemeClr val="hlink"/>
                </a:solidFill>
                <a:latin typeface="Arial"/>
                <a:ea typeface="Arial"/>
                <a:cs typeface="Arial"/>
                <a:sym typeface="Arial"/>
                <a:hlinkClick r:id="rId3"/>
              </a:rPr>
              <a:t>https://www.theweek.in/news/india/2019/09/06/new-study-debunks-aryan-invasion-theory.html</a:t>
            </a:r>
            <a:r>
              <a:rPr lang="en" sz="1200" b="0">
                <a:latin typeface="Arial"/>
                <a:ea typeface="Arial"/>
                <a:cs typeface="Arial"/>
                <a:sym typeface="Arial"/>
              </a:rPr>
              <a:t>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ill-prepared for our increasingly diverse state and globalized world. It can also lead to discrimination and bullying of Hindu students. I would like to also note that while the standard does not mention caste, the curriculum framework refers mentions it as: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caste system did not fully emerge until later in Indian history, It was more the "translation by Europeans (Portuguese) but its roots are in the varnas and the jati system. Varnas were idealized in the Vedas to organize society equally by skill. As more occupations developed in ancient India, jatis was used to describe divisions by occupation Jatis were governed by birth"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frameworks.</a:t>
            </a:r>
            <a:endParaRPr sz="1200" b="0">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450" name="Google Shape;1450;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20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56" name="Google Shape;1456;p20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 “The caste system did not fully emerge until later in the Indian history, but it is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462" name="Google Shape;1462;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My name is Klaire Reynoso. I am a student at Annandale High School, and I am supporting the Students of Fairfax Antiracist Minds. We are working towards abolishing white supremacy and other unjust ideals in the Fairfax County Social Studies Curriculum.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Best,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Klaire R.</a:t>
            </a:r>
            <a:endParaRPr sz="1100" b="0">
              <a:latin typeface="Arial"/>
              <a:ea typeface="Arial"/>
              <a:cs typeface="Arial"/>
              <a:sym typeface="Arial"/>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20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1468" name="Google Shape;1468;p20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p2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74" name="Google Shape;1474;p21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2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80" name="Google Shape;1480;p2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2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86" name="Google Shape;1486;p21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Google Shape;1491;p2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92" name="Google Shape;1492;p21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2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98" name="Google Shape;1498;p21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2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04" name="Google Shape;1504;p21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4" name="Google Shape;214;p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216"/>
          <p:cNvSpPr txBox="1">
            <a:spLocks noGrp="1"/>
          </p:cNvSpPr>
          <p:nvPr>
            <p:ph type="ctrTitle"/>
          </p:nvPr>
        </p:nvSpPr>
        <p:spPr>
          <a:xfrm>
            <a:off x="3430225" y="132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510" name="Google Shape;1510;p216"/>
          <p:cNvSpPr txBox="1">
            <a:spLocks noGrp="1"/>
          </p:cNvSpPr>
          <p:nvPr>
            <p:ph type="subTitle" idx="1"/>
          </p:nvPr>
        </p:nvSpPr>
        <p:spPr>
          <a:xfrm>
            <a:off x="0" y="7386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to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o	Varnas were idealized in the Vedas to organize society equally by skill.</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o	As more occupations developed in ancient India, jatis was used to describe divisions by occupation.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o	Jatis were governed by birth. (WHAT does that mean?  what is "governed"- since no law-book of ancient india says so, what is the basis for this statement?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teach the origin of a complex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2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16" name="Google Shape;1516;p21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 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 history, but its roots are in the varnas and the jati system </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Varnas were idealized in the Vedas to organize society equally by skill. </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As more occupations developed in ancient India, jatis was used to describe divisions by occupation. </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 become known today as a top-down, birth-based caste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am a resident and parent for Virginia for 5 years.</a:t>
            </a:r>
            <a:endParaRPr sz="1000" b="0">
              <a:latin typeface="Arial"/>
              <a:ea typeface="Arial"/>
              <a:cs typeface="Arial"/>
              <a:sym typeface="Arial"/>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2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522" name="Google Shape;1522;p2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 “The caste system did not fully emerge until later in the Indian history, but it is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2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28" name="Google Shape;1528;p2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 “The caste system did not fully emerge until later in the Indian history, but it is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Google Shape;1533;p2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534" name="Google Shape;1534;p2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 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 history, but its roots are in the varnas and the jati system </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Varnas were idealized in the Vedas to organize society equally by skill. </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As more occupations developed in ancient India, jatis was used to describe divisions by occupation. </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 become known today as a top-down, birth-based caste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am a student of Fairfax county.</a:t>
            </a:r>
            <a:endParaRPr sz="1000" b="0">
              <a:latin typeface="Arial"/>
              <a:ea typeface="Arial"/>
              <a:cs typeface="Arial"/>
              <a:sym typeface="Arial"/>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2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540" name="Google Shape;1540;p2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2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46" name="Google Shape;1546;p2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2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52" name="Google Shape;1552;p2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2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558" name="Google Shape;1558;p2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Google Shape;1563;p2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64" name="Google Shape;1564;p2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e4085f854d_0_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0" name="Google Shape;220;ge4085f854d_0_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sp>
        <p:nvSpPr>
          <p:cNvPr id="1569" name="Google Shape;1569;p2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570" name="Google Shape;1570;p2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576" name="Google Shape;1576;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2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82" name="Google Shape;1582;p2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588" name="Google Shape;1588;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2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94" name="Google Shape;1594;p2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p2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00" name="Google Shape;1600;p2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2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606" name="Google Shape;1606;p2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sp>
        <p:nvSpPr>
          <p:cNvPr id="1611" name="Google Shape;1611;p2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612" name="Google Shape;1612;p23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 - 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 "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Janis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sp>
        <p:nvSpPr>
          <p:cNvPr id="1617" name="Google Shape;1617;p2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18" name="Google Shape;1618;p23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2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624" name="Google Shape;1624;p23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significantly over the past decade, particularly with new archaeological evidence suggesting that ancient Indians or “Aryans” never actually migrated from west of the Indus Valley. There is still ongoing and rigorous academic 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 in ancient India, jatis was used to describe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historians, scholars, and researchers, we are still having this discussion. I am calling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6" name="Google Shape;226;p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29" name="Google Shape;1629;p2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30" name="Google Shape;1630;p2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Google Shape;1635;p2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636" name="Google Shape;1636;p23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2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42" name="Google Shape;1642;p23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1646"/>
        <p:cNvGrpSpPr/>
        <p:nvPr/>
      </p:nvGrpSpPr>
      <p:grpSpPr>
        <a:xfrm>
          <a:off x="0" y="0"/>
          <a:ext cx="0" cy="0"/>
          <a:chOff x="0" y="0"/>
          <a:chExt cx="0" cy="0"/>
        </a:xfrm>
      </p:grpSpPr>
      <p:sp>
        <p:nvSpPr>
          <p:cNvPr id="1647" name="Google Shape;1647;p2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Other</a:t>
            </a:r>
            <a:endParaRPr sz="2200" b="0">
              <a:solidFill>
                <a:schemeClr val="dk1"/>
              </a:solidFill>
            </a:endParaRPr>
          </a:p>
        </p:txBody>
      </p:sp>
      <p:sp>
        <p:nvSpPr>
          <p:cNvPr id="1648" name="Google Shape;1648;p23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2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54" name="Google Shape;1654;p24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p2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660" name="Google Shape;1660;p24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66" name="Google Shape;1666;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sp>
        <p:nvSpPr>
          <p:cNvPr id="1671" name="Google Shape;1671;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72" name="Google Shape;1672;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sp>
        <p:nvSpPr>
          <p:cNvPr id="1677" name="Google Shape;1677;p24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78" name="Google Shape;1678;p24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scholarship on Aryan migrations has shifted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significantly over the past decade, particularly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new archaeological evidence suggesting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Indians or “Aryans” never actually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migrated from west of the Indus Valley. There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still ongoing and rigorous academic debate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are failing to encourage students to critically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explore the issues surrounding the various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theories. By not accepting this revision, the state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 perpetuating inaccuracies and racist, colonial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stereotypes, teaching VA students incorrect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content which will leave them ill-prepared for our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does not mention caste, the curriculum framework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refers mentions it as: “The caste system did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fully emerge until later in Indian history, but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roots are in the varnas and the jati system Varnas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ancient India, jatis was used to describe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divisions by occupation. Jatis were governed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birth. Over many centuries, both varnas and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merged to become known today as a top-down,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a system that is rooted in a social hierarchy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identified by the Portuguese as “casta.”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this concept in the curriculum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framework, the VDOE is not only digressing from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standards, but also perpetuating a racist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colonial theory about people of Indian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which will misinform students and lead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2015 so it is surprising that six years later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after being debunked by multiple reputable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historians, scholars, and researchers, we are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having this discussion. I am calling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removal of caste from the curriculum frameworks.</a:t>
            </a:r>
            <a:endParaRPr sz="1400" b="0">
              <a:latin typeface="Arial"/>
              <a:ea typeface="Arial"/>
              <a:cs typeface="Arial"/>
              <a:sym typeface="Arial"/>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Google Shape;1683;p24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84" name="Google Shape;1684;p24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3"/>
          <p:cNvSpPr txBox="1">
            <a:spLocks noGrp="1"/>
          </p:cNvSpPr>
          <p:nvPr>
            <p:ph type="ctrTitle"/>
          </p:nvPr>
        </p:nvSpPr>
        <p:spPr>
          <a:xfrm>
            <a:off x="3266350" y="304075"/>
            <a:ext cx="55494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8" name="Google Shape;238;p23"/>
          <p:cNvSpPr txBox="1">
            <a:spLocks noGrp="1"/>
          </p:cNvSpPr>
          <p:nvPr>
            <p:ph type="subTitle" idx="1"/>
          </p:nvPr>
        </p:nvSpPr>
        <p:spPr>
          <a:xfrm>
            <a:off x="26475" y="9436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1688"/>
        <p:cNvGrpSpPr/>
        <p:nvPr/>
      </p:nvGrpSpPr>
      <p:grpSpPr>
        <a:xfrm>
          <a:off x="0" y="0"/>
          <a:ext cx="0" cy="0"/>
          <a:chOff x="0" y="0"/>
          <a:chExt cx="0" cy="0"/>
        </a:xfrm>
      </p:grpSpPr>
      <p:sp>
        <p:nvSpPr>
          <p:cNvPr id="1689" name="Google Shape;1689;p2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690" name="Google Shape;1690;p2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2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696" name="Google Shape;1696;p24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p2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02" name="Google Shape;1702;p24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2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708" name="Google Shape;1708;p24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sp>
        <p:nvSpPr>
          <p:cNvPr id="1713" name="Google Shape;1713;p2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714" name="Google Shape;1714;p25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sp>
        <p:nvSpPr>
          <p:cNvPr id="1719" name="Google Shape;1719;p2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720" name="Google Shape;1720;p25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Valley. There is still ongoing and rigorous academic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mention caste, the curriculum framework refers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mentions it as: “The caste system did not fully emerge until later in Indian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 in ancient India,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 Over many centuries, both varnas and jatis merged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become known today as a top-down, birth-based caste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 that is rooted in a social hierarchy identified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the Portuguese as “casta.” By including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concept in the curriculum framework, the VDOE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only digressing from the standards, but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perpetuating a racist colonial theory about people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Indian origin which will misinform students and lead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 it is surprising that six years later and after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debunked by multiple reputable historians, scholars,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researchers, we are still having this discussion.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 calling for the removal of caste from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Thanks</a:t>
            </a:r>
            <a:endParaRPr sz="1400" b="0">
              <a:latin typeface="Arial"/>
              <a:ea typeface="Arial"/>
              <a:cs typeface="Arial"/>
              <a:sym typeface="Arial"/>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1725" name="Google Shape;1725;p2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26" name="Google Shape;1726;p25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sp>
        <p:nvSpPr>
          <p:cNvPr id="1731" name="Google Shape;1731;p2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732" name="Google Shape;1732;p25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1736"/>
        <p:cNvGrpSpPr/>
        <p:nvPr/>
      </p:nvGrpSpPr>
      <p:grpSpPr>
        <a:xfrm>
          <a:off x="0" y="0"/>
          <a:ext cx="0" cy="0"/>
          <a:chOff x="0" y="0"/>
          <a:chExt cx="0" cy="0"/>
        </a:xfrm>
      </p:grpSpPr>
      <p:sp>
        <p:nvSpPr>
          <p:cNvPr id="1737" name="Google Shape;1737;p2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38" name="Google Shape;1738;p2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Valley. There is still ongoing and rigorous academic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mention caste, the curriculum framework refers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mentions it as: “The caste system did not fully emerge until later in Indian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 in ancient India,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 Over many centuries, both varnas and jatis merged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become known today as a top-down, birth-based caste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 that is rooted in a social hierarchy identified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the Portuguese as “casta.” By including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concept in the curriculum framework, the VDOE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only digressing from the standards, but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perpetuating a racist colonial theory about people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Indian origin which will misinform students and lead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 it is surprising that six years later and after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debunked by multiple reputable historians, scholars,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researchers, we are still having this discussion.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 calling for the removal of caste from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p25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44" name="Google Shape;1744;p25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4" name="Google Shape;244;p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1748"/>
        <p:cNvGrpSpPr/>
        <p:nvPr/>
      </p:nvGrpSpPr>
      <p:grpSpPr>
        <a:xfrm>
          <a:off x="0" y="0"/>
          <a:ext cx="0" cy="0"/>
          <a:chOff x="0" y="0"/>
          <a:chExt cx="0" cy="0"/>
        </a:xfrm>
      </p:grpSpPr>
      <p:sp>
        <p:nvSpPr>
          <p:cNvPr id="1749" name="Google Shape;1749;p2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1750" name="Google Shape;1750;p25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Valley. There is still ongoing and rigorous academic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mention caste, the curriculum framework refers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mentions it as: “The caste system did not fully emerge until later in Indian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 in ancient India,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 Over many centuries, both varnas and jatis merged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become known today as a top-down, birth-based caste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 that is rooted in a social hierarchy identified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the Portuguese as “casta.” By including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concept in the curriculum framework, the VDOE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only digressing from the standards, but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perpetuating a racist colonial theory about people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Indian origin which will misinform students and lead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 it is surprising that six years later and after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debunked by multiple reputable historians, scholars,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researchers, we are still having this discussion.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 calling for the removal of caste from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sp>
        <p:nvSpPr>
          <p:cNvPr id="1755" name="Google Shape;1755;p25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756" name="Google Shape;1756;p25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1" name="Google Shape;1761;p25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762" name="Google Shape;1762;p25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7" name="Google Shape;1767;p25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Organization/Museum</a:t>
            </a:r>
            <a:endParaRPr sz="2200" b="0">
              <a:solidFill>
                <a:schemeClr val="dk1"/>
              </a:solidFill>
            </a:endParaRPr>
          </a:p>
        </p:txBody>
      </p:sp>
      <p:sp>
        <p:nvSpPr>
          <p:cNvPr id="1768" name="Google Shape;1768;p25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scholarship on Aryan migrations has shifted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significantly over the past decade, particularly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new archaeological evidence suggesting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Indians or “Aryans” never actually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migrated from west of the Indus Valley. There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still ongoing and rigorous academic debate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are failing to encourage students to critically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explore the issues surrounding the various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theories. By not accepting this revision, the state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 perpetuating inaccuracies and racist, colonial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stereotypes, teaching VA students incorrect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content which will leave them ill-prepared for our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does not mention caste, the curriculum framework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refers mentions it as: “The caste system did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fully emerge until later in Indian history, but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roots are in the varnas and the jati system. Varnas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ancient India, jatis was used to describe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divisions by occupation. Jatis were governed by birth.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merged to become known today as a top-down,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a system that is rooted in a social hierarchy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identified by the Portuguese as “casta.”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this concept in the curriculum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framework, the VDOE is not only digressing from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standards, but also perpetuating a racist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colonial theory about people of Indian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which will misinform students and lead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2015 so it is surprising that six years later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after being debunked by multiple reputable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historians, scholars, and researchers, we are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having this discussion. I am calling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removal of caste from the curriculum frameworks.</a:t>
            </a:r>
            <a:endParaRPr sz="1400" b="0">
              <a:latin typeface="Arial"/>
              <a:ea typeface="Arial"/>
              <a:cs typeface="Arial"/>
              <a:sym typeface="Arial"/>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sp>
        <p:nvSpPr>
          <p:cNvPr id="1773" name="Google Shape;1773;p26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774" name="Google Shape;1774;p26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1779" name="Google Shape;1779;p2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80" name="Google Shape;1780;p26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Valley. There is still ongoing and rigorous academic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mention caste, the curriculum framework refers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mentions it as: “The caste system did not fully emerge until later in Indian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 in ancient India,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 Over many centuries, both varnas and jatis merged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become known today as a top-down, birth-based caste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 that is rooted in a social hierarchy identified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the Portuguese as “casta.” By including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concept in the curriculum framework, the VDOE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only digressing from the standards, but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perpetuating a racist colonial theory about people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Indian origin which will misinform students and lead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 it is surprising that six years later and after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debunked by multiple reputable historians, scholars,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researchers, we are still having this discussion.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 calling for the removal of caste from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frameworks</a:t>
            </a:r>
            <a:endParaRPr sz="1400" b="0">
              <a:latin typeface="Arial"/>
              <a:ea typeface="Arial"/>
              <a:cs typeface="Arial"/>
              <a:sym typeface="Arial"/>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sp>
        <p:nvSpPr>
          <p:cNvPr id="1785" name="Google Shape;1785;p26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86" name="Google Shape;1786;p26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 “The caste system did not fully emerge until later in the Indian history, but it is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2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92" name="Google Shape;1792;p26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unprepared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heirarchy identified by the Portugese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surprising that six year later and after being debunked by multiple, reputable historians, scholars, and researchers, we are still having this discussion. I am calling for the removal of caste from the curriculum frameworks.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sp>
        <p:nvSpPr>
          <p:cNvPr id="1797" name="Google Shape;1797;p2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 Other</a:t>
            </a:r>
            <a:endParaRPr sz="2200" b="0">
              <a:solidFill>
                <a:schemeClr val="dk1"/>
              </a:solidFill>
            </a:endParaRPr>
          </a:p>
        </p:txBody>
      </p:sp>
      <p:sp>
        <p:nvSpPr>
          <p:cNvPr id="1798" name="Google Shape;1798;p26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Overall this is a really great improvement and I want to thank those who have been working diligently to make such huge strides in giving a much more clear and advanced and global and culturally sensitive education to our youth in Virginia</a:t>
            </a:r>
            <a:endParaRPr sz="1400" b="0">
              <a:latin typeface="Arial"/>
              <a:ea typeface="Arial"/>
              <a:cs typeface="Arial"/>
              <a:sym typeface="Arial"/>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2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804" name="Google Shape;1804;p26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0" name="Google Shape;250;p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2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 Other</a:t>
            </a:r>
            <a:endParaRPr sz="2200" b="0">
              <a:solidFill>
                <a:schemeClr val="dk1"/>
              </a:solidFill>
            </a:endParaRPr>
          </a:p>
        </p:txBody>
      </p:sp>
      <p:sp>
        <p:nvSpPr>
          <p:cNvPr id="1810" name="Google Shape;1810;p26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1814"/>
        <p:cNvGrpSpPr/>
        <p:nvPr/>
      </p:nvGrpSpPr>
      <p:grpSpPr>
        <a:xfrm>
          <a:off x="0" y="0"/>
          <a:ext cx="0" cy="0"/>
          <a:chOff x="0" y="0"/>
          <a:chExt cx="0" cy="0"/>
        </a:xfrm>
      </p:grpSpPr>
      <p:sp>
        <p:nvSpPr>
          <p:cNvPr id="1815" name="Google Shape;1815;p26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16" name="Google Shape;1816;p26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and Social Studies curriculum in Virginia and the United States tells the perspective of white men and perpetuates harmful ideologies of white supremacy/racism, patriarchy, and capitalism. Keeping this curriculum as is, maintains SYSTEMIC RACISM. The curriculum as it is will continue causing harm for youth of color. I challenge the review committee to reject the lens of white supremacy and expand the perspectives to include those of Black, Indigenous, and other communities of color. Use lessons learned from the Virginia Humanities project “Changing the Narrative”, include texts such as Stamped: Racism, Anti-Racism and You by Jason Reynolds and Ibram X. Kendi or The 1619 Project by NY Times/Nikole Hannah Jones, and direct your attention to resources like the Abolitionist Teaching Network and Learning for Justice. </a:t>
            </a:r>
            <a:endParaRPr sz="1400" b="0">
              <a:latin typeface="Arial"/>
              <a:ea typeface="Arial"/>
              <a:cs typeface="Arial"/>
              <a:sym typeface="Arial"/>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1821" name="Google Shape;1821;p26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22" name="Google Shape;1822;p26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brutal and barbaric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sp>
        <p:nvSpPr>
          <p:cNvPr id="1827" name="Google Shape;1827;p26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828" name="Google Shape;1828;p26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833" name="Google Shape;1833;p27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34" name="Google Shape;1834;p27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Valley. There is still ongoing and rigorous academic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mention caste, the curriculum framework refers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mentions it as: “The caste system did not fully emerge until later in Indian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 in ancient India,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 Over many centuries, both varnas and jatis merged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become known today as a top-down, birth-based caste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 that is rooted in a social hierarchy identified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the Portuguese as “casta.” By including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concept in the curriculum framework, the VDOE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only digressing from the standards, but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perpetuating a racist colonial theory about people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Indian origin which will misinform students and lead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 it is surprising that six years later and after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debunked by multiple reputable historians, scholars,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researchers, we are still having this discussion.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 calling for the removal of caste from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frameworks.</a:t>
            </a:r>
            <a:endParaRPr sz="1400" b="0">
              <a:latin typeface="Arial"/>
              <a:ea typeface="Arial"/>
              <a:cs typeface="Arial"/>
              <a:sym typeface="Arial"/>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1838"/>
        <p:cNvGrpSpPr/>
        <p:nvPr/>
      </p:nvGrpSpPr>
      <p:grpSpPr>
        <a:xfrm>
          <a:off x="0" y="0"/>
          <a:ext cx="0" cy="0"/>
          <a:chOff x="0" y="0"/>
          <a:chExt cx="0" cy="0"/>
        </a:xfrm>
      </p:grpSpPr>
      <p:sp>
        <p:nvSpPr>
          <p:cNvPr id="1839" name="Google Shape;1839;p27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40" name="Google Shape;1840;p27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sp>
        <p:nvSpPr>
          <p:cNvPr id="1845" name="Google Shape;1845;p27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46" name="Google Shape;1846;p27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sp>
        <p:nvSpPr>
          <p:cNvPr id="1851" name="Google Shape;1851;p27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52" name="Google Shape;1852;p27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1856"/>
        <p:cNvGrpSpPr/>
        <p:nvPr/>
      </p:nvGrpSpPr>
      <p:grpSpPr>
        <a:xfrm>
          <a:off x="0" y="0"/>
          <a:ext cx="0" cy="0"/>
          <a:chOff x="0" y="0"/>
          <a:chExt cx="0" cy="0"/>
        </a:xfrm>
      </p:grpSpPr>
      <p:sp>
        <p:nvSpPr>
          <p:cNvPr id="1857" name="Google Shape;1857;p27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1858" name="Google Shape;1858;p27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Valley. There is still ongoing and rigorous academic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mention caste, the curriculum framework refers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Varnas 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As more occupations developed in ancient India,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become known today as a top-down, birth-based caste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 that is rooted in a social hierarchy identified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the Portuguese as “casta.” By including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concept in the curriculum framework, the VDOE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only digressing from the standards, but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perpetuating a racist colonial theory about people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Indian origin which will misinform students and lead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 it is surprising that six years later and after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debunked by multiple reputable historians, scholars,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researchers, we are still having this discussion.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 calling for the removal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WHII.6 - This standard is inaccurate as a result of major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omissions. It prevents students from learning the full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of the political and economic conditions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Asia by eliminating the other significant kingdoms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empires that had an important impact on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other parts of Asia. By not accepting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revision, the state will further perpetuate colonial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stereotypes about Indian history by focusing only 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Mughal Empire and consequently marginalizing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 by other kingdoms and empires.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Mughal Empire traded with both European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Asian states. The empire began to decline after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rebellions by Hindu kingdoms and Sikhs, and the rise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the Hindu Maratha Empire in the late 1600s.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Maratha Empire lasted until 1818. Most of southern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 remained independent and continued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international trade. The Vijayanagara Empire ruled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much of southern India from the 14th to 17th century.</a:t>
            </a:r>
            <a:endParaRPr sz="1400" b="0">
              <a:latin typeface="Arial"/>
              <a:ea typeface="Arial"/>
              <a:cs typeface="Arial"/>
              <a:sym typeface="Arial"/>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sp>
        <p:nvSpPr>
          <p:cNvPr id="1863" name="Google Shape;1863;p27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64" name="Google Shape;1864;p27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68" name="Google Shape;268;p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69" name="Google Shape;1869;p27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70" name="Google Shape;1870;p27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1874"/>
        <p:cNvGrpSpPr/>
        <p:nvPr/>
      </p:nvGrpSpPr>
      <p:grpSpPr>
        <a:xfrm>
          <a:off x="0" y="0"/>
          <a:ext cx="0" cy="0"/>
          <a:chOff x="0" y="0"/>
          <a:chExt cx="0" cy="0"/>
        </a:xfrm>
      </p:grpSpPr>
      <p:sp>
        <p:nvSpPr>
          <p:cNvPr id="1875" name="Google Shape;1875;p27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76" name="Google Shape;1876;p27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27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82" name="Google Shape;1882;p27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1887" name="Google Shape;1887;p27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88" name="Google Shape;1888;p27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3" name="Google Shape;1893;p28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94" name="Google Shape;1894;p28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VA World History 1 curriculum, Hinduism is referred to as a polytheistic religion.  It is NOT polytheistic.  Hindus believe in the presence of one ultimate God that can take many forms.  A quick internet search of the terms "Hinduism polytheistic or monotheistic" can provide you with more background.  Please correct this mistake in the standards going forward.</a:t>
            </a:r>
            <a:endParaRPr sz="1400" b="0">
              <a:latin typeface="Arial"/>
              <a:ea typeface="Arial"/>
              <a:cs typeface="Arial"/>
              <a:sym typeface="Arial"/>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899" name="Google Shape;1899;p2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900" name="Google Shape;1900;p28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 WHI.4 is factually in 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sp>
        <p:nvSpPr>
          <p:cNvPr id="1905" name="Google Shape;1905;p28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06" name="Google Shape;1906;p28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1910"/>
        <p:cNvGrpSpPr/>
        <p:nvPr/>
      </p:nvGrpSpPr>
      <p:grpSpPr>
        <a:xfrm>
          <a:off x="0" y="0"/>
          <a:ext cx="0" cy="0"/>
          <a:chOff x="0" y="0"/>
          <a:chExt cx="0" cy="0"/>
        </a:xfrm>
      </p:grpSpPr>
      <p:sp>
        <p:nvSpPr>
          <p:cNvPr id="1911" name="Google Shape;1911;p28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12" name="Google Shape;1912;p28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28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18" name="Google Shape;1918;p28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1922"/>
        <p:cNvGrpSpPr/>
        <p:nvPr/>
      </p:nvGrpSpPr>
      <p:grpSpPr>
        <a:xfrm>
          <a:off x="0" y="0"/>
          <a:ext cx="0" cy="0"/>
          <a:chOff x="0" y="0"/>
          <a:chExt cx="0" cy="0"/>
        </a:xfrm>
      </p:grpSpPr>
      <p:sp>
        <p:nvSpPr>
          <p:cNvPr id="1923" name="Google Shape;1923;p28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24" name="Google Shape;1924;p28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74" name="Google Shape;274;p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929" name="Google Shape;1929;p28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30" name="Google Shape;1930;p28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sp>
        <p:nvSpPr>
          <p:cNvPr id="1935" name="Google Shape;1935;p28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36" name="Google Shape;1936;p28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1" name="Google Shape;1941;p28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42" name="Google Shape;1942;p28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Shape 1946"/>
        <p:cNvGrpSpPr/>
        <p:nvPr/>
      </p:nvGrpSpPr>
      <p:grpSpPr>
        <a:xfrm>
          <a:off x="0" y="0"/>
          <a:ext cx="0" cy="0"/>
          <a:chOff x="0" y="0"/>
          <a:chExt cx="0" cy="0"/>
        </a:xfrm>
      </p:grpSpPr>
      <p:sp>
        <p:nvSpPr>
          <p:cNvPr id="1947" name="Google Shape;1947;p28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48" name="Google Shape;1948;p28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scholarship on Aryan migrations has shifted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significantly over the past decade, particularly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new archaeological evidence suggesting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Indians or “Aryans” never actually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migrated from west of the Indus Valley. There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still ongoing and rigorous academic debate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are failing to encourage students to critically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explore the issues surrounding the various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theories. By not accepting this revision, the state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 perpetuating inaccuracies and racist, colonial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stereotypes, teaching VA students incorrect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content which will leave them ill-prepared for our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does not mention caste, the curriculum framework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refers mentions it as: “The caste system did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fully emerge until later in Indian history, but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roots are in the varnas and the jati system Varnas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ancient India, jatis was used to describe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divisions by occupation. Jatis were governed by birth. Over many centuries, both varnas and jatis merged to become known today as a top-down,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a system that is rooted in a social hierarchy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identified by the Portuguese as “casta.”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this concept in the curriculum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framework, the VDOE is not only digressing from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standards, but also perpetuating a racist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colonial theory about people of Indian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which will misinform students and lead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2015 so it is surprising that six years later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after being debunked by multiple reputable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historians, scholars, and researchers, we are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having this discussion. I am calling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removal of caste from the curriculum frameworks.</a:t>
            </a:r>
            <a:endParaRPr sz="1400" b="0">
              <a:latin typeface="Arial"/>
              <a:ea typeface="Arial"/>
              <a:cs typeface="Arial"/>
              <a:sym typeface="Arial"/>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Shape 1952"/>
        <p:cNvGrpSpPr/>
        <p:nvPr/>
      </p:nvGrpSpPr>
      <p:grpSpPr>
        <a:xfrm>
          <a:off x="0" y="0"/>
          <a:ext cx="0" cy="0"/>
          <a:chOff x="0" y="0"/>
          <a:chExt cx="0" cy="0"/>
        </a:xfrm>
      </p:grpSpPr>
      <p:sp>
        <p:nvSpPr>
          <p:cNvPr id="1953" name="Google Shape;1953;p2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54" name="Google Shape;1954;p29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29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60" name="Google Shape;1960;p29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brutal and barbaric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 The Chola dynasty was a Tamil thalassocratic empire of southern India, one of the longest-ruling dynasties in the world's history. The earliest datable references to the Chola are in inscriptions from the 3rd century BCE left by Ashoka, of the Maurya Empire  until 1279 CE. They built enormous monuments in South India.</a:t>
            </a:r>
            <a:endParaRPr sz="1400" b="0">
              <a:latin typeface="Arial"/>
              <a:ea typeface="Arial"/>
              <a:cs typeface="Arial"/>
              <a:sym typeface="Arial"/>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sp>
        <p:nvSpPr>
          <p:cNvPr id="1965" name="Google Shape;1965;p29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66" name="Google Shape;1966;p29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 “The caste system did not fully emerge until later in Indian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Shape 1970"/>
        <p:cNvGrpSpPr/>
        <p:nvPr/>
      </p:nvGrpSpPr>
      <p:grpSpPr>
        <a:xfrm>
          <a:off x="0" y="0"/>
          <a:ext cx="0" cy="0"/>
          <a:chOff x="0" y="0"/>
          <a:chExt cx="0" cy="0"/>
        </a:xfrm>
      </p:grpSpPr>
      <p:sp>
        <p:nvSpPr>
          <p:cNvPr id="1971" name="Google Shape;1971;p29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72" name="Google Shape;1972;p29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sp>
        <p:nvSpPr>
          <p:cNvPr id="1977" name="Google Shape;1977;p29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78" name="Google Shape;1978;p29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3" name="Google Shape;1983;p29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Student</a:t>
            </a:r>
            <a:endParaRPr sz="2200" b="0">
              <a:solidFill>
                <a:schemeClr val="dk1"/>
              </a:solidFill>
            </a:endParaRPr>
          </a:p>
        </p:txBody>
      </p:sp>
      <p:sp>
        <p:nvSpPr>
          <p:cNvPr id="1984" name="Google Shape;1984;p29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Valley. There is still ongoing and rigorous academic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mention caste, the curriculum framework refers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Varnas 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As more occupations developed in ancient India,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become known today as a top-down, birth-based caste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 that is rooted in a social hierarchy identified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the Portuguese as “casta.” By including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concept in the curriculum framework, the VDOE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only digressing from the standards, but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perpetuating a racist colonial theory about people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Indian origin which will misinform students and lead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 it is surprising that six years later and after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debunked by multiple reputable historians, scholars,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researchers, we are still having this discussion.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 calling for the removal of caste from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frameworks</a:t>
            </a:r>
            <a:endParaRPr sz="1400" b="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0" name="Google Shape;100;p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school gives me two 30-minute slots each week for social studies, no more. Until Fairfax County addresses the absurdities of  only one hour a week allocated for social studies, the standards and content are moot points. The same is true for science: only one hour per week! Is there anyone in either the social studies department or the science department that believes this is an adequate amount of time?  Please do not say, "Just fold social studies and science into your language arts block; that's not a solution.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Either give us enough time, or just stop teaching both subjects, because what we're doing now is embarrassing.</a:t>
            </a:r>
            <a:endParaRPr sz="1400" b="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280" name="Google Shape;280;p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never actually migrated from west of the Indus Valley. 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the origins as disputed, they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are failing to encourage students to critically explore the issues 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history, but its roots are in the varnas and the jati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Shape 1988"/>
        <p:cNvGrpSpPr/>
        <p:nvPr/>
      </p:nvGrpSpPr>
      <p:grpSpPr>
        <a:xfrm>
          <a:off x="0" y="0"/>
          <a:ext cx="0" cy="0"/>
          <a:chOff x="0" y="0"/>
          <a:chExt cx="0" cy="0"/>
        </a:xfrm>
      </p:grpSpPr>
      <p:sp>
        <p:nvSpPr>
          <p:cNvPr id="1989" name="Google Shape;1989;p29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90" name="Google Shape;1990;p29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significantly over the past decade, particularly with new archaeological evidence suggesting that ancient Indians or “Aryans” never actually migrated from west of the Indus Valley. There is still ongoing and rigorous academic 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framework, the VDOE is not only digressing from the standards, but also perpetuating a racist colonial theory about people of Indian origin which will misinform students and possibly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after being debunked by multiple reputable historians, scholars, and researchers, we are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having this discussion. I am calling for the removal of caste from the curriculum frameworks. </a:t>
            </a:r>
            <a:endParaRPr sz="1400" b="0">
              <a:latin typeface="Arial"/>
              <a:ea typeface="Arial"/>
              <a:cs typeface="Arial"/>
              <a:sym typeface="Arial"/>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5" name="Google Shape;1995;p29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96" name="Google Shape;1996;p29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sp>
        <p:nvSpPr>
          <p:cNvPr id="2001" name="Google Shape;2001;p29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02" name="Google Shape;2002;p29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sp>
        <p:nvSpPr>
          <p:cNvPr id="2007" name="Google Shape;2007;p29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008" name="Google Shape;2008;p29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Shape 2012"/>
        <p:cNvGrpSpPr/>
        <p:nvPr/>
      </p:nvGrpSpPr>
      <p:grpSpPr>
        <a:xfrm>
          <a:off x="0" y="0"/>
          <a:ext cx="0" cy="0"/>
          <a:chOff x="0" y="0"/>
          <a:chExt cx="0" cy="0"/>
        </a:xfrm>
      </p:grpSpPr>
      <p:sp>
        <p:nvSpPr>
          <p:cNvPr id="2013" name="Google Shape;2013;p3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14" name="Google Shape;2014;p3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sp>
        <p:nvSpPr>
          <p:cNvPr id="2019" name="Google Shape;2019;p30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20" name="Google Shape;2020;p30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025" name="Google Shape;2025;p30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26" name="Google Shape;2026;p30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p3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32" name="Google Shape;2032;p3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a:t>
            </a:r>
            <a:endParaRPr sz="1400" b="0">
              <a:latin typeface="Arial"/>
              <a:ea typeface="Arial"/>
              <a:cs typeface="Arial"/>
              <a:sym typeface="Arial"/>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Shape 2036"/>
        <p:cNvGrpSpPr/>
        <p:nvPr/>
      </p:nvGrpSpPr>
      <p:grpSpPr>
        <a:xfrm>
          <a:off x="0" y="0"/>
          <a:ext cx="0" cy="0"/>
          <a:chOff x="0" y="0"/>
          <a:chExt cx="0" cy="0"/>
        </a:xfrm>
      </p:grpSpPr>
      <p:sp>
        <p:nvSpPr>
          <p:cNvPr id="2037" name="Google Shape;2037;p30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038" name="Google Shape;2038;p30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sp>
        <p:nvSpPr>
          <p:cNvPr id="2043" name="Google Shape;2043;p3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44" name="Google Shape;2044;p3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e4085f854d_0_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286" name="Google Shape;286;ge4085f854d_0_1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49" name="Google Shape;2049;p3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50" name="Google Shape;2050;p3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Shape 2054"/>
        <p:cNvGrpSpPr/>
        <p:nvPr/>
      </p:nvGrpSpPr>
      <p:grpSpPr>
        <a:xfrm>
          <a:off x="0" y="0"/>
          <a:ext cx="0" cy="0"/>
          <a:chOff x="0" y="0"/>
          <a:chExt cx="0" cy="0"/>
        </a:xfrm>
      </p:grpSpPr>
      <p:sp>
        <p:nvSpPr>
          <p:cNvPr id="2055" name="Google Shape;2055;p30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56" name="Google Shape;2056;p30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sp>
        <p:nvSpPr>
          <p:cNvPr id="2061" name="Google Shape;2061;p3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062" name="Google Shape;2062;p3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categories by vocation/occupation in a village economic stucture.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 as skill set was acquired from childhood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7" name="Google Shape;2067;p30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068" name="Google Shape;2068;p30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3" name="Google Shape;2073;p3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074" name="Google Shape;2074;p31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Shape 2078"/>
        <p:cNvGrpSpPr/>
        <p:nvPr/>
      </p:nvGrpSpPr>
      <p:grpSpPr>
        <a:xfrm>
          <a:off x="0" y="0"/>
          <a:ext cx="0" cy="0"/>
          <a:chOff x="0" y="0"/>
          <a:chExt cx="0" cy="0"/>
        </a:xfrm>
      </p:grpSpPr>
      <p:sp>
        <p:nvSpPr>
          <p:cNvPr id="2079" name="Google Shape;2079;p3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80" name="Google Shape;2080;p3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sp>
        <p:nvSpPr>
          <p:cNvPr id="2085" name="Google Shape;2085;p3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86" name="Google Shape;2086;p31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Shape 2090"/>
        <p:cNvGrpSpPr/>
        <p:nvPr/>
      </p:nvGrpSpPr>
      <p:grpSpPr>
        <a:xfrm>
          <a:off x="0" y="0"/>
          <a:ext cx="0" cy="0"/>
          <a:chOff x="0" y="0"/>
          <a:chExt cx="0" cy="0"/>
        </a:xfrm>
      </p:grpSpPr>
      <p:sp>
        <p:nvSpPr>
          <p:cNvPr id="2091" name="Google Shape;2091;p3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92" name="Google Shape;2092;p31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Shape 2096"/>
        <p:cNvGrpSpPr/>
        <p:nvPr/>
      </p:nvGrpSpPr>
      <p:grpSpPr>
        <a:xfrm>
          <a:off x="0" y="0"/>
          <a:ext cx="0" cy="0"/>
          <a:chOff x="0" y="0"/>
          <a:chExt cx="0" cy="0"/>
        </a:xfrm>
      </p:grpSpPr>
      <p:sp>
        <p:nvSpPr>
          <p:cNvPr id="2097" name="Google Shape;2097;p3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098" name="Google Shape;2098;p31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has already and will continue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3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104" name="Google Shape;2104;p31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the Director of Education at the Hindu American Foundation, we are very concerned at the inaccuracy of Standard WHI.4  as scholarship on Aryan migrations has shifted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significantly over the past decade, particularly with new archaeological evidence suggesting that ancient Indians or “Aryans” never actually migrated from west of the Indus Valley. There is still ongoing and rigorous academic 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 school districts and textbook publishers are increasingly accepting the origins as disputed, they are failing to encourage students to critically explore the issues surrounding the various theories.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historians, scholars, and researchers, we are still having this discussion. I am calling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removal of caste from the curriculum frameworks. Please let me know how I can help with this process as we are deeply concerned.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e4085f854d_0_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292" name="Google Shape;292;ge4085f854d_0_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never actually migrated from west of the Indus Valley. 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the origins as disputed, they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are failing to encourage students to critically explore the issues 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history, but its roots are in the varnas and the jati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Shape 2108"/>
        <p:cNvGrpSpPr/>
        <p:nvPr/>
      </p:nvGrpSpPr>
      <p:grpSpPr>
        <a:xfrm>
          <a:off x="0" y="0"/>
          <a:ext cx="0" cy="0"/>
          <a:chOff x="0" y="0"/>
          <a:chExt cx="0" cy="0"/>
        </a:xfrm>
      </p:grpSpPr>
      <p:sp>
        <p:nvSpPr>
          <p:cNvPr id="2109" name="Google Shape;2109;p3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110" name="Google Shape;2110;p31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5" name="Google Shape;2115;p3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116" name="Google Shape;2116;p31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Shape 2120"/>
        <p:cNvGrpSpPr/>
        <p:nvPr/>
      </p:nvGrpSpPr>
      <p:grpSpPr>
        <a:xfrm>
          <a:off x="0" y="0"/>
          <a:ext cx="0" cy="0"/>
          <a:chOff x="0" y="0"/>
          <a:chExt cx="0" cy="0"/>
        </a:xfrm>
      </p:grpSpPr>
      <p:sp>
        <p:nvSpPr>
          <p:cNvPr id="2121" name="Google Shape;2121;p3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2122" name="Google Shape;2122;p3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p3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28" name="Google Shape;2128;p3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sp>
        <p:nvSpPr>
          <p:cNvPr id="2133" name="Google Shape;2133;p3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2134" name="Google Shape;2134;p3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Shape 2138"/>
        <p:cNvGrpSpPr/>
        <p:nvPr/>
      </p:nvGrpSpPr>
      <p:grpSpPr>
        <a:xfrm>
          <a:off x="0" y="0"/>
          <a:ext cx="0" cy="0"/>
          <a:chOff x="0" y="0"/>
          <a:chExt cx="0" cy="0"/>
        </a:xfrm>
      </p:grpSpPr>
      <p:sp>
        <p:nvSpPr>
          <p:cNvPr id="2139" name="Google Shape;2139;p3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2140" name="Google Shape;2140;p3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3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46" name="Google Shape;2146;p3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Shape 2150"/>
        <p:cNvGrpSpPr/>
        <p:nvPr/>
      </p:nvGrpSpPr>
      <p:grpSpPr>
        <a:xfrm>
          <a:off x="0" y="0"/>
          <a:ext cx="0" cy="0"/>
          <a:chOff x="0" y="0"/>
          <a:chExt cx="0" cy="0"/>
        </a:xfrm>
      </p:grpSpPr>
      <p:sp>
        <p:nvSpPr>
          <p:cNvPr id="2151" name="Google Shape;2151;p3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Other</a:t>
            </a:r>
            <a:endParaRPr sz="2200" b="0">
              <a:solidFill>
                <a:schemeClr val="dk1"/>
              </a:solidFill>
            </a:endParaRPr>
          </a:p>
        </p:txBody>
      </p:sp>
      <p:sp>
        <p:nvSpPr>
          <p:cNvPr id="2152" name="Google Shape;2152;p3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Shape 2156"/>
        <p:cNvGrpSpPr/>
        <p:nvPr/>
      </p:nvGrpSpPr>
      <p:grpSpPr>
        <a:xfrm>
          <a:off x="0" y="0"/>
          <a:ext cx="0" cy="0"/>
          <a:chOff x="0" y="0"/>
          <a:chExt cx="0" cy="0"/>
        </a:xfrm>
      </p:grpSpPr>
      <p:sp>
        <p:nvSpPr>
          <p:cNvPr id="2157" name="Google Shape;2157;p3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158" name="Google Shape;2158;p3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Shape 2162"/>
        <p:cNvGrpSpPr/>
        <p:nvPr/>
      </p:nvGrpSpPr>
      <p:grpSpPr>
        <a:xfrm>
          <a:off x="0" y="0"/>
          <a:ext cx="0" cy="0"/>
          <a:chOff x="0" y="0"/>
          <a:chExt cx="0" cy="0"/>
        </a:xfrm>
      </p:grpSpPr>
      <p:sp>
        <p:nvSpPr>
          <p:cNvPr id="2163" name="Google Shape;2163;p3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 Other</a:t>
            </a:r>
            <a:endParaRPr sz="2200" b="0">
              <a:solidFill>
                <a:schemeClr val="dk1"/>
              </a:solidFill>
            </a:endParaRPr>
          </a:p>
        </p:txBody>
      </p:sp>
      <p:sp>
        <p:nvSpPr>
          <p:cNvPr id="2164" name="Google Shape;2164;p3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e4085f854d_0_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298" name="Google Shape;298;ge4085f854d_0_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69" name="Google Shape;2169;p3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70" name="Google Shape;2170;p3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Shape 2174"/>
        <p:cNvGrpSpPr/>
        <p:nvPr/>
      </p:nvGrpSpPr>
      <p:grpSpPr>
        <a:xfrm>
          <a:off x="0" y="0"/>
          <a:ext cx="0" cy="0"/>
          <a:chOff x="0" y="0"/>
          <a:chExt cx="0" cy="0"/>
        </a:xfrm>
      </p:grpSpPr>
      <p:sp>
        <p:nvSpPr>
          <p:cNvPr id="2175" name="Google Shape;2175;p3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176" name="Google Shape;2176;p3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sp>
        <p:nvSpPr>
          <p:cNvPr id="2181" name="Google Shape;2181;p3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82" name="Google Shape;2182;p3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Shape 2186"/>
        <p:cNvGrpSpPr/>
        <p:nvPr/>
      </p:nvGrpSpPr>
      <p:grpSpPr>
        <a:xfrm>
          <a:off x="0" y="0"/>
          <a:ext cx="0" cy="0"/>
          <a:chOff x="0" y="0"/>
          <a:chExt cx="0" cy="0"/>
        </a:xfrm>
      </p:grpSpPr>
      <p:sp>
        <p:nvSpPr>
          <p:cNvPr id="2187" name="Google Shape;2187;p3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2188" name="Google Shape;2188;p3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scholarship on Aryan migrations has shifted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significantly over the past decade, particularly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new archaeological evidence suggesting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Indians or “Aryans” never actually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migrated from west of the Indus Valley. There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still ongoing and rigorous academic debate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are failing to encourage students to critically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explore the issues surrounding the various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theories. By not accepting this revision, the state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 perpetuating inaccuracies and racist, colonial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stereotypes, teaching VA students incorrect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content which will leave them ill-prepared for our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does not mention caste, the curriculum framework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refers mentions it as: “The caste system did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fully emerge until later in Indian history, but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roots are in the varnas and the jati system Varnas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ancient India, jatis was used to describe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divisions by occupation. Jatis were governed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birth. Over many centuries, both varnas and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merged to become known today as a top-down,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a system that is rooted in a social hierarchy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identified by the Portuguese as “casta.”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this concept in the curriculum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framework, the VDOE is not only digressing from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standards, but also perpetuating a racist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colonial theory about people of Indian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which will misinform students and lead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2015 so it is surprising that six years later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after being debunked by multiple reputable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historians, scholars, and researchers, we are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having this discussion. I am calling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removal of caste from the curriculum frameworks.</a:t>
            </a:r>
            <a:endParaRPr sz="1400" b="0">
              <a:latin typeface="Arial"/>
              <a:ea typeface="Arial"/>
              <a:cs typeface="Arial"/>
              <a:sym typeface="Arial"/>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sp>
        <p:nvSpPr>
          <p:cNvPr id="2193" name="Google Shape;2193;p3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194" name="Google Shape;2194;p3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Shape 2198"/>
        <p:cNvGrpSpPr/>
        <p:nvPr/>
      </p:nvGrpSpPr>
      <p:grpSpPr>
        <a:xfrm>
          <a:off x="0" y="0"/>
          <a:ext cx="0" cy="0"/>
          <a:chOff x="0" y="0"/>
          <a:chExt cx="0" cy="0"/>
        </a:xfrm>
      </p:grpSpPr>
      <p:sp>
        <p:nvSpPr>
          <p:cNvPr id="2199" name="Google Shape;2199;p3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200" name="Google Shape;2200;p3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5" name="Google Shape;2205;p3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06" name="Google Shape;2206;p3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a:t>
            </a:r>
            <a:endParaRPr sz="1400" b="0">
              <a:latin typeface="Arial"/>
              <a:ea typeface="Arial"/>
              <a:cs typeface="Arial"/>
              <a:sym typeface="Arial"/>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sp>
        <p:nvSpPr>
          <p:cNvPr id="2211" name="Google Shape;2211;p3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12" name="Google Shape;2212;p33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a:t>
            </a:r>
            <a:endParaRPr sz="1400" b="0">
              <a:latin typeface="Arial"/>
              <a:ea typeface="Arial"/>
              <a:cs typeface="Arial"/>
              <a:sym typeface="Arial"/>
            </a:endParaRP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7" name="Google Shape;2217;p3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218" name="Google Shape;2218;p33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a:t>
            </a:r>
            <a:endParaRPr sz="1400" b="0">
              <a:latin typeface="Arial"/>
              <a:ea typeface="Arial"/>
              <a:cs typeface="Arial"/>
              <a:sym typeface="Arial"/>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Shape 2222"/>
        <p:cNvGrpSpPr/>
        <p:nvPr/>
      </p:nvGrpSpPr>
      <p:grpSpPr>
        <a:xfrm>
          <a:off x="0" y="0"/>
          <a:ext cx="0" cy="0"/>
          <a:chOff x="0" y="0"/>
          <a:chExt cx="0" cy="0"/>
        </a:xfrm>
      </p:grpSpPr>
      <p:sp>
        <p:nvSpPr>
          <p:cNvPr id="2223" name="Google Shape;2223;p3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24" name="Google Shape;2224;p33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e4085f854d_0_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04" name="Google Shape;304;ge4085f854d_0_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never actually migrated from west of the Indus Valley. 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the origins as disputed, they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are failing to encourage students to critically explore the issues 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history, but its roots are in the varnas and the jati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29" name="Google Shape;2229;p3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30" name="Google Shape;2230;p3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to only use CE and BCE to denote timelines and eras, instead of switching back &amp; forth between that and (the religious) AD/BC.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standards themselves do not mention caste, the curriculum framework continues to refer to it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Shape 2234"/>
        <p:cNvGrpSpPr/>
        <p:nvPr/>
      </p:nvGrpSpPr>
      <p:grpSpPr>
        <a:xfrm>
          <a:off x="0" y="0"/>
          <a:ext cx="0" cy="0"/>
          <a:chOff x="0" y="0"/>
          <a:chExt cx="0" cy="0"/>
        </a:xfrm>
      </p:grpSpPr>
      <p:sp>
        <p:nvSpPr>
          <p:cNvPr id="2235" name="Google Shape;2235;p3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36" name="Google Shape;2236;p33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Shape 2240"/>
        <p:cNvGrpSpPr/>
        <p:nvPr/>
      </p:nvGrpSpPr>
      <p:grpSpPr>
        <a:xfrm>
          <a:off x="0" y="0"/>
          <a:ext cx="0" cy="0"/>
          <a:chOff x="0" y="0"/>
          <a:chExt cx="0" cy="0"/>
        </a:xfrm>
      </p:grpSpPr>
      <p:sp>
        <p:nvSpPr>
          <p:cNvPr id="2241" name="Google Shape;2241;p3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2242" name="Google Shape;2242;p33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Shape 2246"/>
        <p:cNvGrpSpPr/>
        <p:nvPr/>
      </p:nvGrpSpPr>
      <p:grpSpPr>
        <a:xfrm>
          <a:off x="0" y="0"/>
          <a:ext cx="0" cy="0"/>
          <a:chOff x="0" y="0"/>
          <a:chExt cx="0" cy="0"/>
        </a:xfrm>
      </p:grpSpPr>
      <p:sp>
        <p:nvSpPr>
          <p:cNvPr id="2247" name="Google Shape;2247;p3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248" name="Google Shape;2248;p33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254" name="Google Shape;2254;p34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Shape 2258"/>
        <p:cNvGrpSpPr/>
        <p:nvPr/>
      </p:nvGrpSpPr>
      <p:grpSpPr>
        <a:xfrm>
          <a:off x="0" y="0"/>
          <a:ext cx="0" cy="0"/>
          <a:chOff x="0" y="0"/>
          <a:chExt cx="0" cy="0"/>
        </a:xfrm>
      </p:grpSpPr>
      <p:sp>
        <p:nvSpPr>
          <p:cNvPr id="2259" name="Google Shape;2259;p3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260" name="Google Shape;2260;p34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Shape 2264"/>
        <p:cNvGrpSpPr/>
        <p:nvPr/>
      </p:nvGrpSpPr>
      <p:grpSpPr>
        <a:xfrm>
          <a:off x="0" y="0"/>
          <a:ext cx="0" cy="0"/>
          <a:chOff x="0" y="0"/>
          <a:chExt cx="0" cy="0"/>
        </a:xfrm>
      </p:grpSpPr>
      <p:sp>
        <p:nvSpPr>
          <p:cNvPr id="2265" name="Google Shape;2265;p3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66" name="Google Shape;2266;p3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3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72" name="Google Shape;2272;p3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sp>
        <p:nvSpPr>
          <p:cNvPr id="2277" name="Google Shape;2277;p34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78" name="Google Shape;2278;p34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Shape 2282"/>
        <p:cNvGrpSpPr/>
        <p:nvPr/>
      </p:nvGrpSpPr>
      <p:grpSpPr>
        <a:xfrm>
          <a:off x="0" y="0"/>
          <a:ext cx="0" cy="0"/>
          <a:chOff x="0" y="0"/>
          <a:chExt cx="0" cy="0"/>
        </a:xfrm>
      </p:grpSpPr>
      <p:sp>
        <p:nvSpPr>
          <p:cNvPr id="2283" name="Google Shape;2283;p34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284" name="Google Shape;2284;p34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 of Indian civilization, so while school districts and text book publishers are increasingly accepting the origins as disputed, they are failing to encourage students to critically explore the issues surrounding the various theories. By not accepting their revision, the state is perpetuating inaccuracies and racist, colonial stereotypes, teaching Virginia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and mentions it as : " The  caste system did not fully emerge until later  in Indian history, but its roots are in the varnas and jati system. Varnas were ideolized in the Vedas to organize society equally by skill. As more occupations developed in ancient India, jati was used to describe  divisions by occupation. Jatis were governed by birth. Over many centuries both varnas and jatis merged to become known today as a top-down,birth 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of about people of Indian origin which will misinform students and lead to discrimination and bullying of Hindu students. This was brought up directly to VDOE staff in 2015 so it is surprising taht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e4085f854d_0_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10" name="Google Shape;310;ge4085f854d_0_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Shape 2288"/>
        <p:cNvGrpSpPr/>
        <p:nvPr/>
      </p:nvGrpSpPr>
      <p:grpSpPr>
        <a:xfrm>
          <a:off x="0" y="0"/>
          <a:ext cx="0" cy="0"/>
          <a:chOff x="0" y="0"/>
          <a:chExt cx="0" cy="0"/>
        </a:xfrm>
      </p:grpSpPr>
      <p:sp>
        <p:nvSpPr>
          <p:cNvPr id="2289" name="Google Shape;2289;p3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290" name="Google Shape;2290;p3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greatly value the opportunity to provide input into the Virginia Standards of Learning and Curriculum Framework revision. Our comments provide recommendations aimed at ensuring accuracy, inclusion, and pedagogical rigor for Virginia’s students. Our organizations are grateful to the Virginia Department of Education for your consideration of the suggested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for your commitment to inclusive and accurate education for all Virginia students. We appreciate participating in the process and the opportunity to provide input. We look forward to seeing the revised 2022 Standards of Learning and Curriculum Framework Revision in the next steps of the process. Sara Winkelman swinkelman@jcouncil.org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are including a link here to a PDF version of these comments in Google Drive so that the suggested revisions can be easily identified by the Department of Education and its committees: https://drive.google.com/file/d/1TM3MBVnXW-bVVTawvVQQtBA92TueHj7h/view?usp=sharing</a:t>
            </a:r>
            <a:endParaRPr sz="1400" b="0">
              <a:latin typeface="Arial"/>
              <a:ea typeface="Arial"/>
              <a:cs typeface="Arial"/>
              <a:sym typeface="Arial"/>
            </a:endParaRP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Shape 2294"/>
        <p:cNvGrpSpPr/>
        <p:nvPr/>
      </p:nvGrpSpPr>
      <p:grpSpPr>
        <a:xfrm>
          <a:off x="0" y="0"/>
          <a:ext cx="0" cy="0"/>
          <a:chOff x="0" y="0"/>
          <a:chExt cx="0" cy="0"/>
        </a:xfrm>
      </p:grpSpPr>
      <p:sp>
        <p:nvSpPr>
          <p:cNvPr id="2295" name="Google Shape;2295;p3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296" name="Google Shape;2296;p34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Shape 2300"/>
        <p:cNvGrpSpPr/>
        <p:nvPr/>
      </p:nvGrpSpPr>
      <p:grpSpPr>
        <a:xfrm>
          <a:off x="0" y="0"/>
          <a:ext cx="0" cy="0"/>
          <a:chOff x="0" y="0"/>
          <a:chExt cx="0" cy="0"/>
        </a:xfrm>
      </p:grpSpPr>
      <p:sp>
        <p:nvSpPr>
          <p:cNvPr id="2301" name="Google Shape;2301;p3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302" name="Google Shape;2302;p34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Shape 2306"/>
        <p:cNvGrpSpPr/>
        <p:nvPr/>
      </p:nvGrpSpPr>
      <p:grpSpPr>
        <a:xfrm>
          <a:off x="0" y="0"/>
          <a:ext cx="0" cy="0"/>
          <a:chOff x="0" y="0"/>
          <a:chExt cx="0" cy="0"/>
        </a:xfrm>
      </p:grpSpPr>
      <p:sp>
        <p:nvSpPr>
          <p:cNvPr id="2307" name="Google Shape;2307;p3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308" name="Google Shape;2308;p34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comments are being submitted by the Institute for Curriculum Services on behalf of the Virginia Jewish Communities: The Jewish Community Relations Council of the United Jewish Federation of Tidewater; the Jewish Community Relations Council of Greater Washington; the Jewish Community Federation of Richmond; and the United Jewish Community of the Virginia Peninsula.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greatly value the opportunity to provide input into the Virginia Standards of Learning and Curriculum Framework revision. Our comments provide recommendations aimed at ensuring accuracy, inclusion, and pedagogical rigor for Virginia’s students. Our organizations are grateful to the Virginia Department of Education for your consideration of the suggested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for your commitment to inclusive and accurate education for all Virginia students. We appreciate participating in the process and the opportunity to provide input. We look forward to seeing the revised 2022 Standards of Learning and Curriculum Framework Revision in the next steps of the process. Sara Winkelman swinkelman@jcouncil.org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are including a link here to a PDF version of these comments in Google Drive so that the suggested revisions can be easily identified by the Department of Education and its committees: https://drive.google.com/file/d/1TM3MBVnXW-bVVTawvVQQtBA92TueHj7h/view?usp=sharing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Shape 2312"/>
        <p:cNvGrpSpPr/>
        <p:nvPr/>
      </p:nvGrpSpPr>
      <p:grpSpPr>
        <a:xfrm>
          <a:off x="0" y="0"/>
          <a:ext cx="0" cy="0"/>
          <a:chOff x="0" y="0"/>
          <a:chExt cx="0" cy="0"/>
        </a:xfrm>
      </p:grpSpPr>
      <p:sp>
        <p:nvSpPr>
          <p:cNvPr id="2313" name="Google Shape;2313;p3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14" name="Google Shape;2314;p35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sp>
        <p:nvSpPr>
          <p:cNvPr id="2319" name="Google Shape;2319;p3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320" name="Google Shape;2320;p35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2325" name="Google Shape;2325;p3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26" name="Google Shape;2326;p35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Shape 2330"/>
        <p:cNvGrpSpPr/>
        <p:nvPr/>
      </p:nvGrpSpPr>
      <p:grpSpPr>
        <a:xfrm>
          <a:off x="0" y="0"/>
          <a:ext cx="0" cy="0"/>
          <a:chOff x="0" y="0"/>
          <a:chExt cx="0" cy="0"/>
        </a:xfrm>
      </p:grpSpPr>
      <p:sp>
        <p:nvSpPr>
          <p:cNvPr id="2331" name="Google Shape;2331;p3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32" name="Google Shape;2332;p35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sp>
        <p:nvSpPr>
          <p:cNvPr id="2337" name="Google Shape;2337;p3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38" name="Google Shape;2338;p3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Shape 2342"/>
        <p:cNvGrpSpPr/>
        <p:nvPr/>
      </p:nvGrpSpPr>
      <p:grpSpPr>
        <a:xfrm>
          <a:off x="0" y="0"/>
          <a:ext cx="0" cy="0"/>
          <a:chOff x="0" y="0"/>
          <a:chExt cx="0" cy="0"/>
        </a:xfrm>
      </p:grpSpPr>
      <p:sp>
        <p:nvSpPr>
          <p:cNvPr id="2343" name="Google Shape;2343;p35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44" name="Google Shape;2344;p35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https://www.sikhcoalition.org/get-involved/resources-for-educators/middle-high-school-resources/ </a:t>
            </a:r>
            <a:endParaRPr sz="1400" b="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e4085f854d_0_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16" name="Google Shape;316;ge4085f854d_0_4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never actually migrated from west of the Indus Valley. 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the origins as disputed, they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are failing to encourage students to critically explore the issues 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history, but its roots are in the varnas and the jati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49" name="Google Shape;2349;p3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50" name="Google Shape;2350;p35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355" name="Google Shape;2355;p35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56" name="Google Shape;2356;p35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sp>
        <p:nvSpPr>
          <p:cNvPr id="2361" name="Google Shape;2361;p35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62" name="Google Shape;2362;p35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Shape 2366"/>
        <p:cNvGrpSpPr/>
        <p:nvPr/>
      </p:nvGrpSpPr>
      <p:grpSpPr>
        <a:xfrm>
          <a:off x="0" y="0"/>
          <a:ext cx="0" cy="0"/>
          <a:chOff x="0" y="0"/>
          <a:chExt cx="0" cy="0"/>
        </a:xfrm>
      </p:grpSpPr>
      <p:sp>
        <p:nvSpPr>
          <p:cNvPr id="2367" name="Google Shape;2367;p35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68" name="Google Shape;2368;p35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Shape 2372"/>
        <p:cNvGrpSpPr/>
        <p:nvPr/>
      </p:nvGrpSpPr>
      <p:grpSpPr>
        <a:xfrm>
          <a:off x="0" y="0"/>
          <a:ext cx="0" cy="0"/>
          <a:chOff x="0" y="0"/>
          <a:chExt cx="0" cy="0"/>
        </a:xfrm>
      </p:grpSpPr>
      <p:sp>
        <p:nvSpPr>
          <p:cNvPr id="2373" name="Google Shape;2373;p36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374" name="Google Shape;2374;p36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Shape 2378"/>
        <p:cNvGrpSpPr/>
        <p:nvPr/>
      </p:nvGrpSpPr>
      <p:grpSpPr>
        <a:xfrm>
          <a:off x="0" y="0"/>
          <a:ext cx="0" cy="0"/>
          <a:chOff x="0" y="0"/>
          <a:chExt cx="0" cy="0"/>
        </a:xfrm>
      </p:grpSpPr>
      <p:sp>
        <p:nvSpPr>
          <p:cNvPr id="2379" name="Google Shape;2379;p3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2380" name="Google Shape;2380;p36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Shape 2384"/>
        <p:cNvGrpSpPr/>
        <p:nvPr/>
      </p:nvGrpSpPr>
      <p:grpSpPr>
        <a:xfrm>
          <a:off x="0" y="0"/>
          <a:ext cx="0" cy="0"/>
          <a:chOff x="0" y="0"/>
          <a:chExt cx="0" cy="0"/>
        </a:xfrm>
      </p:grpSpPr>
      <p:sp>
        <p:nvSpPr>
          <p:cNvPr id="2385" name="Google Shape;2385;p36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86" name="Google Shape;2386;p36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Shape 2390"/>
        <p:cNvGrpSpPr/>
        <p:nvPr/>
      </p:nvGrpSpPr>
      <p:grpSpPr>
        <a:xfrm>
          <a:off x="0" y="0"/>
          <a:ext cx="0" cy="0"/>
          <a:chOff x="0" y="0"/>
          <a:chExt cx="0" cy="0"/>
        </a:xfrm>
      </p:grpSpPr>
      <p:sp>
        <p:nvSpPr>
          <p:cNvPr id="2391" name="Google Shape;2391;p3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92" name="Google Shape;2392;p36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 “The caste system did not fully emerge until later in the Indian history, but it is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2397" name="Google Shape;2397;p3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398" name="Google Shape;2398;p36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 “The caste system did not fully emerge until later in the Indian history, but it is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sp>
        <p:nvSpPr>
          <p:cNvPr id="2403" name="Google Shape;2403;p3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404" name="Google Shape;2404;p36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e4085f854d_0_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22" name="Google Shape;322;ge4085f854d_0_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sp>
        <p:nvSpPr>
          <p:cNvPr id="2409" name="Google Shape;2409;p3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10" name="Google Shape;2410;p36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scholarship on Aryan migrations has shifted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significantly over the past decade, particularly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new archaeological evidence suggesting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Indians or “Aryans” never actually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migrated from west of the Indus Valley. There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still ongoing and rigorous academic debate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are failing to encourage students to critically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explore the issues surrounding the various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theories. By not accepting this revision, the state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 perpetuating inaccuracies and racist, colonial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stereotypes, teaching VA students incorrect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content which will leave them ill-prepared for our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does not mention caste, the curriculum framework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refers mentions it as: “The caste system did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fully emerge until later in Indian history, but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roots are in the varnas and the jati system Varnas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ancient India, jatis was used to describe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divisions by occupation. Jatis were governed by birth. Over many centuries, both varnas and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merged to become known today as a top-down,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a system that is rooted in a social hierarchy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identified by the Portuguese as “casta.”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this concept in the curriculum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framework, the VDOE is not only digressing from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standards, but also perpetuating a racist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colonial theory about people of Indian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which will misinform students and lead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2015 so it is surprising that six years later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after being debunked by multiple reputable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historians, scholars, and researchers, we are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having this discussion. I am calling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removal of caste from the curriculum frameworks.</a:t>
            </a:r>
            <a:endParaRPr sz="1400" b="0">
              <a:latin typeface="Arial"/>
              <a:ea typeface="Arial"/>
              <a:cs typeface="Arial"/>
              <a:sym typeface="Arial"/>
            </a:endParaRP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sp>
        <p:nvSpPr>
          <p:cNvPr id="2415" name="Google Shape;2415;p36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16" name="Google Shape;2416;p36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36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22" name="Google Shape;2422;p36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 a resident of Aldie, VA and my kids are going to LCPS and would like to comment that 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Shape 2426"/>
        <p:cNvGrpSpPr/>
        <p:nvPr/>
      </p:nvGrpSpPr>
      <p:grpSpPr>
        <a:xfrm>
          <a:off x="0" y="0"/>
          <a:ext cx="0" cy="0"/>
          <a:chOff x="0" y="0"/>
          <a:chExt cx="0" cy="0"/>
        </a:xfrm>
      </p:grpSpPr>
      <p:sp>
        <p:nvSpPr>
          <p:cNvPr id="2427" name="Google Shape;2427;p36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428" name="Google Shape;2428;p36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Shape 2432"/>
        <p:cNvGrpSpPr/>
        <p:nvPr/>
      </p:nvGrpSpPr>
      <p:grpSpPr>
        <a:xfrm>
          <a:off x="0" y="0"/>
          <a:ext cx="0" cy="0"/>
          <a:chOff x="0" y="0"/>
          <a:chExt cx="0" cy="0"/>
        </a:xfrm>
      </p:grpSpPr>
      <p:sp>
        <p:nvSpPr>
          <p:cNvPr id="2433" name="Google Shape;2433;p37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34" name="Google Shape;2434;p37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Shape 2438"/>
        <p:cNvGrpSpPr/>
        <p:nvPr/>
      </p:nvGrpSpPr>
      <p:grpSpPr>
        <a:xfrm>
          <a:off x="0" y="0"/>
          <a:ext cx="0" cy="0"/>
          <a:chOff x="0" y="0"/>
          <a:chExt cx="0" cy="0"/>
        </a:xfrm>
      </p:grpSpPr>
      <p:sp>
        <p:nvSpPr>
          <p:cNvPr id="2439" name="Google Shape;2439;p37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40" name="Google Shape;2440;p37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Shape 2444"/>
        <p:cNvGrpSpPr/>
        <p:nvPr/>
      </p:nvGrpSpPr>
      <p:grpSpPr>
        <a:xfrm>
          <a:off x="0" y="0"/>
          <a:ext cx="0" cy="0"/>
          <a:chOff x="0" y="0"/>
          <a:chExt cx="0" cy="0"/>
        </a:xfrm>
      </p:grpSpPr>
      <p:sp>
        <p:nvSpPr>
          <p:cNvPr id="2445" name="Google Shape;2445;p37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46" name="Google Shape;2446;p37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Shape 2450"/>
        <p:cNvGrpSpPr/>
        <p:nvPr/>
      </p:nvGrpSpPr>
      <p:grpSpPr>
        <a:xfrm>
          <a:off x="0" y="0"/>
          <a:ext cx="0" cy="0"/>
          <a:chOff x="0" y="0"/>
          <a:chExt cx="0" cy="0"/>
        </a:xfrm>
      </p:grpSpPr>
      <p:sp>
        <p:nvSpPr>
          <p:cNvPr id="2451" name="Google Shape;2451;p37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52" name="Google Shape;2452;p37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Valley. There is still ongoing and rigorous academic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mention caste, the curriculum framework refers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mentions it as: “The caste system did not fully emerge until later in Indian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 in ancient India,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 Over many centuries, both varnas and jatis merged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become known today as a top-down, birth-based caste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 that is rooted in a social hierarchy identified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the Portuguese as “casta.” By including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concept in the curriculum framework, the VDOE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only digressing from the standards, but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perpetuating a racist colonial theory about people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Indian origin which will misinform students and lead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 it is surprising that six years later and after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debunked by multiple reputable historians, scholars,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researchers, we are still having this discussion.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 calling for the removal of caste from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Shape 2456"/>
        <p:cNvGrpSpPr/>
        <p:nvPr/>
      </p:nvGrpSpPr>
      <p:grpSpPr>
        <a:xfrm>
          <a:off x="0" y="0"/>
          <a:ext cx="0" cy="0"/>
          <a:chOff x="0" y="0"/>
          <a:chExt cx="0" cy="0"/>
        </a:xfrm>
      </p:grpSpPr>
      <p:sp>
        <p:nvSpPr>
          <p:cNvPr id="2457" name="Google Shape;2457;p37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458" name="Google Shape;2458;p37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sp>
        <p:nvSpPr>
          <p:cNvPr id="2463" name="Google Shape;2463;p37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464" name="Google Shape;2464;p37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e4085f854d_0_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28" name="Google Shape;328;ge4085f854d_0_5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never actually migrated from west of the Indus Valley. 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the origins as disputed, they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are failing to encourage students to critically explore the issues 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history, but its roots are in the varnas and the jati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Shape 2468"/>
        <p:cNvGrpSpPr/>
        <p:nvPr/>
      </p:nvGrpSpPr>
      <p:grpSpPr>
        <a:xfrm>
          <a:off x="0" y="0"/>
          <a:ext cx="0" cy="0"/>
          <a:chOff x="0" y="0"/>
          <a:chExt cx="0" cy="0"/>
        </a:xfrm>
      </p:grpSpPr>
      <p:sp>
        <p:nvSpPr>
          <p:cNvPr id="2469" name="Google Shape;2469;p37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470" name="Google Shape;2470;p37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sp>
        <p:nvSpPr>
          <p:cNvPr id="2475" name="Google Shape;2475;p37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76" name="Google Shape;2476;p37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Valley. There is still ongoing and rigorous academic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mention caste, the curriculum framework refers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mentions it as: “The caste system did not fully emerge until later in Indian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 in ancient India,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 Over many centuries, both varnas and jatis merged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become known today as a top-down, birth-based caste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 that is rooted in a social hierarchy identified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the Portuguese as “casta.” By including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concept in the curriculum framework, the VDOE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only digressing from the standards, but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perpetuating a racist colonial theory about people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Indian origin which will misinform students and lead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 it is surprising that six years later and after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debunked by multiple reputable historians, scholars,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researchers, we are still having this discussion.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 calling for the removal of caste from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Shape 2480"/>
        <p:cNvGrpSpPr/>
        <p:nvPr/>
      </p:nvGrpSpPr>
      <p:grpSpPr>
        <a:xfrm>
          <a:off x="0" y="0"/>
          <a:ext cx="0" cy="0"/>
          <a:chOff x="0" y="0"/>
          <a:chExt cx="0" cy="0"/>
        </a:xfrm>
      </p:grpSpPr>
      <p:sp>
        <p:nvSpPr>
          <p:cNvPr id="2481" name="Google Shape;2481;p37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82" name="Google Shape;2482;p37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Shape 2486"/>
        <p:cNvGrpSpPr/>
        <p:nvPr/>
      </p:nvGrpSpPr>
      <p:grpSpPr>
        <a:xfrm>
          <a:off x="0" y="0"/>
          <a:ext cx="0" cy="0"/>
          <a:chOff x="0" y="0"/>
          <a:chExt cx="0" cy="0"/>
        </a:xfrm>
      </p:grpSpPr>
      <p:sp>
        <p:nvSpPr>
          <p:cNvPr id="2487" name="Google Shape;2487;p37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88" name="Google Shape;2488;p37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Shape 2492"/>
        <p:cNvGrpSpPr/>
        <p:nvPr/>
      </p:nvGrpSpPr>
      <p:grpSpPr>
        <a:xfrm>
          <a:off x="0" y="0"/>
          <a:ext cx="0" cy="0"/>
          <a:chOff x="0" y="0"/>
          <a:chExt cx="0" cy="0"/>
        </a:xfrm>
      </p:grpSpPr>
      <p:sp>
        <p:nvSpPr>
          <p:cNvPr id="2493" name="Google Shape;2493;p38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94" name="Google Shape;2494;p38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Shape 2498"/>
        <p:cNvGrpSpPr/>
        <p:nvPr/>
      </p:nvGrpSpPr>
      <p:grpSpPr>
        <a:xfrm>
          <a:off x="0" y="0"/>
          <a:ext cx="0" cy="0"/>
          <a:chOff x="0" y="0"/>
          <a:chExt cx="0" cy="0"/>
        </a:xfrm>
      </p:grpSpPr>
      <p:sp>
        <p:nvSpPr>
          <p:cNvPr id="2499" name="Google Shape;2499;p3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00" name="Google Shape;2500;p38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Shape 2504"/>
        <p:cNvGrpSpPr/>
        <p:nvPr/>
      </p:nvGrpSpPr>
      <p:grpSpPr>
        <a:xfrm>
          <a:off x="0" y="0"/>
          <a:ext cx="0" cy="0"/>
          <a:chOff x="0" y="0"/>
          <a:chExt cx="0" cy="0"/>
        </a:xfrm>
      </p:grpSpPr>
      <p:sp>
        <p:nvSpPr>
          <p:cNvPr id="2505" name="Google Shape;2505;p38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06" name="Google Shape;2506;p38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Shape 2510"/>
        <p:cNvGrpSpPr/>
        <p:nvPr/>
      </p:nvGrpSpPr>
      <p:grpSpPr>
        <a:xfrm>
          <a:off x="0" y="0"/>
          <a:ext cx="0" cy="0"/>
          <a:chOff x="0" y="0"/>
          <a:chExt cx="0" cy="0"/>
        </a:xfrm>
      </p:grpSpPr>
      <p:sp>
        <p:nvSpPr>
          <p:cNvPr id="2511" name="Google Shape;2511;p38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12" name="Google Shape;2512;p38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Shape 2516"/>
        <p:cNvGrpSpPr/>
        <p:nvPr/>
      </p:nvGrpSpPr>
      <p:grpSpPr>
        <a:xfrm>
          <a:off x="0" y="0"/>
          <a:ext cx="0" cy="0"/>
          <a:chOff x="0" y="0"/>
          <a:chExt cx="0" cy="0"/>
        </a:xfrm>
      </p:grpSpPr>
      <p:sp>
        <p:nvSpPr>
          <p:cNvPr id="2517" name="Google Shape;2517;p38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18" name="Google Shape;2518;p38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Shape 2522"/>
        <p:cNvGrpSpPr/>
        <p:nvPr/>
      </p:nvGrpSpPr>
      <p:grpSpPr>
        <a:xfrm>
          <a:off x="0" y="0"/>
          <a:ext cx="0" cy="0"/>
          <a:chOff x="0" y="0"/>
          <a:chExt cx="0" cy="0"/>
        </a:xfrm>
      </p:grpSpPr>
      <p:sp>
        <p:nvSpPr>
          <p:cNvPr id="2523" name="Google Shape;2523;p38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524" name="Google Shape;2524;p38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igr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ift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ign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ifi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igr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ey. 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iz</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typ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iz</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0</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 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ifi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igre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nfo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ts. This was brought up directly to VDOE staf in 2015 so it is surprising that six years later and after being debunked by multiple reputable historians, scholars, and researchers, we are 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e4085f854d_0_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34" name="Google Shape;334;ge4085f854d_0_5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Shape 2528"/>
        <p:cNvGrpSpPr/>
        <p:nvPr/>
      </p:nvGrpSpPr>
      <p:grpSpPr>
        <a:xfrm>
          <a:off x="0" y="0"/>
          <a:ext cx="0" cy="0"/>
          <a:chOff x="0" y="0"/>
          <a:chExt cx="0" cy="0"/>
        </a:xfrm>
      </p:grpSpPr>
      <p:sp>
        <p:nvSpPr>
          <p:cNvPr id="2529" name="Google Shape;2529;p38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Other</a:t>
            </a:r>
            <a:endParaRPr sz="2200" b="0">
              <a:solidFill>
                <a:schemeClr val="dk1"/>
              </a:solidFill>
            </a:endParaRPr>
          </a:p>
        </p:txBody>
      </p:sp>
      <p:sp>
        <p:nvSpPr>
          <p:cNvPr id="2530" name="Google Shape;2530;p38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correct standard WHI.4. It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sp>
        <p:nvSpPr>
          <p:cNvPr id="2535" name="Google Shape;2535;p38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36" name="Google Shape;2536;p38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Shape 2540"/>
        <p:cNvGrpSpPr/>
        <p:nvPr/>
      </p:nvGrpSpPr>
      <p:grpSpPr>
        <a:xfrm>
          <a:off x="0" y="0"/>
          <a:ext cx="0" cy="0"/>
          <a:chOff x="0" y="0"/>
          <a:chExt cx="0" cy="0"/>
        </a:xfrm>
      </p:grpSpPr>
      <p:sp>
        <p:nvSpPr>
          <p:cNvPr id="2541" name="Google Shape;2541;p38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42" name="Google Shape;2542;p38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Shape 2546"/>
        <p:cNvGrpSpPr/>
        <p:nvPr/>
      </p:nvGrpSpPr>
      <p:grpSpPr>
        <a:xfrm>
          <a:off x="0" y="0"/>
          <a:ext cx="0" cy="0"/>
          <a:chOff x="0" y="0"/>
          <a:chExt cx="0" cy="0"/>
        </a:xfrm>
      </p:grpSpPr>
      <p:sp>
        <p:nvSpPr>
          <p:cNvPr id="2547" name="Google Shape;2547;p38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48" name="Google Shape;2548;p38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Shape 2552"/>
        <p:cNvGrpSpPr/>
        <p:nvPr/>
      </p:nvGrpSpPr>
      <p:grpSpPr>
        <a:xfrm>
          <a:off x="0" y="0"/>
          <a:ext cx="0" cy="0"/>
          <a:chOff x="0" y="0"/>
          <a:chExt cx="0" cy="0"/>
        </a:xfrm>
      </p:grpSpPr>
      <p:sp>
        <p:nvSpPr>
          <p:cNvPr id="2553" name="Google Shape;2553;p3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554" name="Google Shape;2554;p39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2559" name="Google Shape;2559;p39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60" name="Google Shape;2560;p39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Shape 2564"/>
        <p:cNvGrpSpPr/>
        <p:nvPr/>
      </p:nvGrpSpPr>
      <p:grpSpPr>
        <a:xfrm>
          <a:off x="0" y="0"/>
          <a:ext cx="0" cy="0"/>
          <a:chOff x="0" y="0"/>
          <a:chExt cx="0" cy="0"/>
        </a:xfrm>
      </p:grpSpPr>
      <p:sp>
        <p:nvSpPr>
          <p:cNvPr id="2565" name="Google Shape;2565;p39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 Organization/Museum, College Professor/Historian</a:t>
            </a:r>
            <a:endParaRPr sz="2200" b="0">
              <a:solidFill>
                <a:schemeClr val="dk1"/>
              </a:solidFill>
            </a:endParaRPr>
          </a:p>
        </p:txBody>
      </p:sp>
      <p:sp>
        <p:nvSpPr>
          <p:cNvPr id="2566" name="Google Shape;2566;p39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EMPOWER TEACHERS AND STUDENTS TO INVEST IN LOCAL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Within the best appropriate standards -- or as global competencies --  find the general means or targeted spots for state/divisions to invest in LOCAL History in curricular planning and resourcing with museums, cultural organizations.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recognize all statewide distribution needs of content, and available resource for geographical equity.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But also call you to enable, and empower empower staff &amp; administration -- within and through general directives and competencies -- to identify and explore figures, events, sites of LOCAL relevance and meaning.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 impressed by the good work of revisions so far, and hope you will signal Community History, more fully, in aims and civic-reward-outcomes ahead.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(jointly writing as: Director for History, VA Museums Board; County Historical Society Director; K-12 VDOE Schools Teacher; Parent of VDOE High School Student)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for your Leadership and Care!</a:t>
            </a:r>
            <a:endParaRPr sz="1400" b="0">
              <a:latin typeface="Arial"/>
              <a:ea typeface="Arial"/>
              <a:cs typeface="Arial"/>
              <a:sym typeface="Arial"/>
            </a:endParaRP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Shape 2570"/>
        <p:cNvGrpSpPr/>
        <p:nvPr/>
      </p:nvGrpSpPr>
      <p:grpSpPr>
        <a:xfrm>
          <a:off x="0" y="0"/>
          <a:ext cx="0" cy="0"/>
          <a:chOff x="0" y="0"/>
          <a:chExt cx="0" cy="0"/>
        </a:xfrm>
      </p:grpSpPr>
      <p:sp>
        <p:nvSpPr>
          <p:cNvPr id="2571" name="Google Shape;2571;p39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572" name="Google Shape;2572;p39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brutal and barbaric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Shape 2576"/>
        <p:cNvGrpSpPr/>
        <p:nvPr/>
      </p:nvGrpSpPr>
      <p:grpSpPr>
        <a:xfrm>
          <a:off x="0" y="0"/>
          <a:ext cx="0" cy="0"/>
          <a:chOff x="0" y="0"/>
          <a:chExt cx="0" cy="0"/>
        </a:xfrm>
      </p:grpSpPr>
      <p:sp>
        <p:nvSpPr>
          <p:cNvPr id="2577" name="Google Shape;2577;p39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78" name="Google Shape;2578;p39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Shape 2582"/>
        <p:cNvGrpSpPr/>
        <p:nvPr/>
      </p:nvGrpSpPr>
      <p:grpSpPr>
        <a:xfrm>
          <a:off x="0" y="0"/>
          <a:ext cx="0" cy="0"/>
          <a:chOff x="0" y="0"/>
          <a:chExt cx="0" cy="0"/>
        </a:xfrm>
      </p:grpSpPr>
      <p:sp>
        <p:nvSpPr>
          <p:cNvPr id="2583" name="Google Shape;2583;p39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Other</a:t>
            </a:r>
            <a:endParaRPr sz="2200" b="0">
              <a:solidFill>
                <a:schemeClr val="dk1"/>
              </a:solidFill>
            </a:endParaRPr>
          </a:p>
        </p:txBody>
      </p:sp>
      <p:sp>
        <p:nvSpPr>
          <p:cNvPr id="2584" name="Google Shape;2584;p39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scholarship on Aryan migrations has shifted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significantly over the past decade, particularly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new archaeological evidence suggesting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Indians or “Aryans” never actually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migrated from west of the Indus Valley. There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still ongoing and rigorous academic debate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are failing to encourage students to critically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explore the issues surrounding the various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theories. By not accepting this revision, the state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 perpetuating inaccuracies and racist, colonial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stereotypes, teaching VA students incorrect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content which will leave them ill-prepared for our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does not mention caste, the curriculum framework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refers mentions it as: “The caste system did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fully emerge until later in Indian history, but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roots are in the varnas and the jati system Varnas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ancient India, jatis was used to describe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divisions by occupation. Jatis were governed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birth. Over many centuries, both varnas and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merged to become known today as a top-down,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a system that is rooted in a social hierarchy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identified by the Portuguese as “casta.”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this concept in the curriculum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framework, the VDOE is not only digressing from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standards, but also perpetuating a racist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colonial theory about people of Indian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which will misinform students and lead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2015 so it is surprising that six years later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after being debunked by multiple reputable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historians, scholars, and researchers, we are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having this discussion. I am calling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removal of caste from the curriculum frameworks.</a:t>
            </a:r>
            <a:endParaRPr sz="1400" b="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6" name="Google Shape;106;p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biggest issue with the WHI curriculum lies with Greece and Rome, particularly Greece, and the share number of people kids need to know random facts about. It is difficult to try to get 9th graders to remember the one off contributions of a dozen or so individuals. I get, and support, the concept that Greeks contributed much to modern society and learning, but can it be broadened out some? </a:t>
            </a:r>
            <a:endParaRPr sz="1400" b="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e4085f854d_0_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40" name="Google Shape;340;ge4085f854d_0_6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never actually migrated from west of the Indus Valley. 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the origins as disputed, they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are failing to encourage students to critically explore the issues 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history, but its roots are in the varnas and the jati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Shape 2588"/>
        <p:cNvGrpSpPr/>
        <p:nvPr/>
      </p:nvGrpSpPr>
      <p:grpSpPr>
        <a:xfrm>
          <a:off x="0" y="0"/>
          <a:ext cx="0" cy="0"/>
          <a:chOff x="0" y="0"/>
          <a:chExt cx="0" cy="0"/>
        </a:xfrm>
      </p:grpSpPr>
      <p:sp>
        <p:nvSpPr>
          <p:cNvPr id="2589" name="Google Shape;2589;p39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90" name="Google Shape;2590;p39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Shape 2594"/>
        <p:cNvGrpSpPr/>
        <p:nvPr/>
      </p:nvGrpSpPr>
      <p:grpSpPr>
        <a:xfrm>
          <a:off x="0" y="0"/>
          <a:ext cx="0" cy="0"/>
          <a:chOff x="0" y="0"/>
          <a:chExt cx="0" cy="0"/>
        </a:xfrm>
      </p:grpSpPr>
      <p:sp>
        <p:nvSpPr>
          <p:cNvPr id="2595" name="Google Shape;2595;p39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Other</a:t>
            </a:r>
            <a:endParaRPr sz="2200" b="0">
              <a:solidFill>
                <a:schemeClr val="dk1"/>
              </a:solidFill>
            </a:endParaRPr>
          </a:p>
        </p:txBody>
      </p:sp>
      <p:sp>
        <p:nvSpPr>
          <p:cNvPr id="2596" name="Google Shape;2596;p39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scholarship on Aryan migrations has shifted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significantly over the past decade, particularly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new archaeological evidence suggesting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Indians or “Aryans” never actually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migrated from west of the Indus Valley. There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still ongoing and rigorous academic debate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are failing to encourage students to critically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explore the issues surrounding the various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theories. By not accepting this revision, the state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 perpetuating inaccuracies and racist, colonial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stereotypes, teaching VA students incorrect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content which will leave them ill-prepared for our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does not mention caste, the curriculum framework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refers mentions it as: “The caste system did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fully emerge until later in Indian history, but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roots are in the varnas and the jati system Varnas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ancient India, jatis was used to describe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divisions by occupation. Jatis were governed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birth. Over many centuries, both varnas and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merged to become known today as a top-down,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a system that is rooted in a social hierarchy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identified by the Portuguese as “casta.”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this concept in the curriculum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framework, the VDOE is not only digressing from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standards, but also perpetuating a racist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colonial theory about people of Indian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which will misinform students and lead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2015 so it is surprising that six years later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after being debunked by multiple reputable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historians, scholars, and researchers, we are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having this discussion. I am calling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removal of caste from the curriculum frameworks.</a:t>
            </a:r>
            <a:endParaRPr sz="1400" b="0">
              <a:latin typeface="Arial"/>
              <a:ea typeface="Arial"/>
              <a:cs typeface="Arial"/>
              <a:sym typeface="Arial"/>
            </a:endParaRP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Shape 2600"/>
        <p:cNvGrpSpPr/>
        <p:nvPr/>
      </p:nvGrpSpPr>
      <p:grpSpPr>
        <a:xfrm>
          <a:off x="0" y="0"/>
          <a:ext cx="0" cy="0"/>
          <a:chOff x="0" y="0"/>
          <a:chExt cx="0" cy="0"/>
        </a:xfrm>
      </p:grpSpPr>
      <p:sp>
        <p:nvSpPr>
          <p:cNvPr id="2601" name="Google Shape;2601;p39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02" name="Google Shape;2602;p39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scholarship on Aryan migrations has shifted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significantly over the past decade, particularly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new archaeological evidence suggesting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Indians or “Aryans” never actually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migrated from west of the Indus Valley. There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still ongoing and rigorous academic debate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are failing to encourage students to critically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explore the issues surrounding the various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theories. By not accepting this revision, the state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 perpetuating inaccuracies and racist, colonial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stereotypes, teaching VA students incorrect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content which will leave them ill-prepared for our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diverse state and globalized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can also lead to discrimination and bullying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does not mention caste, the curriculum framework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refers mentions it as: “The caste system did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fully emerge until later in Indian history, but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roots are in the varnas and the jati system Varnas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ancient India, jatis was used to describe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divisions by occupation. Jatis were governed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birth. Over many centuries, both varnas and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merged to become known today as a top-down,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a system that is rooted in a social hierarchy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identified by the Portuguese as “casta.”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this concept in the curriculum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framework, the VDOE is not only digressing from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standards, but also perpetuating a racist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colonial theory about people of Indian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which will misinform students and lead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2015 so it is surprising that six years later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after being debunked by multiple reputable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historians, scholars, and researchers, we are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having this discussion. I am calling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removal of caste from the curriculum frameworks.</a:t>
            </a:r>
            <a:endParaRPr sz="1400" b="0">
              <a:latin typeface="Arial"/>
              <a:ea typeface="Arial"/>
              <a:cs typeface="Arial"/>
              <a:sym typeface="Arial"/>
            </a:endParaRP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sp>
        <p:nvSpPr>
          <p:cNvPr id="2607" name="Google Shape;2607;p39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08" name="Google Shape;2608;p39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Shape 2612"/>
        <p:cNvGrpSpPr/>
        <p:nvPr/>
      </p:nvGrpSpPr>
      <p:grpSpPr>
        <a:xfrm>
          <a:off x="0" y="0"/>
          <a:ext cx="0" cy="0"/>
          <a:chOff x="0" y="0"/>
          <a:chExt cx="0" cy="0"/>
        </a:xfrm>
      </p:grpSpPr>
      <p:sp>
        <p:nvSpPr>
          <p:cNvPr id="2613" name="Google Shape;2613;p4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614" name="Google Shape;2614;p4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sp>
        <p:nvSpPr>
          <p:cNvPr id="2619" name="Google Shape;2619;p40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20" name="Google Shape;2620;p40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Shape 2624"/>
        <p:cNvGrpSpPr/>
        <p:nvPr/>
      </p:nvGrpSpPr>
      <p:grpSpPr>
        <a:xfrm>
          <a:off x="0" y="0"/>
          <a:ext cx="0" cy="0"/>
          <a:chOff x="0" y="0"/>
          <a:chExt cx="0" cy="0"/>
        </a:xfrm>
      </p:grpSpPr>
      <p:sp>
        <p:nvSpPr>
          <p:cNvPr id="2625" name="Google Shape;2625;p40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26" name="Google Shape;2626;p40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Shape 2630"/>
        <p:cNvGrpSpPr/>
        <p:nvPr/>
      </p:nvGrpSpPr>
      <p:grpSpPr>
        <a:xfrm>
          <a:off x="0" y="0"/>
          <a:ext cx="0" cy="0"/>
          <a:chOff x="0" y="0"/>
          <a:chExt cx="0" cy="0"/>
        </a:xfrm>
      </p:grpSpPr>
      <p:sp>
        <p:nvSpPr>
          <p:cNvPr id="2631" name="Google Shape;2631;p4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32" name="Google Shape;2632;p4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Shape 2636"/>
        <p:cNvGrpSpPr/>
        <p:nvPr/>
      </p:nvGrpSpPr>
      <p:grpSpPr>
        <a:xfrm>
          <a:off x="0" y="0"/>
          <a:ext cx="0" cy="0"/>
          <a:chOff x="0" y="0"/>
          <a:chExt cx="0" cy="0"/>
        </a:xfrm>
      </p:grpSpPr>
      <p:sp>
        <p:nvSpPr>
          <p:cNvPr id="2637" name="Google Shape;2637;p40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638" name="Google Shape;2638;p40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Shape 2642"/>
        <p:cNvGrpSpPr/>
        <p:nvPr/>
      </p:nvGrpSpPr>
      <p:grpSpPr>
        <a:xfrm>
          <a:off x="0" y="0"/>
          <a:ext cx="0" cy="0"/>
          <a:chOff x="0" y="0"/>
          <a:chExt cx="0" cy="0"/>
        </a:xfrm>
      </p:grpSpPr>
      <p:sp>
        <p:nvSpPr>
          <p:cNvPr id="2643" name="Google Shape;2643;p4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44" name="Google Shape;2644;p4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e4085f854d_0_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46" name="Google Shape;346;ge4085f854d_0_6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Shape 2648"/>
        <p:cNvGrpSpPr/>
        <p:nvPr/>
      </p:nvGrpSpPr>
      <p:grpSpPr>
        <a:xfrm>
          <a:off x="0" y="0"/>
          <a:ext cx="0" cy="0"/>
          <a:chOff x="0" y="0"/>
          <a:chExt cx="0" cy="0"/>
        </a:xfrm>
      </p:grpSpPr>
      <p:sp>
        <p:nvSpPr>
          <p:cNvPr id="2649" name="Google Shape;2649;p4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50" name="Google Shape;2650;p4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Arya theory of migration is already scientifically proven wrong by DNA technology . The migration theory when presented was on based on the atmosphere description was not matching current India's atmosphere but when the earth axis shifting and effect on atmosphere established that part has no validity. Varna  was very important as the kids by birth knows what kind of  job he has already secured and will start expertise from childhood parents will be their mentor. Marriage in same varna will keep their skills will be transferred in their child's DNA. If you see the example of India's carving  in temples and monuments ( most of destroyed by different invaders though) . There was no up or down status of any Varna. All were same. The social and economically best proven model was that. </a:t>
            </a:r>
            <a:endParaRPr sz="1400" b="0">
              <a:latin typeface="Arial"/>
              <a:ea typeface="Arial"/>
              <a:cs typeface="Arial"/>
              <a:sym typeface="Arial"/>
            </a:endParaRP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sp>
        <p:nvSpPr>
          <p:cNvPr id="2655" name="Google Shape;2655;p40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56" name="Google Shape;2656;p40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Aryan migration, caste system is written in a very misleading way.Please explain to current students that it was something that existed in the past. Similarly, attention need to be given to the empires that built the modern day India and not just focus on the Mughal empire. Please consider our humble request. I sincerely hope Indian history and Indian society will be presented with greater clarity. Thank you so much for your time and attention</a:t>
            </a:r>
            <a:endParaRPr sz="1400" b="0">
              <a:latin typeface="Arial"/>
              <a:ea typeface="Arial"/>
              <a:cs typeface="Arial"/>
              <a:sym typeface="Arial"/>
            </a:endParaRP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Shape 2660"/>
        <p:cNvGrpSpPr/>
        <p:nvPr/>
      </p:nvGrpSpPr>
      <p:grpSpPr>
        <a:xfrm>
          <a:off x="0" y="0"/>
          <a:ext cx="0" cy="0"/>
          <a:chOff x="0" y="0"/>
          <a:chExt cx="0" cy="0"/>
        </a:xfrm>
      </p:grpSpPr>
      <p:sp>
        <p:nvSpPr>
          <p:cNvPr id="2661" name="Google Shape;2661;p4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62" name="Google Shape;2662;p4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 ”There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Shape 2666"/>
        <p:cNvGrpSpPr/>
        <p:nvPr/>
      </p:nvGrpSpPr>
      <p:grpSpPr>
        <a:xfrm>
          <a:off x="0" y="0"/>
          <a:ext cx="0" cy="0"/>
          <a:chOff x="0" y="0"/>
          <a:chExt cx="0" cy="0"/>
        </a:xfrm>
      </p:grpSpPr>
      <p:sp>
        <p:nvSpPr>
          <p:cNvPr id="2667" name="Google Shape;2667;p40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68" name="Google Shape;2668;p40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Valley. There is still ongoing and rigorous academic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mention caste, the curriculum framework refers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mentions it as: “The caste system did not fully emerge until later in Indian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  As more occupations developed in ancient India,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 Over many centuries, both varnas and jatis merged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become known today as a top-down, birth-based caste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system that is rooted in a social hierarchy identified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the Portuguese as “casta.” By including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concept in the curriculum framework, the VDOE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only digressing from the standards, but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perpetuating a racist colonial theory about people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Indian origin which will misinform students and lead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was brought up directly to VDOE staff in 2015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 it is surprising that six years later and after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debunked by multiple reputable historians, scholars,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researchers, we are still having this discussion.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 calling for the removal of caste from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frameworks.</a:t>
            </a:r>
            <a:endParaRPr sz="1400" b="0">
              <a:latin typeface="Arial"/>
              <a:ea typeface="Arial"/>
              <a:cs typeface="Arial"/>
              <a:sym typeface="Arial"/>
            </a:endParaRP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Shape 2672"/>
        <p:cNvGrpSpPr/>
        <p:nvPr/>
      </p:nvGrpSpPr>
      <p:grpSpPr>
        <a:xfrm>
          <a:off x="0" y="0"/>
          <a:ext cx="0" cy="0"/>
          <a:chOff x="0" y="0"/>
          <a:chExt cx="0" cy="0"/>
        </a:xfrm>
      </p:grpSpPr>
      <p:sp>
        <p:nvSpPr>
          <p:cNvPr id="2673" name="Google Shape;2673;p4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674" name="Google Shape;2674;p41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4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80" name="Google Shape;2680;p4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deliberate inaccuracies and racist, colonial stereotypes, teaching VA students incorrect content which will leave them ill-prepared for our increasingly diverse state and globalized world. 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sp>
        <p:nvSpPr>
          <p:cNvPr id="2685" name="Google Shape;2685;p4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686" name="Google Shape;2686;p41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Shape 2690"/>
        <p:cNvGrpSpPr/>
        <p:nvPr/>
      </p:nvGrpSpPr>
      <p:grpSpPr>
        <a:xfrm>
          <a:off x="0" y="0"/>
          <a:ext cx="0" cy="0"/>
          <a:chOff x="0" y="0"/>
          <a:chExt cx="0" cy="0"/>
        </a:xfrm>
      </p:grpSpPr>
      <p:sp>
        <p:nvSpPr>
          <p:cNvPr id="2691" name="Google Shape;2691;p4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92" name="Google Shape;2692;p41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Shape 2696"/>
        <p:cNvGrpSpPr/>
        <p:nvPr/>
      </p:nvGrpSpPr>
      <p:grpSpPr>
        <a:xfrm>
          <a:off x="0" y="0"/>
          <a:ext cx="0" cy="0"/>
          <a:chOff x="0" y="0"/>
          <a:chExt cx="0" cy="0"/>
        </a:xfrm>
      </p:grpSpPr>
      <p:sp>
        <p:nvSpPr>
          <p:cNvPr id="2697" name="Google Shape;2697;p4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698" name="Google Shape;2698;p41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 is being portrayed wrongly and most sections need to be re-written.</a:t>
            </a:r>
            <a:endParaRPr sz="1400" b="0">
              <a:latin typeface="Arial"/>
              <a:ea typeface="Arial"/>
              <a:cs typeface="Arial"/>
              <a:sym typeface="Arial"/>
            </a:endParaRP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Shape 2702"/>
        <p:cNvGrpSpPr/>
        <p:nvPr/>
      </p:nvGrpSpPr>
      <p:grpSpPr>
        <a:xfrm>
          <a:off x="0" y="0"/>
          <a:ext cx="0" cy="0"/>
          <a:chOff x="0" y="0"/>
          <a:chExt cx="0" cy="0"/>
        </a:xfrm>
      </p:grpSpPr>
      <p:sp>
        <p:nvSpPr>
          <p:cNvPr id="2703" name="Google Shape;2703;p4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704" name="Google Shape;2704;p41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e4085f854d_0_7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52" name="Google Shape;352;ge4085f854d_0_7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never actually migrated from west of the Indus Valley. 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the origins as disputed, they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are failing to encourage students to critically explore the issues 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history, but its roots are in the varnas and the jati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Shape 2708"/>
        <p:cNvGrpSpPr/>
        <p:nvPr/>
      </p:nvGrpSpPr>
      <p:grpSpPr>
        <a:xfrm>
          <a:off x="0" y="0"/>
          <a:ext cx="0" cy="0"/>
          <a:chOff x="0" y="0"/>
          <a:chExt cx="0" cy="0"/>
        </a:xfrm>
      </p:grpSpPr>
      <p:sp>
        <p:nvSpPr>
          <p:cNvPr id="2709" name="Google Shape;2709;p4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710" name="Google Shape;2710;p41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2715" name="Google Shape;2715;p4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716" name="Google Shape;2716;p41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It can also lead to discrimination and bullying of Hindu students. 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Shape 2720"/>
        <p:cNvGrpSpPr/>
        <p:nvPr/>
      </p:nvGrpSpPr>
      <p:grpSpPr>
        <a:xfrm>
          <a:off x="0" y="0"/>
          <a:ext cx="0" cy="0"/>
          <a:chOff x="0" y="0"/>
          <a:chExt cx="0" cy="0"/>
        </a:xfrm>
      </p:grpSpPr>
      <p:sp>
        <p:nvSpPr>
          <p:cNvPr id="2721" name="Google Shape;2721;p4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722" name="Google Shape;2722;p4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a:t>
            </a:r>
            <a:endParaRPr sz="1100" b="0">
              <a:latin typeface="Arial"/>
              <a:ea typeface="Arial"/>
              <a:cs typeface="Arial"/>
              <a:sym typeface="Arial"/>
            </a:endParaRP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Shape 2726"/>
        <p:cNvGrpSpPr/>
        <p:nvPr/>
      </p:nvGrpSpPr>
      <p:grpSpPr>
        <a:xfrm>
          <a:off x="0" y="0"/>
          <a:ext cx="0" cy="0"/>
          <a:chOff x="0" y="0"/>
          <a:chExt cx="0" cy="0"/>
        </a:xfrm>
      </p:grpSpPr>
      <p:sp>
        <p:nvSpPr>
          <p:cNvPr id="2727" name="Google Shape;2727;p4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728" name="Google Shape;2728;p4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Shape 2732"/>
        <p:cNvGrpSpPr/>
        <p:nvPr/>
      </p:nvGrpSpPr>
      <p:grpSpPr>
        <a:xfrm>
          <a:off x="0" y="0"/>
          <a:ext cx="0" cy="0"/>
          <a:chOff x="0" y="0"/>
          <a:chExt cx="0" cy="0"/>
        </a:xfrm>
      </p:grpSpPr>
      <p:sp>
        <p:nvSpPr>
          <p:cNvPr id="2733" name="Google Shape;2733;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2734" name="Google Shape;2734;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room for WHI.16 (old 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the developments leading to the Renaissance in ADD "Western" Europe in terms of its impact on Western civilization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determining the economic and cultural foundations of the Italian Renaissance ADD ", including the Commercial Revolution of the Middle Ages, the rise of banking, and the rise of humanism;"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citing the contributions of artists and philosophers of the Renaissance, as contrasted with the medieval period, including Leonardo da Vinci, Michelangelo, Petrarch, ADD "and Erasmus;"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comparing and contrasting the Italian and the Northern Renaissance, and citing the contributions of ADD "artists like Van Eyck and Dürer" and writers ADD "like Shakespeare".</a:t>
            </a:r>
            <a:endParaRPr sz="1400" b="0">
              <a:latin typeface="Arial"/>
              <a:ea typeface="Arial"/>
              <a:cs typeface="Arial"/>
              <a:sym typeface="Arial"/>
            </a:endParaRP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88" name="Google Shape;88;p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62718483"/>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67622515"/>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0" name="Google Shape;100;p1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63792449"/>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106" name="Google Shape;106;p1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57784991"/>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112" name="Google Shape;112;p1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44168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e4085f854d_0_7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58" name="Google Shape;358;ge4085f854d_0_7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8" name="Google Shape;118;p1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34396700"/>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4" name="Google Shape;124;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refers to thinking, analysis and decision-making skills development, but this is not done in practice. The entire teaching methodology involves reading and memorizing sections of the textbook. E.g. for document analysis, all excerpts are provided with leading questions so we just repeat content without thinking.</a:t>
            </a:r>
            <a:endParaRPr sz="1400" b="0">
              <a:latin typeface="Arial"/>
              <a:ea typeface="Arial"/>
              <a:cs typeface="Arial"/>
              <a:sym typeface="Arial"/>
            </a:endParaRPr>
          </a:p>
        </p:txBody>
      </p:sp>
    </p:spTree>
    <p:extLst>
      <p:ext uri="{BB962C8B-B14F-4D97-AF65-F5344CB8AC3E}">
        <p14:creationId xmlns:p14="http://schemas.microsoft.com/office/powerpoint/2010/main" val="135054269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30" name="Google Shape;130;p4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46588425"/>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6" name="Google Shape;136;p7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2144644412"/>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8" name="Google Shape;148;p8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206402176"/>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54" name="Google Shape;154;p8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3950965068"/>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60" name="Google Shape;160;p1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81516473"/>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Student</a:t>
            </a:r>
            <a:endParaRPr sz="2200" b="0">
              <a:solidFill>
                <a:schemeClr val="dk1"/>
              </a:solidFill>
            </a:endParaRPr>
          </a:p>
        </p:txBody>
      </p:sp>
      <p:sp>
        <p:nvSpPr>
          <p:cNvPr id="166" name="Google Shape;166;p1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68189803"/>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72" name="Google Shape;172;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598318759"/>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8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178" name="Google Shape;178;p18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22005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e4085f854d_0_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64" name="Google Shape;364;ge4085f854d_0_8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never actually migrated from west of the Indus Valley. 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the origins as disputed, they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are failing to encourage students to critically explore the issues 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history, but its roots are in the varnas and the jati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184" name="Google Shape;184;p19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18290158"/>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9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0" name="Google Shape;190;p19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160516976"/>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9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96" name="Google Shape;196;p19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2670117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202" name="Google Shape;202;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633308233"/>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0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8" name="Google Shape;208;p20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9400162"/>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14" name="Google Shape;214;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20003736"/>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20" name="Google Shape;220;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47325296"/>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26" name="Google Shape;226;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61647355"/>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32" name="Google Shape;232;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88545017"/>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238" name="Google Shape;238;p20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3338632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e4085f854d_0_8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70" name="Google Shape;370;ge4085f854d_0_8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44" name="Google Shape;244;p2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516865833"/>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50" name="Google Shape;250;p2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1191411265"/>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6" name="Google Shape;256;p2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10489147"/>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62" name="Google Shape;262;p2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22838423"/>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268" name="Google Shape;268;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51808145"/>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74" name="Google Shape;274;p2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35849576"/>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280" name="Google Shape;280;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44587438"/>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86" name="Google Shape;286;p2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97966344"/>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92" name="Google Shape;292;p2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34786355"/>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98" name="Google Shape;298;p2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10530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e4085f854d_0_9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76" name="Google Shape;376;ge4085f854d_0_9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never actually migrated from west of the Indus Valley. 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the origins as disputed, they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are failing to encourage students to critically explore the issues 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history, but its roots are in the varnas and the jati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04" name="Google Shape;304;p23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1915478006"/>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Other</a:t>
            </a:r>
            <a:endParaRPr sz="2200" b="0">
              <a:solidFill>
                <a:schemeClr val="dk1"/>
              </a:solidFill>
            </a:endParaRPr>
          </a:p>
        </p:txBody>
      </p:sp>
      <p:sp>
        <p:nvSpPr>
          <p:cNvPr id="310" name="Google Shape;310;p23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666508765"/>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322" name="Google Shape;322;p24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92789915"/>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328" name="Google Shape;328;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32031730"/>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334" name="Google Shape;334;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 h, i,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3134886574"/>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340" name="Google Shape;340;p2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1261227049"/>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346" name="Google Shape;346;p24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2301147590"/>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 Other</a:t>
            </a:r>
            <a:endParaRPr sz="2200" b="0">
              <a:solidFill>
                <a:schemeClr val="dk1"/>
              </a:solidFill>
            </a:endParaRPr>
          </a:p>
        </p:txBody>
      </p:sp>
      <p:sp>
        <p:nvSpPr>
          <p:cNvPr id="352" name="Google Shape;352;p26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Substandard D mentions bias and partiality, however, the teaching and understanding needs to be even before in substandard C where they might be asked to study and religion and civilizations. The segment on how to interpret is where Bias could be better taught before even students jumping into the information gathering process. Additionally, teachers should be aware of and teach the Phenomenological approach in teaching about Religion where faith traditions should be studied from the perspective of the people who experience it and live it rather than from outside observers of other religions or cultures who place judgement on interpreting spiritual and faith beliefs and practices. In section J I would again emphasize the phenomenological approach students should use when researching a religion. Additionally in the examples given for debate topics, include non European based suggestions. Greatest contribution to modern medicine: Chinese or Islamic Civilizations? or Greatest Explorer: Ibn Battuta or Marco Polo? </a:t>
            </a:r>
            <a:endParaRPr sz="1400" b="0">
              <a:latin typeface="Arial"/>
              <a:ea typeface="Arial"/>
              <a:cs typeface="Arial"/>
              <a:sym typeface="Arial"/>
            </a:endParaRPr>
          </a:p>
        </p:txBody>
      </p:sp>
    </p:spTree>
    <p:extLst>
      <p:ext uri="{BB962C8B-B14F-4D97-AF65-F5344CB8AC3E}">
        <p14:creationId xmlns:p14="http://schemas.microsoft.com/office/powerpoint/2010/main" val="2464933292"/>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6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358" name="Google Shape;358;p26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58190070"/>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8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64" name="Google Shape;364;p28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822083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e4085f854d_0_9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82" name="Google Shape;382;ge4085f854d_0_9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0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70" name="Google Shape;370;p30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58628365"/>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76" name="Google Shape;376;p3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1834684292"/>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82" name="Google Shape;382;p3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51600641"/>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88" name="Google Shape;388;p31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08147367"/>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94" name="Google Shape;394;p31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29808185"/>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400" name="Google Shape;400;p3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2886654714"/>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06" name="Google Shape;406;p3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81372162"/>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412" name="Google Shape;412;p3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4176192509"/>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418" name="Google Shape;418;p3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2373483960"/>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Other</a:t>
            </a:r>
            <a:endParaRPr sz="2200" b="0">
              <a:solidFill>
                <a:schemeClr val="dk1"/>
              </a:solidFill>
            </a:endParaRPr>
          </a:p>
        </p:txBody>
      </p:sp>
      <p:sp>
        <p:nvSpPr>
          <p:cNvPr id="424" name="Google Shape;424;p3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91658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e4085f854d_0_10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88" name="Google Shape;388;ge4085f854d_0_10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never actually migrated from west of the Indus Valley. 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the origins as disputed, they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are failing to encourage students to critically explore the issues 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history, but its roots are in the varnas and the jati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430" name="Google Shape;430;p3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50291344"/>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436" name="Google Shape;436;p3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444310987"/>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42" name="Google Shape;442;p3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2525547658"/>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48" name="Google Shape;448;p33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3993580984"/>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454" name="Google Shape;454;p33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p:txBody>
      </p:sp>
    </p:spTree>
    <p:extLst>
      <p:ext uri="{BB962C8B-B14F-4D97-AF65-F5344CB8AC3E}">
        <p14:creationId xmlns:p14="http://schemas.microsoft.com/office/powerpoint/2010/main" val="4067138770"/>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60" name="Google Shape;460;p33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79694839"/>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66" name="Google Shape;466;p33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54378357"/>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4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72" name="Google Shape;472;p34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67946422"/>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478" name="Google Shape;478;p34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95987158"/>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484" name="Google Shape;484;p35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23715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e4085f854d_0_1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394" name="Google Shape;394;ge4085f854d_0_1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5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90" name="Google Shape;490;p35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65380840"/>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96" name="Google Shape;496;p4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j</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WHI.1c,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Similarly, in standard WHI.1j, under heading Experiences may include but are not limited to the following; sub-heading Investigate one of the five major religions, it should be corrected to: ‘Investigate one of the six major religions’ so that it is inclusive of Sikhism, the world’s fifth largest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34837112"/>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502" name="Google Shape;502;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i</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demonstrate ADD "social science and history" skills for historical thinking, geographical analysis, economic decision making, and responsible citizenship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synthesizing evidence from artifacts and primary and secondary sources to obtain information about events in world history ADD "and why they occurred";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	identifying the rights and responsibilities of citizens and ethical use of materials and intellectual property</a:t>
            </a:r>
            <a:endParaRPr sz="1400" b="0">
              <a:latin typeface="Arial"/>
              <a:ea typeface="Arial"/>
              <a:cs typeface="Arial"/>
              <a:sym typeface="Arial"/>
            </a:endParaRPr>
          </a:p>
        </p:txBody>
      </p:sp>
    </p:spTree>
    <p:extLst>
      <p:ext uri="{BB962C8B-B14F-4D97-AF65-F5344CB8AC3E}">
        <p14:creationId xmlns:p14="http://schemas.microsoft.com/office/powerpoint/2010/main" val="2267001169"/>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88" name="Google Shape;88;p1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Omit entire standard to include later content. See General Comments at the end.</a:t>
            </a:r>
            <a:endParaRPr sz="1400" b="0">
              <a:latin typeface="Arial"/>
              <a:ea typeface="Arial"/>
              <a:cs typeface="Arial"/>
              <a:sym typeface="Arial"/>
            </a:endParaRPr>
          </a:p>
        </p:txBody>
      </p:sp>
    </p:spTree>
    <p:extLst>
      <p:ext uri="{BB962C8B-B14F-4D97-AF65-F5344CB8AC3E}">
        <p14:creationId xmlns:p14="http://schemas.microsoft.com/office/powerpoint/2010/main" val="1426817783"/>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94" name="Google Shape;94;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cannot remember this section of the curriculum very well, as it was very brief and early in the year, so I will not comment.</a:t>
            </a:r>
            <a:endParaRPr sz="1400" b="0">
              <a:latin typeface="Arial"/>
              <a:ea typeface="Arial"/>
              <a:cs typeface="Arial"/>
              <a:sym typeface="Arial"/>
            </a:endParaRPr>
          </a:p>
        </p:txBody>
      </p:sp>
    </p:spTree>
    <p:extLst>
      <p:ext uri="{BB962C8B-B14F-4D97-AF65-F5344CB8AC3E}">
        <p14:creationId xmlns:p14="http://schemas.microsoft.com/office/powerpoint/2010/main" val="2947750809"/>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106" name="Google Shape;106;p1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WHII.2c under Essential Knowledge - Location of world religions in 1500 A.D.(C.E.), Sikhism, the world’s fifth largest religion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text for addition: ‘Sikhism: India (pre-partition), South Asia’.</a:t>
            </a:r>
            <a:endParaRPr sz="1400" b="0">
              <a:latin typeface="Arial"/>
              <a:ea typeface="Arial"/>
              <a:cs typeface="Arial"/>
              <a:sym typeface="Arial"/>
            </a:endParaRPr>
          </a:p>
        </p:txBody>
      </p:sp>
    </p:spTree>
    <p:extLst>
      <p:ext uri="{BB962C8B-B14F-4D97-AF65-F5344CB8AC3E}">
        <p14:creationId xmlns:p14="http://schemas.microsoft.com/office/powerpoint/2010/main" val="3741369052"/>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112" name="Google Shape;112;p1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WHII.2c under Essential Knowledge - Location of world religions in 1500 A.D.(C.E.), Sikhism, the world’s fifth largest religion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text for addition: ‘Sikhism: India (pre-partition), South Asia’.</a:t>
            </a:r>
            <a:endParaRPr sz="1400" b="0">
              <a:latin typeface="Arial"/>
              <a:ea typeface="Arial"/>
              <a:cs typeface="Arial"/>
              <a:sym typeface="Arial"/>
            </a:endParaRPr>
          </a:p>
        </p:txBody>
      </p:sp>
    </p:spTree>
    <p:extLst>
      <p:ext uri="{BB962C8B-B14F-4D97-AF65-F5344CB8AC3E}">
        <p14:creationId xmlns:p14="http://schemas.microsoft.com/office/powerpoint/2010/main" val="94897397"/>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8" name="Google Shape;118;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1026134260"/>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24" name="Google Shape;124;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817770915"/>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30" name="Google Shape;130;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5689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2" name="Google Shape;112;p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decline of Virginia Schools in the next few years, as they decided Critical Race Theory was a good idea instead of an absolute catastrophe that is going to harm kids and society.</a:t>
            </a:r>
            <a:endParaRPr sz="1400" b="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e4085f854d_0_1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400" name="Google Shape;400;ge4085f854d_0_1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never actually migrated from west of the Indus Valley. 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the origins as disputed, they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are failing to encourage students to critically explore the issues 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history, but its roots are in the varnas and the jati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36" name="Google Shape;136;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34096336"/>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42" name="Google Shape;142;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83055616"/>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48" name="Google Shape;148;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90400343"/>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54" name="Google Shape;154;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5244131"/>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60" name="Google Shape;160;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9268505"/>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6" name="Google Shape;166;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63064121"/>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72" name="Google Shape;172;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833640186"/>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78" name="Google Shape;178;p29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and c) include African (West) contributions and establishment of civilization</a:t>
            </a:r>
            <a:endParaRPr sz="1400" b="0">
              <a:latin typeface="Arial"/>
              <a:ea typeface="Arial"/>
              <a:cs typeface="Arial"/>
              <a:sym typeface="Arial"/>
            </a:endParaRPr>
          </a:p>
        </p:txBody>
      </p:sp>
    </p:spTree>
    <p:extLst>
      <p:ext uri="{BB962C8B-B14F-4D97-AF65-F5344CB8AC3E}">
        <p14:creationId xmlns:p14="http://schemas.microsoft.com/office/powerpoint/2010/main" val="23299420"/>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184" name="Google Shape;184;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the period from the Paleolithic Era to DELETE "the agricultural revolution" ADD "1000 B.C. (B.C.E.)"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"a)	describing the movement of hominims out of Africa and their expansion around the globe"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analyzing how technological and social developments ADD ", notably the development of agriculture," gave rise to sedentary communities;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"f)    explaining the religious practices of early hunter-gatherer societies"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416694649"/>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88" name="Google Shape;88;p1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Omit entire standard to include later content. See General Comments at the end.</a:t>
            </a:r>
            <a:endParaRPr sz="1400" b="0">
              <a:latin typeface="Arial"/>
              <a:ea typeface="Arial"/>
              <a:cs typeface="Arial"/>
              <a:sym typeface="Arial"/>
            </a:endParaRPr>
          </a:p>
        </p:txBody>
      </p:sp>
    </p:spTree>
    <p:extLst>
      <p:ext uri="{BB962C8B-B14F-4D97-AF65-F5344CB8AC3E}">
        <p14:creationId xmlns:p14="http://schemas.microsoft.com/office/powerpoint/2010/main" val="1868567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e4085f854d_0_1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406" name="Google Shape;406;ge4085f854d_0_11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94" name="Google Shape;94;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refers to applying social science skills, but again in practice it largely involves rote memorization. There is almost no mention of enslaved peoples' lives or class systems beyond a token sentence here or there. This would be a much stronger section if there was less focus on rulers and more focus on what is known about everyday life in these eras for women, laborers, enslaved people, etc. Also, this section is biased towards the Mediterranean and Asia. It would be much more of a "world" history if it included important information on this time period related to other parts of the world, if any such information exists (e.g. Australia, Americas, and sub-Saharan Africa).</a:t>
            </a:r>
            <a:endParaRPr sz="1400" b="0">
              <a:latin typeface="Arial"/>
              <a:ea typeface="Arial"/>
              <a:cs typeface="Arial"/>
              <a:sym typeface="Arial"/>
            </a:endParaRPr>
          </a:p>
        </p:txBody>
      </p:sp>
    </p:spTree>
    <p:extLst>
      <p:ext uri="{BB962C8B-B14F-4D97-AF65-F5344CB8AC3E}">
        <p14:creationId xmlns:p14="http://schemas.microsoft.com/office/powerpoint/2010/main" val="454355064"/>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Organization/Museum, College Professor/Historian</a:t>
            </a:r>
            <a:endParaRPr sz="2200" b="0">
              <a:solidFill>
                <a:schemeClr val="dk1"/>
              </a:solidFill>
            </a:endParaRPr>
          </a:p>
        </p:txBody>
      </p:sp>
      <p:sp>
        <p:nvSpPr>
          <p:cNvPr id="100" name="Google Shape;100;p8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Describing Zoroastrianism (and the religion of the Avestan peoples) as an early monotheistic religion in parallel with the religion of the Hebrews and Judaism is a key missing element.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(reference framework document: framewks_worldhistory_geo1500.pdf)</a:t>
            </a:r>
            <a:endParaRPr sz="1400" b="0">
              <a:latin typeface="Arial"/>
              <a:ea typeface="Arial"/>
              <a:cs typeface="Arial"/>
              <a:sym typeface="Arial"/>
            </a:endParaRPr>
          </a:p>
        </p:txBody>
      </p:sp>
    </p:spTree>
    <p:extLst>
      <p:ext uri="{BB962C8B-B14F-4D97-AF65-F5344CB8AC3E}">
        <p14:creationId xmlns:p14="http://schemas.microsoft.com/office/powerpoint/2010/main" val="842787784"/>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6" name="Google Shape;106;p9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the standard WHI.3 be reworded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demonstrate knowledge of ancient river valley civilizations, including those of Mesopotamia, Egypt, the Sindhu-Saraswati (Indus/Hindu/Indian), and China and the civilizations of the Hebrews, Phoenicians, and Nubians, by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Historians agree that the Indus Valley Civilization started out as early as at least 8,000 BCE along the banks of the now extinct Saraswati river. Historians call the civilization as the Sindhu-Saraswati civilization which spread out from North of Indus valley until the Western parts of current India as evidenced in the recent Mehrgarh, Rakhigarhi and Dholavira archeological discoveries . The Indus Valley civilization was a small component of the greater Sindhu-Saraswati civilization.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also reword WHI.3 (c) substandard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explaining the origin, development and spread of religious traditions such as Hinduism.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Archaeological and textual (Puranas and Vedic literature) evidence from Asia and India compels us to assume that the Indic area existed as a single continuous cultural entity &amp; civilization at least since 8,000 BCE with Hinduism (aka Sanātana Dharma) as the primary religion. Ignoring this ancient religious tradition, its origin and development risks the complete omission of a vast chapter of human civilization that flourished in the Asian/Indian subcontinent. Through trade and other interactions, Hinduism spread to almost all of Western Asia and South-East Asia during this period.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14567218"/>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9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2" name="Google Shape;112;p9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the standard WHI.3 be reworded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demonstrate knowledge of ancient river valley civilizations, including those of Mesopotamia, Egypt, the Sindhu-Saraswati (Indus/Hindu/Indian), and China and the civilizations of the Hebrews, Phoenicians, and Nubians, by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Historians agree that the Indus Valley Civilization started out as early as at least 8,000 BCE along the banks of the now extinct Saraswati river. Historians call the civilization as the Sindhu-Saraswati civilization which spread out from North of Indus valley until the Western parts of current India as evidenced in the recent Mehrgarh, Rakhigarhi and Dholavira archeological discoveries . The Indus Valley civilization was a small component of the greater Sindhu-Saraswati civilization.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WHI.3 (c)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explaining the origin, development and spread of religious traditions such as Hinduism.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Archaeological and textual (Puranas and Vedic literature) evidence from Asia and India compels us to assume that the Indic area existed as a single continuous cultural entity &amp; civilization at least since 8,000 BCE with Hinduism (aka Sanatana Dharma) as the primary religion. Ignoring this ancient religious tradition, its origin and development risks the complete omission of a vast chapter of human civilization that flourished in the Indian subcontinent. Through trade and other interactions, Hinduism spread to almost all of Western Asia and South-East Asia during this period.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82009228"/>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8" name="Google Shape;118;p9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the standard WHI.3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demonstrate knowledge of ancient river valley civilizations, including those of Mesopotamia, Egypt, the Sindhu-Saraswati (Indus/Hindu/Indian), and China and the civilizations of the Hebrews, Phoenicians, and Nubians, by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Historians agree that the Indus Valley Civilization started out as early as at least 8,000 BCE along the banks of the now extinct Saraswati river. Historians call the civilization as the Sindhu-Saraswati civilization which spread out from North of Indus valley until the Western parts of current India as evidenced in the recent Mehrgarh, Rakhigarhi and Dholavira archeological discoveries . The Indus Valley civilization was a small component of the greater Sindhu-Saraswati civilization.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WHI.3 (c)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explaining the origin, development and spread of religious traditions such as Hinduism.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Archaeological and textual (Puranas and Vedic literature) evidence from Asia and India compels us to assume that the Indic area existed as a single continuous cultural entity &amp; civilization at least since 8,000 BCE with Hinduism (aka Sanatana Dharma) as the primary religion. Ignoring this ancient religious tradition, its origin and development risks the complete omission of a vast chapter of human civilization that flourished in the Indian subcontinent. Through trade and other interactions, Hinduism spread to almost all of Western Asia and South-East Asia during this period.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64501090"/>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4" name="Google Shape;124;p1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standard WHI.3 the Indus Valley Civilization needs to be updated to be the Sindhu-Sarasvati civilization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The earliest Indian sites and literature point to the region of the Seven Rivers  (Sapta Sindhu), with its centre in the Sarasvati valleys and covering a great part of north and northwest India ranging from Sindhu to Ganga to Sarayu. It has been found that the Sapta Sindhu region—precisely the same region that is the heartland of the Vedic texts—is associated with a cultural tradition that has been traced back to at least 8000 BC without any break. It appears that the Sarasvati region was the centre of this cultural tradition, and this is what the Vedic texts also indicate.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WHI.3 (c)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explaining the origin, development and spread of religious traditions such as Hinduism.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Archaeological and textual (Puranas and Vedic literature) evidence from Asia and India compels us to assume that the Indic area existed as a single continuous cultural entity &amp; civilization at least since 8,000 BCE with Hinduism (aka Sanatana Dharma) as the primary religion. Ignoring this ancient religious tradition, its origin and development risks the complete omission of a vast chapter of human civilization that flourished in the Indian subcontinent. Through trade and other interactions, Hinduism spread to almost all of Western Asia and South-East Asia during this period.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40184846"/>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30" name="Google Shape;130;p1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Hindu (Sanatan Dharma) Scriptures, Hindu Epics such as Mahabharata, Ramayana talk of Ancient India of at least 10000 yrs old and the texts clearly define the geography of India since ancient times. All countries of Asia including  SE Asia consider India as their Mother Civilization. Buddhism, Jainism, Sikhism are offshoots of Sanatan Dharma traditions which were just sects of Hinduism till colonial British seperated them as religions for their strategy of "Divide &amp; Rule".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universities of Taxshila, Nalanda are proof of the ancient Hindu civilization. Also Indus Valley Civilization started out as early as at least 8000 yrs along the banks of the now extinct Saraswati river.</a:t>
            </a:r>
            <a:endParaRPr sz="1400" b="0">
              <a:latin typeface="Arial"/>
              <a:ea typeface="Arial"/>
              <a:cs typeface="Arial"/>
              <a:sym typeface="Arial"/>
            </a:endParaRPr>
          </a:p>
        </p:txBody>
      </p:sp>
    </p:spTree>
    <p:extLst>
      <p:ext uri="{BB962C8B-B14F-4D97-AF65-F5344CB8AC3E}">
        <p14:creationId xmlns:p14="http://schemas.microsoft.com/office/powerpoint/2010/main" val="3578138462"/>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36" name="Google Shape;136;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732445936"/>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42" name="Google Shape;142;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771356768"/>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8" name="Google Shape;148;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87074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e4085f854d_0_1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412" name="Google Shape;412;ge4085f854d_0_1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never actually migrated from west of the Indus Valley. 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the origins as disputed, they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are failing to encourage students to critically explore the issues 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history, but its roots are in the varnas and the jati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54" name="Google Shape;154;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80297288"/>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60" name="Google Shape;160;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3151772"/>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66" name="Google Shape;166;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45560946"/>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72" name="Google Shape;172;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416176739"/>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78" name="Google Shape;178;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9879720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84" name="Google Shape;184;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124853816"/>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90" name="Google Shape;190;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3606911161"/>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 Other</a:t>
            </a:r>
            <a:endParaRPr sz="2200" b="0">
              <a:solidFill>
                <a:schemeClr val="dk1"/>
              </a:solidFill>
            </a:endParaRPr>
          </a:p>
        </p:txBody>
      </p:sp>
      <p:sp>
        <p:nvSpPr>
          <p:cNvPr id="196" name="Google Shape;196;p26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substandard 3C it is a false statement to say that Monotheism was developed by Hebrews when earlier concepts and scriptures had developed monotheistic concepts. And in substandard 3C and 3D There needs to be some mention that Monotheistic Abrahamic religions all believe that Monotheism is the original form of religion and that polytheism was a deviation from that norm though it might have become predominant for some time until Judaism, Christianity and Islam gained converts. 55% of the world's 7 billion plus populations are Christians, Muslims and Jews and believe this, so it's imperative that that students are not simply given what is perceived as fact based from secular concepts but what a majority of the world sees as factual as well. The statement that "The Hebrews were the first to become monotheists." is considered to be a FALSE statement for believing Jews, Christians and Muslims who believe that Adam and Eve and their progeny, including Abraham who were not Hebrews but were all monotheistic as the earliest humans as we know them.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Additionally, Zoroastrianism is considered to be the oldest monotheistic faith. https://www.history.com/topics/religion/zoroastrianism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Furthermore, Hinduism also claims a monotheistic origin that later deviated into a form of polytheism though there are Hindus who still claim to be monotheistic and only see other deities as superficial manifestations of one God. Not stating this here contradicts what students may research and find when studying later substandards that delve into these 2 religions and culture as well. So please research this better and I believe disregarding what 55% of the world believes is not giving students a complete picture, not to mention ignoring other ancient monotheistic belief systems.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is possible to teach opposing views in this substandard but to disregard the belief completely is highly problematic.</a:t>
            </a:r>
            <a:endParaRPr sz="1400" b="0">
              <a:latin typeface="Arial"/>
              <a:ea typeface="Arial"/>
              <a:cs typeface="Arial"/>
              <a:sym typeface="Arial"/>
            </a:endParaRPr>
          </a:p>
        </p:txBody>
      </p:sp>
    </p:spTree>
    <p:extLst>
      <p:ext uri="{BB962C8B-B14F-4D97-AF65-F5344CB8AC3E}">
        <p14:creationId xmlns:p14="http://schemas.microsoft.com/office/powerpoint/2010/main" val="148904798"/>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2" name="Google Shape;202;p3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WHI.3 (c)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explaining the origin, development and spread of religious traditions such as Hinduism.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Archaeological and textual (Puranas and Vedic literature) evidence from Asia and India compels us to assume that the Indic area existed as a single continuous cultural entity &amp; civilization at least since 8,000 BCE with Hinduism (aka Sanatana Dharma) as the primary religion. Ignoring this ancient religious tradition, its origin and development risks the complete omission of a vast chapter of human civilization that flourished in the Indian subcontinent. Through trade and other interactions, Hinduism spread to almost all of Western Asia and South-East Asia during this period.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earliest Indian sites and literature point to the region of the Seven Rivers  (Sapta Sindhu), with its centre in the Sarasvati valleys and covering a great part of north and northwest India ranging from Sindhu to Ganga to Sarayu. It has been found that the Sapta Sindhu region—precisely the same region that is the heartland of the Vedic texts—is associated with a cultural tradition that has been traced back to at least 8000 BC without any break. It appears that the Sarasvati region was the centre of this cultural tradition, and this is what the Vedic texts also indicate.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49037674"/>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08" name="Google Shape;208;p34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15, STANDARD WHI.3, Retain and Revise: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“The student will apply social science skills to understand the ancient river valley civilizations, including those of Mesopotamia, Egypt, the Indus River Valley, and China and the civilizations of the Israelites and Phoenicians…”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is a strong Standard of Learning and should be retained. Study of Israelite and Phoenician civilizations is essential for examining the global cultural impact of the Fertile Crescent including the development of Judaism, Christianity, and Islam. Study of the Israelites is especially important as it provides background and context for understanding the Crusades and other subjects covered in the Standards of Learning.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use of the term “Hebrews” is inaccurate and anachronistic in the standards because at the point in time being described, the appropriate terminology to use is Israelites. The Hebrew term for Israelite, “B'nei Yisrael,”or “the Children of Israel” appears first in the book of Exodus and is used from that point on. Israelites is the relevant term for the period of time being discussed and is likewise used in other states’ social studies standards.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15, STANDARD WHI.3a, Essential Knowledge, Other early civilizations (about 2000 to 500 B.C. [B.C.E.]), Retain and Revise: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Israelites settled between the Mediterranean Sea and the Jordan River Valley (part of the Fertile Crescent in Southwest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Phoenicians settled along the Mediterranean coast (part of the Fertile Crescent in Southwest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As noted for the Standard WHI.3 generally, the use of the term “Hebrews'' is inaccurate and anachronistic. The appropriate term to use is Israelites and this term should be used throughout the standards.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16, STANDARD WHI.3b, Essential Knowledge, Development of political patterns, Retain and Add: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World’s first states (i.e., city-states, kingdoms, empires)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Centralized government, often based on religious authority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Written law codes (e.g., Ten Commandments, Code of Hammurabi)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Judicial systems”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add judicial systems. The Standards of Learning are correct in acknowledging the emergence of written law codes as vital to the growth of ancient civilizations. Discussion of the development of judicial systems designed to enact the ethical precepts contained in written law codes is equally important for student understanding of civilizational development. Including coverage of judicial systems offers educators the opportunity to explore points of comparison between justice, individual rights, and governance in earlier periods with later periods.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17, STANDARD WHI.3c, Essential Understandings, Retain and Add: “Religion was a major part of life in all early civilizations, and united diverse groups through shared religion.” Comments: This is a strong Standard of Learning and should be retained. Examining the role of religion in early civilizations is essential for student understanding of civilizational growth and development. Highlighting the role religion played in uniting diverse groups provides helpful context, and reinforces student understanding that racial and ethnic diversity have been the norm throughout history, and rather than being a modern issue, is a topic to be covered in ancient civilizations, such as ancient Israel. Adding this idea to the standard WHI.3c, will help educators establish conceptual connections between diversity topics in earlier periods with contemporary experiences.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17, STANDARD WHI.3c, Essential Knowledge, Development of religious traditions, Retain and Revise: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Polytheism was practiced by most early civilizations.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Monotheism was developed by the Israelites.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Israelite religion gradually evolved into early Judaism.”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As noted for the Standard WHI.3 generally, the use of the term “Hebrews'' is inaccurate and anachronistic. The appropriate terminology to use is Israelites and this should be used throughout the standards.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support student understanding, the standard should focus specifically on the development of Israelite monotheism. As written, the standard only covers Mesopotamian religion as it relates to the development of Israelite religion. This is too vague and potentially confusing to students. Teaching and learning will be better served by focusing the standard on the ways in which Israelite monotheism formed the basis for the religion that later became Judaism. This prepares students for the material contained in Standard WHI.3d while reinforcing the concept that religions are living traditions that continue to evolve over time. The change would also bring the standard in line with the C3 Framework which emphasizes that “religions evolve and change through time and are not static or fixed. Religious expressions and beliefs must be studied in social and historical context as they are constantly interpreted and reinterpreted by adherents.” (See “D2.Rel.3.9-12: Describe and analyze examples of how religions evolve and change over time in response to differing social, historical, and political contexts,” p. 94, The College, Career, and Civic Life (C3) Framework for Social Studies State Standards, https://www.socialstudies.org/sites/default/files/2017/Jun/c3-framework-for-social-studies-rev0617.pdf, accessed 5/2/2019.)</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17, STANDARD WHI.3c, Essential Understandings, Retain and Revise: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“Judaism is a global religion that arose in ancient Israel, is rooted in the ritual and ethical teachings of the Hebrew Bible, and introduced ethical monotheism. The traditions and practices of Judaism have changed over time, and Jews are a diverse ethnic group connected by rich traditions, thousands of years of history, ancestry, language, and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of Learning is essential for the understanding of the development of Judaism and its contributions to world culture so it should be retained. Since this standard is devoted to “describing the origins, beliefs, traditions, customs, and spread of Judaism,” its essential understanding should likewise focus directly on Jews and Judaism. Students should understand that Judaism is a global religion with roots in the Jewish biblical tradition of the ancient Middle East. The essential understanding as it is currently written describes Judaism only in relationship to Christianity and Islam rather than describing it on its own terms, as is done in the essential understandings for Christianity and Islam (Christianity: “The followers of Jesus spread Christianity throughout the Roman Empire, presenting a powerful challenge to Roman polytheism.” Islam: “The revelations of Muhammad form the basis of the Islamic religion, a monotheistic faith. Muhammad and his followers spread Islam. Islamic traditions and practices developed over centuries and created a distinctive culture. Major historical turning points marked the spread and influence of Islamic civilization.”) It is inappropriate for the Standards of Learning to minimize one religion or to frame its importance only in relation to other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Exclusive use of the past tense presents Judaism as an artifact rather than a living tradition. The idea that Judaism is no longer relevant or is obsolete is known as replacement theology or supersessionism, and is factually incorrect and reinforces prejudice against Jews. Good pedagogy should approach differences between religions in neutral ways. Student learning will be better served by a revised standard that presents Judaism in its own right, treats each religion with respect, and upholds the ideals of equity and inclusiveness.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in other standards, reference here to “Hebrews” is inaccurate and anachronistic. Since this standard covers Judaism, the essential understanding should refer to Jews.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The new sentence parallels the essential understanding for Islam on the development of the religion over time, and both essential understandings align with the C3 Framework which emphasizes that “religions evolve and change through time and are not static or fixed” (cited earlier). Judaism changed over time, from worship in the wilderness, to the Temple in Jerusalem, to Rabbinic Judaism, to a diversity of practices today. Synagogues replaced the centralized Temple, rabbis replaced priests, prayer replaced sacrifices, and Judaism became a portable religion. Jews are an ethnic group that are connected through ties of history, culture, language, religion, ancestry, celebrations, communal and familial traditions, common values, and a sense of a common ethnic peoplehood. This addition to Essential Understandings provides a sense of Judaism as an evolving civilization and religion, and Jews as an ethnic community and people, providing more depth for the teaching of Judaism in this standard for teachers beyond the important but insufficient concept of monotheism.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17, STANDARD WHI.3c, Essential Knowledge, Origins of Judaism, 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of Judaism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Abraham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Moses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Locations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Land of Israel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Jerusalem”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The addition of Locations parallels the standard on Islam, and is important to include because Judaism originated in the Land of Israel and Jews’ connections to it are central to Jewish theology. The Jewish religious connection to the Land of Israel developed during one thousand years of Jewish history in that location where Jewish religion, culture, and Hebrew language developed from about 1200 BCE to 135 CE. During the following two-thousand years in Israel and in the Diaspora, Jews kept their people from disappearing by focusing on the Torah, Jewish teachings, and hopes for the eventual return to the land of Israel as a people. Jerusalem is central to Judaism, and the holiest city for Jews. For more than two thousand years, Jews worldwide have faced Jerusalem for daily prayer three times a day, and invoke a return to Jerusalem in the prayer after meals and during Passover and Yom Kippur. The Land of Israel is woven into every aspect of Judaism including the Hebrew Calendar, Jewish liturgy, Jewish mysticism, and, most importantly, the Jewish concepts of redemption and messianism. The Jewish prophetic tradition is equally rooted in the Land of Israel. Additionally, the centrality of the Land of Israel to all aspects of Judaism binds together Jews of every religious denomination. Adding the concepts of the Land of Israel and Jerusalem also provides context for discussions of the Crusades in Standard WHI.14b. Judaism and Jewish history cannot be understood without reference to the Land of Israel and Jerusalem, so this is an essential addition to the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17, STANDARD WHI.3c, Essential Knowledge, Beliefs, traditions, and customs of Judaism, Retain and Revise: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Belief in one God (monotheism)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Tanakh (Hebrew Bible), which contains the books of Torah (first five books), Prophets, and Writings, and include the origins and central beliefs of Judaism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Mitzvot (Commandments), which state ethical and religious conduct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Covenant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Charity and social justice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Shabbat (Sabbath) and Hebrew Calendar, which unite Jews around the world in common weekly, monthly, and annual observances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Religious customs and traditions established by early rabbis after destruction of Second Temple”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lacks the details needed to explain Judaism and so these items should be added to the Essential Knowledge for Judaism. The Torah is the name for the first five books of the Tanakh, or Hebrew Bible. The Tanakh is the text comparable to the Christian Bible and the Qur’an. Just as the Standards of Learning reference those holy scriptures so too should this Standard include reference to the entire Hebrew Bible, not just the Torah. While the Torah is central to Judaism, other books of the Hebrew Bible, Prophets and Writings, are equally important. Updating the standard to reflect this information adds accuracy and depth. Including the Hebrew term for Hebrew Bible (Tanakh) is in keeping with the way in which the Standards of Learning refer to other scripture names in Hebrew (Torah) and Arabic (Qur’an).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The Ten Commandments should not be overemphasized because they do not have a higher status or greater importance in Judaism than the 613 commandments contained in the Torah and expounded upon by the rabbinic sages. In Judaism, a commandment is called a mitzvah (plural: mitzvot). Judaism has both ritual and ethical requirements or mitzvot. Ritual requirements include daily prayer, observance of the Sabbath, holidays, dietary laws, and the study of Jewish texts. The ethical obligations include giving charity, loving your neighbor, being kind to strangers, healing the world, pursuing justice, refraining from gossip, and seeing the dignity and worth of every individual. Since the Ten Commandments are already covered in Standard WHI.3b., this standard is the ideal place to expand coverage of mitzvot as a central precept in Judaism. Adding this information to the standard also helps create better understanding and acceptance of religious differences.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Charity and social justice should be included in this standard because they are essential practices in Judaism. Jews are required to provide for those in need and do acts of loving kindness to their fellow human beings. The Hebrew word for charity, Tzedakah, comes from the same root as the Hebrew word for justice. Charity and social justice are thus twinned beliefs. For example, the two most important lines in Jewish tradition on social justice appear in Exodus 22:20-22: “You shall not wrong or oppress a resident alien, for you were aliens in the land of Egypt. You shall not ill-treat any widow or orphan.” The first line explains how to treat strangers, immigrants, and refugees from outside the community. The second line addresses how to treat the most vulnerable people within, those without protectors or means of earning a living. The Jewish concept of Tzedakah informed both Christian and Muslim ideas about charity. As with the Standards of Learning that focus on other faith traditions, it is important for students to gain a depth of understanding of different cultures and religions. Adding information on traditions and beliefs helps create communities of inclusion so vital to public schools and society in general.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Shabbat (Sabbath), a weekly day of rest is a central part of Judaism and Jewish practice to the present day so it should be added to this standard. In addition to the Sabbath, Jews around the world celebrate the High Holy Days of Rosh Hashanah and Yom Kippur, other major holidays like Passover, Shavuot, Sukkot, Shemini Atzeret and Simchat Torah, as well as more well-known holidays like Chanukah, among others. Like many traditional cultures, Jews mark these holidays on a lunisolar calendar which aligns with the agricultural seasons of the Land of Israel. The Hebrew Calendar or Jewish Calendar is an essential component to Jewish life and, like Shabbat and other Jewish observances, should be included in this standard. As a point of reference, the Jewish, Jain, Buddhist, Hindu, Kurdish and Bengali calendars, as well as the traditional Chinese, Tibetan, Japanese, Vietnamese, Mongolian and Korean calendars (in the east Asian cultural sphere), plus the ancient Hellenic, Coligny, and Babylonian calendars are all lunisolar. Islam retains a strict lunar calendar.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Rabbinic Judaism established rules for Jewish observance after the destruction of the Second Temple in 70 CE. Contemporary Judaism draws from these traditions so this information should be added to the Standards of Learning.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17, STANDARD WHI.3c, Essential Knowledge, Spread of Judaism, 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Exile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Diaspora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Diffusion along trade routes through the Mediterranean, the Middle East, Europe, and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As with other religions, trade routes were a primary means of religious diffusion for Judaism so this information should be included in this standard just as this concept is included in coverage of Islam and Hinduism. Jews were present in North Africa and Western Europe from antiquity, later moving with the Romans throughout their empire. Jewish merchants were active along the silk road at least from the 7th century if not earlier, settling in the Caucasus among other places. Judaism came to Afghanistan, the Indian subcontinent, and East Asia from Arabia, Mesopotamia, and Persia. Including this point in this standard supports student understanding of how Judaism grew beyond the Land of Israel. Additionally, including this information acknowledges Jewish communities of color such as African, Indian, and Arab Jews. This makes the standard more inclusive and supports student understanding of Jewish racial and ethnic diversity.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75924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e4085f854d_0_1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418" name="Google Shape;418;ge4085f854d_0_1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214" name="Google Shape;214;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the ancient river valley civilizations, including those of Mesopotamia, Egypt, the Indus River Valley, and the Yellow River in China; and the civilizations of the Hebrews and Phoenicians ADD "and the Olmecs",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"d)	describing the origins, beliefs, traditions, customs, and spread of Judaism;" and</a:t>
            </a:r>
            <a:endParaRPr sz="1400" b="0">
              <a:latin typeface="Arial"/>
              <a:ea typeface="Arial"/>
              <a:cs typeface="Arial"/>
              <a:sym typeface="Arial"/>
            </a:endParaRPr>
          </a:p>
        </p:txBody>
      </p:sp>
    </p:spTree>
    <p:extLst>
      <p:ext uri="{BB962C8B-B14F-4D97-AF65-F5344CB8AC3E}">
        <p14:creationId xmlns:p14="http://schemas.microsoft.com/office/powerpoint/2010/main" val="326696540"/>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message is in regards to the specific pacing with this particular unit- these substandard (4a, 4b and 4e,f) cover 3 major civilizations  &amp; empire, teachers are expected to teach this unit in 3 weeks, however they're expected to teach WH1 5a-5f (Ancient Greece) in 5 weeks. This sends a strong message to students as to which societies are "more important" and considering that WH1 4 includes all non-western societies it amplifies this bias that signals that western societies are inherently more important than non-western societies</a:t>
            </a:r>
            <a:endParaRPr sz="1400" b="0">
              <a:latin typeface="Arial"/>
              <a:ea typeface="Arial"/>
              <a:cs typeface="Arial"/>
              <a:sym typeface="Arial"/>
            </a:endParaRPr>
          </a:p>
        </p:txBody>
      </p:sp>
    </p:spTree>
    <p:extLst>
      <p:ext uri="{BB962C8B-B14F-4D97-AF65-F5344CB8AC3E}">
        <p14:creationId xmlns:p14="http://schemas.microsoft.com/office/powerpoint/2010/main" val="3195086515"/>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94" name="Google Shape;94;p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on foot over a period of twenty-four years. He went Eastwards, visiting cities sacred to the Hindus. Southwards to Sri Lanka, returning via Gujarat and Rajasthan, and later journeyed Northwards into the Himalayas as far as Tibet. He then went Westwards towards the Middle East, to Mecca and Medina, the sacred cities of Islam, returning through Iran, Iraq, Uzbekistan, and Afghanistan. There are many historical accounts associated with these journeys, which through each encounter and interaction with others, there was a call for practicing integrity and truthful living. The growth of Sikhism greatly influenced the society, culture and language particularly in the Punjab, as well as in other parts of India and South Asia. Sikhism is still practiced in Punjab and other parts of South Asia today. The Gurus reformed many cultural practices which were embedded in Indian society through their revolutionary teachings of equality and social justice. They spoke out against the caste system which was prevalent at the time, and also promoted equality for all genders.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61873764"/>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0" name="Google Shape;100;p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67021368"/>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6" name="Google Shape;106;p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91665034"/>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2" name="Google Shape;112;p1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01730011"/>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118" name="Google Shape;118;p1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97528821"/>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124" name="Google Shape;124;p1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4869110"/>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0" name="Google Shape;130;p1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59263447"/>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6" name="Google Shape;136;p1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should read: WHI.4 The student will apply social science skills to understand the civilizations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Persia, India, and China in terms of chronology, geography, social structures, government, economy,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religion, and contributions to later civilizations by: b) 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72552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e4085f854d_0_1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424" name="Google Shape;424;ge4085f854d_0_1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past decade, particularly with new archaeological evidence suggesting that ancient Indians or “Aryans”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never actually migrated from west of the Indus Valley. 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 other scholars on the origins of Indian civilization, so while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school districts and textbook publishers are increasingly accepting the origins as disputed, they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are failing to encourage students to critically explore the issues 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 inaccuracies and racist, colonial stereotypes, teaching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VA students incorrect content which will leave them ill-prepared for our increasingly diverse state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globalized world. It can also lead 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mentions it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caste system did not fully emerge until later in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history, but its roots are in the varnas and the jati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Varnas 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As more occupations developed in ancient India,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was used to describe divisions by occupation.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 Jatis were governed by birth.</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Over many centuries, both varnas and jatis merged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become known today as a top-down, birth-based caste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42" name="Google Shape;142;p1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992894179"/>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8" name="Google Shape;148;p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a parent in FCPS county, 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63677406"/>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4" name="Google Shape;154;p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a naturalized citizen from India, I strongly recommend that this standard to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 for India as well as South East Asia, China and Tibet.</a:t>
            </a:r>
            <a:endParaRPr sz="1400" b="0">
              <a:latin typeface="Arial"/>
              <a:ea typeface="Arial"/>
              <a:cs typeface="Arial"/>
              <a:sym typeface="Arial"/>
            </a:endParaRPr>
          </a:p>
        </p:txBody>
      </p:sp>
    </p:spTree>
    <p:extLst>
      <p:ext uri="{BB962C8B-B14F-4D97-AF65-F5344CB8AC3E}">
        <p14:creationId xmlns:p14="http://schemas.microsoft.com/office/powerpoint/2010/main" val="2023919198"/>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0" name="Google Shape;160;p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556528639"/>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6" name="Google Shape;166;p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647928073"/>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2" name="Google Shape;172;p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a parent of Loudoun County students, Istrongly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576713067"/>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8" name="Google Shape;178;p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736183254"/>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4" name="Google Shape;184;p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557463070"/>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0" name="Google Shape;190;p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600472639"/>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6" name="Google Shape;196;p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a Fairfax County parent, 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971434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e4085f854d_0_1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430" name="Google Shape;430;ge4085f854d_0_1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system that is rooted in a social hierarchy identified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by the Portuguese as “casta.” By including this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concept in the curriculum framework, the VDOE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not only digressing from the standards, but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perpetuating a racist colonial theory about people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origin which will misinform students and lead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to 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so it is surprising that six years later and after being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debunked by multiple reputable historians, scholars,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and researchers, we are still having this discussion. I</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 calling for the removal of caste from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curriculum frameworks.</a:t>
            </a:r>
            <a:endParaRPr sz="1000" b="0">
              <a:latin typeface="Arial"/>
              <a:ea typeface="Arial"/>
              <a:cs typeface="Arial"/>
              <a:sym typeface="Arial"/>
            </a:endParaRP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2" name="Google Shape;202;p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select B and enter in the following comment in the specific substandard: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47453375"/>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08" name="Google Shape;208;p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6779879"/>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4" name="Google Shape;214;p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106527087"/>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220" name="Google Shape;220;p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49223996"/>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26" name="Google Shape;226;p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090308377"/>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 Other</a:t>
            </a:r>
            <a:endParaRPr sz="2200" b="0">
              <a:solidFill>
                <a:schemeClr val="dk1"/>
              </a:solidFill>
            </a:endParaRPr>
          </a:p>
        </p:txBody>
      </p:sp>
      <p:sp>
        <p:nvSpPr>
          <p:cNvPr id="232" name="Google Shape;232;p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440137097"/>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38" name="Google Shape;238;p3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896302646"/>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244" name="Google Shape;244;p3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275890030"/>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250" name="Google Shape;250;p3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186977378"/>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 Other</a:t>
            </a:r>
            <a:endParaRPr sz="2200" b="0">
              <a:solidFill>
                <a:schemeClr val="dk1"/>
              </a:solidFill>
            </a:endParaRPr>
          </a:p>
        </p:txBody>
      </p:sp>
      <p:sp>
        <p:nvSpPr>
          <p:cNvPr id="256" name="Google Shape;256;p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2858875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436" name="Google Shape;436;p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-everything is from a European point of view or in relation to Europe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-many details and important facts are omitted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-some civilizations that have enormous depth only get mentioned once and are glossed over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-Greece and Rome are seen as the source for most of Western civilization and tradition but there should be mention of how there are lasting important features in western society that originated in Islam or India, for example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-Greece and Rome's time in the limelight is unfair compared to the rest because they weren't the most/only advanced societies</a:t>
            </a:r>
            <a:endParaRPr sz="1400" b="0">
              <a:latin typeface="Arial"/>
              <a:ea typeface="Arial"/>
              <a:cs typeface="Arial"/>
              <a:sym typeface="Arial"/>
            </a:endParaRP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262" name="Google Shape;262;p3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705482465"/>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268" name="Google Shape;268;p3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340596919"/>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274" name="Google Shape;274;p3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589203288"/>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280" name="Google Shape;280;p4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442522864"/>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286" name="Google Shape;286;p4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924493084"/>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292" name="Google Shape;292;p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929875220"/>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98" name="Google Shape;298;p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detail on the religions, cultures, art, and literature in India.</a:t>
            </a:r>
            <a:endParaRPr sz="1400" b="0">
              <a:latin typeface="Arial"/>
              <a:ea typeface="Arial"/>
              <a:cs typeface="Arial"/>
              <a:sym typeface="Arial"/>
            </a:endParaRPr>
          </a:p>
        </p:txBody>
      </p:sp>
    </p:spTree>
    <p:extLst>
      <p:ext uri="{BB962C8B-B14F-4D97-AF65-F5344CB8AC3E}">
        <p14:creationId xmlns:p14="http://schemas.microsoft.com/office/powerpoint/2010/main" val="682361881"/>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304" name="Google Shape;304;p4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470559064"/>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10" name="Google Shape;310;p4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060831500"/>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316" name="Google Shape;316;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was taught in an oversimplified and questionable way. For example, a large part of the discussion of Hinduism focused on the caste system, as if this was inherent an singular to India, without much discussion of other kinds of caste systems in cultures all around the world. A good part of the India and China content was taught during midterms when they got little focus.</a:t>
            </a:r>
            <a:endParaRPr sz="1400" b="0">
              <a:latin typeface="Arial"/>
              <a:ea typeface="Arial"/>
              <a:cs typeface="Arial"/>
              <a:sym typeface="Arial"/>
            </a:endParaRPr>
          </a:p>
        </p:txBody>
      </p:sp>
    </p:spTree>
    <p:extLst>
      <p:ext uri="{BB962C8B-B14F-4D97-AF65-F5344CB8AC3E}">
        <p14:creationId xmlns:p14="http://schemas.microsoft.com/office/powerpoint/2010/main" val="1249725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442" name="Google Shape;442;p4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322" name="Google Shape;322;p4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90999842"/>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28" name="Google Shape;328;p4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753137099"/>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34" name="Google Shape;334;p4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03989955"/>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40" name="Google Shape;340;p5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Varnas were idealized in the Vedas to organize society 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As more occupations developed in ancient India, jatis 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extLst>
      <p:ext uri="{BB962C8B-B14F-4D97-AF65-F5344CB8AC3E}">
        <p14:creationId xmlns:p14="http://schemas.microsoft.com/office/powerpoint/2010/main" val="3348465874"/>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46" name="Google Shape;346;p5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647909279"/>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 Organization/Museum</a:t>
            </a:r>
            <a:endParaRPr sz="2200" b="0">
              <a:solidFill>
                <a:schemeClr val="dk1"/>
              </a:solidFill>
            </a:endParaRPr>
          </a:p>
        </p:txBody>
      </p:sp>
      <p:sp>
        <p:nvSpPr>
          <p:cNvPr id="352" name="Google Shape;352;p5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610596177"/>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358" name="Google Shape;358;p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503350413"/>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364" name="Google Shape;364;p5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68540287"/>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70" name="Google Shape;370;p5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448063568"/>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376" name="Google Shape;376;p5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824964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48" name="Google Shape;448;p4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standard is inaccurate as a result of major</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omissions. It prevents students from learning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full history of the political and economic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conditions in Asia by eliminating the other</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significant kingdoms and empires that had 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important impact on India and other parts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Asia. By not accepting this revision, the state will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further perpetuate colonial stereotypes about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Indian history by focusing only on the Mughal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Empire and consequently marginalizing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contributions made by other</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kingdoms and empires. The Mughal Empire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traded with both European and Asian states.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empire began to decline after rebellions by Hindu</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kingdoms and Sikhs, and the rise of the Hindu</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Maratha Empire in the late 1600s. The Maratha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Empire lasted until 1818. Most of southern India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remained independent and continued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international trade. The Vijayanagara Empire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ruled much of southern India from the 14th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17th century.</a:t>
            </a:r>
            <a:endParaRPr sz="1000" b="0">
              <a:latin typeface="Arial"/>
              <a:ea typeface="Arial"/>
              <a:cs typeface="Arial"/>
              <a:sym typeface="Arial"/>
            </a:endParaRP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382" name="Google Shape;382;p5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168136490"/>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388" name="Google Shape;388;p6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090562014"/>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394" name="Google Shape;394;p6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85061925"/>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00" name="Google Shape;400;p6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88031935"/>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406" name="Google Shape;406;p6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915976133"/>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12" name="Google Shape;412;p6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factually incorrect. I suggest the standard should read: WHI.4. The student will apply social science skills to understand the civilization of Persia, India and China in terms of chronology, geography, social structures, government, economy, religion, and contributions. To later civilization by: b) locating India in time and place, including its origins, early developments and civilizations contributions made. </a:t>
            </a:r>
            <a:endParaRPr sz="1400" b="0">
              <a:latin typeface="Arial"/>
              <a:ea typeface="Arial"/>
              <a:cs typeface="Arial"/>
              <a:sym typeface="Arial"/>
            </a:endParaRPr>
          </a:p>
        </p:txBody>
      </p:sp>
    </p:spTree>
    <p:extLst>
      <p:ext uri="{BB962C8B-B14F-4D97-AF65-F5344CB8AC3E}">
        <p14:creationId xmlns:p14="http://schemas.microsoft.com/office/powerpoint/2010/main" val="2500952669"/>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18" name="Google Shape;418;p6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810491166"/>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424" name="Google Shape;424;p6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461522093"/>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30" name="Google Shape;430;p6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Issue with WHI.4 b) “describing India, with emphasis on the Aryan migrations and the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Aryan Migration is a theory and should not be presented as a fact. The way it is worded "emphasis on the Aryan migrations" suggests waves of migrations over time. However, there is no mention of an external homeland or a migration in the ancient Indian texts. This is a Eurocentrist view, put forth during the colonial era.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 changing to b) “b) 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491318157"/>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 Organization/Museum</a:t>
            </a:r>
            <a:endParaRPr sz="2200" b="0">
              <a:solidFill>
                <a:schemeClr val="dk1"/>
              </a:solidFill>
            </a:endParaRPr>
          </a:p>
        </p:txBody>
      </p:sp>
      <p:sp>
        <p:nvSpPr>
          <p:cNvPr id="436" name="Google Shape;436;p6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824343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454" name="Google Shape;454;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comments are based on an FCPS Online Campus class. I believe that this curriculum needs substantial improvement to be more representative and comprehensive of "world history". The curriculum focuses heavily on rote memorization and NOT analytical skills development as described across the standards. Finally and perhaps most importantly, although this is supposed to be a world history course, it overwhelmingly focuses on European and Christian history, which is highly problematic in terms of racial and ethnic biases. In this increasingly globalized world, it is critical that we have more subtle and accurate understandings of history. FCPS is an educational leader in so many ways, I believe it can also lead on this. Please note this is not a critique of my teacher, who is very good, but rather a critique of the curriculum and textbook.</a:t>
            </a:r>
            <a:endParaRPr sz="1400" b="0">
              <a:latin typeface="Arial"/>
              <a:ea typeface="Arial"/>
              <a:cs typeface="Arial"/>
              <a:sym typeface="Arial"/>
            </a:endParaRP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42" name="Google Shape;442;p6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 WHI.4 b) The student will apply social science skills to understand the civilizations of Persia, India, and China in terms of chronology, geography, social structures, government, economy, religion, and contributions to later civilizations by 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837206515"/>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448" name="Google Shape;448;p7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440772787"/>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54" name="Google Shape;454;p7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051451842"/>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60" name="Google Shape;460;p7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663756106"/>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66" name="Google Shape;466;p7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395782760"/>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472" name="Google Shape;472;p7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170249704"/>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78" name="Google Shape;478;p7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b) 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867190858"/>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84" name="Google Shape;484;p7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3752168959"/>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7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90" name="Google Shape;490;p7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sincerely feel that this standard needs correction as it is not based on evidences brought to light by recent historians.The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contributions made by its civilization.</a:t>
            </a:r>
            <a:endParaRPr sz="1400" b="0">
              <a:latin typeface="Arial"/>
              <a:ea typeface="Arial"/>
              <a:cs typeface="Arial"/>
              <a:sym typeface="Arial"/>
            </a:endParaRPr>
          </a:p>
        </p:txBody>
      </p:sp>
    </p:spTree>
    <p:extLst>
      <p:ext uri="{BB962C8B-B14F-4D97-AF65-F5344CB8AC3E}">
        <p14:creationId xmlns:p14="http://schemas.microsoft.com/office/powerpoint/2010/main" val="290397887"/>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96" name="Google Shape;496;p7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576666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a:t>
            </a:r>
            <a:endParaRPr sz="2200" b="0">
              <a:solidFill>
                <a:schemeClr val="dk1"/>
              </a:solidFill>
            </a:endParaRPr>
          </a:p>
        </p:txBody>
      </p:sp>
      <p:sp>
        <p:nvSpPr>
          <p:cNvPr id="118" name="Google Shape;118;p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Overall the World Geog. curriculum is not serving our students. I meet regularly with over 300 high school students in my district and they have consistently expressed frustration about this course and its lack of relevancy. They are asking that this course, and/ or World Geo 2, be transformed into an Ethnic Studies course that connects representative history to their daily lives. The course should infuse historical content but within the context of current relevancy. Their is also a question about the magnitude of emphasis placed upon European culture as well as frustration about the lack of recognition for the detrimental impact of historical actions. </a:t>
            </a:r>
            <a:endParaRPr sz="1400" b="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460" name="Google Shape;460;p4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8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502" name="Google Shape;502;p8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2666663851"/>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508" name="Google Shape;508;p8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2750343041"/>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8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514" name="Google Shape;514;p8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382410893"/>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520" name="Google Shape;520;p8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459162512"/>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526" name="Google Shape;526;p8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847432756"/>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532" name="Google Shape;532;p8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615431285"/>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College Professor/Historian</a:t>
            </a:r>
            <a:endParaRPr sz="2200" b="0">
              <a:solidFill>
                <a:schemeClr val="dk1"/>
              </a:solidFill>
            </a:endParaRPr>
          </a:p>
        </p:txBody>
      </p:sp>
      <p:sp>
        <p:nvSpPr>
          <p:cNvPr id="538" name="Google Shape;538;p8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 d,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 and China constituting 1/3 of total global population and being two distinct ethnicities, may need to be split into two separate WHIs and given appropriate levels of specificity comparable to European and Islamic civilization units/WHIs.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Indian and Chinese civilizational histories should be subjected to similar multi-disciplinary analysis and breakdown that are in Greece, Rome, Byzantine, Islamic and European civilizations (WHI.5 through WHI.9).  For Indian civilization, this includes historical personalities (emperors, philosophers, etc. from Asoka, Chandragupta, Buddha, Mahavira, Sankara, Ramanuja, Madhva, Patanjali, etc.), scientific and philosophical achievements, mythological literature, empires (Mauryan, Gupta, Harsha, Kushan, others), societal governance / political institutions (beyond reductions to "caste" only), branches of Hinduism and Buddhism, inclusion of Jainism, achievements in arts, sciences, music, architecture, mathematics, astronomy, birth and cultivation of Yoga, Indian traditional medicine, and the spectrum of Indian languages (Sanskrit, Pali, Tamil, others).  Contributions and roles of women should also be included.  Also India's development of early human universities should be included (Nalanda, Takshashila, Vikramashila)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is missing cultural and political migrations and impacts to Southeast Asia by both Indian and Chinese civilization and culture as well as native and indigenous cultures and civilizations of Southeast Asia.  Also missing are the cultures and civilizations of Korea and Japan prior to 1000 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Indian and Chinese civilizational and cultural growth had historical milestones beyond era 1 into post 1000 CE history.  Indian and Chinese (and East Asian) history should flow across both Era 1 and Era 2.   Empires, dynasties, institutions, and general development during this timeframe is a gap that needs to be filled.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If Aryanization (more correctly, Indo-Europeanization) is emphasized in Indian civilizational development, then Greece, Rome and Europe need to be discussed in similar terms.  The Indo-Europeans that migrated in phases into the Indian subcontinent also migrated into Persia and Western Europe from Central Asia (hence the words Aryan and Iran are cognates).  The anthropological story is only being told for India and not for any other civilization which is a proven bias across the standards document.  The Indo-Europeans migrated into South Asia, Persia and Europe just as the Afro-Asiatic peoples migrated into the Arab world and the full story of migrations need to be taught.  The consequence is showing that non-Indian cultures and civilizations have their own intrinsic value, while Indian civilization is brought only by foreign sources.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Mentioning of the major branches of Hinduism (Vaishnava, Saiva, Sakta) and Buddhism (Theravada, Mahayana and Vajrayana) would be useful given that this is done in WHI.5-WHI.9 for branches of Christianity, Islam and for the Greek philosophers.  For the spread of Buddhism, it is important to show which branch migrated to which country/region in Northeast and Southeast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Discussion of linguistic and religious pluralism should be included.  Inclusion of Jewish diasporic migration and institutional establishment in India and China where minimal to zero persecution was encountered (562 BCE onwards in India, 800CE onwards in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Inclusion of multidisciplinary approaches to understanding Confucianism and Taoism (personalities, scholars, timelines, texts, institutions, etc. that are being used in subsequent WHIs for the Greeks, Christianity and Islam.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60594736"/>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Organization/Museum, College Professor/Historian</a:t>
            </a:r>
            <a:endParaRPr sz="2200" b="0">
              <a:solidFill>
                <a:schemeClr val="dk1"/>
              </a:solidFill>
            </a:endParaRPr>
          </a:p>
        </p:txBody>
      </p:sp>
      <p:sp>
        <p:nvSpPr>
          <p:cNvPr id="544" name="Google Shape;544;p8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Describing Zoroastrianism (and the religion of the Avestan peoples) as an early monotheistic religion in parallel with the religion of the Hebrews and Judaism is a key missing element.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questions around caste may be misleading and centralize caste to Indian civilization upfront.  The analogy for Western Civilization would be to wrongfully tell her story by starting with slavery, or wrongfully teaching Middle Easter and Islamic history by starting with a concept of terrorism.  The essential questions are imbalanced in scope, specificity and dignity when compared to the essential questions used in later civilizations in Europe and the Islamic world.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(reference framework document: framewks_worldhistory_geo1500.pdf)</a:t>
            </a:r>
            <a:endParaRPr sz="1400" b="0">
              <a:latin typeface="Arial"/>
              <a:ea typeface="Arial"/>
              <a:cs typeface="Arial"/>
              <a:sym typeface="Arial"/>
            </a:endParaRPr>
          </a:p>
        </p:txBody>
      </p:sp>
    </p:spTree>
    <p:extLst>
      <p:ext uri="{BB962C8B-B14F-4D97-AF65-F5344CB8AC3E}">
        <p14:creationId xmlns:p14="http://schemas.microsoft.com/office/powerpoint/2010/main" val="2293696669"/>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550" name="Google Shape;550;p9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and offensive. I suggest the standard should read: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the civilizational contributions made and the debate over Out-Of-India Theory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(c) also needs to be reworded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listing the contributions in mathematics, art and architecture, technology and science, medicine, literature and history, language, education institutions, democracy and law of Hinduism (Sanatana Dharma);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This standard WHI.4 (c) is under “Classical Civilizations and Rise of Religious Traditions, 1000 b.c. (b.c.e.) to 500 a.d. (c.e.)” and describing "origin of Hinduism" here would give the impression that Hinduism originated in the period 1000 BCE to 500 CE. This is very incorrect. As explained in WHI.3, historians have compelling evidence of Hinduism’s origins as early as 8,000 BCE. Therefore the origin of Hinduism cannot be discussed as part of this period. It is suggested that this section builds upon Hinduism as a civilizational and religious system and describes the various documented, cultural and scientific contributions of the Indian/Hindu civilization to mankind, in the form of Hindu numeral system / decimal system, mathematics, astronomy, science and technology, naval warfare, logic, laws and philosophy. Listing only such Christian/Roman as in other standards &amp; omitting similar and larger Hindu contributions is discriminating against Hinduism and denying students the awareness of progress done in the Eastern world.</a:t>
            </a:r>
            <a:endParaRPr sz="1400" b="0">
              <a:latin typeface="Arial"/>
              <a:ea typeface="Arial"/>
              <a:cs typeface="Arial"/>
              <a:sym typeface="Arial"/>
            </a:endParaRPr>
          </a:p>
        </p:txBody>
      </p:sp>
    </p:spTree>
    <p:extLst>
      <p:ext uri="{BB962C8B-B14F-4D97-AF65-F5344CB8AC3E}">
        <p14:creationId xmlns:p14="http://schemas.microsoft.com/office/powerpoint/2010/main" val="3171531710"/>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556" name="Google Shape;556;p9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and offensive. I suggest the standard should read: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locating India in time and place, including its origins, early development, the civilizational contributions made and the debate over Out-Of-India Theory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Substandard: WHI.4 (c) — Please reword WHI.4 (c)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listing the contributions in mathematics, art and architecture, technology and science, medicine, literature and history, language, education institutions, democracy and law of Hinduism (Sanatana Dharma);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This standard WHI.4 (c) is under “Classical Civilizations and Rise of Religious Traditions, 1000 b.c. (b.c.e.) to 500 a.d. (c.e.)” and would give the impression that Hinduism originated in the period 1000 BCE to 500 CE. This is very incorrect. As explained in WHI.3 (c), historians have compelling evidence of Hinduism’s origins as early as 8,000 BCE. Therefore the origin of Hinduism cannot be discussed as part of this period. It is suggested that this section builds upon Hinduism as a civilizational and religious system and describes the various documented, cultural and scientific contributions of the Indian/Hindu civilization to mankind, in the form of Hindu numeral system / decimal system, mathematics, astronomy, science and technology, naval warfare, logic, laws and philosophy. Listing only such Christian/Roman as in other standards &amp; omitting similar and larger Hindu contributions is discriminating against Hinduism and denying students the awareness of progress done in the Eastern world.</a:t>
            </a:r>
            <a:endParaRPr sz="1400" b="0">
              <a:latin typeface="Arial"/>
              <a:ea typeface="Arial"/>
              <a:cs typeface="Arial"/>
              <a:sym typeface="Arial"/>
            </a:endParaRPr>
          </a:p>
        </p:txBody>
      </p:sp>
    </p:spTree>
    <p:extLst>
      <p:ext uri="{BB962C8B-B14F-4D97-AF65-F5344CB8AC3E}">
        <p14:creationId xmlns:p14="http://schemas.microsoft.com/office/powerpoint/2010/main" val="488535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66" name="Google Shape;466;p4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 </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562" name="Google Shape;562;p9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and offensive. I suggest the standard should read: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the civilizational contributions made and the debate over Out-Of-India Theory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WHI.4 (c)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listing the contributions in mathematics, art and architecture, technology and science, medicine, astrology, literature and history, language, education institutions, democracy and law of Hinduism (Sanatana Dharma);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This standard WHI.4 (c) is under “Classical Civilizations and Rise of Religious Traditions, 1000 b.c. (b.c.e.) to 500 a.d. (c.e.)” and would give the impression that Hinduism originated in the period 1000 BCE to 500 CE. This is very incorrect. As explained in WHI.3 (c), historians have compelling evidence of Hinduism’s origins as early as 8,000 BCE. Therefore the origin of Hinduism cannot be discussed as part of this period. It is suggested that this section builds upon Hinduism as a civilizational and religious system and describes the various documented, cultural and scientific contributions of the Indian/Hindu civilization to mankind, in the form of Hindu numeral system / decimal system, mathematics, astronomy, science and technology, naval warfare, logic, laws and philosophy. Listing only such Christian/Roman as in other standards &amp; omitting similar and larger Hindu contributions is discriminating against Hinduism and denying students the awareness of progress done in the Eastern world.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81693336"/>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9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568" name="Google Shape;568;p9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83386086"/>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574" name="Google Shape;574;p9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065242099"/>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9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580" name="Google Shape;580;p9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809966959"/>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9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586" name="Google Shape;586;p9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308776270"/>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1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592" name="Google Shape;592;p1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2984355"/>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0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598" name="Google Shape;598;p10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863426702"/>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0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604" name="Google Shape;604;p10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092955544"/>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610" name="Google Shape;610;p1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021763336"/>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0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616" name="Google Shape;616;p10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2181787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49 (Slide 1 of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72" name="Google Shape;472;p4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WHI.4 is factually incorrect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scholarship on Aryan migrations has shifted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significantly over the past decade, particularly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with new archaeological evidence suggesting that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ancient Indians or “Aryans” never actually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migrated from west of the Indus Valley. There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still ongoing and rigorous academic debate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amongst historians, archaeologists, and other</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 on the origins of Indian civilization, 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while school districts and textbook publishers are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increasingly accepting the origins as disputed,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they are failing to encourage students to critically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explore the issues surrounding the various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theories. By not accepting this revision, the state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is perpetuating inaccuracies and racist, colonial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stereotypes, teaching VA students incorrect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content which will leave them ill-prepared for our</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increasingly diverse state and globalized world.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It can also lead to discrimination and bullying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 would like to also note that while the standard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does not mention caste, the curriculum framework</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refers mentions it as: “The caste system did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fully emerge until later in Indian history, but its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roots are in the varnas and the jati system Varnas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were idealized in the Vedas to organize society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equally by skill. As more occupations developed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 ancient India, jatis was used to describe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divisions by occupation. Jatis were governed by birth. Over many centuries, both varnas and jatis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merged to become known today as a top-down,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birth-based caste system.”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no mention in the standard to the origin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of a system that is rooted in a social hierarchy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identified by the Portuguese as “casta.” By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including this concept in the curriculum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framework, the VDOE is not only digressing from</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 standards, but also perpetuating a racist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colonial theory about people of Indian origin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which will misinform students and lead to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discrimination and bullying of 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was brought up directly to VDOE staff in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2015 so it is surprising that six years later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after being debunked by multiple reputable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historians, scholars, and researchers, we are still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having this discussion. I am calling for the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removal of caste from the curriculum frameworks.</a:t>
            </a:r>
            <a:endParaRPr sz="1000" b="0">
              <a:latin typeface="Arial"/>
              <a:ea typeface="Arial"/>
              <a:cs typeface="Arial"/>
              <a:sym typeface="Arial"/>
            </a:endParaRP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622" name="Google Shape;622;p1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808541880"/>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0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628" name="Google Shape;628;p10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984083861"/>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1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634" name="Google Shape;634;p1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611499648"/>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0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640" name="Google Shape;640;p10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633822239"/>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46" name="Google Shape;646;p11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415461854"/>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52" name="Google Shape;652;p1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034548462"/>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58" name="Google Shape;658;p11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443551988"/>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64" name="Google Shape;664;p11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561657170"/>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70" name="Google Shape;670;p11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862684403"/>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1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76" name="Google Shape;676;p11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4972450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e4085f854d_0_151"/>
          <p:cNvSpPr txBox="1">
            <a:spLocks noGrp="1"/>
          </p:cNvSpPr>
          <p:nvPr>
            <p:ph type="ctrTitle"/>
          </p:nvPr>
        </p:nvSpPr>
        <p:spPr>
          <a:xfrm>
            <a:off x="3295300" y="31122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49 (Slide 2 of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78" name="Google Shape;478;ge4085f854d_0_151"/>
          <p:cNvSpPr txBox="1">
            <a:spLocks noGrp="1"/>
          </p:cNvSpPr>
          <p:nvPr>
            <p:ph type="subTitle" idx="1"/>
          </p:nvPr>
        </p:nvSpPr>
        <p:spPr>
          <a:xfrm>
            <a:off x="0" y="7729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 would like to also note that while the standard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does not mention caste, the curriculum framework</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refers mentions it as: “The caste system did not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fully emerge until later in Indian history, but its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roots are in the varnas and the jati system Varnas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were idealized in the Vedas to organize society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equally by skill. As more occupations developed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in ancient India, jatis was used to describe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divisions by occupation. Jatis were governed by birth. Over many centuries, both varnas and jatis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merged to become known today as a top-down,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birth-based caste system.”</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There is no mention in the standard to the origin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of a system that is rooted in a social hierarchy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identified by the Portuguese as “casta.” By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including this concept in the curriculum</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framework, the VDOE is not only digressing from</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the standards, but also perpetuating a racist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colonial theory about people of Indian origin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which will misinform students and lead to</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discrimination and bullying of Hindu students.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This was brought up directly to VDOE staff in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2015 so it is surprising that six years later and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after being debunked by multiple reputable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historians, scholars, and researchers, we are still</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having this discussion. I am calling for the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removal of caste from the curriculum frameworks.</a:t>
            </a:r>
            <a:endParaRPr sz="900" b="0">
              <a:latin typeface="Arial"/>
              <a:ea typeface="Arial"/>
              <a:cs typeface="Arial"/>
              <a:sym typeface="Arial"/>
            </a:endParaRP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1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82" name="Google Shape;682;p11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661259508"/>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94" name="Google Shape;694;p1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 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867107170"/>
      </p:ext>
    </p:extLst>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700" name="Google Shape;700;p1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875916290"/>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706" name="Google Shape;706;p1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945166817"/>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712" name="Google Shape;712;p1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the WHI.4 standard be rewritten as it is currently factually incorrect and offensive. I suggest the standard should read: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the civilizational contributions made and the debate over Out-Of-India Theory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Standard WHI.4 is factually incorrect as scholarship on Aryan migrations has shifted significantly over the past decade, particularly with new archaeological evidence suggesting that ancient Indians or “Aryans” never actually migrated from west of the Indus Valley.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Study of pottery styles and cultural artifacts has led archaeologists such as Jim Shaffer of Case Western Reserve University to conclude that the Sindhu-Sarasvati culture exhibits a continuity that can be traced back to at least 8000 BC. Shaffer summarizes: "The shift by Harappans [after the drying up of the Sarasvati river around 1900 BC] is the only archaeologically documented west-to-east movement of human populations in South Asia before the first half of the first millennium BC." In other words, there has been no Aryan invasion.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term “Aryan” in Indian literature has no racial or linguistic connotations.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p:txBody>
      </p:sp>
    </p:spTree>
    <p:extLst>
      <p:ext uri="{BB962C8B-B14F-4D97-AF65-F5344CB8AC3E}">
        <p14:creationId xmlns:p14="http://schemas.microsoft.com/office/powerpoint/2010/main" val="422636871"/>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718" name="Google Shape;718;p1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923756147"/>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Student</a:t>
            </a:r>
            <a:endParaRPr sz="2200" b="0">
              <a:solidFill>
                <a:schemeClr val="dk1"/>
              </a:solidFill>
            </a:endParaRPr>
          </a:p>
        </p:txBody>
      </p:sp>
      <p:sp>
        <p:nvSpPr>
          <p:cNvPr id="724" name="Google Shape;724;p1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85179981"/>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730" name="Google Shape;730;p1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25710273"/>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736" name="Google Shape;736;p1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4369388"/>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742" name="Google Shape;742;p1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819672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490" name="Google Shape;490;p5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10</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birth.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748" name="Google Shape;748;p1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think the standard 4b should be changed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has factual inccuracies. Aryan Invasions/Migration theories have been debunked and in fact it's been proven that in fact it was Out-Of-India (OIT) Mirgration to West Asia and them to Europe.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all honesty, since we are living in 21st century now, time has come to start teaching the Out-Of-India Theory of (OIT) Mirgration and not hang on the old colonial, manipulative racial theories.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think the standard 4c should be changed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Hinduism is the oldest religious tradition in the world and other later religions borrow from Hinduism. Ancient Hindu Math, Science, Technology, Philosophy texts and scriptures were translated by Arabs which were later translated and appropriated by Europeans. There is ample historical evidence of this. I urge that school education should be about teaching the truth.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Let Truth Prevail.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42371162"/>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754" name="Google Shape;754;p13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mentions it as: “The caste system did not fully emerge until later in the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49963193"/>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760" name="Google Shape;760;p13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460240520"/>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766" name="Google Shape;766;p13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 social structures, government, economy, religion,and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779163251"/>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772" name="Google Shape;772;p1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349121846"/>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778" name="Google Shape;778;p13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382692922"/>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784" name="Google Shape;784;p13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Currently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factually incorrect. I suggest the standard should read: WHI.4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 will apply social science skills to understand the civilizations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Persia, India, and China in terms of chronology, geography, social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structures, government, economy,religion, and contributions to later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  </a:t>
            </a:r>
            <a:endParaRPr sz="1400" b="0">
              <a:latin typeface="Arial"/>
              <a:ea typeface="Arial"/>
              <a:cs typeface="Arial"/>
              <a:sym typeface="Arial"/>
            </a:endParaRPr>
          </a:p>
        </p:txBody>
      </p:sp>
    </p:spTree>
    <p:extLst>
      <p:ext uri="{BB962C8B-B14F-4D97-AF65-F5344CB8AC3E}">
        <p14:creationId xmlns:p14="http://schemas.microsoft.com/office/powerpoint/2010/main" val="1435137105"/>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790" name="Google Shape;790;p13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831765380"/>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796" name="Google Shape;796;p14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437912858"/>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802" name="Google Shape;802;p14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8164150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496" name="Google Shape;496;p5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08" name="Google Shape;808;p1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727798667"/>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814" name="Google Shape;814;p1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517029951"/>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4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820" name="Google Shape;820;p14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808060008"/>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4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26" name="Google Shape;826;p14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433848786"/>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32" name="Google Shape;832;p1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718032368"/>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38" name="Google Shape;838;p14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60287304"/>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44" name="Google Shape;844;p14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20304486"/>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850" name="Google Shape;850;p14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 India and China should be taught separately as 2 distinct ethnicities and explored fully with a multi-disciplinary analysis/breakdown.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Rationale: Multidisciplinary and dignified approach is used for Western Civilization and the Islamic world, but not for South and East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 Cover major branches of Hinduism (Siva, Vishnu, Shakta) and Buddhism (Theravada, Mahayana and Vajrayana)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Rationale: Maintaining common standards of breaking down religion and philosophy that they already use for the Greeks, Christianity and Islam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 Inclusion of the Vijayanagara Empire, Maratha Empire, Empire of Harsha, etc. alongside the Mughal Empire and the British Raj.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Rationale: Additional non-Mughal empires to Indian historical development need inclusion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 Teach concepts of Jainism and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Rationale: Ensuring Pan-Dharmic representation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 Include 1-2 Asian economic examples, given that South and East Asia constitute 1/3 of the world population.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Rationale: Global Economic history is confined to "black" and "white" civilizations only of Greece, Rome and Africa.  No Asian civilizations and approaches are discussed and introduced to younger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 Historical categories of Varna should be clearly described as separate from later development of social caste systems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Rationale: Caste as central to Indian civilization, heritage and history is imbalanced.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72532379"/>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56" name="Google Shape;856;p15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662740144"/>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62" name="Google Shape;862;p15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29934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 Organization/Museum</a:t>
            </a:r>
            <a:endParaRPr sz="2200" b="0">
              <a:solidFill>
                <a:schemeClr val="dk1"/>
              </a:solidFill>
            </a:endParaRPr>
          </a:p>
        </p:txBody>
      </p:sp>
      <p:sp>
        <p:nvSpPr>
          <p:cNvPr id="502" name="Google Shape;502;p5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please input following -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868" name="Google Shape;868;p15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582085667"/>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1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874" name="Google Shape;874;p15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151396915"/>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0" name="Google Shape;880;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57021288"/>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15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886" name="Google Shape;886;p15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318879084"/>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92" name="Google Shape;892;p15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33660291"/>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5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898" name="Google Shape;898;p15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761584000"/>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6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04" name="Google Shape;904;p16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958001659"/>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10" name="Google Shape;910;p16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71973390"/>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16" name="Google Shape;916;p16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95524033"/>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22" name="Google Shape;922;p16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708310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508" name="Google Shape;508;p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 Organization/Museum</a:t>
            </a:r>
            <a:endParaRPr sz="2200" b="0">
              <a:solidFill>
                <a:schemeClr val="dk1"/>
              </a:solidFill>
            </a:endParaRPr>
          </a:p>
        </p:txBody>
      </p:sp>
      <p:sp>
        <p:nvSpPr>
          <p:cNvPr id="928" name="Google Shape;928;p16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29591944"/>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34" name="Google Shape;934;p16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111325520"/>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6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40" name="Google Shape;940;p16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214943457"/>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6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946" name="Google Shape;946;p16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592503796"/>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6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52" name="Google Shape;952;p16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073603251"/>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17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58" name="Google Shape;958;p17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056433589"/>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7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64" name="Google Shape;964;p17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599984468"/>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7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970" name="Google Shape;970;p17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53339913"/>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7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976" name="Google Shape;976;p17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470986731"/>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7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982" name="Google Shape;982;p17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42658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514" name="Google Shape;514;p55"/>
          <p:cNvSpPr txBox="1">
            <a:spLocks noGrp="1"/>
          </p:cNvSpPr>
          <p:nvPr>
            <p:ph type="subTitle" idx="1"/>
          </p:nvPr>
        </p:nvSpPr>
        <p:spPr>
          <a:xfrm>
            <a:off x="35825" y="8747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This standard is factually incorrect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scholarship on Aryan migrations has shifted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significantly over the past decade, particularly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with new archaeological evidence suggesting that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ancient Indians or “Aryans” never actually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migrated from west of the Indus Valley.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There is still ongoing and rigorous academic</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debate amongst historians, archaeologists, and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other scholars on the origins of Indian</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civilization, so while school districts and textbook</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publishers are increasingly accepting the origins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as disputed, they are failing to encourage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students to critically explore the issues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surrounding the various theories. By not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accepting this revision, the state is perpetuating</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inaccuracies and racist, colonial stereotypes,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teaching VA students incorrect content which will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leave them ill-prepared for our increasingly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diverse state and globalized world. It can also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lead to discrimination and bullying of Hindu</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students. Additionally, inclusion of 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controversial theory is highly problematic as it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has been heavily disputed by reputable historians,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 and researchers.</a:t>
            </a:r>
            <a:endParaRPr sz="1000" b="0">
              <a:latin typeface="Arial"/>
              <a:ea typeface="Arial"/>
              <a:cs typeface="Arial"/>
              <a:sym typeface="Arial"/>
            </a:endParaRP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7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988" name="Google Shape;988;p17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857122254"/>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7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994" name="Google Shape;994;p17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230417555"/>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7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00" name="Google Shape;1000;p17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86872463"/>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17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06" name="Google Shape;1006;p17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056619165"/>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17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12" name="Google Shape;1012;p17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23566264"/>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8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18" name="Google Shape;1018;p18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Hindu students.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84734005"/>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24" name="Google Shape;1024;p18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779157883"/>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8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30" name="Google Shape;1030;p18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823199994"/>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8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36" name="Google Shape;1036;p18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58301718"/>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8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42" name="Google Shape;1042;p18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6491276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520" name="Google Shape;520;p56"/>
          <p:cNvSpPr txBox="1">
            <a:spLocks noGrp="1"/>
          </p:cNvSpPr>
          <p:nvPr>
            <p:ph type="subTitle" idx="1"/>
          </p:nvPr>
        </p:nvSpPr>
        <p:spPr>
          <a:xfrm>
            <a:off x="0" y="910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like to also note that while the standard does not mention caste, the curriculum framework refers mentions it as: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caste system did not fully emerge until later in Indian history, but its roots are in the varnas and the jati system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Varnas were idealized in the Vedas to organize society equally by skill.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As more occupations developed in ancient India, jatis was used to describe divisions by occupation.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Jatis were governed by birth.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Over many centuries, both varnas and jatis merged to become known today as a top-down, birth-based caste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200" b="0">
              <a:latin typeface="Arial"/>
              <a:ea typeface="Arial"/>
              <a:cs typeface="Arial"/>
              <a:sym typeface="Arial"/>
            </a:endParaRP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18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48" name="Google Shape;1048;p18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422822377"/>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18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54" name="Google Shape;1054;p18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181933465"/>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18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60" name="Google Shape;1060;p18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219042155"/>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8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66" name="Google Shape;1066;p18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feel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352886698"/>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18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1072" name="Google Shape;1072;p18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01023919"/>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1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1078" name="Google Shape;1078;p19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92102857"/>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9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84" name="Google Shape;1084;p19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strongly request that this standard be rewritten as currently its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470045519"/>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9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90" name="Google Shape;1090;p19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2938984743"/>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19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96" name="Google Shape;1096;p19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046608030"/>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19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02" name="Google Shape;1102;p19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2866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24" name="Google Shape;124;p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Overall this World History curriculum is heavily European/Western and tends to communicate to students which societies deserve more attention and therefore is more important.  It would be in the best interest of students for a more diverse representation that requires more thoughtful engagement with content rather than surface level information</a:t>
            </a:r>
            <a:endParaRPr sz="1400" b="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526" name="Google Shape;526;p5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 “The caste system did not fully emerge until later in Indian history, but its roots are in the varnas and the jati system Varnas were idealized in the Vedas to organize society equally by skill. As more occupations developed in ancient India, jatis was used to describe divisions by occupation. Jatis were governed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9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08" name="Google Shape;1108;p19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319585978"/>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9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14" name="Google Shape;1114;p19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*Step 5* - At the bottom of the form (General comment section) , please input following -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82298234"/>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19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120" name="Google Shape;1120;p19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761572627"/>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19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26" name="Google Shape;1126;p19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Regarding the Aryan Migration to Indian Subcontinent,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Valley. There is still ongoing and rigorous academic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bullying of Hindu students.</a:t>
            </a:r>
            <a:endParaRPr sz="1400" b="0">
              <a:latin typeface="Arial"/>
              <a:ea typeface="Arial"/>
              <a:cs typeface="Arial"/>
              <a:sym typeface="Arial"/>
            </a:endParaRPr>
          </a:p>
        </p:txBody>
      </p:sp>
    </p:spTree>
    <p:extLst>
      <p:ext uri="{BB962C8B-B14F-4D97-AF65-F5344CB8AC3E}">
        <p14:creationId xmlns:p14="http://schemas.microsoft.com/office/powerpoint/2010/main" val="3522864188"/>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9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32" name="Google Shape;1132;p19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62802362"/>
      </p:ext>
    </p:extLst>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138" name="Google Shape;1138;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334703036"/>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20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44" name="Google Shape;1144;p20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854492109"/>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50" name="Google Shape;1150;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39049364"/>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56" name="Google Shape;1156;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87232126"/>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162" name="Google Shape;1162;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62529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532" name="Google Shape;532;p5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traded with both European and Asian states. The empire began to decline after rebellions by Hindu kingdoms and Sikhs, and the rise of the Hindu Maratha Empire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20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68" name="Google Shape;1168;p20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WHI.4.b 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727314257"/>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174" name="Google Shape;1174;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47853619"/>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20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1180" name="Google Shape;1180;p20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2024707521"/>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2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86" name="Google Shape;1186;p2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4851278"/>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1191" name="Google Shape;1191;p2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92" name="Google Shape;1192;p21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1747565042"/>
      </p:ext>
    </p:extLst>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2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98" name="Google Shape;1198;p21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4141265936"/>
      </p:ext>
    </p:extLst>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2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04" name="Google Shape;1204;p21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575487734"/>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2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10" name="Google Shape;1210;p21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219562957"/>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2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216" name="Google Shape;1216;p21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"Aryan Invasion" Now  called "Migration" (after years of "Aryan invasion" propaganda was proven false)  is a white racist idea invented by  colonial Europeans, and NOT found in any indigenous literature of India (which is vast).  It imposes on Indian American children a narrative that suggests that white people gave them their culture, but apart from this, accomplishes nothing.</a:t>
            </a:r>
            <a:endParaRPr sz="1400" b="0">
              <a:latin typeface="Arial"/>
              <a:ea typeface="Arial"/>
              <a:cs typeface="Arial"/>
              <a:sym typeface="Arial"/>
            </a:endParaRPr>
          </a:p>
        </p:txBody>
      </p:sp>
    </p:spTree>
    <p:extLst>
      <p:ext uri="{BB962C8B-B14F-4D97-AF65-F5344CB8AC3E}">
        <p14:creationId xmlns:p14="http://schemas.microsoft.com/office/powerpoint/2010/main" val="3575087443"/>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2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22" name="Google Shape;1222;p21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0989705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538" name="Google Shape;538;p5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2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228" name="Google Shape;1228;p2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157771070"/>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Google Shape;1233;p2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34" name="Google Shape;1234;p2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WHI4.b: I strongly suggest that this sub-standard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151644852"/>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2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40" name="Google Shape;1240;p2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814337702"/>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2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246" name="Google Shape;1246;p2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2365635044"/>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2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52" name="Google Shape;1252;p2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996325817"/>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2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58" name="Google Shape;1258;p2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453286892"/>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2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264" name="Google Shape;1264;p2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its origins, early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65291405"/>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2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70" name="Google Shape;1270;p2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40415732"/>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5" name="Google Shape;1275;p2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76" name="Google Shape;1276;p2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41423498"/>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282" name="Google Shape;1282;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785093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544" name="Google Shape;544;p60"/>
          <p:cNvSpPr txBox="1">
            <a:spLocks noGrp="1"/>
          </p:cNvSpPr>
          <p:nvPr>
            <p:ph type="subTitle" idx="1"/>
          </p:nvPr>
        </p:nvSpPr>
        <p:spPr>
          <a:xfrm>
            <a:off x="0" y="8819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like to also note that while the standard does not mention caste, the curriculum framework refers mentions it as: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caste system did not fully emerge until later in Indian history, but its roots are in the varnas and the jati system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Varnas were idealized in the Vedas to organize society equally by skill.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As more occupations developed in ancient India, jatis was used to describe divisions by occupation.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Jatis were governed by birth.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Over many centuries, both varnas and jatis merged to become known today as a top-down, birth-based caste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200" b="0">
              <a:latin typeface="Arial"/>
              <a:ea typeface="Arial"/>
              <a:cs typeface="Arial"/>
              <a:sym typeface="Arial"/>
            </a:endParaRP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2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88" name="Google Shape;1288;p2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41227878"/>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294" name="Google Shape;1294;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13799550"/>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2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00" name="Google Shape;1300;p2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1889768715"/>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2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06" name="Google Shape;1306;p23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12052373"/>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2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312" name="Google Shape;1312;p2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3967040284"/>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2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18" name="Google Shape;1318;p23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1284484700"/>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2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324" name="Google Shape;1324;p23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 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15369673"/>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2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30" name="Google Shape;1330;p2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281614554"/>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2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36" name="Google Shape;1336;p23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486536103"/>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2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42" name="Google Shape;1342;p23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232261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550" name="Google Shape;550;p6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2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Other</a:t>
            </a:r>
            <a:endParaRPr sz="2200" b="0">
              <a:solidFill>
                <a:schemeClr val="dk1"/>
              </a:solidFill>
            </a:endParaRPr>
          </a:p>
        </p:txBody>
      </p:sp>
      <p:sp>
        <p:nvSpPr>
          <p:cNvPr id="1348" name="Google Shape;1348;p23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3617380729"/>
      </p:ext>
    </p:extLst>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2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54" name="Google Shape;1354;p24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822567882"/>
      </p:ext>
    </p:extLst>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2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60" name="Google Shape;1360;p24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54141078"/>
      </p:ext>
    </p:extLst>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366" name="Google Shape;1366;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977918935"/>
      </p:ext>
    </p:extLst>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372" name="Google Shape;1372;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387171323"/>
      </p:ext>
    </p:extLst>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24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78" name="Google Shape;1378;p24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654041444"/>
      </p:ext>
    </p:extLst>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24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84" name="Google Shape;1384;p24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322553043"/>
      </p:ext>
    </p:extLst>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2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90" name="Google Shape;1390;p2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34572641"/>
      </p:ext>
    </p:extLst>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2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396" name="Google Shape;1396;p24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89316515"/>
      </p:ext>
    </p:extLst>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2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02" name="Google Shape;1402;p24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8090408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556" name="Google Shape;556;p6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2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408" name="Google Shape;1408;p24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940499134"/>
      </p:ext>
    </p:extLst>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2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14" name="Google Shape;1414;p25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699609207"/>
      </p:ext>
    </p:extLst>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2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20" name="Google Shape;1420;p25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198906681"/>
      </p:ext>
    </p:extLst>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p25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32" name="Google Shape;1432;p25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745473037"/>
      </p:ext>
    </p:extLst>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2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1438" name="Google Shape;1438;p25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6748483"/>
      </p:ext>
    </p:extLst>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sp>
        <p:nvSpPr>
          <p:cNvPr id="1443" name="Google Shape;1443;p25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444" name="Google Shape;1444;p25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855851864"/>
      </p:ext>
    </p:extLst>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25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50" name="Google Shape;1450;p25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india’s origin and debate of aryan migration</a:t>
            </a:r>
            <a:endParaRPr sz="1400" b="0">
              <a:latin typeface="Arial"/>
              <a:ea typeface="Arial"/>
              <a:cs typeface="Arial"/>
              <a:sym typeface="Arial"/>
            </a:endParaRPr>
          </a:p>
        </p:txBody>
      </p:sp>
    </p:spTree>
    <p:extLst>
      <p:ext uri="{BB962C8B-B14F-4D97-AF65-F5344CB8AC3E}">
        <p14:creationId xmlns:p14="http://schemas.microsoft.com/office/powerpoint/2010/main" val="2605880885"/>
      </p:ext>
    </p:extLst>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25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Organization/Museum</a:t>
            </a:r>
            <a:endParaRPr sz="2200" b="0">
              <a:solidFill>
                <a:schemeClr val="dk1"/>
              </a:solidFill>
            </a:endParaRPr>
          </a:p>
        </p:txBody>
      </p:sp>
      <p:sp>
        <p:nvSpPr>
          <p:cNvPr id="1456" name="Google Shape;1456;p25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current wording should be replaced with the following: "The student will apply social science skills to understand the civilizations of Iran, India and China in terms of chronology, geography, social structures, government, economy, religion and contributions to later civilizations by b) locating India in time and place, including its origins, early development and the civilization contributions made." Not changes to other subsections are recommended by me.</a:t>
            </a:r>
            <a:endParaRPr sz="1400" b="0">
              <a:latin typeface="Arial"/>
              <a:ea typeface="Arial"/>
              <a:cs typeface="Arial"/>
              <a:sym typeface="Arial"/>
            </a:endParaRPr>
          </a:p>
        </p:txBody>
      </p:sp>
    </p:spTree>
    <p:extLst>
      <p:ext uri="{BB962C8B-B14F-4D97-AF65-F5344CB8AC3E}">
        <p14:creationId xmlns:p14="http://schemas.microsoft.com/office/powerpoint/2010/main" val="356976752"/>
      </p:ext>
    </p:extLst>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26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62" name="Google Shape;1462;p26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Civilizational contributions made </a:t>
            </a:r>
            <a:endParaRPr sz="1400" b="0">
              <a:latin typeface="Arial"/>
              <a:ea typeface="Arial"/>
              <a:cs typeface="Arial"/>
              <a:sym typeface="Arial"/>
            </a:endParaRPr>
          </a:p>
        </p:txBody>
      </p:sp>
    </p:spTree>
    <p:extLst>
      <p:ext uri="{BB962C8B-B14F-4D97-AF65-F5344CB8AC3E}">
        <p14:creationId xmlns:p14="http://schemas.microsoft.com/office/powerpoint/2010/main" val="406023299"/>
      </p:ext>
    </p:extLst>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2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68" name="Google Shape;1468;p26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16246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63 (Slide 1 of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562" name="Google Shape;562;p6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scholarship on Aryan migrations has shifted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significantly over the past decade, particularly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with new archaeological evidence suggesting that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ancient Indians or “Aryans” never actually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migrated from west of the Indus Valley. There is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still ongoing and rigorous academic debate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amongst historians, archaeologists, and other</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scholars on the origins of Indian civilization, so</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while school districts and textbook publishers are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increasingly accepting the origins as disputed,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they are failing to encourage students to critically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explore the issues surrounding the various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theories. By not accepting this revision, the state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is perpetuating inaccuracies and racist, colonial</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stereotypes, teaching VA students incorrect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content which will leave them ill-prepared for our</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increasingly diverse state and globalized world.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It can also lead to discrimination and bullying of</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does not mention caste, the curriculum framework</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refers mentions it as: “The caste system did not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fully emerge until later in Indian history, but its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roots are in the varnas and the jati system Varnas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were idealized in the Vedas to organize society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equally by skill. As more occupations developed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in ancient India, jatis was used to describe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divisions by occupation. Jatis were governed by birth.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Over many centuries, both varnas and jatis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merged to become known today as a top-down,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of a system that is rooted in a social hierarchy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identified by the Portuguese as “casta.” By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including this concept in the curriculum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framework, the VDOE is not only digressing from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standards, but also perpetuating a racist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colonial theory about people of Indian origin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which will misinform students and lead to</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This was brought up directly to VDOE staff in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2015 so it is surprising that six years later and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after being debunked by multiple reputable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historians, scholars, and researchers, we are still</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having this discussion. I am calling for the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removal of caste from the curriculum frameworks.</a:t>
            </a:r>
            <a:endParaRPr sz="1100" b="0">
              <a:latin typeface="Arial"/>
              <a:ea typeface="Arial"/>
              <a:cs typeface="Arial"/>
              <a:sym typeface="Arial"/>
            </a:endParaRPr>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p26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74" name="Google Shape;1474;p26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89933044"/>
      </p:ext>
    </p:extLst>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2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80" name="Google Shape;1480;p26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476959409"/>
      </p:ext>
    </p:extLst>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2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86" name="Google Shape;1486;p26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Civilizational contributions made </a:t>
            </a:r>
            <a:endParaRPr sz="1400" b="0">
              <a:latin typeface="Arial"/>
              <a:ea typeface="Arial"/>
              <a:cs typeface="Arial"/>
              <a:sym typeface="Arial"/>
            </a:endParaRPr>
          </a:p>
        </p:txBody>
      </p:sp>
    </p:spTree>
    <p:extLst>
      <p:ext uri="{BB962C8B-B14F-4D97-AF65-F5344CB8AC3E}">
        <p14:creationId xmlns:p14="http://schemas.microsoft.com/office/powerpoint/2010/main" val="464164130"/>
      </p:ext>
    </p:extLst>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Google Shape;1491;p2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 Other</a:t>
            </a:r>
            <a:endParaRPr sz="2200" b="0">
              <a:solidFill>
                <a:schemeClr val="dk1"/>
              </a:solidFill>
            </a:endParaRPr>
          </a:p>
        </p:txBody>
      </p:sp>
      <p:sp>
        <p:nvSpPr>
          <p:cNvPr id="1492" name="Google Shape;1492;p26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std be re-written as it is currently factually incorrect. I suggest the std should read WHI.4 the student will appy Social science skills to understand the civilization of Persia, India and China in terms of chronology, geography, Social structures, government economy religions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401141927"/>
      </p:ext>
    </p:extLst>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26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498" name="Google Shape;1498;p26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589534370"/>
      </p:ext>
    </p:extLst>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26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504" name="Google Shape;1504;p26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30973316"/>
      </p:ext>
    </p:extLst>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27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10" name="Google Shape;1510;p27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808092820"/>
      </p:ext>
    </p:extLst>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27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16" name="Google Shape;1516;p27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41830839"/>
      </p:ext>
    </p:extLst>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27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22" name="Google Shape;1522;p27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517374145"/>
      </p:ext>
    </p:extLst>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27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28" name="Google Shape;1528;p27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5758265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e4085f854d_0_1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63 (Slide 2 of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568" name="Google Shape;568;ge4085f854d_0_156"/>
          <p:cNvSpPr txBox="1">
            <a:spLocks noGrp="1"/>
          </p:cNvSpPr>
          <p:nvPr>
            <p:ph type="subTitle" idx="1"/>
          </p:nvPr>
        </p:nvSpPr>
        <p:spPr>
          <a:xfrm>
            <a:off x="64500" y="8174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 would like to also note that while the standard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does not mention caste, the curriculum framework</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refers mentions it as: “The caste system did not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fully emerge until later in Indian history, but its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roots are in the varnas and the jati system Varnas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were idealized in the Vedas to organize society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equally by skill. As more occupations developed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in ancient India, jatis was used to describe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divisions by occupation. Jatis were governed by birth. </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Over many centuries, both varnas and jatis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merged to become known today as a top-down,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birth-based caste system.”</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There is no mention in the standard to the origin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of a system that is rooted in a social hierarchy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identified by the Portuguese as “casta.” By</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including this concept in the curriculum</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framework, the VDOE is not only digressing from</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the standards, but also perpetuating a racist</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colonial theory about people of Indian origin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which will misinform students and lead to</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discrimination and bullying of Hindu students.</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This was brought up directly to VDOE staff in</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2015 so it is surprising that six years later and</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after being debunked by multiple reputable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historians, scholars, and researchers, we are still</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having this discussion. I am calling for the</a:t>
            </a:r>
            <a:endParaRPr sz="900" b="0">
              <a:latin typeface="Arial"/>
              <a:ea typeface="Arial"/>
              <a:cs typeface="Arial"/>
              <a:sym typeface="Arial"/>
            </a:endParaRPr>
          </a:p>
          <a:p>
            <a:pPr marL="0" lvl="0" indent="0" algn="l" rtl="0">
              <a:lnSpc>
                <a:spcPct val="100000"/>
              </a:lnSpc>
              <a:spcBef>
                <a:spcPts val="0"/>
              </a:spcBef>
              <a:spcAft>
                <a:spcPts val="0"/>
              </a:spcAft>
              <a:buSzPts val="2800"/>
              <a:buNone/>
            </a:pPr>
            <a:r>
              <a:rPr lang="en" sz="900" b="0">
                <a:latin typeface="Arial"/>
                <a:ea typeface="Arial"/>
                <a:cs typeface="Arial"/>
                <a:sym typeface="Arial"/>
              </a:rPr>
              <a:t>removal of caste from the curriculum frameworks.</a:t>
            </a:r>
            <a:endParaRPr sz="900" b="0">
              <a:latin typeface="Arial"/>
              <a:ea typeface="Arial"/>
              <a:cs typeface="Arial"/>
              <a:sym typeface="Arial"/>
            </a:endParaRP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Google Shape;1533;p27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1534" name="Google Shape;1534;p27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rewritten as it is currently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factually incorrect. I suggest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should read: WHI.4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 will apply social science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skills to understand the civilizations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Persia, India, and China in terms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chronology, geography, social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structures, government, economy,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religion, and contributions to later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its origins, early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981149900"/>
      </p:ext>
    </p:extLst>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27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40" name="Google Shape;1540;p27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960698948"/>
      </p:ext>
    </p:extLst>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27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58" name="Google Shape;1558;p27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414888315"/>
      </p:ext>
    </p:extLst>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Google Shape;1563;p27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64" name="Google Shape;1564;p27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 “The caste system did not fully emerge until later in the Indian history, but it's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927794184"/>
      </p:ext>
    </p:extLst>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sp>
        <p:nvSpPr>
          <p:cNvPr id="1569" name="Google Shape;1569;p2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570" name="Google Shape;1570;p28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465597"/>
      </p:ext>
    </p:extLst>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28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76" name="Google Shape;1576;p28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552547429"/>
      </p:ext>
    </p:extLst>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28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82" name="Google Shape;1582;p28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276297825"/>
      </p:ext>
    </p:extLst>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28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588" name="Google Shape;1588;p28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058064464"/>
      </p:ext>
    </p:extLst>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p28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00" name="Google Shape;1600;p28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316708331"/>
      </p:ext>
    </p:extLst>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2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06" name="Google Shape;1606;p29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 “The caste system did not fully emerge until later in the Indian history, but it is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19957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574" name="Google Shape;574;p6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a factually incorrect as scholarship on Aryan migrations has shifted significantly over the past decade with the new archeological evidence suggesting that ancient Indians or "Aryans" never actually migrated from west of Indus valley there is still ongoing and rigorous academic debate among historians, archeologists, and other scholars on the origins of Indian civilization, so while school districts and text book publishers are increasingly accepting the origins as disputed, they are failing to encourage students to critically explore the issues surrounding various theories. </a:t>
            </a:r>
            <a:endParaRPr sz="1400" b="0">
              <a:latin typeface="Arial"/>
              <a:ea typeface="Arial"/>
              <a:cs typeface="Arial"/>
              <a:sym typeface="Arial"/>
            </a:endParaRP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sp>
        <p:nvSpPr>
          <p:cNvPr id="1611" name="Google Shape;1611;p29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12" name="Google Shape;1612;p29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39098230"/>
      </p:ext>
    </p:extLst>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sp>
        <p:nvSpPr>
          <p:cNvPr id="1617" name="Google Shape;1617;p29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18" name="Google Shape;1618;p29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595652368"/>
      </p:ext>
    </p:extLst>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29" name="Google Shape;1629;p29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Student</a:t>
            </a:r>
            <a:endParaRPr sz="2200" b="0">
              <a:solidFill>
                <a:schemeClr val="dk1"/>
              </a:solidFill>
            </a:endParaRPr>
          </a:p>
        </p:txBody>
      </p:sp>
      <p:sp>
        <p:nvSpPr>
          <p:cNvPr id="1630" name="Google Shape;1630;p29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252578237"/>
      </p:ext>
    </p:extLst>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Google Shape;1635;p29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36" name="Google Shape;1636;p29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 b) 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241314194"/>
      </p:ext>
    </p:extLst>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29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42" name="Google Shape;1642;p29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184923256"/>
      </p:ext>
    </p:extLst>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Shape 1646"/>
        <p:cNvGrpSpPr/>
        <p:nvPr/>
      </p:nvGrpSpPr>
      <p:grpSpPr>
        <a:xfrm>
          <a:off x="0" y="0"/>
          <a:ext cx="0" cy="0"/>
          <a:chOff x="0" y="0"/>
          <a:chExt cx="0" cy="0"/>
        </a:xfrm>
      </p:grpSpPr>
      <p:sp>
        <p:nvSpPr>
          <p:cNvPr id="1647" name="Google Shape;1647;p29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48" name="Google Shape;1648;p29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665794490"/>
      </p:ext>
    </p:extLst>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Shape 1652"/>
        <p:cNvGrpSpPr/>
        <p:nvPr/>
      </p:nvGrpSpPr>
      <p:grpSpPr>
        <a:xfrm>
          <a:off x="0" y="0"/>
          <a:ext cx="0" cy="0"/>
          <a:chOff x="0" y="0"/>
          <a:chExt cx="0" cy="0"/>
        </a:xfrm>
      </p:grpSpPr>
      <p:sp>
        <p:nvSpPr>
          <p:cNvPr id="1653" name="Google Shape;1653;p3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54" name="Google Shape;1654;p3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808731719"/>
      </p:ext>
    </p:extLst>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p30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60" name="Google Shape;1660;p30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781175160"/>
      </p:ext>
    </p:extLst>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30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66" name="Google Shape;1666;p30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33648362"/>
      </p:ext>
    </p:extLst>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sp>
        <p:nvSpPr>
          <p:cNvPr id="1671" name="Google Shape;1671;p3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72" name="Google Shape;1672;p3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 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27316848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580" name="Google Shape;580;p6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sp>
        <p:nvSpPr>
          <p:cNvPr id="1677" name="Google Shape;1677;p30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678" name="Google Shape;1678;p30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727508651"/>
      </p:ext>
    </p:extLst>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Google Shape;1683;p3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84" name="Google Shape;1684;p3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67676375"/>
      </p:ext>
    </p:extLst>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Shape 1688"/>
        <p:cNvGrpSpPr/>
        <p:nvPr/>
      </p:nvGrpSpPr>
      <p:grpSpPr>
        <a:xfrm>
          <a:off x="0" y="0"/>
          <a:ext cx="0" cy="0"/>
          <a:chOff x="0" y="0"/>
          <a:chExt cx="0" cy="0"/>
        </a:xfrm>
      </p:grpSpPr>
      <p:sp>
        <p:nvSpPr>
          <p:cNvPr id="1689" name="Google Shape;1689;p3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90" name="Google Shape;1690;p3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188974140"/>
      </p:ext>
    </p:extLst>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30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696" name="Google Shape;1696;p30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303083895"/>
      </p:ext>
    </p:extLst>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1" name="Google Shape;1701;p3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702" name="Google Shape;1702;p3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034362807"/>
      </p:ext>
    </p:extLst>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30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708" name="Google Shape;1708;p30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926033742"/>
      </p:ext>
    </p:extLst>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sp>
        <p:nvSpPr>
          <p:cNvPr id="1713" name="Google Shape;1713;p3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714" name="Google Shape;1714;p31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804194511"/>
      </p:ext>
    </p:extLst>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sp>
        <p:nvSpPr>
          <p:cNvPr id="1719" name="Google Shape;1719;p3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20" name="Google Shape;1720;p3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10922727"/>
      </p:ext>
    </p:extLst>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1725" name="Google Shape;1725;p3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26" name="Google Shape;1726;p31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93650187"/>
      </p:ext>
    </p:extLst>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sp>
        <p:nvSpPr>
          <p:cNvPr id="1731" name="Google Shape;1731;p3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32" name="Google Shape;1732;p31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1023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 Other</a:t>
            </a:r>
            <a:endParaRPr sz="2200" b="0">
              <a:solidFill>
                <a:schemeClr val="dk1"/>
              </a:solidFill>
            </a:endParaRPr>
          </a:p>
        </p:txBody>
      </p:sp>
      <p:sp>
        <p:nvSpPr>
          <p:cNvPr id="130" name="Google Shape;130;p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586" name="Google Shape;586;p6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Shape 1736"/>
        <p:cNvGrpSpPr/>
        <p:nvPr/>
      </p:nvGrpSpPr>
      <p:grpSpPr>
        <a:xfrm>
          <a:off x="0" y="0"/>
          <a:ext cx="0" cy="0"/>
          <a:chOff x="0" y="0"/>
          <a:chExt cx="0" cy="0"/>
        </a:xfrm>
      </p:grpSpPr>
      <p:sp>
        <p:nvSpPr>
          <p:cNvPr id="1737" name="Google Shape;1737;p3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738" name="Google Shape;1738;p31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needs to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 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70042856"/>
      </p:ext>
    </p:extLst>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p3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744" name="Google Shape;1744;p31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879226951"/>
      </p:ext>
    </p:extLst>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Shape 1748"/>
        <p:cNvGrpSpPr/>
        <p:nvPr/>
      </p:nvGrpSpPr>
      <p:grpSpPr>
        <a:xfrm>
          <a:off x="0" y="0"/>
          <a:ext cx="0" cy="0"/>
          <a:chOff x="0" y="0"/>
          <a:chExt cx="0" cy="0"/>
        </a:xfrm>
      </p:grpSpPr>
      <p:sp>
        <p:nvSpPr>
          <p:cNvPr id="1749" name="Google Shape;1749;p3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750" name="Google Shape;1750;p31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080862403"/>
      </p:ext>
    </p:extLst>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sp>
        <p:nvSpPr>
          <p:cNvPr id="1755" name="Google Shape;1755;p3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756" name="Google Shape;1756;p31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527222192"/>
      </p:ext>
    </p:extLst>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1" name="Google Shape;1761;p3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1762" name="Google Shape;1762;p3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2468107922"/>
      </p:ext>
    </p:extLst>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7" name="Google Shape;1767;p3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68" name="Google Shape;1768;p3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99490737"/>
      </p:ext>
    </p:extLst>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sp>
        <p:nvSpPr>
          <p:cNvPr id="1773" name="Google Shape;1773;p3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1774" name="Google Shape;1774;p3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1172011492"/>
      </p:ext>
    </p:extLst>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1779" name="Google Shape;1779;p3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1780" name="Google Shape;1780;p32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3584184025"/>
      </p:ext>
    </p:extLst>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sp>
        <p:nvSpPr>
          <p:cNvPr id="1785" name="Google Shape;1785;p3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786" name="Google Shape;1786;p3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removing "debate over the Aryan migrations" from the substandard.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"Aryan migration" concept is considered false and derogatory by most indigenous people of the Indian subcontinent, like myself. This theory was propagated by the British when they colonized the Indian subcontinent and it finds no corroboration in the earlier historic texts. It is an example of how European colonists tried to rewrite history to make them feel superior by denigrating the actual history of the colonized people.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Rig Veda, the most ancient Aryan text has no reference to any migration. The term "Aryan" is indegenous to the Indian subcontinent, has no racial context and denotes a noble, civilized person.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FCPS should not be giving credence to this baseless "Aryan migration" theory and should rather change the substandard to highlight the "contributions" of the ancient Indian civilization in terms of Yoga, Architecture, Music, Astronomy, Maths, Science, Medicine,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substandard should be reworded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"locating India in time and place, including its origins, early development, and contributions."</a:t>
            </a:r>
            <a:endParaRPr sz="1400" b="0">
              <a:latin typeface="Arial"/>
              <a:ea typeface="Arial"/>
              <a:cs typeface="Arial"/>
              <a:sym typeface="Arial"/>
            </a:endParaRPr>
          </a:p>
        </p:txBody>
      </p:sp>
    </p:spTree>
    <p:extLst>
      <p:ext uri="{BB962C8B-B14F-4D97-AF65-F5344CB8AC3E}">
        <p14:creationId xmlns:p14="http://schemas.microsoft.com/office/powerpoint/2010/main" val="153209742"/>
      </p:ext>
    </p:extLst>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3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Other</a:t>
            </a:r>
            <a:endParaRPr sz="2200" b="0">
              <a:solidFill>
                <a:schemeClr val="dk1"/>
              </a:solidFill>
            </a:endParaRPr>
          </a:p>
        </p:txBody>
      </p:sp>
      <p:sp>
        <p:nvSpPr>
          <p:cNvPr id="1792" name="Google Shape;1792;p3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39172578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6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 Organization/Museum</a:t>
            </a:r>
            <a:endParaRPr sz="2200" b="0">
              <a:solidFill>
                <a:schemeClr val="dk1"/>
              </a:solidFill>
            </a:endParaRPr>
          </a:p>
        </p:txBody>
      </p:sp>
      <p:sp>
        <p:nvSpPr>
          <p:cNvPr id="598" name="Google Shape;598;p6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sp>
        <p:nvSpPr>
          <p:cNvPr id="1797" name="Google Shape;1797;p3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798" name="Google Shape;1798;p3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extLst>
      <p:ext uri="{BB962C8B-B14F-4D97-AF65-F5344CB8AC3E}">
        <p14:creationId xmlns:p14="http://schemas.microsoft.com/office/powerpoint/2010/main" val="2159478917"/>
      </p:ext>
    </p:extLst>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 Other</a:t>
            </a:r>
            <a:endParaRPr sz="2200" b="0">
              <a:solidFill>
                <a:schemeClr val="dk1"/>
              </a:solidFill>
            </a:endParaRPr>
          </a:p>
        </p:txBody>
      </p:sp>
      <p:sp>
        <p:nvSpPr>
          <p:cNvPr id="1804" name="Google Shape;1804;p32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529212158"/>
      </p:ext>
    </p:extLst>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3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10" name="Google Shape;1810;p32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359453476"/>
      </p:ext>
    </p:extLst>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Shape 1814"/>
        <p:cNvGrpSpPr/>
        <p:nvPr/>
      </p:nvGrpSpPr>
      <p:grpSpPr>
        <a:xfrm>
          <a:off x="0" y="0"/>
          <a:ext cx="0" cy="0"/>
          <a:chOff x="0" y="0"/>
          <a:chExt cx="0" cy="0"/>
        </a:xfrm>
      </p:grpSpPr>
      <p:sp>
        <p:nvSpPr>
          <p:cNvPr id="1815" name="Google Shape;1815;p3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816" name="Google Shape;1816;p3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145571892"/>
      </p:ext>
    </p:extLst>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1821" name="Google Shape;1821;p3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22" name="Google Shape;1822;p3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560223008"/>
      </p:ext>
    </p:extLst>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sp>
        <p:nvSpPr>
          <p:cNvPr id="1827" name="Google Shape;1827;p3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828" name="Google Shape;1828;p33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19642445"/>
      </p:ext>
    </p:extLst>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Shape 1838"/>
        <p:cNvGrpSpPr/>
        <p:nvPr/>
      </p:nvGrpSpPr>
      <p:grpSpPr>
        <a:xfrm>
          <a:off x="0" y="0"/>
          <a:ext cx="0" cy="0"/>
          <a:chOff x="0" y="0"/>
          <a:chExt cx="0" cy="0"/>
        </a:xfrm>
      </p:grpSpPr>
      <p:sp>
        <p:nvSpPr>
          <p:cNvPr id="1839" name="Google Shape;1839;p3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40" name="Google Shape;1840;p3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4249954011"/>
      </p:ext>
    </p:extLst>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sp>
        <p:nvSpPr>
          <p:cNvPr id="1845" name="Google Shape;1845;p3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46" name="Google Shape;1846;p33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2639258913"/>
      </p:ext>
    </p:extLst>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sp>
        <p:nvSpPr>
          <p:cNvPr id="1851" name="Google Shape;1851;p3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852" name="Google Shape;1852;p33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p:txBody>
      </p:sp>
    </p:spTree>
    <p:extLst>
      <p:ext uri="{BB962C8B-B14F-4D97-AF65-F5344CB8AC3E}">
        <p14:creationId xmlns:p14="http://schemas.microsoft.com/office/powerpoint/2010/main" val="3881453519"/>
      </p:ext>
    </p:extLst>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Shape 1856"/>
        <p:cNvGrpSpPr/>
        <p:nvPr/>
      </p:nvGrpSpPr>
      <p:grpSpPr>
        <a:xfrm>
          <a:off x="0" y="0"/>
          <a:ext cx="0" cy="0"/>
          <a:chOff x="0" y="0"/>
          <a:chExt cx="0" cy="0"/>
        </a:xfrm>
      </p:grpSpPr>
      <p:sp>
        <p:nvSpPr>
          <p:cNvPr id="1857" name="Google Shape;1857;p3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58" name="Google Shape;1858;p33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22931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04" name="Google Shape;604;p6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sp>
        <p:nvSpPr>
          <p:cNvPr id="1863" name="Google Shape;1863;p3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64" name="Google Shape;1864;p3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the WHI.4 standard be rewritten as it is currently factually incorrect. I suggest the standard should read: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the civilizational contributions made and the debate over Out-Of-India Theory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Standard WHI.4 is factually incorrect as scholarship on Aryan migrations has shifted significantly over the past decade, particularly with new archaeological evidence suggesting that ancient Indians or “Aryans” never actually migrated from west of the Indus Valley.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Study of pottery styles and cultural artifacts has led archaeologists such as Jim Shaffer of Case Western Reserve University to conclude that the Sindhu-Sarasvati culture exhibits a continuity that can be traced back to at least 8000 BC. Shaffer summarizes: "The shift by Harappans [after the drying up of the Sarasvati river around 1900 BC] is the only archaeologically documented west-to-east movement of human populations in South Asia before the first half of the first millennium BC." In other words, there has been no Aryan invasion.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term “Aryan” in Indian literature has no racial or linguistic connotations.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WHI.4 (c) to read as below: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listing the contributions in mathematics, art and architecture, technology and science, medicine, literature and history, language, education institutions, democracy and law of Hinduism (Sanatana Dharma);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This standard WHI.4 (c) is under “Classical Civilizations and Rise of Religious Traditions, 1000 b.c. (b.c.e.) to 500 a.d. (c.e.)” and would give the impression that Hinduism originated in the period 1000 BCE to 500 CE. This is very incorrect. As explained in WHI.3 (c), historians have compelling evidence of Hinduism’s origins as early as 8,000 BCE. Therefore the origin of Hinduism cannot be discussed as part of this period. It is suggested that this section build upon Hinduism as a civilizational and religious system and describes the various documented, cultural and scientific contributions of the Indian/Hindu civilization to mankind, in the form of Hindu numeral system / decimal system, mathematics, astronomy, science and technology, naval warfare, logic, laws and philosophy. Listing only such Christian/Roman as in other standards &amp; omitting similar and larger Hindu contributions is discriminating against Hinduism and denying students the awareness of progress done in the Eastern world.</a:t>
            </a:r>
            <a:endParaRPr sz="1400" b="0">
              <a:latin typeface="Arial"/>
              <a:ea typeface="Arial"/>
              <a:cs typeface="Arial"/>
              <a:sym typeface="Arial"/>
            </a:endParaRPr>
          </a:p>
        </p:txBody>
      </p:sp>
    </p:spTree>
    <p:extLst>
      <p:ext uri="{BB962C8B-B14F-4D97-AF65-F5344CB8AC3E}">
        <p14:creationId xmlns:p14="http://schemas.microsoft.com/office/powerpoint/2010/main" val="1905871068"/>
      </p:ext>
    </p:extLst>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69" name="Google Shape;1869;p3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870" name="Google Shape;1870;p33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83460053"/>
      </p:ext>
    </p:extLst>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Shape 1874"/>
        <p:cNvGrpSpPr/>
        <p:nvPr/>
      </p:nvGrpSpPr>
      <p:grpSpPr>
        <a:xfrm>
          <a:off x="0" y="0"/>
          <a:ext cx="0" cy="0"/>
          <a:chOff x="0" y="0"/>
          <a:chExt cx="0" cy="0"/>
        </a:xfrm>
      </p:grpSpPr>
      <p:sp>
        <p:nvSpPr>
          <p:cNvPr id="1875" name="Google Shape;1875;p3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1876" name="Google Shape;1876;p33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840716609"/>
      </p:ext>
    </p:extLst>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3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882" name="Google Shape;1882;p33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742077010"/>
      </p:ext>
    </p:extLst>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1887" name="Google Shape;1887;p3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888" name="Google Shape;1888;p34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Varnas were idealized in the Vedas to organize society equally by skill.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 more occupations developed in ancient India, jatis was used to describe divisions by occupation.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Jatis were governed by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Over many centuries, both varnas and jatis merged to become known today as a top-down, birth-based caste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400" b="0">
              <a:latin typeface="Arial"/>
              <a:ea typeface="Arial"/>
              <a:cs typeface="Arial"/>
              <a:sym typeface="Arial"/>
            </a:endParaRPr>
          </a:p>
        </p:txBody>
      </p:sp>
    </p:spTree>
    <p:extLst>
      <p:ext uri="{BB962C8B-B14F-4D97-AF65-F5344CB8AC3E}">
        <p14:creationId xmlns:p14="http://schemas.microsoft.com/office/powerpoint/2010/main" val="2569741774"/>
      </p:ext>
    </p:extLst>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3" name="Google Shape;1893;p3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894" name="Google Shape;1894;p34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43801237"/>
      </p:ext>
    </p:extLst>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899" name="Google Shape;1899;p3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00" name="Google Shape;1900;p3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458421899"/>
      </p:ext>
    </p:extLst>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sp>
        <p:nvSpPr>
          <p:cNvPr id="1905" name="Google Shape;1905;p34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06" name="Google Shape;1906;p34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06725453"/>
      </p:ext>
    </p:extLst>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Shape 1910"/>
        <p:cNvGrpSpPr/>
        <p:nvPr/>
      </p:nvGrpSpPr>
      <p:grpSpPr>
        <a:xfrm>
          <a:off x="0" y="0"/>
          <a:ext cx="0" cy="0"/>
          <a:chOff x="0" y="0"/>
          <a:chExt cx="0" cy="0"/>
        </a:xfrm>
      </p:grpSpPr>
      <p:sp>
        <p:nvSpPr>
          <p:cNvPr id="1911" name="Google Shape;1911;p34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912" name="Google Shape;1912;p34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their contributions to later civilizations by: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851939739"/>
      </p:ext>
    </p:extLst>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3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918" name="Google Shape;1918;p34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6974525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7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610" name="Google Shape;610;p7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Shape 1922"/>
        <p:cNvGrpSpPr/>
        <p:nvPr/>
      </p:nvGrpSpPr>
      <p:grpSpPr>
        <a:xfrm>
          <a:off x="0" y="0"/>
          <a:ext cx="0" cy="0"/>
          <a:chOff x="0" y="0"/>
          <a:chExt cx="0" cy="0"/>
        </a:xfrm>
      </p:grpSpPr>
      <p:sp>
        <p:nvSpPr>
          <p:cNvPr id="1923" name="Google Shape;1923;p3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924" name="Google Shape;1924;p34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83290680"/>
      </p:ext>
    </p:extLst>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sp>
        <p:nvSpPr>
          <p:cNvPr id="1929" name="Google Shape;1929;p3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30" name="Google Shape;1930;p35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902060590"/>
      </p:ext>
    </p:extLst>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sp>
        <p:nvSpPr>
          <p:cNvPr id="1935" name="Google Shape;1935;p3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936" name="Google Shape;1936;p35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84969119"/>
      </p:ext>
    </p:extLst>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1" name="Google Shape;1941;p3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42" name="Google Shape;1942;p35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717013900"/>
      </p:ext>
    </p:extLst>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Shape 1946"/>
        <p:cNvGrpSpPr/>
        <p:nvPr/>
      </p:nvGrpSpPr>
      <p:grpSpPr>
        <a:xfrm>
          <a:off x="0" y="0"/>
          <a:ext cx="0" cy="0"/>
          <a:chOff x="0" y="0"/>
          <a:chExt cx="0" cy="0"/>
        </a:xfrm>
      </p:grpSpPr>
      <p:sp>
        <p:nvSpPr>
          <p:cNvPr id="1947" name="Google Shape;1947;p3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48" name="Google Shape;1948;p35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834081811"/>
      </p:ext>
    </p:extLst>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Shape 1952"/>
        <p:cNvGrpSpPr/>
        <p:nvPr/>
      </p:nvGrpSpPr>
      <p:grpSpPr>
        <a:xfrm>
          <a:off x="0" y="0"/>
          <a:ext cx="0" cy="0"/>
          <a:chOff x="0" y="0"/>
          <a:chExt cx="0" cy="0"/>
        </a:xfrm>
      </p:grpSpPr>
      <p:sp>
        <p:nvSpPr>
          <p:cNvPr id="1953" name="Google Shape;1953;p3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54" name="Google Shape;1954;p3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 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869334279"/>
      </p:ext>
    </p:extLst>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35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60" name="Google Shape;1960;p35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02956698"/>
      </p:ext>
    </p:extLst>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sp>
        <p:nvSpPr>
          <p:cNvPr id="1965" name="Google Shape;1965;p3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66" name="Google Shape;1966;p35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579084892"/>
      </p:ext>
    </p:extLst>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Shape 1970"/>
        <p:cNvGrpSpPr/>
        <p:nvPr/>
      </p:nvGrpSpPr>
      <p:grpSpPr>
        <a:xfrm>
          <a:off x="0" y="0"/>
          <a:ext cx="0" cy="0"/>
          <a:chOff x="0" y="0"/>
          <a:chExt cx="0" cy="0"/>
        </a:xfrm>
      </p:grpSpPr>
      <p:sp>
        <p:nvSpPr>
          <p:cNvPr id="1971" name="Google Shape;1971;p35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72" name="Google Shape;1972;p35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919752591"/>
      </p:ext>
    </p:extLst>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sp>
        <p:nvSpPr>
          <p:cNvPr id="1977" name="Google Shape;1977;p35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78" name="Google Shape;1978;p35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180633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7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16" name="Google Shape;616;p7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3" name="Google Shape;1983;p35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84" name="Google Shape;1984;p35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350638043"/>
      </p:ext>
    </p:extLst>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Shape 1988"/>
        <p:cNvGrpSpPr/>
        <p:nvPr/>
      </p:nvGrpSpPr>
      <p:grpSpPr>
        <a:xfrm>
          <a:off x="0" y="0"/>
          <a:ext cx="0" cy="0"/>
          <a:chOff x="0" y="0"/>
          <a:chExt cx="0" cy="0"/>
        </a:xfrm>
      </p:grpSpPr>
      <p:sp>
        <p:nvSpPr>
          <p:cNvPr id="1989" name="Google Shape;1989;p36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990" name="Google Shape;1990;p36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176016799"/>
      </p:ext>
    </p:extLst>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5" name="Google Shape;1995;p3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1996" name="Google Shape;1996;p36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7480346"/>
      </p:ext>
    </p:extLst>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sp>
        <p:nvSpPr>
          <p:cNvPr id="2001" name="Google Shape;2001;p36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02" name="Google Shape;2002;p36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807019991"/>
      </p:ext>
    </p:extLst>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sp>
        <p:nvSpPr>
          <p:cNvPr id="2007" name="Google Shape;2007;p3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08" name="Google Shape;2008;p36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752598177"/>
      </p:ext>
    </p:extLst>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Shape 2012"/>
        <p:cNvGrpSpPr/>
        <p:nvPr/>
      </p:nvGrpSpPr>
      <p:grpSpPr>
        <a:xfrm>
          <a:off x="0" y="0"/>
          <a:ext cx="0" cy="0"/>
          <a:chOff x="0" y="0"/>
          <a:chExt cx="0" cy="0"/>
        </a:xfrm>
      </p:grpSpPr>
      <p:sp>
        <p:nvSpPr>
          <p:cNvPr id="2013" name="Google Shape;2013;p3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014" name="Google Shape;2014;p36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627971841"/>
      </p:ext>
    </p:extLst>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sp>
        <p:nvSpPr>
          <p:cNvPr id="2019" name="Google Shape;2019;p3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020" name="Google Shape;2020;p36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853355807"/>
      </p:ext>
    </p:extLst>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025" name="Google Shape;2025;p3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26" name="Google Shape;2026;p36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419152100"/>
      </p:ext>
    </p:extLst>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p36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32" name="Google Shape;2032;p36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869093389"/>
      </p:ext>
    </p:extLst>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Shape 2036"/>
        <p:cNvGrpSpPr/>
        <p:nvPr/>
      </p:nvGrpSpPr>
      <p:grpSpPr>
        <a:xfrm>
          <a:off x="0" y="0"/>
          <a:ext cx="0" cy="0"/>
          <a:chOff x="0" y="0"/>
          <a:chExt cx="0" cy="0"/>
        </a:xfrm>
      </p:grpSpPr>
      <p:sp>
        <p:nvSpPr>
          <p:cNvPr id="2037" name="Google Shape;2037;p36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38" name="Google Shape;2038;p36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3205974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7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22" name="Google Shape;622;p7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sp>
        <p:nvSpPr>
          <p:cNvPr id="2043" name="Google Shape;2043;p36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044" name="Google Shape;2044;p36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875901491"/>
      </p:ext>
    </p:extLst>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49" name="Google Shape;2049;p37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50" name="Google Shape;2050;p37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060235030"/>
      </p:ext>
    </p:extLst>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Shape 2054"/>
        <p:cNvGrpSpPr/>
        <p:nvPr/>
      </p:nvGrpSpPr>
      <p:grpSpPr>
        <a:xfrm>
          <a:off x="0" y="0"/>
          <a:ext cx="0" cy="0"/>
          <a:chOff x="0" y="0"/>
          <a:chExt cx="0" cy="0"/>
        </a:xfrm>
      </p:grpSpPr>
      <p:sp>
        <p:nvSpPr>
          <p:cNvPr id="2055" name="Google Shape;2055;p37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56" name="Google Shape;2056;p37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845642483"/>
      </p:ext>
    </p:extLst>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sp>
        <p:nvSpPr>
          <p:cNvPr id="2061" name="Google Shape;2061;p37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62" name="Google Shape;2062;p37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816508766"/>
      </p:ext>
    </p:extLst>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7" name="Google Shape;2067;p37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68" name="Google Shape;2068;p37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543379"/>
      </p:ext>
    </p:extLst>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3" name="Google Shape;2073;p37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074" name="Google Shape;2074;p37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611803289"/>
      </p:ext>
    </p:extLst>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Shape 2078"/>
        <p:cNvGrpSpPr/>
        <p:nvPr/>
      </p:nvGrpSpPr>
      <p:grpSpPr>
        <a:xfrm>
          <a:off x="0" y="0"/>
          <a:ext cx="0" cy="0"/>
          <a:chOff x="0" y="0"/>
          <a:chExt cx="0" cy="0"/>
        </a:xfrm>
      </p:grpSpPr>
      <p:sp>
        <p:nvSpPr>
          <p:cNvPr id="2079" name="Google Shape;2079;p37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080" name="Google Shape;2080;p37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716239408"/>
      </p:ext>
    </p:extLst>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sp>
        <p:nvSpPr>
          <p:cNvPr id="2085" name="Google Shape;2085;p37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086" name="Google Shape;2086;p37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239989408"/>
      </p:ext>
    </p:extLst>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Shape 2090"/>
        <p:cNvGrpSpPr/>
        <p:nvPr/>
      </p:nvGrpSpPr>
      <p:grpSpPr>
        <a:xfrm>
          <a:off x="0" y="0"/>
          <a:ext cx="0" cy="0"/>
          <a:chOff x="0" y="0"/>
          <a:chExt cx="0" cy="0"/>
        </a:xfrm>
      </p:grpSpPr>
      <p:sp>
        <p:nvSpPr>
          <p:cNvPr id="2091" name="Google Shape;2091;p37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92" name="Google Shape;2092;p37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53331281"/>
      </p:ext>
    </p:extLst>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Shape 2096"/>
        <p:cNvGrpSpPr/>
        <p:nvPr/>
      </p:nvGrpSpPr>
      <p:grpSpPr>
        <a:xfrm>
          <a:off x="0" y="0"/>
          <a:ext cx="0" cy="0"/>
          <a:chOff x="0" y="0"/>
          <a:chExt cx="0" cy="0"/>
        </a:xfrm>
      </p:grpSpPr>
      <p:sp>
        <p:nvSpPr>
          <p:cNvPr id="2097" name="Google Shape;2097;p37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98" name="Google Shape;2098;p37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889502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7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28" name="Google Shape;628;p7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37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04" name="Google Shape;2104;p37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129101407"/>
      </p:ext>
    </p:extLst>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Shape 2108"/>
        <p:cNvGrpSpPr/>
        <p:nvPr/>
      </p:nvGrpSpPr>
      <p:grpSpPr>
        <a:xfrm>
          <a:off x="0" y="0"/>
          <a:ext cx="0" cy="0"/>
          <a:chOff x="0" y="0"/>
          <a:chExt cx="0" cy="0"/>
        </a:xfrm>
      </p:grpSpPr>
      <p:sp>
        <p:nvSpPr>
          <p:cNvPr id="2109" name="Google Shape;2109;p38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10" name="Google Shape;2110;p38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77759792"/>
      </p:ext>
    </p:extLst>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5" name="Google Shape;2115;p3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16" name="Google Shape;2116;p38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2995145"/>
      </p:ext>
    </p:extLst>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Shape 2120"/>
        <p:cNvGrpSpPr/>
        <p:nvPr/>
      </p:nvGrpSpPr>
      <p:grpSpPr>
        <a:xfrm>
          <a:off x="0" y="0"/>
          <a:ext cx="0" cy="0"/>
          <a:chOff x="0" y="0"/>
          <a:chExt cx="0" cy="0"/>
        </a:xfrm>
      </p:grpSpPr>
      <p:sp>
        <p:nvSpPr>
          <p:cNvPr id="2121" name="Google Shape;2121;p38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22" name="Google Shape;2122;p38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081819294"/>
      </p:ext>
    </p:extLst>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p38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28" name="Google Shape;2128;p38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191308066"/>
      </p:ext>
    </p:extLst>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sp>
        <p:nvSpPr>
          <p:cNvPr id="2133" name="Google Shape;2133;p38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34" name="Google Shape;2134;p38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726659942"/>
      </p:ext>
    </p:extLst>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Shape 2138"/>
        <p:cNvGrpSpPr/>
        <p:nvPr/>
      </p:nvGrpSpPr>
      <p:grpSpPr>
        <a:xfrm>
          <a:off x="0" y="0"/>
          <a:ext cx="0" cy="0"/>
          <a:chOff x="0" y="0"/>
          <a:chExt cx="0" cy="0"/>
        </a:xfrm>
      </p:grpSpPr>
      <p:sp>
        <p:nvSpPr>
          <p:cNvPr id="2139" name="Google Shape;2139;p38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2140" name="Google Shape;2140;p38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40041019"/>
      </p:ext>
    </p:extLst>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sp>
        <p:nvSpPr>
          <p:cNvPr id="2145" name="Google Shape;2145;p38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Other</a:t>
            </a:r>
            <a:endParaRPr sz="2200" b="0">
              <a:solidFill>
                <a:schemeClr val="dk1"/>
              </a:solidFill>
            </a:endParaRPr>
          </a:p>
        </p:txBody>
      </p:sp>
      <p:sp>
        <p:nvSpPr>
          <p:cNvPr id="2146" name="Google Shape;2146;p38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086634364"/>
      </p:ext>
    </p:extLst>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Shape 2150"/>
        <p:cNvGrpSpPr/>
        <p:nvPr/>
      </p:nvGrpSpPr>
      <p:grpSpPr>
        <a:xfrm>
          <a:off x="0" y="0"/>
          <a:ext cx="0" cy="0"/>
          <a:chOff x="0" y="0"/>
          <a:chExt cx="0" cy="0"/>
        </a:xfrm>
      </p:grpSpPr>
      <p:sp>
        <p:nvSpPr>
          <p:cNvPr id="2151" name="Google Shape;2151;p38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52" name="Google Shape;2152;p38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944847010"/>
      </p:ext>
    </p:extLst>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Shape 2156"/>
        <p:cNvGrpSpPr/>
        <p:nvPr/>
      </p:nvGrpSpPr>
      <p:grpSpPr>
        <a:xfrm>
          <a:off x="0" y="0"/>
          <a:ext cx="0" cy="0"/>
          <a:chOff x="0" y="0"/>
          <a:chExt cx="0" cy="0"/>
        </a:xfrm>
      </p:grpSpPr>
      <p:sp>
        <p:nvSpPr>
          <p:cNvPr id="2157" name="Google Shape;2157;p38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58" name="Google Shape;2158;p38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7296796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634" name="Google Shape;634;p7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Shape 2162"/>
        <p:cNvGrpSpPr/>
        <p:nvPr/>
      </p:nvGrpSpPr>
      <p:grpSpPr>
        <a:xfrm>
          <a:off x="0" y="0"/>
          <a:ext cx="0" cy="0"/>
          <a:chOff x="0" y="0"/>
          <a:chExt cx="0" cy="0"/>
        </a:xfrm>
      </p:grpSpPr>
      <p:sp>
        <p:nvSpPr>
          <p:cNvPr id="2163" name="Google Shape;2163;p38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64" name="Google Shape;2164;p38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828676142"/>
      </p:ext>
    </p:extLst>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69" name="Google Shape;2169;p3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170" name="Google Shape;2170;p39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466208803"/>
      </p:ext>
    </p:extLst>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Shape 2174"/>
        <p:cNvGrpSpPr/>
        <p:nvPr/>
      </p:nvGrpSpPr>
      <p:grpSpPr>
        <a:xfrm>
          <a:off x="0" y="0"/>
          <a:ext cx="0" cy="0"/>
          <a:chOff x="0" y="0"/>
          <a:chExt cx="0" cy="0"/>
        </a:xfrm>
      </p:grpSpPr>
      <p:sp>
        <p:nvSpPr>
          <p:cNvPr id="2175" name="Google Shape;2175;p39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76" name="Google Shape;2176;p39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050718503"/>
      </p:ext>
    </p:extLst>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sp>
        <p:nvSpPr>
          <p:cNvPr id="2181" name="Google Shape;2181;p39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82" name="Google Shape;2182;p39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42988789"/>
      </p:ext>
    </p:extLst>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Shape 2186"/>
        <p:cNvGrpSpPr/>
        <p:nvPr/>
      </p:nvGrpSpPr>
      <p:grpSpPr>
        <a:xfrm>
          <a:off x="0" y="0"/>
          <a:ext cx="0" cy="0"/>
          <a:chOff x="0" y="0"/>
          <a:chExt cx="0" cy="0"/>
        </a:xfrm>
      </p:grpSpPr>
      <p:sp>
        <p:nvSpPr>
          <p:cNvPr id="2187" name="Google Shape;2187;p39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Other</a:t>
            </a:r>
            <a:endParaRPr sz="2200" b="0">
              <a:solidFill>
                <a:schemeClr val="dk1"/>
              </a:solidFill>
            </a:endParaRPr>
          </a:p>
        </p:txBody>
      </p:sp>
      <p:sp>
        <p:nvSpPr>
          <p:cNvPr id="2188" name="Google Shape;2188;p39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848552860"/>
      </p:ext>
    </p:extLst>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sp>
        <p:nvSpPr>
          <p:cNvPr id="2193" name="Google Shape;2193;p39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194" name="Google Shape;2194;p39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993523179"/>
      </p:ext>
    </p:extLst>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Shape 2198"/>
        <p:cNvGrpSpPr/>
        <p:nvPr/>
      </p:nvGrpSpPr>
      <p:grpSpPr>
        <a:xfrm>
          <a:off x="0" y="0"/>
          <a:ext cx="0" cy="0"/>
          <a:chOff x="0" y="0"/>
          <a:chExt cx="0" cy="0"/>
        </a:xfrm>
      </p:grpSpPr>
      <p:sp>
        <p:nvSpPr>
          <p:cNvPr id="2199" name="Google Shape;2199;p39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Other</a:t>
            </a:r>
            <a:endParaRPr sz="2200" b="0">
              <a:solidFill>
                <a:schemeClr val="dk1"/>
              </a:solidFill>
            </a:endParaRPr>
          </a:p>
        </p:txBody>
      </p:sp>
      <p:sp>
        <p:nvSpPr>
          <p:cNvPr id="2200" name="Google Shape;2200;p39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770215531"/>
      </p:ext>
    </p:extLst>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5" name="Google Shape;2205;p39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06" name="Google Shape;2206;p39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032927817"/>
      </p:ext>
    </p:extLst>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sp>
        <p:nvSpPr>
          <p:cNvPr id="2211" name="Google Shape;2211;p4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212" name="Google Shape;2212;p4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strongly suggest that this standard be rewritten as it is currently factually incorrect. I suggest the standard should read</a:t>
            </a:r>
            <a:endParaRPr sz="1400" b="0">
              <a:latin typeface="Arial"/>
              <a:ea typeface="Arial"/>
              <a:cs typeface="Arial"/>
              <a:sym typeface="Arial"/>
            </a:endParaRPr>
          </a:p>
        </p:txBody>
      </p:sp>
    </p:spTree>
    <p:extLst>
      <p:ext uri="{BB962C8B-B14F-4D97-AF65-F5344CB8AC3E}">
        <p14:creationId xmlns:p14="http://schemas.microsoft.com/office/powerpoint/2010/main" val="1769018648"/>
      </p:ext>
    </p:extLst>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7" name="Google Shape;2217;p40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18" name="Google Shape;2218;p40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41242283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7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40" name="Google Shape;640;p7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Shape 2222"/>
        <p:cNvGrpSpPr/>
        <p:nvPr/>
      </p:nvGrpSpPr>
      <p:grpSpPr>
        <a:xfrm>
          <a:off x="0" y="0"/>
          <a:ext cx="0" cy="0"/>
          <a:chOff x="0" y="0"/>
          <a:chExt cx="0" cy="0"/>
        </a:xfrm>
      </p:grpSpPr>
      <p:sp>
        <p:nvSpPr>
          <p:cNvPr id="2223" name="Google Shape;2223;p40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24" name="Google Shape;2224;p40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723758080"/>
      </p:ext>
    </p:extLst>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29" name="Google Shape;2229;p40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230" name="Google Shape;2230;p40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p:txBody>
      </p:sp>
    </p:spTree>
    <p:extLst>
      <p:ext uri="{BB962C8B-B14F-4D97-AF65-F5344CB8AC3E}">
        <p14:creationId xmlns:p14="http://schemas.microsoft.com/office/powerpoint/2010/main" val="1520057175"/>
      </p:ext>
    </p:extLst>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Shape 2234"/>
        <p:cNvGrpSpPr/>
        <p:nvPr/>
      </p:nvGrpSpPr>
      <p:grpSpPr>
        <a:xfrm>
          <a:off x="0" y="0"/>
          <a:ext cx="0" cy="0"/>
          <a:chOff x="0" y="0"/>
          <a:chExt cx="0" cy="0"/>
        </a:xfrm>
      </p:grpSpPr>
      <p:sp>
        <p:nvSpPr>
          <p:cNvPr id="2235" name="Google Shape;2235;p4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36" name="Google Shape;2236;p4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007341248"/>
      </p:ext>
    </p:extLst>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Shape 2240"/>
        <p:cNvGrpSpPr/>
        <p:nvPr/>
      </p:nvGrpSpPr>
      <p:grpSpPr>
        <a:xfrm>
          <a:off x="0" y="0"/>
          <a:ext cx="0" cy="0"/>
          <a:chOff x="0" y="0"/>
          <a:chExt cx="0" cy="0"/>
        </a:xfrm>
      </p:grpSpPr>
      <p:sp>
        <p:nvSpPr>
          <p:cNvPr id="2241" name="Google Shape;2241;p4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42" name="Google Shape;2242;p4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Needs to change this. India's time of Vedant era is greatest in all aspect. Student will learn this.  </a:t>
            </a:r>
            <a:endParaRPr sz="1400" b="0">
              <a:latin typeface="Arial"/>
              <a:ea typeface="Arial"/>
              <a:cs typeface="Arial"/>
              <a:sym typeface="Arial"/>
            </a:endParaRPr>
          </a:p>
        </p:txBody>
      </p:sp>
    </p:spTree>
    <p:extLst>
      <p:ext uri="{BB962C8B-B14F-4D97-AF65-F5344CB8AC3E}">
        <p14:creationId xmlns:p14="http://schemas.microsoft.com/office/powerpoint/2010/main" val="4089033471"/>
      </p:ext>
    </p:extLst>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Shape 2246"/>
        <p:cNvGrpSpPr/>
        <p:nvPr/>
      </p:nvGrpSpPr>
      <p:grpSpPr>
        <a:xfrm>
          <a:off x="0" y="0"/>
          <a:ext cx="0" cy="0"/>
          <a:chOff x="0" y="0"/>
          <a:chExt cx="0" cy="0"/>
        </a:xfrm>
      </p:grpSpPr>
      <p:sp>
        <p:nvSpPr>
          <p:cNvPr id="2247" name="Google Shape;2247;p4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48" name="Google Shape;2248;p4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956726094"/>
      </p:ext>
    </p:extLst>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40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409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54" name="Google Shape;2254;p40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534317231"/>
      </p:ext>
    </p:extLst>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Shape 2258"/>
        <p:cNvGrpSpPr/>
        <p:nvPr/>
      </p:nvGrpSpPr>
      <p:grpSpPr>
        <a:xfrm>
          <a:off x="0" y="0"/>
          <a:ext cx="0" cy="0"/>
          <a:chOff x="0" y="0"/>
          <a:chExt cx="0" cy="0"/>
        </a:xfrm>
      </p:grpSpPr>
      <p:sp>
        <p:nvSpPr>
          <p:cNvPr id="2259" name="Google Shape;2259;p4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260" name="Google Shape;2260;p41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78974986"/>
      </p:ext>
    </p:extLst>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Shape 2264"/>
        <p:cNvGrpSpPr/>
        <p:nvPr/>
      </p:nvGrpSpPr>
      <p:grpSpPr>
        <a:xfrm>
          <a:off x="0" y="0"/>
          <a:ext cx="0" cy="0"/>
          <a:chOff x="0" y="0"/>
          <a:chExt cx="0" cy="0"/>
        </a:xfrm>
      </p:grpSpPr>
      <p:sp>
        <p:nvSpPr>
          <p:cNvPr id="2265" name="Google Shape;2265;p4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66" name="Google Shape;2266;p41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6705574"/>
      </p:ext>
    </p:extLst>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4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2272" name="Google Shape;2272;p41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85660278"/>
      </p:ext>
    </p:extLst>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sp>
        <p:nvSpPr>
          <p:cNvPr id="2277" name="Google Shape;2277;p4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78" name="Google Shape;2278;p41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 it is currently factually incorrect. I suggest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understand the civilizations of Persia,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China in terms of chronology, geography,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structures, government, economy, religion,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origins, early 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p:txBody>
      </p:sp>
    </p:spTree>
    <p:extLst>
      <p:ext uri="{BB962C8B-B14F-4D97-AF65-F5344CB8AC3E}">
        <p14:creationId xmlns:p14="http://schemas.microsoft.com/office/powerpoint/2010/main" val="10839237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7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46" name="Google Shape;646;p7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Shape 2282"/>
        <p:cNvGrpSpPr/>
        <p:nvPr/>
      </p:nvGrpSpPr>
      <p:grpSpPr>
        <a:xfrm>
          <a:off x="0" y="0"/>
          <a:ext cx="0" cy="0"/>
          <a:chOff x="0" y="0"/>
          <a:chExt cx="0" cy="0"/>
        </a:xfrm>
      </p:grpSpPr>
      <p:sp>
        <p:nvSpPr>
          <p:cNvPr id="2283" name="Google Shape;2283;p4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284" name="Google Shape;2284;p41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rewritten as it is currently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factually incorrect. I suggest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should read: WHI.4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 will apply social science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skills to understand the civilizations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Persia, India, and China in terms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chronology, geography, social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structures, government, economy,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religion, and contributions to later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its origins, early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development, and the civilizational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made.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Valley. The whole Aryan Invasion Theory and Migration Theory has been falsified by Indian Archeaologists and Historians based on new research.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scholars on the origins of Indian civilization have proved conclusively that theories are wrong,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bullying of Hindu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also note that while the standard does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mention caste, the curriculum framework refers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Varnas were idealized in the Vedas to organize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equally by skill.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As more occupations developed in ancient India, jatis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was used to describe divisions by occupation.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Jatis were governed by birth and varnas were flexible. Caste is a derogatory and divisive method introduced by Britishers into India to Divide and Rule.</a:t>
            </a:r>
            <a:endParaRPr sz="1400" b="0">
              <a:latin typeface="Arial"/>
              <a:ea typeface="Arial"/>
              <a:cs typeface="Arial"/>
              <a:sym typeface="Arial"/>
            </a:endParaRPr>
          </a:p>
        </p:txBody>
      </p:sp>
    </p:spTree>
    <p:extLst>
      <p:ext uri="{BB962C8B-B14F-4D97-AF65-F5344CB8AC3E}">
        <p14:creationId xmlns:p14="http://schemas.microsoft.com/office/powerpoint/2010/main" val="2139436785"/>
      </p:ext>
    </p:extLst>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Shape 2300"/>
        <p:cNvGrpSpPr/>
        <p:nvPr/>
      </p:nvGrpSpPr>
      <p:grpSpPr>
        <a:xfrm>
          <a:off x="0" y="0"/>
          <a:ext cx="0" cy="0"/>
          <a:chOff x="0" y="0"/>
          <a:chExt cx="0" cy="0"/>
        </a:xfrm>
      </p:grpSpPr>
      <p:sp>
        <p:nvSpPr>
          <p:cNvPr id="2301" name="Google Shape;2301;p4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02" name="Google Shape;2302;p41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3158906556"/>
      </p:ext>
    </p:extLst>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Shape 2306"/>
        <p:cNvGrpSpPr/>
        <p:nvPr/>
      </p:nvGrpSpPr>
      <p:grpSpPr>
        <a:xfrm>
          <a:off x="0" y="0"/>
          <a:ext cx="0" cy="0"/>
          <a:chOff x="0" y="0"/>
          <a:chExt cx="0" cy="0"/>
        </a:xfrm>
      </p:grpSpPr>
      <p:sp>
        <p:nvSpPr>
          <p:cNvPr id="2307" name="Google Shape;2307;p41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08" name="Google Shape;2308;p41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 WHI.4 The student will apply social science skills to understand the civilizations of Persia, India, and China in terms of chronology, geography, social structures, government, economy, religion, and contributions to later civilizations by: b)locating India in time and place, including its origins, early development, and the civilizational contributions made.</a:t>
            </a:r>
            <a:endParaRPr sz="1400" b="0">
              <a:latin typeface="Arial"/>
              <a:ea typeface="Arial"/>
              <a:cs typeface="Arial"/>
              <a:sym typeface="Arial"/>
            </a:endParaRPr>
          </a:p>
        </p:txBody>
      </p:sp>
    </p:spTree>
    <p:extLst>
      <p:ext uri="{BB962C8B-B14F-4D97-AF65-F5344CB8AC3E}">
        <p14:creationId xmlns:p14="http://schemas.microsoft.com/office/powerpoint/2010/main" val="2628349933"/>
      </p:ext>
    </p:extLst>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Shape 2312"/>
        <p:cNvGrpSpPr/>
        <p:nvPr/>
      </p:nvGrpSpPr>
      <p:grpSpPr>
        <a:xfrm>
          <a:off x="0" y="0"/>
          <a:ext cx="0" cy="0"/>
          <a:chOff x="0" y="0"/>
          <a:chExt cx="0" cy="0"/>
        </a:xfrm>
      </p:grpSpPr>
      <p:sp>
        <p:nvSpPr>
          <p:cNvPr id="2313" name="Google Shape;2313;p4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14" name="Google Shape;2314;p41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WHI.4 an additional substandard should be added to explore Sikhism which was founded in 15th Century India (pre-partition). Our recommendation is to add this in as an additional substandard after substandard d on Buddhism, and before substandards e-f on China.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skills to understand the civilizations of Persia, India and China in terms of chronology, geography, social structures, government, economy, religion and contributions to later civilizations by describing the origins, beliefs, traditions, customs and spread of Sikhism.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 - Sikhism was founded by Guru Nanak in South Asia, in a part of Northern India called the Punjab, which is now split between present day India and Pakistan. Sikhism grew as a major religion across India and other parts of South Asia under the leadership of ten Gurus from 1469-1708 during the time of the Mughal Empire. Guru Nanak, (1469-1539), made four long journeys over a period of twenty-four years. He went Eastwards, then Southwards to Sri Lanka, returning via Gujarat and Rajasthan, and later journeyed Northwards into the Himalayas as far as Tibet. He then went Westwards towards the Middle East, to Mecca and Medina, returning through Iran, Iraq, Uzbekistan, and Afghanistan. Through each encounter there was a call for practicing integrity and truthful living, and followers of Guru Nanak’s teachings became known as Sikhs. The growth of Sikhism greatly influenced the society, culture and language particularly in Punjab where the majority of followers still live and practice the religion, as well as in other parts of India and South Asia where there are smaller Sikh communities. Guru Nanak and subsequent Gurus reformed many cultural practices which were embedded in society through their revolutionary teachings of equality and social justice. For example, they spoke out against the caste system which was prevalent at the time, promoted equality for all genders, and fought for the religious freedom of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Sikhism: Monotheism - belief in One God, the Creator, inherent in all living beings; Living a truthful life through the threefold motto of remembering God, earning an honest living, and sharing with others; Belief in ten Gurus and the sacred scripture, Guru Granth Sahib, as the permanent and eternal Guru. Core Values: equality, compassion, selfless service, and upholding social justice. Spread throughout Punjab and other parts of India and South Asia during the time of the ten Gurus.’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52392025"/>
      </p:ext>
    </p:extLst>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Why are we still using Euro-centric geographic language like "Near East"?</a:t>
            </a:r>
            <a:endParaRPr sz="1400" b="0">
              <a:latin typeface="Arial"/>
              <a:ea typeface="Arial"/>
              <a:cs typeface="Arial"/>
              <a:sym typeface="Arial"/>
            </a:endParaRPr>
          </a:p>
        </p:txBody>
      </p:sp>
    </p:spTree>
    <p:extLst>
      <p:ext uri="{BB962C8B-B14F-4D97-AF65-F5344CB8AC3E}">
        <p14:creationId xmlns:p14="http://schemas.microsoft.com/office/powerpoint/2010/main" val="516360189"/>
      </p:ext>
    </p:extLst>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substandard 5f includes a lot of dead men - can we have more women representation in this list</a:t>
            </a:r>
            <a:endParaRPr sz="1400" b="0">
              <a:latin typeface="Arial"/>
              <a:ea typeface="Arial"/>
              <a:cs typeface="Arial"/>
              <a:sym typeface="Arial"/>
            </a:endParaRPr>
          </a:p>
        </p:txBody>
      </p:sp>
    </p:spTree>
    <p:extLst>
      <p:ext uri="{BB962C8B-B14F-4D97-AF65-F5344CB8AC3E}">
        <p14:creationId xmlns:p14="http://schemas.microsoft.com/office/powerpoint/2010/main" val="4176713715"/>
      </p:ext>
    </p:extLst>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0" name="Google Shape;100;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standard's focus on Europe seems disproportionate within the curriculum. Why does a civilization that only had approximately 1 million people get about 3 weeks within the curriculum when many other civilizations get far less, e.g. Han China with 60 million (1 week); Islamic civilizations (2 weeks)?</a:t>
            </a:r>
            <a:endParaRPr sz="1400" b="0">
              <a:latin typeface="Arial"/>
              <a:ea typeface="Arial"/>
              <a:cs typeface="Arial"/>
              <a:sym typeface="Arial"/>
            </a:endParaRPr>
          </a:p>
        </p:txBody>
      </p:sp>
    </p:spTree>
    <p:extLst>
      <p:ext uri="{BB962C8B-B14F-4D97-AF65-F5344CB8AC3E}">
        <p14:creationId xmlns:p14="http://schemas.microsoft.com/office/powerpoint/2010/main" val="1453280172"/>
      </p:ext>
    </p:extLst>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06" name="Google Shape;106;p9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 to omit the suffix “the Great” for Alexander in WHI.5(e).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WHI.5 (e)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evaluating the significance of the conquest of Greece by Macedonia and the formation and spread of Hellenistic culture by Alexander of Macedonia;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Historians are quite unanimous that there is little evidence to attribute “the Great” to Alexander of Macedonia. The only primary sources at our disposal are sketchy Roman/Greek records and even there, it is quite clear that Alexander was nothing more than a glorified warmonger and warrior causing death and destruction wherever he went. It is also evident from the same records that Alexander promoted slavery including taking women and children as slaves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0681780"/>
      </p:ext>
    </p:extLst>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9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12" name="Google Shape;112;p9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 to omit the suffix “the Great” for Alexander.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WHI.5 (e)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evaluating the significance of the conquest of Greece by Macedonia and the formation and spread of Hellenistic culture by Alexander of Macedonia;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Historians are quite unanimous that there is little evidence to attribute “the Great” to Alexander of Macedonia. The only primary sources at our disposal are sketchy Roman/Greek records and even there, it is quite clear that Alexander was nothing more than a glorified warmonger and warrior causing death and destruction wherever he went. It is also evident from the same records that Alexander promoted slavery including taking women and children as slaves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36639073"/>
      </p:ext>
    </p:extLst>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18" name="Google Shape;118;p12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 to omit the suffix “the Great” for Alexander.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WHI.5 (e)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evaluating the significance of the conquest of Greece by Macedonia and the formation and spread of Hellenistic culture by Alexander of Macedonia;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Historians are quite unanimous that there is little evidence to attribute “the Great” to Alexander of Macedonia. The only primary sources at our disposal are sketchy Roman/Greek records and even there, it is quite clear that Alexander was nothing more than a glorified warmonger and warrior causing death and destruction wherever he went. It is also evident from the same records that Alexander promoted slavery including taking women and children as slaves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1720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36" name="Google Shape;136;p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WHI.4 is factually incorrect as scholarship on Aryan migrations has shifted significantly over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past decade, particularly with new archaeological evidence suggesting that ancient Indians or “Aryans”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actually migrated from west of the Indus Valley. There is still ongoing and rigorous academic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debate amongst historians, archaeologists, and other scholars on the origins of Indian civilization, so while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school districts and textbook publishers are increasingly accepting the origins as disputed, they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 failing to encourage students to critically explore the issues surrounding the various theories. By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accepting this revision, the state is perpetuating inaccuracies and racist, colonial stereotypes, teaching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VA students incorrect content which will leave them ill-prepared for our increasingly diverse state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globalized world. It can also lead to discrimination and bullying of Hindu students. I would like to also note that while the standard does not mention caste, the curriculum framework refers mentions it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caste system did not fully emerge until later in Indian history, but its roots are in the varnas and the jati system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7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52" name="Google Shape;652;p7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First point, I strongly feel Standard WHI.4 does not stand any merit and is debunked by many researchers. There have been numerous papers presented and archaeological evidences from "Harrappan Era" brought to light which suggest large scale migration of Europeans to central Asia never happened. As this topic is disputed and various facts are emerging, it demands extreme peer review, facts checking and further research. Various publishing houses, research institutions and universities are accepting the original theory as disputed.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If the state authorities fail to look into the inaccuracies of original theory, they will encourage, colonial stereotypes, cultural appropriation and ignorance. This could affect  Hindu students adversly.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Second point, regarding cast system, the standard says: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caste system did not fully emerge until later in Indian history, but its roots are in the varnas and the jati system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Varnas were idealized in the Vedas to organize society equally by skill.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As more occupations developed in ancient India, jatis was used to describe divisions by occupation.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Jatis were governed by birth.</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Over many centuries, both Varnas and jatis merged to become known today as a top-down, birth-based caste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 word is Portuguese derived and is from colonial era. There is strong difference between meaning of caste and Varna. VDOE should look into this matter and not include caste system into its curriculum. Continuing use of this topic will lead to discrimination and bullying of Hindu students. Just the way slavery should not be associated with Christianity, cast system should not be associated with Hinduism. In 2015 VDOE staff was informed about this and it is high time VDOE takes action to remove it from curriculam.</a:t>
            </a:r>
            <a:endParaRPr sz="1200" b="0">
              <a:latin typeface="Arial"/>
              <a:ea typeface="Arial"/>
              <a:cs typeface="Arial"/>
              <a:sym typeface="Arial"/>
            </a:endParaRPr>
          </a:p>
        </p:txBody>
      </p:sp>
    </p:spTree>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4" name="Google Shape;124;p12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is currently factually incorrect. I suggest the 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WHI.4 The student will apply social science skills to understand the civilizations of Persia, India, and China in terms of chronology, geography, social structures, government, economy, religion, and contributions to later civilizations by: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b)locating India in time and place, including its origins, early development, and the civilizational contributions made. </a:t>
            </a:r>
            <a:endParaRPr sz="1400" b="0">
              <a:latin typeface="Arial"/>
              <a:ea typeface="Arial"/>
              <a:cs typeface="Arial"/>
              <a:sym typeface="Arial"/>
            </a:endParaRPr>
          </a:p>
        </p:txBody>
      </p:sp>
    </p:spTree>
    <p:extLst>
      <p:ext uri="{BB962C8B-B14F-4D97-AF65-F5344CB8AC3E}">
        <p14:creationId xmlns:p14="http://schemas.microsoft.com/office/powerpoint/2010/main" val="730151313"/>
      </p:ext>
    </p:extLst>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30" name="Google Shape;130;p13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request that "The Great" be dropped while refering to Alexander as he was warrior who caused nothing but death and destruction. It just doesn't make sense to call such a person Great.</a:t>
            </a:r>
            <a:endParaRPr sz="1400" b="0">
              <a:latin typeface="Arial"/>
              <a:ea typeface="Arial"/>
              <a:cs typeface="Arial"/>
              <a:sym typeface="Arial"/>
            </a:endParaRPr>
          </a:p>
        </p:txBody>
      </p:sp>
    </p:spTree>
    <p:extLst>
      <p:ext uri="{BB962C8B-B14F-4D97-AF65-F5344CB8AC3E}">
        <p14:creationId xmlns:p14="http://schemas.microsoft.com/office/powerpoint/2010/main" val="3969837764"/>
      </p:ext>
    </p:extLst>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36" name="Google Shape;136;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4155088740"/>
      </p:ext>
    </p:extLst>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42" name="Google Shape;142;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722343081"/>
      </p:ext>
    </p:extLst>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8" name="Google Shape;148;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83548944"/>
      </p:ext>
    </p:extLst>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54" name="Google Shape;154;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58094763"/>
      </p:ext>
    </p:extLst>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60" name="Google Shape;160;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14366649"/>
      </p:ext>
    </p:extLst>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66" name="Google Shape;166;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34714063"/>
      </p:ext>
    </p:extLst>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72" name="Google Shape;172;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73947615"/>
      </p:ext>
    </p:extLst>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78" name="Google Shape;178;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447569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7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658" name="Google Shape;658;p7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I would like to also note that while the standard does not mention caste, the curriculum framework refers mentions it as:</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 caste system did not fully emerge until later in Indian history, but its roots are in the varnas and the jati system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Varnas were idealized in the Vedas to organize society equally by skill.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As more occupations developed in ancient India, jatis was used to describe divisions by occupation. </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Jatis were governed by birth.</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	Over many centuries, both varnas and jatis merged to become known today as a top-down, birth-based caste system.”</a:t>
            </a:r>
            <a:endParaRPr sz="1100" b="0">
              <a:latin typeface="Arial"/>
              <a:ea typeface="Arial"/>
              <a:cs typeface="Arial"/>
              <a:sym typeface="Arial"/>
            </a:endParaRPr>
          </a:p>
          <a:p>
            <a:pPr marL="0" lvl="0" indent="0" algn="l" rtl="0">
              <a:spcBef>
                <a:spcPts val="0"/>
              </a:spcBef>
              <a:spcAft>
                <a:spcPts val="0"/>
              </a:spcAft>
              <a:buClr>
                <a:schemeClr val="dk1"/>
              </a:buClr>
              <a:buSzPts val="2800"/>
              <a:buFont typeface="Arial"/>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84" name="Google Shape;184;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412970214"/>
      </p:ext>
    </p:extLst>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90" name="Google Shape;190;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4293773555"/>
      </p:ext>
    </p:extLst>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96" name="Google Shape;196;p32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 to omit the suffix “the Great” for Alexander. Please review what should be the criteria for this suffix and evaluate whether "Alexander of Macedonia" qualifies for this title.</a:t>
            </a:r>
            <a:endParaRPr sz="1400" b="0">
              <a:latin typeface="Arial"/>
              <a:ea typeface="Arial"/>
              <a:cs typeface="Arial"/>
              <a:sym typeface="Arial"/>
            </a:endParaRPr>
          </a:p>
        </p:txBody>
      </p:sp>
    </p:spTree>
    <p:extLst>
      <p:ext uri="{BB962C8B-B14F-4D97-AF65-F5344CB8AC3E}">
        <p14:creationId xmlns:p14="http://schemas.microsoft.com/office/powerpoint/2010/main" val="3224693301"/>
      </p:ext>
    </p:extLst>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2" name="Google Shape;202;p33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 to omit the suffix “the Great” for Alexander.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reword WHI.5 (e) 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evaluating the significance of the conquest of Greece by Macedonia and the formation and spread of Hellenistic culture by Alexander of Macedonia;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Explanation: Historians are quite unanimous that there is little evidence to attribute “the Great” to Alexander of Macedonia. The only primary sources at our disposal are sketchy Roman/Greek records and even there, it is quite clear that Alexander was nothing more than a glorified warmonger and warrior causing death and destruction wherever he went. It is also evident from the same records that Alexander promoted slavery including taking women and children as slaves</a:t>
            </a:r>
            <a:endParaRPr sz="1400" b="0">
              <a:latin typeface="Arial"/>
              <a:ea typeface="Arial"/>
              <a:cs typeface="Arial"/>
              <a:sym typeface="Arial"/>
            </a:endParaRPr>
          </a:p>
        </p:txBody>
      </p:sp>
    </p:spTree>
    <p:extLst>
      <p:ext uri="{BB962C8B-B14F-4D97-AF65-F5344CB8AC3E}">
        <p14:creationId xmlns:p14="http://schemas.microsoft.com/office/powerpoint/2010/main" val="4159000789"/>
      </p:ext>
    </p:extLst>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208" name="Google Shape;208;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ancient Greece in terms of its impact on Western ADD "and Middle Eastern" civilization ADD "s"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describing the cultural development of Athens and Sparta, with emphasis on the significance of citizenship and the development of democracy ADD "in Athens and of the military state in Sparta";</a:t>
            </a:r>
            <a:endParaRPr sz="1400" b="0">
              <a:latin typeface="Arial"/>
              <a:ea typeface="Arial"/>
              <a:cs typeface="Arial"/>
              <a:sym typeface="Arial"/>
            </a:endParaRPr>
          </a:p>
        </p:txBody>
      </p:sp>
    </p:spTree>
    <p:extLst>
      <p:ext uri="{BB962C8B-B14F-4D97-AF65-F5344CB8AC3E}">
        <p14:creationId xmlns:p14="http://schemas.microsoft.com/office/powerpoint/2010/main" val="1686980439"/>
      </p:ext>
    </p:extLst>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 e, 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WHI.6c: Why are we considering aqueducts a Roman innovation and not also an Incan one?  This is just one example of standards that seem narrowminded and disrespectful toward native culture.  WHI.6ef Why are we still using Euro-centric geographic language like "Near East"?</a:t>
            </a:r>
            <a:endParaRPr sz="1400" b="0">
              <a:latin typeface="Arial"/>
              <a:ea typeface="Arial"/>
              <a:cs typeface="Arial"/>
              <a:sym typeface="Arial"/>
            </a:endParaRPr>
          </a:p>
        </p:txBody>
      </p:sp>
    </p:spTree>
    <p:extLst>
      <p:ext uri="{BB962C8B-B14F-4D97-AF65-F5344CB8AC3E}">
        <p14:creationId xmlns:p14="http://schemas.microsoft.com/office/powerpoint/2010/main" val="1440115652"/>
      </p:ext>
    </p:extLst>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connecting back to previous comment about pacing, this unit of Rome ( to be taught in 3-4 weeks) sends another message about the importance of western societies</a:t>
            </a:r>
            <a:endParaRPr sz="1400" b="0">
              <a:latin typeface="Arial"/>
              <a:ea typeface="Arial"/>
              <a:cs typeface="Arial"/>
              <a:sym typeface="Arial"/>
            </a:endParaRPr>
          </a:p>
        </p:txBody>
      </p:sp>
    </p:spTree>
    <p:extLst>
      <p:ext uri="{BB962C8B-B14F-4D97-AF65-F5344CB8AC3E}">
        <p14:creationId xmlns:p14="http://schemas.microsoft.com/office/powerpoint/2010/main" val="3601569720"/>
      </p:ext>
    </p:extLst>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0" name="Google Shape;100;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Like Greece, this standard seems disproportionate and questionably presented within the curriculum. Why are three weeks spent on the Romans when so little time is given to non-European cultures and civilizations of the same era? Also, the content in the textbook and curriculum focuses almost entirely on "military geniuses" (an oft-repeated term for leaders) and hardly any attention is given to normal people who lived in that era, particularly enslaved people. For example, the textbook neutrally describes Crassus - a wealthy politician who joined Caesar - for one paragraph, but does not mention his practice of army decimation (killing 1/10 of all soldiers) or how he brutally crushed an enslaved people's revolt.</a:t>
            </a:r>
            <a:endParaRPr sz="1400" b="0">
              <a:latin typeface="Arial"/>
              <a:ea typeface="Arial"/>
              <a:cs typeface="Arial"/>
              <a:sym typeface="Arial"/>
            </a:endParaRPr>
          </a:p>
        </p:txBody>
      </p:sp>
    </p:spTree>
    <p:extLst>
      <p:ext uri="{BB962C8B-B14F-4D97-AF65-F5344CB8AC3E}">
        <p14:creationId xmlns:p14="http://schemas.microsoft.com/office/powerpoint/2010/main" val="3906972524"/>
      </p:ext>
    </p:extLst>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06" name="Google Shape;106;p5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WHII.6: The student will apply social science skills to understand the political, cultural, geographic, and economic conditions in Asia from about 1500 A.D. (C.E) to about 1800 A.D. (C.E) by c) describing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65232321"/>
      </p:ext>
    </p:extLst>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2" name="Google Shape;112;p5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WHII.6: The student will apply social science skills to understand the political, cultural, geographic, and economic conditions in Asia from about 1500 A.D. (C.E) to about 1800 A.D. (C.E) by c) describing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589699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8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670" name="Google Shape;670;p8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18" name="Google Shape;118;p9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and incorrect history about Indian history by focusing only on the barbaric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p:txBody>
      </p:sp>
    </p:spTree>
    <p:extLst>
      <p:ext uri="{BB962C8B-B14F-4D97-AF65-F5344CB8AC3E}">
        <p14:creationId xmlns:p14="http://schemas.microsoft.com/office/powerpoint/2010/main" val="1616907425"/>
      </p:ext>
    </p:extLst>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124" name="Google Shape;124;p9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and incorrect history about Indian history by focusing only on the barbaric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p:txBody>
      </p:sp>
    </p:spTree>
    <p:extLst>
      <p:ext uri="{BB962C8B-B14F-4D97-AF65-F5344CB8AC3E}">
        <p14:creationId xmlns:p14="http://schemas.microsoft.com/office/powerpoint/2010/main" val="3822805316"/>
      </p:ext>
    </p:extLst>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30" name="Google Shape;130;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4181456755"/>
      </p:ext>
    </p:extLst>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42" name="Google Shape;142;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 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589796879"/>
      </p:ext>
    </p:extLst>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48" name="Google Shape;148;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59567622"/>
      </p:ext>
    </p:extLst>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54" name="Google Shape;154;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62381753"/>
      </p:ext>
    </p:extLst>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60" name="Google Shape;160;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80079645"/>
      </p:ext>
    </p:extLst>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66" name="Google Shape;166;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81515814"/>
      </p:ext>
    </p:extLst>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72" name="Google Shape;172;p22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describing India, including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period, Mughal Empire, Maratha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Empire, Vijayanagara Empire,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development of other regional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kingdoms as well as the coastal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a:t>
            </a:r>
            <a:endParaRPr sz="1400" b="0">
              <a:latin typeface="Arial"/>
              <a:ea typeface="Arial"/>
              <a:cs typeface="Arial"/>
              <a:sym typeface="Arial"/>
            </a:endParaRPr>
          </a:p>
        </p:txBody>
      </p:sp>
    </p:spTree>
    <p:extLst>
      <p:ext uri="{BB962C8B-B14F-4D97-AF65-F5344CB8AC3E}">
        <p14:creationId xmlns:p14="http://schemas.microsoft.com/office/powerpoint/2010/main" val="3143181093"/>
      </p:ext>
    </p:extLst>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78" name="Google Shape;178;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726356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676" name="Google Shape;676;p8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 Samples of curricular and instructional resources can be found at </a:t>
            </a:r>
            <a:r>
              <a:rPr lang="en" sz="1400" b="0" u="sng">
                <a:solidFill>
                  <a:schemeClr val="hlink"/>
                </a:solidFill>
                <a:latin typeface="Arial"/>
                <a:ea typeface="Arial"/>
                <a:cs typeface="Arial"/>
                <a:sym typeface="Arial"/>
                <a:hlinkClick r:id="rId3"/>
              </a:rPr>
              <a:t>https://www.sikhcoalition.org/get-involved/resources-for-educators/middle-high-school-resources/</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84" name="Google Shape;184;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35341744"/>
      </p:ext>
    </p:extLst>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90" name="Google Shape;190;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3072787906"/>
      </p:ext>
    </p:extLst>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96" name="Google Shape;196;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 f, g</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786711779"/>
      </p:ext>
    </p:extLst>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02" name="Google Shape;202;p25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rewritten as it currently prevents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from learning the full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the political and economic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conditions in Asia by eliminating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other regional kingdoms and empires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had an important impact on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other parts of Asia. I suggest the standard should read: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p:txBody>
      </p:sp>
    </p:spTree>
    <p:extLst>
      <p:ext uri="{BB962C8B-B14F-4D97-AF65-F5344CB8AC3E}">
        <p14:creationId xmlns:p14="http://schemas.microsoft.com/office/powerpoint/2010/main" val="1459267509"/>
      </p:ext>
    </p:extLst>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08" name="Google Shape;208;p25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Emphasis on Mughal Empire and other regional empires like the Maratha Empire</a:t>
            </a:r>
            <a:endParaRPr sz="1400" b="0">
              <a:latin typeface="Arial"/>
              <a:ea typeface="Arial"/>
              <a:cs typeface="Arial"/>
              <a:sym typeface="Arial"/>
            </a:endParaRPr>
          </a:p>
        </p:txBody>
      </p:sp>
    </p:spTree>
    <p:extLst>
      <p:ext uri="{BB962C8B-B14F-4D97-AF65-F5344CB8AC3E}">
        <p14:creationId xmlns:p14="http://schemas.microsoft.com/office/powerpoint/2010/main" val="1075203704"/>
      </p:ext>
    </p:extLst>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14" name="Google Shape;214;p26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Describing Mughal Empire alongside other regional empires such as Maratha empire, Vijaynagara empire, etc. </a:t>
            </a:r>
            <a:endParaRPr sz="1400" b="0">
              <a:latin typeface="Arial"/>
              <a:ea typeface="Arial"/>
              <a:cs typeface="Arial"/>
              <a:sym typeface="Arial"/>
            </a:endParaRPr>
          </a:p>
        </p:txBody>
      </p:sp>
    </p:spTree>
    <p:extLst>
      <p:ext uri="{BB962C8B-B14F-4D97-AF65-F5344CB8AC3E}">
        <p14:creationId xmlns:p14="http://schemas.microsoft.com/office/powerpoint/2010/main" val="1907735926"/>
      </p:ext>
    </p:extLst>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20" name="Google Shape;220;p26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Describing Mughal Empire alongside other regional empires such as Maratha empire, Vijaynagara empire, etc. </a:t>
            </a:r>
            <a:endParaRPr sz="1400" b="0">
              <a:latin typeface="Arial"/>
              <a:ea typeface="Arial"/>
              <a:cs typeface="Arial"/>
              <a:sym typeface="Arial"/>
            </a:endParaRPr>
          </a:p>
        </p:txBody>
      </p:sp>
    </p:spTree>
    <p:extLst>
      <p:ext uri="{BB962C8B-B14F-4D97-AF65-F5344CB8AC3E}">
        <p14:creationId xmlns:p14="http://schemas.microsoft.com/office/powerpoint/2010/main" val="3099983863"/>
      </p:ext>
    </p:extLst>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a:t>
            </a:r>
            <a:endParaRPr sz="2200" b="0">
              <a:solidFill>
                <a:schemeClr val="dk1"/>
              </a:solidFill>
            </a:endParaRPr>
          </a:p>
        </p:txBody>
      </p:sp>
      <p:sp>
        <p:nvSpPr>
          <p:cNvPr id="226" name="Google Shape;226;p27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rewritten as it currently prevents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from learning the full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of the political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economic conditions in Asia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eliminating the other regional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kingdoms and empires that had 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important impact on India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other parts of Asia. I suggest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should read: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WHII.6: The student will apply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 skills to understand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political, cultural, geographic,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economic conditions in Asia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from about 1500 A.D. (C.E)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about 1800 A.D. (C.E)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describing India, including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period, Mughal Empire, Maratha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Empire, Vijayanagara Empire,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development of other regional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kingdoms as well as the coastal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trade;</a:t>
            </a:r>
            <a:endParaRPr sz="1400" b="0">
              <a:latin typeface="Arial"/>
              <a:ea typeface="Arial"/>
              <a:cs typeface="Arial"/>
              <a:sym typeface="Arial"/>
            </a:endParaRPr>
          </a:p>
        </p:txBody>
      </p:sp>
    </p:spTree>
    <p:extLst>
      <p:ext uri="{BB962C8B-B14F-4D97-AF65-F5344CB8AC3E}">
        <p14:creationId xmlns:p14="http://schemas.microsoft.com/office/powerpoint/2010/main" val="822530807"/>
      </p:ext>
    </p:extLst>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2" name="Google Shape;232;p27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trades with both European and Asian states.  The empire began to decline after rebellions by Hindu kingdoms and Sikhs, and the rise of the Hindu Maratha empires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WHI.6c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currently prevents students from learning the full history of the political and economic conditions in Asia by eliminating the other regional kingdoms and empires that hadn’t an important impact on India and other parts of. Asia.  I suggest that standard should read: WHI.6: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p:txBody>
      </p:sp>
    </p:spTree>
    <p:extLst>
      <p:ext uri="{BB962C8B-B14F-4D97-AF65-F5344CB8AC3E}">
        <p14:creationId xmlns:p14="http://schemas.microsoft.com/office/powerpoint/2010/main" val="2062620391"/>
      </p:ext>
    </p:extLst>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38" name="Google Shape;238;p29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currently prevents students from learning the full history of the political and economic conditions in Asia by eliminating the other regional kingdoms and empires that hadn’t an important impact on India and other parts of. Asia.  I suggest that standard should rad: WHI.6: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 as the coastal trade;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about Indian history by focusing only on the Mughal Empire and consequently marginalizing the contributions made by other kingdoms and empires.  The Mughal Empire trades with both European and Asian states.  The empire began to decline after rebellions by Hindu kingdoms and Sikhs, and the rise of the Hindu Maratha empires in the late 1600s.  The Maratha empire lasted until 1818.  Most of southern India remained independent and continued international trade.  The Vijayanagara Empire ruled much of southern India from the 14th to 17th century.</a:t>
            </a:r>
            <a:endParaRPr sz="1400" b="0">
              <a:latin typeface="Arial"/>
              <a:ea typeface="Arial"/>
              <a:cs typeface="Arial"/>
              <a:sym typeface="Arial"/>
            </a:endParaRPr>
          </a:p>
        </p:txBody>
      </p:sp>
    </p:spTree>
    <p:extLst>
      <p:ext uri="{BB962C8B-B14F-4D97-AF65-F5344CB8AC3E}">
        <p14:creationId xmlns:p14="http://schemas.microsoft.com/office/powerpoint/2010/main" val="30971650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8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82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682" name="Google Shape;682;p82"/>
          <p:cNvSpPr txBox="1">
            <a:spLocks noGrp="1"/>
          </p:cNvSpPr>
          <p:nvPr>
            <p:ph type="subTitle" idx="1"/>
          </p:nvPr>
        </p:nvSpPr>
        <p:spPr>
          <a:xfrm>
            <a:off x="0" y="8962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WHI.14 is factually incorrect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scholarship on Aryan migrations has shifted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significantly over the past decade, particularly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with new archaeological evidence suggesting that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ancient Indians or “Aryans” never actually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migrated from west of the Indus Valley. There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still ongoing and rigorous academic debate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amongst historians, archaeologists, and other</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 on the origins of Indian civilization, 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while school districts and textbook publishers are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increasingly accepting the origins as disputed,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they are failing to encourage students to critically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explore the issues surrounding the various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theories. By not accepting this revision, the state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is perpetuating inaccuracies and racist, colonial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stereotypes, teaching VA students incorrect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content which will leave them ill-prepared for our</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increasingly diverse state and globalized world.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It can also lead to discrimination and bullying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44" name="Google Shape;244;p29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and incorrect history about Indian history by focusing only on the barbaric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Great Chola Empire and the development of other regional kingdoms as well as the coastal trade;</a:t>
            </a:r>
            <a:endParaRPr sz="1400" b="0">
              <a:latin typeface="Arial"/>
              <a:ea typeface="Arial"/>
              <a:cs typeface="Arial"/>
              <a:sym typeface="Arial"/>
            </a:endParaRPr>
          </a:p>
        </p:txBody>
      </p:sp>
    </p:spTree>
    <p:extLst>
      <p:ext uri="{BB962C8B-B14F-4D97-AF65-F5344CB8AC3E}">
        <p14:creationId xmlns:p14="http://schemas.microsoft.com/office/powerpoint/2010/main" val="3951716743"/>
      </p:ext>
    </p:extLst>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393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250" name="Google Shape;250;p39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strongly suggest that this standard be rewritten as it currently prevents students from learning the full history of the political and economic conditions in Asia by eliminating the other regional kingdoms and empires that had an important impact on India and other parts of Asia. I suggest the standard should read: This standard is inaccurate as a result of major omissions. It prevents students from learning the full history of the political and economic conditions in Asia by eliminating the other significant kingdoms and empires that had an important impact on India and other parts of Asia. By not accepting this revision, the state will further perpetuate colonial stereotypes and incorrect history about Indian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focusing only on the barbaric Mughal Empire and consequently marginalizing the contributions made by other kingdoms and empires. The Mughal Empire traded with both European and Asian states. The empire began to decline after 4 the Mughal Empire and coastal trade; WHII.6: The student will apply social science skills to understand the political, cultural, geographic, and economic conditions in Asia from about 1500 A.D. (C.E) to about 1800 A.D. (C.E) by c) describing India, including the period, Mughal Empire, Maratha Empire, Vijayanagara Empire, and the development of other regional kingdoms as wellas the coastal trade</a:t>
            </a:r>
            <a:endParaRPr sz="1400" b="0">
              <a:latin typeface="Arial"/>
              <a:ea typeface="Arial"/>
              <a:cs typeface="Arial"/>
              <a:sym typeface="Arial"/>
            </a:endParaRPr>
          </a:p>
        </p:txBody>
      </p:sp>
    </p:spTree>
    <p:extLst>
      <p:ext uri="{BB962C8B-B14F-4D97-AF65-F5344CB8AC3E}">
        <p14:creationId xmlns:p14="http://schemas.microsoft.com/office/powerpoint/2010/main" val="1941051210"/>
      </p:ext>
    </p:extLst>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a:t>
            </a:r>
            <a:endParaRPr sz="2200" b="0">
              <a:solidFill>
                <a:schemeClr val="dk1"/>
              </a:solidFill>
            </a:endParaRPr>
          </a:p>
        </p:txBody>
      </p:sp>
      <p:sp>
        <p:nvSpPr>
          <p:cNvPr id="256" name="Google Shape;256;p41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dirty="0">
              <a:latin typeface="Arial"/>
              <a:ea typeface="Arial"/>
              <a:cs typeface="Arial"/>
              <a:sym typeface="Arial"/>
            </a:endParaRPr>
          </a:p>
          <a:p>
            <a:pPr marL="0" lvl="0" indent="0" algn="l" rtl="0">
              <a:lnSpc>
                <a:spcPct val="100000"/>
              </a:lnSpc>
              <a:spcBef>
                <a:spcPts val="0"/>
              </a:spcBef>
              <a:spcAft>
                <a:spcPts val="0"/>
              </a:spcAft>
              <a:buSzPts val="2800"/>
              <a:buNone/>
            </a:pPr>
            <a:r>
              <a:rPr lang="en" sz="1600" dirty="0">
                <a:latin typeface="Arial"/>
                <a:ea typeface="Arial"/>
                <a:cs typeface="Arial"/>
                <a:sym typeface="Arial"/>
              </a:rPr>
              <a:t>c</a:t>
            </a:r>
            <a:endParaRPr sz="160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I strongly suggest that this standard</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be rewritten as it currently prevents</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students from learning the full</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history of the political and</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economic conditions in Asia by</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eliminating the other regional</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kingdoms and empires that had an</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important impact on India and</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other parts of Asia. I suggest the</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standard should read:</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This standard is inaccurate as a result of major</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omissions. It prevents students from learning the full</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history of the political and economic conditions in</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Asia by eliminating the other significant kingdoms</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and empires that had an important impact on India</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and other parts of Asia. By not accepting this</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revision, the state will further perpetuate colonial</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stereotypes about Indian history by focusing only on</a:t>
            </a:r>
            <a:endParaRPr sz="1400" b="0" dirty="0">
              <a:latin typeface="Arial"/>
              <a:ea typeface="Arial"/>
              <a:cs typeface="Arial"/>
              <a:sym typeface="Arial"/>
            </a:endParaRPr>
          </a:p>
          <a:p>
            <a:pPr marL="0" lvl="0" indent="0" algn="l" rtl="0">
              <a:lnSpc>
                <a:spcPct val="100000"/>
              </a:lnSpc>
              <a:spcBef>
                <a:spcPts val="0"/>
              </a:spcBef>
              <a:spcAft>
                <a:spcPts val="0"/>
              </a:spcAft>
              <a:buSzPts val="2800"/>
              <a:buNone/>
            </a:pPr>
            <a:r>
              <a:rPr lang="en" sz="1400" b="0" dirty="0">
                <a:latin typeface="Arial"/>
                <a:ea typeface="Arial"/>
                <a:cs typeface="Arial"/>
                <a:sym typeface="Arial"/>
              </a:rPr>
              <a:t>the Mughal Empire which is an invading force outside of India who have ensured the systematic killing of Hindus and ensuring all wealth is taken out.  There are several kingdoms which are far more powerful than Mughals including the Marathas, Vijayanagara Empire, Ahom Dynasty. Those empires need mention and not the Mughals.</a:t>
            </a:r>
            <a:endParaRPr sz="1400" b="0" dirty="0">
              <a:latin typeface="Arial"/>
              <a:ea typeface="Arial"/>
              <a:cs typeface="Arial"/>
              <a:sym typeface="Arial"/>
            </a:endParaRPr>
          </a:p>
        </p:txBody>
      </p:sp>
    </p:spTree>
    <p:extLst>
      <p:ext uri="{BB962C8B-B14F-4D97-AF65-F5344CB8AC3E}">
        <p14:creationId xmlns:p14="http://schemas.microsoft.com/office/powerpoint/2010/main" val="2461693795"/>
      </p:ext>
    </p:extLst>
  </p:cSld>
  <p:clrMapOvr>
    <a:masterClrMapping/>
  </p:clrMapOvr>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262" name="Google Shape;262;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f</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assessing the economic structure of Rome, Rome’s imperial conquests, and the Pax Romana; ADD "adoption of Christianity as the state religion;" and</a:t>
            </a:r>
            <a:endParaRPr sz="1400" b="0">
              <a:latin typeface="Arial"/>
              <a:ea typeface="Arial"/>
              <a:cs typeface="Arial"/>
              <a:sym typeface="Arial"/>
            </a:endParaRPr>
          </a:p>
        </p:txBody>
      </p:sp>
    </p:spTree>
    <p:extLst>
      <p:ext uri="{BB962C8B-B14F-4D97-AF65-F5344CB8AC3E}">
        <p14:creationId xmlns:p14="http://schemas.microsoft.com/office/powerpoint/2010/main" val="245112705"/>
      </p:ext>
    </p:extLst>
  </p:cSld>
  <p:clrMapOvr>
    <a:masterClrMapping/>
  </p:clrMapOvr>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88" name="Google Shape;88;p1"/>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WH1.7b “Heresies such as Arianism and Donatism sometimes divided Christians.” These heresies are too specific and obscure to be included in a high school world history course.  SOL treatment of other world religions does not include knowing the names of past heretical groups that no longer have significant following.</a:t>
            </a:r>
            <a:endParaRPr sz="1400" b="0">
              <a:latin typeface="Arial"/>
              <a:ea typeface="Arial"/>
              <a:cs typeface="Arial"/>
              <a:sym typeface="Arial"/>
            </a:endParaRPr>
          </a:p>
        </p:txBody>
      </p:sp>
    </p:spTree>
    <p:extLst>
      <p:ext uri="{BB962C8B-B14F-4D97-AF65-F5344CB8AC3E}">
        <p14:creationId xmlns:p14="http://schemas.microsoft.com/office/powerpoint/2010/main" val="767332792"/>
      </p:ext>
    </p:extLst>
  </p:cSld>
  <p:clrMapOvr>
    <a:masterClrMapping/>
  </p:clrMapOvr>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Both 7b and 7c are not needed.  It is repetitive and unnecessarily detailed. </a:t>
            </a:r>
            <a:endParaRPr sz="1400" b="0">
              <a:latin typeface="Arial"/>
              <a:ea typeface="Arial"/>
              <a:cs typeface="Arial"/>
              <a:sym typeface="Arial"/>
            </a:endParaRPr>
          </a:p>
        </p:txBody>
      </p:sp>
    </p:spTree>
    <p:extLst>
      <p:ext uri="{BB962C8B-B14F-4D97-AF65-F5344CB8AC3E}">
        <p14:creationId xmlns:p14="http://schemas.microsoft.com/office/powerpoint/2010/main" val="78787301"/>
      </p:ext>
    </p:extLst>
  </p:cSld>
  <p:clrMapOvr>
    <a:masterClrMapping/>
  </p:clrMapOvr>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0" name="Google Shape;100;p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separated unit seems out of place (we're expected to trace christianity from Roman Empire to the Middle Ages without students historical context of the Middle Ages)  should be included within Ancient Rome and than added to Middle Ages (the way it was with the 2008 version)</a:t>
            </a:r>
            <a:endParaRPr sz="1400" b="0">
              <a:latin typeface="Arial"/>
              <a:ea typeface="Arial"/>
              <a:cs typeface="Arial"/>
              <a:sym typeface="Arial"/>
            </a:endParaRPr>
          </a:p>
        </p:txBody>
      </p:sp>
    </p:spTree>
    <p:extLst>
      <p:ext uri="{BB962C8B-B14F-4D97-AF65-F5344CB8AC3E}">
        <p14:creationId xmlns:p14="http://schemas.microsoft.com/office/powerpoint/2010/main" val="1285469454"/>
      </p:ext>
    </p:extLst>
  </p:cSld>
  <p:clrMapOvr>
    <a:masterClrMapping/>
  </p:clrMapOvr>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06" name="Google Shape;106;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Why is so much attention given to Europe and Christianity across the curriculum (Rome, Byzantine, Frankish empire, Holy Roman Empire, and special weeks focused on it), when other world religions (Judaism, Hinduism, Buddhism, Islam) get relatively little (token) attention?</a:t>
            </a:r>
            <a:endParaRPr sz="1400" b="0">
              <a:latin typeface="Arial"/>
              <a:ea typeface="Arial"/>
              <a:cs typeface="Arial"/>
              <a:sym typeface="Arial"/>
            </a:endParaRPr>
          </a:p>
        </p:txBody>
      </p:sp>
    </p:spTree>
    <p:extLst>
      <p:ext uri="{BB962C8B-B14F-4D97-AF65-F5344CB8AC3E}">
        <p14:creationId xmlns:p14="http://schemas.microsoft.com/office/powerpoint/2010/main" val="2129608135"/>
      </p:ext>
    </p:extLst>
  </p:cSld>
  <p:clrMapOvr>
    <a:masterClrMapping/>
  </p:clrMapOvr>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12" name="Google Shape;112;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665753934"/>
      </p:ext>
    </p:extLst>
  </p:cSld>
  <p:clrMapOvr>
    <a:masterClrMapping/>
  </p:clrMapOvr>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18" name="Google Shape;118;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3192054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ge4085f854d_0_1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82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688" name="Google Shape;688;ge4085f854d_0_161"/>
          <p:cNvSpPr txBox="1">
            <a:spLocks noGrp="1"/>
          </p:cNvSpPr>
          <p:nvPr>
            <p:ph type="subTitle" idx="1"/>
          </p:nvPr>
        </p:nvSpPr>
        <p:spPr>
          <a:xfrm>
            <a:off x="0" y="8962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I would like to also note that while the standard</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does not mention caste, the curriculum framework</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refers mentions it as: “The caste system did not</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fully emerge until later in Indian history, but its</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roots are in the varnas and the jati system. Varnas</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were idealized in the Vedas to organize society</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equally by skill. As more occupations developed</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in ancient India, jatis was used to describe</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divisions by occupation. Jatis were governed by birth.</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 Over many centuries, both varnas and jatis</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merged to become known today as a top-down,</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birth-based caste system.”</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There is no mention in the standard to the origin</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of a system that is rooted in a social hierarchy</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identified by the Portuguese as “casta.” By</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including this concept in the curriculum</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framework, the VDOE is not only digressing from</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the standards, but also perpetuating a racist</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colonial theory perpetuated by the British, </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about people of Indian origin</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which will misinform students and lead to</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discrimination and bullying of Hindu students.</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This was brought up directly to VDOE staff in</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2015 so it is surprising that six years later and</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after being debunked by multiple reputable</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historians, scholars, and researchers, we are still</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having this discussion. I am calling for the</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removal of caste from the curriculum frameworks</a:t>
            </a:r>
            <a:r>
              <a:rPr lang="en" sz="1000" b="0">
                <a:latin typeface="Arial"/>
                <a:ea typeface="Arial"/>
                <a:cs typeface="Arial"/>
                <a:sym typeface="Arial"/>
              </a:rPr>
              <a:t>.</a:t>
            </a:r>
            <a:endParaRPr sz="1000" b="0">
              <a:latin typeface="Arial"/>
              <a:ea typeface="Arial"/>
              <a:cs typeface="Arial"/>
              <a:sym typeface="Arial"/>
            </a:endParaRPr>
          </a:p>
        </p:txBody>
      </p:sp>
    </p:spTree>
  </p:cSld>
  <p:clrMapOvr>
    <a:masterClrMapping/>
  </p:clrMapOvr>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24" name="Google Shape;124;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14937808"/>
      </p:ext>
    </p:extLst>
  </p:cSld>
  <p:clrMapOvr>
    <a:masterClrMapping/>
  </p:clrMapOvr>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30" name="Google Shape;130;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31633535"/>
      </p:ext>
    </p:extLst>
  </p:cSld>
  <p:clrMapOvr>
    <a:masterClrMapping/>
  </p:clrMapOvr>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6" name="Google Shape;136;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05060789"/>
      </p:ext>
    </p:extLst>
  </p:cSld>
  <p:clrMapOvr>
    <a:masterClrMapping/>
  </p:clrMapOvr>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42" name="Google Shape;142;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50378428"/>
      </p:ext>
    </p:extLst>
  </p:cSld>
  <p:clrMapOvr>
    <a:masterClrMapping/>
  </p:clrMapOvr>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48" name="Google Shape;148;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33596620"/>
      </p:ext>
    </p:extLst>
  </p:cSld>
  <p:clrMapOvr>
    <a:masterClrMapping/>
  </p:clrMapOvr>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54" name="Google Shape;154;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77786165"/>
      </p:ext>
    </p:extLst>
  </p:cSld>
  <p:clrMapOvr>
    <a:masterClrMapping/>
  </p:clrMapOvr>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0" name="Google Shape;160;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033557222"/>
      </p:ext>
    </p:extLst>
  </p:cSld>
  <p:clrMapOvr>
    <a:masterClrMapping/>
  </p:clrMapOvr>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66" name="Google Shape;166;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292543596"/>
      </p:ext>
    </p:extLst>
  </p:cSld>
  <p:clrMapOvr>
    <a:masterClrMapping/>
  </p:clrMapOvr>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72" name="Google Shape;172;p29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Add - West African contributions to Christianity and Islam</a:t>
            </a:r>
            <a:endParaRPr sz="1400" b="0">
              <a:latin typeface="Arial"/>
              <a:ea typeface="Arial"/>
              <a:cs typeface="Arial"/>
              <a:sym typeface="Arial"/>
            </a:endParaRPr>
          </a:p>
        </p:txBody>
      </p:sp>
    </p:spTree>
    <p:extLst>
      <p:ext uri="{BB962C8B-B14F-4D97-AF65-F5344CB8AC3E}">
        <p14:creationId xmlns:p14="http://schemas.microsoft.com/office/powerpoint/2010/main" val="793468780"/>
      </p:ext>
    </p:extLst>
  </p:cSld>
  <p:clrMapOvr>
    <a:masterClrMapping/>
  </p:clrMapOvr>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78" name="Google Shape;178;p3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36, STANDARD WHI.7a, Essential Knowledge, Origins of Christianity, Retain and Revise: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Had its roots in Judaism; first adherents including Jesus were Jews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Was led by Jesus of Nazareth, who was Christians proclaimed the messiah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Conflicted with polytheistic beliefs of Roman Empire”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The Standard of Learning rightly recognizes Christianity’s roots in Judaism. The standard should likewise recognize that Jesus, his associates, and Christianity’s first adherents were Jews. Understanding Jesus lived fully as a Jew throughout his life and that his Jewishness was the source and context for his teaching reinforces student comprehension of Christianity’s origins. Additionally, divorcing Jesus and early Christians from their Jewishness may reinforce anti-Jewish theologies such as supersession. (See Frontline, PBS https://www.pbs.org/wgbh/pages/frontline/shows/religion/jesus/bornliveddied.html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Unlike the titles of religious offices (e.g. pope, rabbi, imam, etc.), religious titles that are primarily theological statements about the individual’s relationship to the divine (e.g. Jesus Christ, Saint Paul, Prophet Muhammad) are not appropriate for public school textbooks. Texts need to clarify that these are religious titles used by believers of a certain faith, as in “Muhammad, believed to be a prophet by Muslims…” In the case of Jesus of Nazareth, “Messiah” is a religious title and should appear in lowercase with the qualification that this is a specific Christian belief. It is important that the Standards of Learning reinforce respect for all traditions and differentiate between historical facts, titles of office, and religious belief.</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36, STANDARD WHI.7a, Essential Knowledge, Beliefs, traditions, and practices of Christianity, Retain and Revise: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Monotheism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Jesus as both son and incarnation of God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Life after death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New Testament, containing accounts of the life and teachings of Jesus, as well as writings of early Christians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Christian doctrines established by early church councils”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As with other founders of religions, claims of divinity are beliefs specific to a particular religion. As such, the word “son” should appear in lowercase since belief is specific to Christianity. It is important that the Standards of Learning reinforce respect for all traditions so this standard should reflect this ideal.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951363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e4085f854d_0_1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83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694" name="Google Shape;694;ge4085f854d_0_166"/>
          <p:cNvSpPr txBox="1">
            <a:spLocks noGrp="1"/>
          </p:cNvSpPr>
          <p:nvPr>
            <p:ph type="subTitle" idx="1"/>
          </p:nvPr>
        </p:nvSpPr>
        <p:spPr>
          <a:xfrm>
            <a:off x="0" y="8962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Standard WHI.14 is factually incorrect as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scholarship on Aryan migrations has shifted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significantly over the past decade, particularly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with new archaeological evidence suggesting that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ancient Indians or “Aryans” never actually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migrated from west of the Indus Valley. There is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still ongoing and rigorous academic debate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amongst historians, archaeologists, and other</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scholars on the origins of Indian civilization, so</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while school districts and textbook publishers are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increasingly accepting the origins as disputed,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they are failing to encourage students to critically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explore the issues surrounding the various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theories. By not accepting this revision, the state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is perpetuating inaccuracies and racist, colonial</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stereotypes, teaching VA students incorrect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content which will leave them ill-prepared for our</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increasingly diverse state and globalized world.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It can also lead to discrimination and bullying of</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Hindu students.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000" b="0">
              <a:latin typeface="Arial"/>
              <a:ea typeface="Arial"/>
              <a:cs typeface="Arial"/>
              <a:sym typeface="Arial"/>
            </a:endParaRPr>
          </a:p>
        </p:txBody>
      </p:sp>
    </p:spTree>
  </p:cSld>
  <p:clrMapOvr>
    <a:masterClrMapping/>
  </p:clrMapOvr>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184" name="Google Shape;184;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explaining the unifying role of theADD  "Catholic" Church in ADD "Western" Europe after the collapse of Rome;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sequencing events related to the spread and influence of Christianity and the Catholic Church throughout ADD "Western" Europe.</a:t>
            </a:r>
            <a:endParaRPr sz="1400" b="0">
              <a:latin typeface="Arial"/>
              <a:ea typeface="Arial"/>
              <a:cs typeface="Arial"/>
              <a:sym typeface="Arial"/>
            </a:endParaRPr>
          </a:p>
        </p:txBody>
      </p:sp>
    </p:spTree>
    <p:extLst>
      <p:ext uri="{BB962C8B-B14F-4D97-AF65-F5344CB8AC3E}">
        <p14:creationId xmlns:p14="http://schemas.microsoft.com/office/powerpoint/2010/main" val="140236750"/>
      </p:ext>
    </p:extLst>
  </p:cSld>
  <p:clrMapOvr>
    <a:masterClrMapping/>
  </p:clrMapOvr>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88" name="Google Shape;88;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Like Greece and Rome, this standard seems disproportionate and questionably presented within the curriculum. Why are so many weeks disproportionately focused on European history when this is supposed to be a world history class?</a:t>
            </a:r>
            <a:endParaRPr sz="1400" b="0">
              <a:latin typeface="Arial"/>
              <a:ea typeface="Arial"/>
              <a:cs typeface="Arial"/>
              <a:sym typeface="Arial"/>
            </a:endParaRPr>
          </a:p>
        </p:txBody>
      </p:sp>
    </p:spTree>
    <p:extLst>
      <p:ext uri="{BB962C8B-B14F-4D97-AF65-F5344CB8AC3E}">
        <p14:creationId xmlns:p14="http://schemas.microsoft.com/office/powerpoint/2010/main" val="968437067"/>
      </p:ext>
    </p:extLst>
  </p:cSld>
  <p:clrMapOvr>
    <a:masterClrMapping/>
  </p:clrMapOvr>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0" name="Google Shape;100;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1193448408"/>
      </p:ext>
    </p:extLst>
  </p:cSld>
  <p:clrMapOvr>
    <a:masterClrMapping/>
  </p:clrMapOvr>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06" name="Google Shape;106;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161001848"/>
      </p:ext>
    </p:extLst>
  </p:cSld>
  <p:clrMapOvr>
    <a:masterClrMapping/>
  </p:clrMapOvr>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2" name="Google Shape;112;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81448313"/>
      </p:ext>
    </p:extLst>
  </p:cSld>
  <p:clrMapOvr>
    <a:masterClrMapping/>
  </p:clrMapOvr>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8" name="Google Shape;118;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52224997"/>
      </p:ext>
    </p:extLst>
  </p:cSld>
  <p:clrMapOvr>
    <a:masterClrMapping/>
  </p:clrMapOvr>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4" name="Google Shape;124;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06214970"/>
      </p:ext>
    </p:extLst>
  </p:cSld>
  <p:clrMapOvr>
    <a:masterClrMapping/>
  </p:clrMapOvr>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0" name="Google Shape;130;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39328999"/>
      </p:ext>
    </p:extLst>
  </p:cSld>
  <p:clrMapOvr>
    <a:masterClrMapping/>
  </p:clrMapOvr>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36" name="Google Shape;136;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43984554"/>
      </p:ext>
    </p:extLst>
  </p:cSld>
  <p:clrMapOvr>
    <a:masterClrMapping/>
  </p:clrMapOvr>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42" name="Google Shape;142;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296142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e4085f854d_0_17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83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Other</a:t>
            </a:r>
            <a:endParaRPr sz="2200" b="0">
              <a:solidFill>
                <a:schemeClr val="dk1"/>
              </a:solidFill>
            </a:endParaRPr>
          </a:p>
        </p:txBody>
      </p:sp>
      <p:sp>
        <p:nvSpPr>
          <p:cNvPr id="700" name="Google Shape;700;ge4085f854d_0_171"/>
          <p:cNvSpPr txBox="1">
            <a:spLocks noGrp="1"/>
          </p:cNvSpPr>
          <p:nvPr>
            <p:ph type="subTitle" idx="1"/>
          </p:nvPr>
        </p:nvSpPr>
        <p:spPr>
          <a:xfrm>
            <a:off x="0" y="8962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I would like to also note that while the standard</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does not mention caste, the curriculum framework</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refers mentions it as: “The caste system did not</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fully emerge until later in Indian history, but its</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roots are in the varnas and the jati system. Varnas</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were idealized in the Vedas to organize society</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equally by skill. As more occupations developed</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in ancient India, jatis was used to describe</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divisions by occupation. Jatis were governed by birth.</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 Over many centuries, both varnas and jatis</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merged to become known today as a top-down,</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birth-based caste system.”</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There is no mention in the standard to the origin</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of a system that is rooted in a social hierarchy</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identified by the Portuguese as “casta.” By</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including this concept in the curriculum</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framework, the VDOE is not only digressing from</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the standards, but also perpetuating a racist</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colonial theory perpetuated by the British, </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about people of Indian origin</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which will misinform students and lead to</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discrimination and bullying of Hindu students.</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This was brought up directly to VDOE staff in</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2015 so it is surprising that six years later and</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after being debunked by multiple reputable</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historians, scholars, and researchers, we are still</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having this discussion. I am calling for the</a:t>
            </a:r>
            <a:endParaRPr sz="800" b="0">
              <a:latin typeface="Arial"/>
              <a:ea typeface="Arial"/>
              <a:cs typeface="Arial"/>
              <a:sym typeface="Arial"/>
            </a:endParaRPr>
          </a:p>
          <a:p>
            <a:pPr marL="0" lvl="0" indent="0" algn="l" rtl="0">
              <a:lnSpc>
                <a:spcPct val="100000"/>
              </a:lnSpc>
              <a:spcBef>
                <a:spcPts val="0"/>
              </a:spcBef>
              <a:spcAft>
                <a:spcPts val="0"/>
              </a:spcAft>
              <a:buSzPts val="2800"/>
              <a:buNone/>
            </a:pPr>
            <a:r>
              <a:rPr lang="en" sz="800" b="0">
                <a:latin typeface="Arial"/>
                <a:ea typeface="Arial"/>
                <a:cs typeface="Arial"/>
                <a:sym typeface="Arial"/>
              </a:rPr>
              <a:t>removal of caste from the curriculum frameworks</a:t>
            </a:r>
            <a:r>
              <a:rPr lang="en" sz="1000" b="0">
                <a:latin typeface="Arial"/>
                <a:ea typeface="Arial"/>
                <a:cs typeface="Arial"/>
                <a:sym typeface="Arial"/>
              </a:rPr>
              <a:t>.</a:t>
            </a:r>
            <a:endParaRPr sz="1000" b="0">
              <a:latin typeface="Arial"/>
              <a:ea typeface="Arial"/>
              <a:cs typeface="Arial"/>
              <a:sym typeface="Arial"/>
            </a:endParaRPr>
          </a:p>
        </p:txBody>
      </p:sp>
    </p:spTree>
  </p:cSld>
  <p:clrMapOvr>
    <a:masterClrMapping/>
  </p:clrMapOvr>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48" name="Google Shape;148;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602097542"/>
      </p:ext>
    </p:extLst>
  </p:cSld>
  <p:clrMapOvr>
    <a:masterClrMapping/>
  </p:clrMapOvr>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54" name="Google Shape;154;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528071695"/>
      </p:ext>
    </p:extLst>
  </p:cSld>
  <p:clrMapOvr>
    <a:masterClrMapping/>
  </p:clrMapOvr>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160" name="Google Shape;160;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STRAND: Postclassical Civilizations ADD "in Europe", 300 to 1000 a.d. (c.e.)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analyzing and explaining the influence of Byzantine culture on Eastern Europe ADD "and the Middle East."</a:t>
            </a:r>
            <a:endParaRPr sz="1400" b="0">
              <a:latin typeface="Arial"/>
              <a:ea typeface="Arial"/>
              <a:cs typeface="Arial"/>
              <a:sym typeface="Arial"/>
            </a:endParaRPr>
          </a:p>
        </p:txBody>
      </p:sp>
    </p:spTree>
    <p:extLst>
      <p:ext uri="{BB962C8B-B14F-4D97-AF65-F5344CB8AC3E}">
        <p14:creationId xmlns:p14="http://schemas.microsoft.com/office/powerpoint/2010/main" val="4130200222"/>
      </p:ext>
    </p:extLst>
  </p:cSld>
  <p:clrMapOvr>
    <a:masterClrMapping/>
  </p:clrMapOvr>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88" name="Google Shape;88;p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on the advancements made by the religion and the rights it gave to people like women or slaves well before Europeans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sunni-shia division is taught inaccurately, use less biased sources, and how it began before Muhammad's death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on the scientific advancements because the ones listed in the SOLs are paltry compared to everything Muslims invented/discovered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on the subject of science, mention how discoveries made about scientific processes and topics made centuries later were talked about in the quran from 1400 years ago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diverse sources used because the Islam taught in the SOLs is from purely a Sunni point of view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on the other important and revolutionary people that were Muslim, other than Muhammad and the caliphs, especially women figures (there were way more than just Muhammad's wives)</a:t>
            </a:r>
            <a:endParaRPr sz="1400" b="0">
              <a:latin typeface="Arial"/>
              <a:ea typeface="Arial"/>
              <a:cs typeface="Arial"/>
              <a:sym typeface="Arial"/>
            </a:endParaRPr>
          </a:p>
        </p:txBody>
      </p:sp>
    </p:spTree>
    <p:extLst>
      <p:ext uri="{BB962C8B-B14F-4D97-AF65-F5344CB8AC3E}">
        <p14:creationId xmlns:p14="http://schemas.microsoft.com/office/powerpoint/2010/main" val="3275203698"/>
      </p:ext>
    </p:extLst>
  </p:cSld>
  <p:clrMapOvr>
    <a:masterClrMapping/>
  </p:clrMapOvr>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94" name="Google Shape;94;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on Islam is given two weeks, which is more than other non-European and non-Christian civilizations. However, such a time allocation is still far less than for Rome/Christianity, even though it spans hundreds of years, multiple large civilizations, and a geographic area encompassing Europe, Asia, and Africa.</a:t>
            </a:r>
            <a:endParaRPr sz="1400" b="0">
              <a:latin typeface="Arial"/>
              <a:ea typeface="Arial"/>
              <a:cs typeface="Arial"/>
              <a:sym typeface="Arial"/>
            </a:endParaRPr>
          </a:p>
        </p:txBody>
      </p:sp>
    </p:spTree>
    <p:extLst>
      <p:ext uri="{BB962C8B-B14F-4D97-AF65-F5344CB8AC3E}">
        <p14:creationId xmlns:p14="http://schemas.microsoft.com/office/powerpoint/2010/main" val="603679627"/>
      </p:ext>
    </p:extLst>
  </p:cSld>
  <p:clrMapOvr>
    <a:masterClrMapping/>
  </p:clrMapOvr>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00" name="Google Shape;100;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2652757193"/>
      </p:ext>
    </p:extLst>
  </p:cSld>
  <p:clrMapOvr>
    <a:masterClrMapping/>
  </p:clrMapOvr>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06" name="Google Shape;106;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1088827938"/>
      </p:ext>
    </p:extLst>
  </p:cSld>
  <p:clrMapOvr>
    <a:masterClrMapping/>
  </p:clrMapOvr>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2" name="Google Shape;112;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94969006"/>
      </p:ext>
    </p:extLst>
  </p:cSld>
  <p:clrMapOvr>
    <a:masterClrMapping/>
  </p:clrMapOvr>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8" name="Google Shape;118;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23986873"/>
      </p:ext>
    </p:extLst>
  </p:cSld>
  <p:clrMapOvr>
    <a:masterClrMapping/>
  </p:clrMapOvr>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4" name="Google Shape;124;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154938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8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706" name="Google Shape;706;p8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I would like to also note that while the standard does not mention caste, the curriculum framework refers mentions it as: “The caste system did not fully emerge until later in the Indian history, but it is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100" b="0">
              <a:latin typeface="Arial"/>
              <a:ea typeface="Arial"/>
              <a:cs typeface="Arial"/>
              <a:sym typeface="Arial"/>
            </a:endParaRPr>
          </a:p>
        </p:txBody>
      </p:sp>
    </p:spTree>
  </p:cSld>
  <p:clrMapOvr>
    <a:masterClrMapping/>
  </p:clrMapOvr>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30" name="Google Shape;130;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36070855"/>
      </p:ext>
    </p:extLst>
  </p:cSld>
  <p:clrMapOvr>
    <a:masterClrMapping/>
  </p:clrMapOvr>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36" name="Google Shape;136;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61179075"/>
      </p:ext>
    </p:extLst>
  </p:cSld>
  <p:clrMapOvr>
    <a:masterClrMapping/>
  </p:clrMapOvr>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42" name="Google Shape;142;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65544490"/>
      </p:ext>
    </p:extLst>
  </p:cSld>
  <p:clrMapOvr>
    <a:masterClrMapping/>
  </p:clrMapOvr>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48" name="Google Shape;148;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159230957"/>
      </p:ext>
    </p:extLst>
  </p:cSld>
  <p:clrMapOvr>
    <a:masterClrMapping/>
  </p:clrMapOvr>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54" name="Google Shape;154;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2036944104"/>
      </p:ext>
    </p:extLst>
  </p:cSld>
  <p:clrMapOvr>
    <a:masterClrMapping/>
  </p:clrMapOvr>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Parent, Organization/Museum, Other</a:t>
            </a:r>
            <a:endParaRPr sz="2200" b="0">
              <a:solidFill>
                <a:schemeClr val="dk1"/>
              </a:solidFill>
            </a:endParaRPr>
          </a:p>
        </p:txBody>
      </p:sp>
      <p:sp>
        <p:nvSpPr>
          <p:cNvPr id="160" name="Google Shape;160;p26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note that my background is a graduate degree in Islamic Studies and I have taught Islamic Studies as a professor in the VCCS.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substandard A "The revelations TO (not of) Muhammad form the basis of the Islamic religion, a monotheistic faith."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origins of Islam, mentioning Muhammad's lineage as descendent of Ishmael is important here as it is Biblically and historically accurate and relevant.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Instead of simply presenting the 5 pillars which constitute the praxis in Islam, it is even more critical to highlight the 6 Articles of Faith to explain to students what the foundational creed and beliefs are. This can replace mentioning the belief in prophets alone as that is included in the articles: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1)Belief in the one and Only God that exists. 2)Belief in Angels (created from light) who work for God. 3) Belief in the revelation of scriptures, like those given to Moses, David, Jesus and Muhammad. 4)Belief in Prophets and Messengers of God as righteous and pious humans leading as examples for human kind, e.g. Noah, Abraham, Isaac, Ishmael, Jacob, Moses, Solomon, Jesus. 5)Belief in the Day of Judgement and the Hereafter and Heaven and Hell. 6)Belief in God's ultimate Justice and Grace.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It's also important to mention the Liberation of Women as a major part of Islam since female infanticide was significant in Pre-Islamic Arabian culture and women were considered property and often inherited.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Additionally, mentioning Sufi Islam here would be appropriate. Most students and Americans come across the work of Sufi's like Rumi later on anyhow, and acknowledging the deep spiritual and mystical beliefs into the God/human love relationship gives a foundational knowledge for later studies into poetry and Islamic cultural traditions.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Substandard C, aside from Dome of the Rock, mentioning the AlHambra palace in Granada, Spain and the high level of civilization along with Architecture there would be good.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mention of Universities which are the first as the Modern western world knew them should include that the very first university was established by a Muslim woman in Morrocco in the 8th century and Al-Azhar University's first president was a Muslim woman as well in the 9th or 10th c.  The advancement of women was an integral part of Islamic culture and the judicial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Also, highlighting pluralism and religious tolerance and the fact that the Islamic Royal Courts included Maimonides and other Jewish scholars is important to demonstrate a history of respect between Jews and Muslims before the Inquisition took over. This can also lead to a description of the high level of religious tolerance between Muslims, Jews and Christians within the Islamic Empire, including in Jerusalem.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Poll tax is often mentioned as a penalty against Jews and Christians, but it is not taught as a tax to exempt people of those faiths from military obligation and religious tax that were required of Muslims. (posting this in 14B as well in case that is a better place for it)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Additionally, there are massive lists of how Islam influenced the modern world: https://www.independent.co.uk/news/science/how-islamic-inventors-changed-world-6106905.html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is important to mention the advanced civilization of Spain.It might be highly appropriate to raise the influence of advancement, such as use of gas lamps, irrigation systems, university, medicine and science , translation centers all in Islamic Spain, particularly in Toledo which was the center of "The Three Cultures" , on the European Renaissance.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98626815"/>
      </p:ext>
    </p:extLst>
  </p:cSld>
  <p:clrMapOvr>
    <a:masterClrMapping/>
  </p:clrMapOvr>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Organization/Museum</a:t>
            </a:r>
            <a:endParaRPr sz="2200" b="0">
              <a:solidFill>
                <a:schemeClr val="dk1"/>
              </a:solidFill>
            </a:endParaRPr>
          </a:p>
        </p:txBody>
      </p:sp>
      <p:sp>
        <p:nvSpPr>
          <p:cNvPr id="166" name="Google Shape;166;p3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44, STANDARD WHI.9a, Essential Knowledge, Origins of Islam, Retain and Revise: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Muhammad, the founder who Muslims believe to be the last prophet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Influenced by Judaism and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Unlike the titles of religious offices (e.g. pope, rabbi, imam, etc.), religious titles that are primarily theological statements about the individual’s relationship to the divine (e.g. Jesus Christ, Saint Paul, Prophet Muhammad) are not appropriate for public school textbooks. Texts need to clarify that these are religious titles used by believers of a certain faith, as in “Muhammad, believed to be a prophet by Muslims…” and presented in lowercase.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Just as Judaism’s influence on Christianity is recognized in Standard WHI.7a, the influence of Judaism and Christianity on Islam should be recognized in this standard. Muhammad lived and was influenced by the religious and ethnic diversity of the Arabian Peninsula which had large Jewish and Christian populations at that time. Adding this information to the standard provides a contextual framework necessary for students to understand Islam’s acceptance of earlier prophets. It would also help students understand subsequent developments covered in the Standards of Learning including later points of contact between the three Abrahamic faiths.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44, STANDARD WHI.9a, Essential Knowledge, Beliefs, traditions, and practices of Islam, Retain and Revise: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Monotheism: Allah (Arabic word for God)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Qur’an (Koran): The central religious text believed by Muslims to be the word of God revealed to Muhammad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Five Pillars of Islam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Acceptance of earlier prophets such as Moses and Jesus”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The Qur’an is the Muslim religious text comparable to the Hebrew Bible for Judaism and the New Testament for Christianity. Good pedagogy should approach the teaching of religions in neutral ways. It is thus highly inappropriate for the Standard of Learning to in any way suggest that the Qur’an is the “word of God” without qualifying the statement by indicating that this is a Muslim religious belief. Students will also benefit from recognition that the Qur’an is Islam’s central holy text in the same way that the Hebrew Bible and New Testament are acknowledged for Judaism and Christianity.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35521719"/>
      </p:ext>
    </p:extLst>
  </p:cSld>
  <p:clrMapOvr>
    <a:masterClrMapping/>
  </p:clrMapOvr>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College Professor/Historian</a:t>
            </a:r>
            <a:endParaRPr sz="2200" b="0">
              <a:solidFill>
                <a:schemeClr val="dk1"/>
              </a:solidFill>
            </a:endParaRPr>
          </a:p>
        </p:txBody>
      </p:sp>
      <p:sp>
        <p:nvSpPr>
          <p:cNvPr id="172" name="Google Shape;172;p42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c</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student will apply social science ADD "and history" skills to understand the Islamic civilization ADD "s" from about 600 to 1000 a.d. (c.e.) by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describing the origin, location, beliefs, traditions, customs, and spread of Islam, with emphasis on ADD "why the Arab-Islamic conquests occurred so rapidly; emergence of the split between Sunni and Shi’ite Islam";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explaining the cultural and scientific contributions and achievements of Islamic civilization ADD "with an emphasis on the Abbasid Dynasty".</a:t>
            </a:r>
            <a:endParaRPr sz="1400" b="0">
              <a:latin typeface="Arial"/>
              <a:ea typeface="Arial"/>
              <a:cs typeface="Arial"/>
              <a:sym typeface="Arial"/>
            </a:endParaRPr>
          </a:p>
        </p:txBody>
      </p:sp>
    </p:spTree>
    <p:extLst>
      <p:ext uri="{BB962C8B-B14F-4D97-AF65-F5344CB8AC3E}">
        <p14:creationId xmlns:p14="http://schemas.microsoft.com/office/powerpoint/2010/main" val="3772737528"/>
      </p:ext>
    </p:extLst>
  </p:cSld>
  <p:clrMapOvr>
    <a:masterClrMapping/>
  </p:clrMapOvr>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88" name="Google Shape;88;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Like Greece, Rome, and the Byzantine eras, this standard seems disproportionate and questionably presented within the curriculum. Why are so many weeks disproportionately focused on white, Christian, European history when this is supposed to be a world history class??</a:t>
            </a:r>
            <a:endParaRPr sz="1400" b="0">
              <a:latin typeface="Arial"/>
              <a:ea typeface="Arial"/>
              <a:cs typeface="Arial"/>
              <a:sym typeface="Arial"/>
            </a:endParaRPr>
          </a:p>
        </p:txBody>
      </p:sp>
    </p:spTree>
    <p:extLst>
      <p:ext uri="{BB962C8B-B14F-4D97-AF65-F5344CB8AC3E}">
        <p14:creationId xmlns:p14="http://schemas.microsoft.com/office/powerpoint/2010/main" val="2419125485"/>
      </p:ext>
    </p:extLst>
  </p:cSld>
  <p:clrMapOvr>
    <a:masterClrMapping/>
  </p:clrMapOvr>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94" name="Google Shape;94;p154"/>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better-informed citizens. Correcting the information in the primary levels will allow students to comprehend secondary information with the appropriate lenses. </a:t>
            </a:r>
            <a:endParaRPr sz="1400" b="0">
              <a:latin typeface="Arial"/>
              <a:ea typeface="Arial"/>
              <a:cs typeface="Arial"/>
              <a:sym typeface="Arial"/>
            </a:endParaRPr>
          </a:p>
        </p:txBody>
      </p:sp>
    </p:spTree>
    <p:extLst>
      <p:ext uri="{BB962C8B-B14F-4D97-AF65-F5344CB8AC3E}">
        <p14:creationId xmlns:p14="http://schemas.microsoft.com/office/powerpoint/2010/main" val="41085865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Parent</a:t>
            </a:r>
            <a:endParaRPr sz="2200" b="0">
              <a:solidFill>
                <a:schemeClr val="dk1"/>
              </a:solidFill>
            </a:endParaRPr>
          </a:p>
        </p:txBody>
      </p:sp>
      <p:sp>
        <p:nvSpPr>
          <p:cNvPr id="712" name="Google Shape;712;p8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Comments for Consideration: </a:t>
            </a: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 WHI.4 is factually incorrect as scholarship on Aryan migrations has shifted significantly over the past decade, particularly with new archaeological evidence suggesting that ancient Indians or “Aryans” never actually migrated from west of the Indus Valley.  There is still ongoing and rigorous academic debate amongst historians, archaeologists, and other scholars on the origins of Indian civilization, so while school districts and textbook publishers are increasingly accepting the origins as disputed, they are failing to encourage students to critically explore the issues surrounding the various theories.  By not accepting this revision, the state is perpetuating inaccuracies and racist, colonial stereotypes, teaching VA students incorrect content which will leave them ill-prepared for our increasingly diverse state and globalized world.  It can also lead to discrimination and bullying of Hindu students.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 would like to also note that while the standard does not mention caste, the curriculum framework refers mentions it as: “The caste system did not fully emerge until later in the Indian history, but it is roots are in the Varnas and the jati system. Varnas were idealized in the Vedas to organize society equally by skill.  As more occupations developed in ancient India, jatis was used to describe divisions by occupation.  Jatis were governed by birth.  Over many centuries, both Varnas and jatis merged to become known today as a top-down, birth-based caste system.”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There is no mention in the standard to the origin of a system that is rooted in a social hierarchy identified by the Portuguese as “Casta.”  By including this concept in the curriculum framework, the VDOE is not only digressing from the standards, but also perpetuating a racist colonial theory about people of Indian origin which will misinform students and lead to discrimination and bullying of Hindu students.  This was brought up directly to VDOE staff in 2015 so it is surprising that six years later and after being debunked by multiple reputable historians, scholars, and researchers, we are still having this discussion.  I am calling for the removal of caste from the curriculum frameworks.</a:t>
            </a:r>
            <a:endParaRPr sz="1200" b="0">
              <a:latin typeface="Arial"/>
              <a:ea typeface="Arial"/>
              <a:cs typeface="Arial"/>
              <a:sym typeface="Arial"/>
            </a:endParaRPr>
          </a:p>
        </p:txBody>
      </p:sp>
    </p:spTree>
  </p:cSld>
  <p:clrMapOvr>
    <a:masterClrMapping/>
  </p:clrMapOvr>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 Other</a:t>
            </a:r>
            <a:endParaRPr sz="2200" b="0">
              <a:solidFill>
                <a:schemeClr val="dk1"/>
              </a:solidFill>
            </a:endParaRPr>
          </a:p>
        </p:txBody>
      </p:sp>
      <p:sp>
        <p:nvSpPr>
          <p:cNvPr id="100" name="Google Shape;100;p200"/>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3554885361"/>
      </p:ext>
    </p:extLst>
  </p:cSld>
  <p:clrMapOvr>
    <a:masterClrMapping/>
  </p:clrMapOvr>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06" name="Google Shape;106;p20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35559124"/>
      </p:ext>
    </p:extLst>
  </p:cSld>
  <p:clrMapOvr>
    <a:masterClrMapping/>
  </p:clrMapOvr>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Other</a:t>
            </a:r>
            <a:endParaRPr sz="2200" b="0">
              <a:solidFill>
                <a:schemeClr val="dk1"/>
              </a:solidFill>
            </a:endParaRPr>
          </a:p>
        </p:txBody>
      </p:sp>
      <p:sp>
        <p:nvSpPr>
          <p:cNvPr id="112" name="Google Shape;112;p205"/>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01491993"/>
      </p:ext>
    </p:extLst>
  </p:cSld>
  <p:clrMapOvr>
    <a:masterClrMapping/>
  </p:clrMapOvr>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18" name="Google Shape;118;p20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39294873"/>
      </p:ext>
    </p:extLst>
  </p:cSld>
  <p:clrMapOvr>
    <a:masterClrMapping/>
  </p:clrMapOvr>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124" name="Google Shape;124;p208"/>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12712340"/>
      </p:ext>
    </p:extLst>
  </p:cSld>
  <p:clrMapOvr>
    <a:masterClrMapping/>
  </p:clrMapOvr>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 Organization/Museum</a:t>
            </a:r>
            <a:endParaRPr sz="2200" b="0">
              <a:solidFill>
                <a:schemeClr val="dk1"/>
              </a:solidFill>
            </a:endParaRPr>
          </a:p>
        </p:txBody>
      </p:sp>
      <p:sp>
        <p:nvSpPr>
          <p:cNvPr id="130" name="Google Shape;130;p227"/>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97010344"/>
      </p:ext>
    </p:extLst>
  </p:cSld>
  <p:clrMapOvr>
    <a:masterClrMapping/>
  </p:clrMapOvr>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Administrator, Parent, Student, Organization/Museum, College Professor/Historian, Legislator</a:t>
            </a:r>
            <a:endParaRPr sz="2200" b="0">
              <a:solidFill>
                <a:schemeClr val="dk1"/>
              </a:solidFill>
            </a:endParaRPr>
          </a:p>
        </p:txBody>
      </p:sp>
      <p:sp>
        <p:nvSpPr>
          <p:cNvPr id="136" name="Google Shape;136;p229"/>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40456196"/>
      </p:ext>
    </p:extLst>
  </p:cSld>
  <p:clrMapOvr>
    <a:masterClrMapping/>
  </p:clrMapOvr>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42" name="Google Shape;142;p242"/>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3432437910"/>
      </p:ext>
    </p:extLst>
  </p:cSld>
  <p:clrMapOvr>
    <a:masterClrMapping/>
  </p:clrMapOvr>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Teacher</a:t>
            </a:r>
            <a:endParaRPr sz="2200" b="0">
              <a:solidFill>
                <a:schemeClr val="dk1"/>
              </a:solidFill>
            </a:endParaRPr>
          </a:p>
        </p:txBody>
      </p:sp>
      <p:sp>
        <p:nvSpPr>
          <p:cNvPr id="148" name="Google Shape;148;p243"/>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 e</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p:txBody>
      </p:sp>
    </p:spTree>
    <p:extLst>
      <p:ext uri="{BB962C8B-B14F-4D97-AF65-F5344CB8AC3E}">
        <p14:creationId xmlns:p14="http://schemas.microsoft.com/office/powerpoint/2010/main" val="3864782450"/>
      </p:ext>
    </p:extLst>
  </p:cSld>
  <p:clrMapOvr>
    <a:masterClrMapping/>
  </p:clrMapOvr>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World History I </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Student</a:t>
            </a:r>
            <a:endParaRPr sz="2200" b="0">
              <a:solidFill>
                <a:schemeClr val="dk1"/>
              </a:solidFill>
            </a:endParaRPr>
          </a:p>
        </p:txBody>
      </p:sp>
      <p:sp>
        <p:nvSpPr>
          <p:cNvPr id="88" name="Google Shape;88;p46"/>
          <p:cNvSpPr txBox="1">
            <a:spLocks noGrp="1"/>
          </p:cNvSpPr>
          <p:nvPr>
            <p:ph type="subTitle" idx="1"/>
          </p:nvPr>
        </p:nvSpPr>
        <p:spPr>
          <a:xfrm>
            <a:off x="0" y="1168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600">
                <a:latin typeface="Arial"/>
                <a:ea typeface="Arial"/>
                <a:cs typeface="Arial"/>
                <a:sym typeface="Arial"/>
              </a:rPr>
              <a:t>a, b, c, d</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cannot comment as my class has not reached this section yet.</a:t>
            </a:r>
            <a:endParaRPr sz="1400" b="0">
              <a:latin typeface="Arial"/>
              <a:ea typeface="Arial"/>
              <a:cs typeface="Arial"/>
              <a:sym typeface="Arial"/>
            </a:endParaRPr>
          </a:p>
        </p:txBody>
      </p:sp>
    </p:spTree>
    <p:extLst>
      <p:ext uri="{BB962C8B-B14F-4D97-AF65-F5344CB8AC3E}">
        <p14:creationId xmlns:p14="http://schemas.microsoft.com/office/powerpoint/2010/main" val="258368165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229587</Words>
  <Application>Microsoft Office PowerPoint</Application>
  <PresentationFormat>On-screen Show (16:9)</PresentationFormat>
  <Paragraphs>13768</Paragraphs>
  <Slides>1098</Slides>
  <Notes>1098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1098</vt:i4>
      </vt:variant>
    </vt:vector>
  </HeadingPairs>
  <TitlesOfParts>
    <vt:vector size="1103" baseType="lpstr">
      <vt:lpstr>Calibri</vt:lpstr>
      <vt:lpstr>Josefin Sans</vt:lpstr>
      <vt:lpstr>Arial</vt:lpstr>
      <vt:lpstr>Tahoma</vt:lpstr>
      <vt:lpstr>Simple Light</vt:lpstr>
      <vt:lpstr>World History I  Record # 1  Teacher</vt:lpstr>
      <vt:lpstr>World History I  Record # 2  Teacher</vt:lpstr>
      <vt:lpstr>World History I  Record # 3  Teacher</vt:lpstr>
      <vt:lpstr>World History I  Record # 4  Teacher</vt:lpstr>
      <vt:lpstr>World History I  Record # 5  Other</vt:lpstr>
      <vt:lpstr>World History I  Record # 6  Administrator, Parent</vt:lpstr>
      <vt:lpstr>World History I  Record # 7  Teacher</vt:lpstr>
      <vt:lpstr>World History I  Record # 8  Organization/Museum, Other</vt:lpstr>
      <vt:lpstr>World History I  Record # 9 (Slide 1 of 2)   Parent</vt:lpstr>
      <vt:lpstr>World History I  Record # 9 (Slide 2 of 2)   Parent</vt:lpstr>
      <vt:lpstr>World History I  Record # 10  Teacher, Parent</vt:lpstr>
      <vt:lpstr>World History I  Record # 11  Teacher</vt:lpstr>
      <vt:lpstr>World History I  Record # 12  Parent</vt:lpstr>
      <vt:lpstr>World History I  Record # 13  Teacher, Parent</vt:lpstr>
      <vt:lpstr>World History I  Record # 14  Parent, Organization/Museum</vt:lpstr>
      <vt:lpstr>World History I  Record # 15  Parent</vt:lpstr>
      <vt:lpstr>World History I  Record # 16  Parent</vt:lpstr>
      <vt:lpstr>World History I  Record # 17  Organization/Museum</vt:lpstr>
      <vt:lpstr>World History I  Record # 18 (Slide 1 of 2)   Parent</vt:lpstr>
      <vt:lpstr>World History I  Record # 18 (Slide 2 of 2)   Parent</vt:lpstr>
      <vt:lpstr>World History I  Record # 19  Parent</vt:lpstr>
      <vt:lpstr>World History I  Record # 20 (Slide 1 of 2)   Parent</vt:lpstr>
      <vt:lpstr>World History I  Record # 20 (Slide 2 of 2)   Parent</vt:lpstr>
      <vt:lpstr>World History I  Record # 21  Parent</vt:lpstr>
      <vt:lpstr>World History I  Record # 23  Parent</vt:lpstr>
      <vt:lpstr>World History I  Record # 24  Parent</vt:lpstr>
      <vt:lpstr>World History I  Record # 25  Parent</vt:lpstr>
      <vt:lpstr>World History I  Record # 28  Organization/Museum</vt:lpstr>
      <vt:lpstr>World History I  Record # 29  Parent</vt:lpstr>
      <vt:lpstr>World History I  Record # 30 (slide 1 of 2)   Organization/Museum, Other</vt:lpstr>
      <vt:lpstr>World History I  Record # 30 (slide 2 of 2)   Organization/Museum, Other</vt:lpstr>
      <vt:lpstr>World History I  Record # 31 (slide 1 of 2)   Organization/Museum, Other</vt:lpstr>
      <vt:lpstr>World History I  Record # 31 (slide 2 of 2)   Organization/Museum, Other</vt:lpstr>
      <vt:lpstr>World History I  Record # 32 (slide 1 of 2)   Organization/Museum, Other</vt:lpstr>
      <vt:lpstr>World History I  Record # 32 (slide 2 of 2)   Organization/Museum, Other</vt:lpstr>
      <vt:lpstr>World History I  Record # 33 (slide 1 of 2)   Organization/Museum, Other</vt:lpstr>
      <vt:lpstr>World History I  Record # 33 (slide 2 of 2)   Organization/Museum, Other</vt:lpstr>
      <vt:lpstr>World History I  Record # 34 (slide 1 of 2)   Organization/Museum, Other</vt:lpstr>
      <vt:lpstr>World History I  Record # 34 (slide 2 of 2)   Organization/Museum, Other</vt:lpstr>
      <vt:lpstr>World History I  Record # 35 (slide 1 of 2)   Organization/Museum, Other</vt:lpstr>
      <vt:lpstr>World History I  Record # 35 (slide 2 of 2)   Organization/Museum, Other</vt:lpstr>
      <vt:lpstr>World History I  Record # 36 (slide 1 of 2)   Organization/Museum, Other</vt:lpstr>
      <vt:lpstr>World History I  Record # 36 (slide 2 of 2)   Organization/Museum, Other</vt:lpstr>
      <vt:lpstr>World History I  Record # 37 (slide 1 of 2)   Organization/Museum, Other</vt:lpstr>
      <vt:lpstr>World History I  Record # 37 (slide 2 of 2)   Organization/Museum, Other</vt:lpstr>
      <vt:lpstr>World History I  Record # 38 (slide 1 of 2)   Organization/Museum, Other</vt:lpstr>
      <vt:lpstr>World History I  Record # 38 (slide 2 of 2)   Organization/Museum, Other</vt:lpstr>
      <vt:lpstr>World History I  Record # 39 (slide 1 of 2)   Organization/Museum, Other</vt:lpstr>
      <vt:lpstr>World History I  Record # 39 (slide 2 of 2)   Organization/Museum, Other</vt:lpstr>
      <vt:lpstr>World History I  Record # 40 (slide 1 of 2)   Organization/Museum, Other</vt:lpstr>
      <vt:lpstr>World History I  Record # 40 (slide 2 of 2)   Organization/Museum, Other</vt:lpstr>
      <vt:lpstr>World History I  Record # 41 (slide 1 of 2)   Organization/Museum, Other</vt:lpstr>
      <vt:lpstr>World History I  Record # 41 (slide 2 of 2)   Organization/Museum, Other</vt:lpstr>
      <vt:lpstr>World History I  Record # 42 (slide 1 of 2)   Organization/Museum, Other</vt:lpstr>
      <vt:lpstr>World History I  Record # 42 (slide 2 of 2)   Organization/Museum, Other</vt:lpstr>
      <vt:lpstr>World History I  Record # 43  Student</vt:lpstr>
      <vt:lpstr>World History I  Record # 44  Organization/Museum</vt:lpstr>
      <vt:lpstr>World History I  Record # 45  Parent</vt:lpstr>
      <vt:lpstr>World History I  Record # 46  Student</vt:lpstr>
      <vt:lpstr>World History I  Record # 47  Other</vt:lpstr>
      <vt:lpstr>World History I  Record # 48  Parent</vt:lpstr>
      <vt:lpstr>World History I  Record # 49 (Slide 1 of 2)  Parent</vt:lpstr>
      <vt:lpstr>World History I  Record # 49 (Slide 2 of 2)  Parent</vt:lpstr>
      <vt:lpstr>World History I  Record # 51  Parent</vt:lpstr>
      <vt:lpstr>World History I  Record # 52  Organization/Museum</vt:lpstr>
      <vt:lpstr>World History I  Record # 53  Teacher, Parent, Organization/Museum</vt:lpstr>
      <vt:lpstr>World History I  Record # 54  Teacher, Parent</vt:lpstr>
      <vt:lpstr>World History I  Record # 55  Organization/Museum</vt:lpstr>
      <vt:lpstr>World History I  Record # 56  Parent</vt:lpstr>
      <vt:lpstr>World History I  Record # 57  Other</vt:lpstr>
      <vt:lpstr>World History I  Record # 58  Other</vt:lpstr>
      <vt:lpstr>World History I  Record # 59  Parent</vt:lpstr>
      <vt:lpstr>World History I  Record # 60  Student</vt:lpstr>
      <vt:lpstr>World History I  Record # 61  Student</vt:lpstr>
      <vt:lpstr>World History I  Record # 62  Parent</vt:lpstr>
      <vt:lpstr>World History I  Record # 63 (Slide 1 of 2)  Organization/Museum</vt:lpstr>
      <vt:lpstr>World History I  Record # 63 (Slide 2 of 2)  Organization/Museum</vt:lpstr>
      <vt:lpstr>World History I  Record # 64  Parent</vt:lpstr>
      <vt:lpstr>World History I  Record # 65  Parent</vt:lpstr>
      <vt:lpstr>World History I  Record # 66  Other</vt:lpstr>
      <vt:lpstr>World History I  Record # 68  Teacher, Parent, Organization/Museum</vt:lpstr>
      <vt:lpstr>World History I  Record # 69  Parent</vt:lpstr>
      <vt:lpstr>World History I  Record # 70  Student</vt:lpstr>
      <vt:lpstr>World History I  Record # 71  Parent</vt:lpstr>
      <vt:lpstr>World History I  Record # 72  Parent</vt:lpstr>
      <vt:lpstr>World History I  Record # 73  Parent</vt:lpstr>
      <vt:lpstr>World History I  Record # 74  Parent, Other</vt:lpstr>
      <vt:lpstr>World History I  Record # 75  Parent</vt:lpstr>
      <vt:lpstr>World History I  Record # 76  Parent</vt:lpstr>
      <vt:lpstr>World History I  Record # 77  Parent</vt:lpstr>
      <vt:lpstr>World History I  Record # 78  Parent</vt:lpstr>
      <vt:lpstr>World History I  Record # 80  Other</vt:lpstr>
      <vt:lpstr>World History I  Record # 81  Other</vt:lpstr>
      <vt:lpstr>World History I  Record # 82 (Slide 1 of 2)   Parent, Other</vt:lpstr>
      <vt:lpstr>World History I  Record # 82 (Slide 2 of 2)   Parent, Other</vt:lpstr>
      <vt:lpstr>World History I  Record # 83 (Slide 1 of 2)   Parent, Other</vt:lpstr>
      <vt:lpstr>World History I  Record # 83 (Slide 2 of 2)   Parent, Other</vt:lpstr>
      <vt:lpstr>World History I  Record # 84  Teacher, Parent</vt:lpstr>
      <vt:lpstr>World History I  Record # 85  Teacher, Parent</vt:lpstr>
      <vt:lpstr>World History I  Record # 86  Parent</vt:lpstr>
      <vt:lpstr>World History I  Record # 87  Other</vt:lpstr>
      <vt:lpstr>World History I  Record # 88  Organization/Museum, College Professor/Historian</vt:lpstr>
      <vt:lpstr>World History I  Record # 89  Teacher, Organization/Museum, College Professor/Historian</vt:lpstr>
      <vt:lpstr>World History I  Record # 90  Parent</vt:lpstr>
      <vt:lpstr>World History I  Record # 91  Teacher, Organization/Museum, College Professor/Historian</vt:lpstr>
      <vt:lpstr>World History I  Record # 92  Parent</vt:lpstr>
      <vt:lpstr>World History I  Record # 93  Parent</vt:lpstr>
      <vt:lpstr>World History I  Record # 94  Organization/Museum</vt:lpstr>
      <vt:lpstr>World History I  Record # 95  Parent, Organization/Museum</vt:lpstr>
      <vt:lpstr>World History I  Record # 96  Organization/Museum</vt:lpstr>
      <vt:lpstr>World History I  Record # 97  Parent</vt:lpstr>
      <vt:lpstr>World History I  Record # 98  Parent</vt:lpstr>
      <vt:lpstr>World History I  Record # 99  Teacher</vt:lpstr>
      <vt:lpstr>World History I  Record # 100  Other</vt:lpstr>
      <vt:lpstr>World History I  Record # 101  Parent</vt:lpstr>
      <vt:lpstr>World History I  Record # 102  Organization/Museum</vt:lpstr>
      <vt:lpstr>World History I  Record # 103  Organization/Museum</vt:lpstr>
      <vt:lpstr>World History I  Record # 104  Student, Organization/Museum</vt:lpstr>
      <vt:lpstr>World History I  Record # 105  Student, Organization/Museum</vt:lpstr>
      <vt:lpstr>World History I  Record # 106  Parent, Organization/Museum</vt:lpstr>
      <vt:lpstr>World History I  Record # 108  Parent, Organization/Museum</vt:lpstr>
      <vt:lpstr>World History I  Record # 109  Parent, Organization/Museum</vt:lpstr>
      <vt:lpstr>World History I  Record # 110  Parent</vt:lpstr>
      <vt:lpstr>World History I  Record # 111  Parent</vt:lpstr>
      <vt:lpstr>World History I  Record # 112  Parent</vt:lpstr>
      <vt:lpstr>World History I  Record # 113  Parent</vt:lpstr>
      <vt:lpstr>World History I  Record # 114  Parent</vt:lpstr>
      <vt:lpstr>World History I  Record # 115  Parent</vt:lpstr>
      <vt:lpstr>World History I  Record # 116  Parent</vt:lpstr>
      <vt:lpstr>World History I  Record # 117  Parent</vt:lpstr>
      <vt:lpstr>World History I  Record # 118  Parent</vt:lpstr>
      <vt:lpstr>World History I  Record # 120  Organization/Museum</vt:lpstr>
      <vt:lpstr>World History I  Record # 122  Teacher, Parent</vt:lpstr>
      <vt:lpstr>World History I  Record # 123  Student</vt:lpstr>
      <vt:lpstr>World History I  Record # 124  Parent</vt:lpstr>
      <vt:lpstr>World History I  Record # 125  Teacher, Student</vt:lpstr>
      <vt:lpstr>World History I  Record # 126  Student</vt:lpstr>
      <vt:lpstr>World History I  Record # 128  Parent</vt:lpstr>
      <vt:lpstr>World History I  Record # 130  Parent</vt:lpstr>
      <vt:lpstr>World History I  Record # 131  Parent</vt:lpstr>
      <vt:lpstr>World History I  Record # 132  Other</vt:lpstr>
      <vt:lpstr>World History I  Record # 134  Other</vt:lpstr>
      <vt:lpstr>World History I  Record # 135  Other</vt:lpstr>
      <vt:lpstr>World History I  Record # 137  Parent</vt:lpstr>
      <vt:lpstr>World History I  Record # 138  College Professor/Historian</vt:lpstr>
      <vt:lpstr>World History I  Record # 139  Other</vt:lpstr>
      <vt:lpstr>World History I  Record # 140  Parent</vt:lpstr>
      <vt:lpstr>World History I  Record # 141 (1 of 2)   Organization/Museum</vt:lpstr>
      <vt:lpstr>World History I  Record # 141 (2 of 2)   Organization/Museum</vt:lpstr>
      <vt:lpstr>World History I  Record # 142  Teacher</vt:lpstr>
      <vt:lpstr>World History I  Record # 143  Student</vt:lpstr>
      <vt:lpstr>World History I  Record # 144  Student</vt:lpstr>
      <vt:lpstr>World History I  Record # 145  Parent</vt:lpstr>
      <vt:lpstr>World History I  Record # 146  Parent</vt:lpstr>
      <vt:lpstr>World History I  Record # 147  Parent</vt:lpstr>
      <vt:lpstr>World History I  Record # 148  Parent</vt:lpstr>
      <vt:lpstr>World History I  Record # 149  Organization/Museum</vt:lpstr>
      <vt:lpstr>World History I  Record # 150  Parent</vt:lpstr>
      <vt:lpstr>World History I  Record # 151  Parent</vt:lpstr>
      <vt:lpstr>World History I  Record # 152  Organization/Museum</vt:lpstr>
      <vt:lpstr>World History I  Record # 153  Organization/Museum</vt:lpstr>
      <vt:lpstr>World History I  Record # 154  Teacher</vt:lpstr>
      <vt:lpstr>World History I  Record # 155  Student</vt:lpstr>
      <vt:lpstr>World History I  Record # 156  Parent</vt:lpstr>
      <vt:lpstr>World History I  Record # 157  Parent</vt:lpstr>
      <vt:lpstr>World History I  Record # 158  Parent</vt:lpstr>
      <vt:lpstr>World History I  Record # 159  Parent</vt:lpstr>
      <vt:lpstr>World History I  Record # 160  Parent</vt:lpstr>
      <vt:lpstr>World History I  Record # 161  Parent</vt:lpstr>
      <vt:lpstr>World History I  Record # 162 (Slide 1 of 2)  Organization/Museum</vt:lpstr>
      <vt:lpstr>World History I  Record # 162 (Slide 2 of 2)  Organization/Museum</vt:lpstr>
      <vt:lpstr>World History I  Record # 163  Parent</vt:lpstr>
      <vt:lpstr>World History I  Record # 164  Parent</vt:lpstr>
      <vt:lpstr>World History I  Record # 165  Teacher, Parent, Organization/Museum</vt:lpstr>
      <vt:lpstr>World History I  Record # 166  Parent</vt:lpstr>
      <vt:lpstr>World History I  Record # 167  Parent</vt:lpstr>
      <vt:lpstr>World History I  Record # 168  Student</vt:lpstr>
      <vt:lpstr>World History I  Record # 169  Parent</vt:lpstr>
      <vt:lpstr>World History I  Record # 170  Parent</vt:lpstr>
      <vt:lpstr>World History I  Record # 171  Parent</vt:lpstr>
      <vt:lpstr>World History I  Record # 173  Student</vt:lpstr>
      <vt:lpstr>World History I  Record # 176  Parent</vt:lpstr>
      <vt:lpstr>World History I  Record # 177  Student</vt:lpstr>
      <vt:lpstr>World History I  Record # 178  Student</vt:lpstr>
      <vt:lpstr>World History I  Record # 179  Student</vt:lpstr>
      <vt:lpstr>World History I  Record # 180  Student</vt:lpstr>
      <vt:lpstr>World History I  Record # 181  Parent</vt:lpstr>
      <vt:lpstr>World History I  Record # 182  Parent</vt:lpstr>
      <vt:lpstr>World History I  Record # 183  Student</vt:lpstr>
      <vt:lpstr>World History I  Record # 184  Student</vt:lpstr>
      <vt:lpstr>World History I  Record # 185  Student</vt:lpstr>
      <vt:lpstr>World History I  Record # 186  Parent</vt:lpstr>
      <vt:lpstr>World History I  Record # 187  Parent</vt:lpstr>
      <vt:lpstr>World History I  Record # 188  Parent</vt:lpstr>
      <vt:lpstr>World History I  Record # 189  Parent, Organization/Museum</vt:lpstr>
      <vt:lpstr>World History I  Record # 190  Parent, Organization/Museum</vt:lpstr>
      <vt:lpstr>World History I  Record # 191  Parent</vt:lpstr>
      <vt:lpstr>World History I  Record # 192  Parent</vt:lpstr>
      <vt:lpstr>World History I  Record # 193  Student</vt:lpstr>
      <vt:lpstr>World History I  Record # 194  Parent</vt:lpstr>
      <vt:lpstr>World History I  Record # 195  Parent</vt:lpstr>
      <vt:lpstr>World History I  Record # 196  Parent</vt:lpstr>
      <vt:lpstr>World History I  Record # 197  Organization/Museum</vt:lpstr>
      <vt:lpstr>World History I  Record # 200  Teacher, Other</vt:lpstr>
      <vt:lpstr>World History I  Record # 201  Parent</vt:lpstr>
      <vt:lpstr>World History I  Record # 202  Parent</vt:lpstr>
      <vt:lpstr>World History I  Record # 203  Other</vt:lpstr>
      <vt:lpstr>World History I  Record # 204  Parent, Organization/Museum, Other</vt:lpstr>
      <vt:lpstr>World History I  Record # 205  Other</vt:lpstr>
      <vt:lpstr>World History I  Record # 206  Student</vt:lpstr>
      <vt:lpstr>World History I  Record # 207  Parent</vt:lpstr>
      <vt:lpstr>World History I  Record # 208  Student</vt:lpstr>
      <vt:lpstr>World History I  Record # 209  Teacher, Parent</vt:lpstr>
      <vt:lpstr>World History I  Record # 210  Parent</vt:lpstr>
      <vt:lpstr>World History I  Record # 211  Other</vt:lpstr>
      <vt:lpstr>World History I  Record # 212  Other</vt:lpstr>
      <vt:lpstr>World History I  Record # 213  Other</vt:lpstr>
      <vt:lpstr>World History I  Record # 214  Parent</vt:lpstr>
      <vt:lpstr>World History I  Record # 215  Parent</vt:lpstr>
      <vt:lpstr>World History I  Record # 216  Other</vt:lpstr>
      <vt:lpstr>World History I  Record # 217  Parent</vt:lpstr>
      <vt:lpstr>World History I  Record # 218  Organization/Museum</vt:lpstr>
      <vt:lpstr>World History I  Record # 219  Parent</vt:lpstr>
      <vt:lpstr>World History I  Record # 220  Student</vt:lpstr>
      <vt:lpstr>World History I  Record # 221  Organization/Museum</vt:lpstr>
      <vt:lpstr>World History I  Record # 222  Parent</vt:lpstr>
      <vt:lpstr>World History I  Record # 223  Parent</vt:lpstr>
      <vt:lpstr>World History I  Record # 224  Other</vt:lpstr>
      <vt:lpstr>World History I  Record # 225  Parent</vt:lpstr>
      <vt:lpstr>World History I  Record # 226  Student</vt:lpstr>
      <vt:lpstr>World History I  Record # 227  Student, Organization/Museum</vt:lpstr>
      <vt:lpstr>World History I  Record # 228  Parent</vt:lpstr>
      <vt:lpstr>World History I  Record # 229  Administrator, Parent, Student, Organization/Museum, College Professor/Historian, Legislator</vt:lpstr>
      <vt:lpstr>World History I  Record # 230  Parent</vt:lpstr>
      <vt:lpstr>World History I  Record # 231  Parent</vt:lpstr>
      <vt:lpstr>World History I  Record # 232  Other</vt:lpstr>
      <vt:lpstr>World History I  Record # 233  Organization/Museum</vt:lpstr>
      <vt:lpstr>World History I  Record # 234  Parent</vt:lpstr>
      <vt:lpstr>World History I  Record # 235  Organization/Museum</vt:lpstr>
      <vt:lpstr>World History I  Record # 236  Parent</vt:lpstr>
      <vt:lpstr>World History I  Record # 237  Student</vt:lpstr>
      <vt:lpstr>World History I  Record # 238  Parent</vt:lpstr>
      <vt:lpstr>World History I  Record # 239  Student, Other</vt:lpstr>
      <vt:lpstr>World History I  Record # 240  Parent</vt:lpstr>
      <vt:lpstr>World History I  Record # 241  Student</vt:lpstr>
      <vt:lpstr>World History I  Record # 242  Teacher</vt:lpstr>
      <vt:lpstr>World History I  Record # 243  Teacher</vt:lpstr>
      <vt:lpstr>World History I  Record # 244  Parent</vt:lpstr>
      <vt:lpstr>World History I  Record # 245  Parent</vt:lpstr>
      <vt:lpstr>World History I  Record # 246  Student</vt:lpstr>
      <vt:lpstr>World History I  Record # 247  Other</vt:lpstr>
      <vt:lpstr>World History I  Record # 248  Parent</vt:lpstr>
      <vt:lpstr>World History I  Record # 249  Student</vt:lpstr>
      <vt:lpstr>World History I  Record # 250  Other</vt:lpstr>
      <vt:lpstr>World History I  Record # 251  Other</vt:lpstr>
      <vt:lpstr>World History I  Record # 252  Parent</vt:lpstr>
      <vt:lpstr>World History I  Record # 253  Other</vt:lpstr>
      <vt:lpstr>World History I  Record # 254  Parent</vt:lpstr>
      <vt:lpstr>World History I  Record # 255  Parent</vt:lpstr>
      <vt:lpstr>World History I  Record # 256  Organization/Museum, Other</vt:lpstr>
      <vt:lpstr>World History I  Record # 257  Student</vt:lpstr>
      <vt:lpstr>World History I  Record # 258  Other</vt:lpstr>
      <vt:lpstr>World History I  Record # 259  Teacher, Organization/Museum</vt:lpstr>
      <vt:lpstr>World History I  Record # 260  Other</vt:lpstr>
      <vt:lpstr>World History I  Record # 261  Parent</vt:lpstr>
      <vt:lpstr>World History I  Record # 262  Parent</vt:lpstr>
      <vt:lpstr>World History I  Record # 263  Parent</vt:lpstr>
      <vt:lpstr>World History I  Record # 264  Parent, Organization/Museum, Other</vt:lpstr>
      <vt:lpstr>World History I  Record # 265  Other</vt:lpstr>
      <vt:lpstr>World History I  Record # 266  Parent, Organization/Museum, Other</vt:lpstr>
      <vt:lpstr>World History I  Record # 267  Parent</vt:lpstr>
      <vt:lpstr>World History I  Record # 268  Parent</vt:lpstr>
      <vt:lpstr>World History I  Record # 269  Student</vt:lpstr>
      <vt:lpstr>World History I  Record # 270  Parent</vt:lpstr>
      <vt:lpstr>World History I  Record # 271  Parent</vt:lpstr>
      <vt:lpstr>World History I  Record # 272  Parent</vt:lpstr>
      <vt:lpstr>World History I  Record # 273  Parent</vt:lpstr>
      <vt:lpstr>World History I  Record # 274  Parent, Organization/Museum</vt:lpstr>
      <vt:lpstr>World History I  Record # 275  Parent</vt:lpstr>
      <vt:lpstr>World History I  Record # 276  Parent</vt:lpstr>
      <vt:lpstr>World History I  Record # 277  Parent</vt:lpstr>
      <vt:lpstr>World History I  Record # 278  Parent</vt:lpstr>
      <vt:lpstr>World History I  Record # 279  Parent</vt:lpstr>
      <vt:lpstr>World History I  Record # 280  Parent</vt:lpstr>
      <vt:lpstr>World History I  Record # 281  Other</vt:lpstr>
      <vt:lpstr>World History I  Record # 282  Parent</vt:lpstr>
      <vt:lpstr>World History I  Record # 283  Parent</vt:lpstr>
      <vt:lpstr>World History I  Record # 284  Parent</vt:lpstr>
      <vt:lpstr>World History I  Record # 285  Parent</vt:lpstr>
      <vt:lpstr>World History I  Record # 286  Parent</vt:lpstr>
      <vt:lpstr>World History I  Record # 287  Parent</vt:lpstr>
      <vt:lpstr>World History I  Record # 288  Parent</vt:lpstr>
      <vt:lpstr>World History I  Record # 289  Parent</vt:lpstr>
      <vt:lpstr>World History I  Record # 290  Parent</vt:lpstr>
      <vt:lpstr>World History I  Record # 291  Parent</vt:lpstr>
      <vt:lpstr>World History I  Record # 292  Parent</vt:lpstr>
      <vt:lpstr>World History I  Record # 293  Parent</vt:lpstr>
      <vt:lpstr>World History I  Record # 294  Parent</vt:lpstr>
      <vt:lpstr>World History I  Record # 295  Parent, Student</vt:lpstr>
      <vt:lpstr>World History I  Record # 296  Parent</vt:lpstr>
      <vt:lpstr>World History I  Record # 297  Parent</vt:lpstr>
      <vt:lpstr>World History I  Record # 298  Parent</vt:lpstr>
      <vt:lpstr>World History I  Record # 299  Other</vt:lpstr>
      <vt:lpstr>World History I  Record # 300  Parent</vt:lpstr>
      <vt:lpstr>World History I  Record # 301  Parent</vt:lpstr>
      <vt:lpstr>World History I  Record # 302  Parent</vt:lpstr>
      <vt:lpstr>World History I  Record # 303  Parent</vt:lpstr>
      <vt:lpstr>World History I  Record # 304  Student</vt:lpstr>
      <vt:lpstr>World History I  Record # 305  Parent</vt:lpstr>
      <vt:lpstr>World History I  Record # 306  Parent</vt:lpstr>
      <vt:lpstr>World History I  Record # 307  Parent</vt:lpstr>
      <vt:lpstr>World History I  Record # 308  Other</vt:lpstr>
      <vt:lpstr>World History I  Record # 309  Student</vt:lpstr>
      <vt:lpstr>World History I  Record # 310  Other</vt:lpstr>
      <vt:lpstr>World History I  Record # 311  Parent</vt:lpstr>
      <vt:lpstr>World History I  Record # 312  Parent</vt:lpstr>
      <vt:lpstr>World History I  Record # 313  Parent</vt:lpstr>
      <vt:lpstr>World History I  Record # 314  Organization/Museum</vt:lpstr>
      <vt:lpstr>World History I  Record # 315  Organization/Museum</vt:lpstr>
      <vt:lpstr>World History I  Record # 316  Student</vt:lpstr>
      <vt:lpstr>World History I  Record # 317  Student</vt:lpstr>
      <vt:lpstr>World History I  Record # 318  Parent, Other</vt:lpstr>
      <vt:lpstr>World History I  Record # 319  Parent</vt:lpstr>
      <vt:lpstr>World History I  Record # 320  Parent, Other</vt:lpstr>
      <vt:lpstr>World History I  Record # 321  Parent, Other</vt:lpstr>
      <vt:lpstr>World History I  Record # 322  Parent</vt:lpstr>
      <vt:lpstr>World History I  Record # 323  Student, Other</vt:lpstr>
      <vt:lpstr>World History I  Record # 324  Other</vt:lpstr>
      <vt:lpstr>World History I  Record # 325  Teacher, Parent, Other</vt:lpstr>
      <vt:lpstr>World History I  Record # 326  Parent</vt:lpstr>
      <vt:lpstr>World History I  Record # 327  Other</vt:lpstr>
      <vt:lpstr>World History I  Record # 328  Parent</vt:lpstr>
      <vt:lpstr>World History I  Record # 329  Organization/Museum, Other</vt:lpstr>
      <vt:lpstr>World History I  Record # 330  Student</vt:lpstr>
      <vt:lpstr>World History I  Record # 331  Organization/Museum</vt:lpstr>
      <vt:lpstr>World History I  Record # 332  Parent</vt:lpstr>
      <vt:lpstr>World History I  Record # 333  Parent</vt:lpstr>
      <vt:lpstr>World History I  Record # 334  Student</vt:lpstr>
      <vt:lpstr>World History I  Record # 335  Parent</vt:lpstr>
      <vt:lpstr>World History I  Record # 336  Parent</vt:lpstr>
      <vt:lpstr>World History I  Record # 337  Parent</vt:lpstr>
      <vt:lpstr>World History I  Record # 338  Parent, Other</vt:lpstr>
      <vt:lpstr>World History I  Record # 339  Student</vt:lpstr>
      <vt:lpstr>World History I  Record # 340  Other</vt:lpstr>
      <vt:lpstr>World History I  Record # 341  Student</vt:lpstr>
      <vt:lpstr>World History I  Record # 342  Parent</vt:lpstr>
      <vt:lpstr>World History I  Record # 343  Parent</vt:lpstr>
      <vt:lpstr>World History I  Record # 344  Parent</vt:lpstr>
      <vt:lpstr>World History I  Record # 345  Organization/Museum</vt:lpstr>
      <vt:lpstr>World History I  Record # 346  Organization/Museum</vt:lpstr>
      <vt:lpstr>World History I  Record # 347  Student</vt:lpstr>
      <vt:lpstr>World History I  Record # 348  Student</vt:lpstr>
      <vt:lpstr>World History I  Record # 349  Organization/Museum</vt:lpstr>
      <vt:lpstr>World History I  Record # 350  Parent</vt:lpstr>
      <vt:lpstr>World History I  Record # 351  Student</vt:lpstr>
      <vt:lpstr>World History I  Record # 352  Parent</vt:lpstr>
      <vt:lpstr>World History I  Record # 353  Parent</vt:lpstr>
      <vt:lpstr>World History I  Record # 354  Parent</vt:lpstr>
      <vt:lpstr>World History I  Record # 355  Parent</vt:lpstr>
      <vt:lpstr>World History I  Record # 356  Parent</vt:lpstr>
      <vt:lpstr>World History I  Record # 357  Parent</vt:lpstr>
      <vt:lpstr>World History I  Record # 358  Parent</vt:lpstr>
      <vt:lpstr>World History I  Record # 359  Parent</vt:lpstr>
      <vt:lpstr>World History I  Record # 360  Student</vt:lpstr>
      <vt:lpstr>World History I  Record # 361  Parent, Organization/Museum</vt:lpstr>
      <vt:lpstr>World History I  Record # 362  Parent</vt:lpstr>
      <vt:lpstr>World History I  Record # 363  Parent</vt:lpstr>
      <vt:lpstr>World History I  Record # 364  Student</vt:lpstr>
      <vt:lpstr>World History I  Record # 365  Student</vt:lpstr>
      <vt:lpstr>World History I  Record # 366  Parent</vt:lpstr>
      <vt:lpstr>World History I  Record # 367  Parent</vt:lpstr>
      <vt:lpstr>World History I  Record # 368  Parent</vt:lpstr>
      <vt:lpstr>World History I  Record # 369  Other</vt:lpstr>
      <vt:lpstr>World History I  Record # 370  Parent</vt:lpstr>
      <vt:lpstr>World History I  Record # 371  Parent</vt:lpstr>
      <vt:lpstr>World History I  Record # 372  Parent</vt:lpstr>
      <vt:lpstr>World History I  Record # 373  Parent</vt:lpstr>
      <vt:lpstr>World History I  Record # 374  Student</vt:lpstr>
      <vt:lpstr>World History I  Record # 375  Student</vt:lpstr>
      <vt:lpstr>World History I  Record # 376  Other</vt:lpstr>
      <vt:lpstr>World History I  Record # 377  Parent</vt:lpstr>
      <vt:lpstr>World History I  Record # 378  Parent</vt:lpstr>
      <vt:lpstr>World History I  Record # 379  Parent</vt:lpstr>
      <vt:lpstr>World History I  Record # 380  Parent</vt:lpstr>
      <vt:lpstr>World History I  Record # 381  Parent</vt:lpstr>
      <vt:lpstr>World History I  Record # 382  Parent</vt:lpstr>
      <vt:lpstr>World History I  Record # 383  Parent</vt:lpstr>
      <vt:lpstr>World History I  Record # 384  Parent</vt:lpstr>
      <vt:lpstr>World History I  Record # 385  Organization/Museum</vt:lpstr>
      <vt:lpstr>World History I  Record # 386  Student, Other</vt:lpstr>
      <vt:lpstr>World History I  Record # 387  Parent</vt:lpstr>
      <vt:lpstr>World History I  Record # 388  Parent</vt:lpstr>
      <vt:lpstr>World History I  Record # 389  Parent</vt:lpstr>
      <vt:lpstr>World History I  Record # 390  Other</vt:lpstr>
      <vt:lpstr>World History I  Record # 391  Parent</vt:lpstr>
      <vt:lpstr>World History I  Record # 392  Teacher, Parent, Organization/Museum, College Professor/Historian</vt:lpstr>
      <vt:lpstr>World History I  Record # 393  Other</vt:lpstr>
      <vt:lpstr>World History I  Record # 394  Parent</vt:lpstr>
      <vt:lpstr>World History I  Record # 395  Student, Other</vt:lpstr>
      <vt:lpstr>World History I  Record # 396  Parent</vt:lpstr>
      <vt:lpstr>World History I  Record # 397  Student, Other</vt:lpstr>
      <vt:lpstr>World History I  Record # 398  Parent</vt:lpstr>
      <vt:lpstr>World History I  Record # 399  Parent</vt:lpstr>
      <vt:lpstr>World History I  Record # 400  Student</vt:lpstr>
      <vt:lpstr>World History I  Record # 401  Parent</vt:lpstr>
      <vt:lpstr>World History I  Record # 402  Parent</vt:lpstr>
      <vt:lpstr>World History I  Record # 403  Parent</vt:lpstr>
      <vt:lpstr>World History I  Record # 404  Student</vt:lpstr>
      <vt:lpstr>World History I  Record # 405  Parent</vt:lpstr>
      <vt:lpstr>World History I  Record # 406  Parent</vt:lpstr>
      <vt:lpstr>World History I  Record # 407  Parent</vt:lpstr>
      <vt:lpstr>World History I  Record # 408  Parent</vt:lpstr>
      <vt:lpstr>World History I  Record # 409  Parent</vt:lpstr>
      <vt:lpstr>World History I  Record # 410  Other</vt:lpstr>
      <vt:lpstr>World History I  Record # 411  Parent</vt:lpstr>
      <vt:lpstr>World History I  Record # 412  Student</vt:lpstr>
      <vt:lpstr>World History I  Record # 413  Parent</vt:lpstr>
      <vt:lpstr>World History I  Record # 414  Parent</vt:lpstr>
      <vt:lpstr>World History I  Record # 415  Parent</vt:lpstr>
      <vt:lpstr>World History I  Record # 416  Parent</vt:lpstr>
      <vt:lpstr>World History I  Record # 417  Parent</vt:lpstr>
      <vt:lpstr>World History I  Record # 418  Parent</vt:lpstr>
      <vt:lpstr>World History I  Record # 419  Parent</vt:lpstr>
      <vt:lpstr>World History I  Record # 420  College Professor/Historian</vt:lpstr>
      <vt:lpstr>World History I  Record # 8  Organization/Museum, Other</vt:lpstr>
      <vt:lpstr>World History I  Record # 11  Teacher</vt:lpstr>
      <vt:lpstr>World History I  Record # 12  Parent</vt:lpstr>
      <vt:lpstr>World History I  Record # 13  Teacher, Parent</vt:lpstr>
      <vt:lpstr>World History I  Record # 14  Parent, Organization/Museum</vt:lpstr>
      <vt:lpstr>World History I  Record # 15  Parent</vt:lpstr>
      <vt:lpstr>World History I  Record # 46  Student</vt:lpstr>
      <vt:lpstr>World History I  Record # 47  Other</vt:lpstr>
      <vt:lpstr>World History I  Record # 76  Parent</vt:lpstr>
      <vt:lpstr>World History I  Record # 80  Other</vt:lpstr>
      <vt:lpstr>World History I  Record # 81  Other</vt:lpstr>
      <vt:lpstr>World History I  Record # 100  Other</vt:lpstr>
      <vt:lpstr>World History I  Record # 125  Teacher, Student</vt:lpstr>
      <vt:lpstr>World History I  Record # 154  Teacher</vt:lpstr>
      <vt:lpstr>World History I  Record # 189  Parent, Organization/Museum</vt:lpstr>
      <vt:lpstr>World History I  Record # 190  Parent, Organization/Museum</vt:lpstr>
      <vt:lpstr>World History I  Record # 192  Parent</vt:lpstr>
      <vt:lpstr>World History I  Record # 199  Other</vt:lpstr>
      <vt:lpstr>World History I  Record # 200  Teacher, Other</vt:lpstr>
      <vt:lpstr>World History I  Record # 201  Parent</vt:lpstr>
      <vt:lpstr>World History I  Record # 203  Other</vt:lpstr>
      <vt:lpstr>World History I  Record # 205  Other</vt:lpstr>
      <vt:lpstr>World History I  Record # 206  Student</vt:lpstr>
      <vt:lpstr>World History I  Record # 208  Student</vt:lpstr>
      <vt:lpstr>World History I  Record # 209  Teacher, Parent</vt:lpstr>
      <vt:lpstr>World History I  Record # 211  Other</vt:lpstr>
      <vt:lpstr>World History I  Record # 221  Organization/Museum</vt:lpstr>
      <vt:lpstr>World History I  Record # 225  Parent</vt:lpstr>
      <vt:lpstr>World History I  Record # 226  Student</vt:lpstr>
      <vt:lpstr>World History I  Record # 227  Student, Organization/Museum</vt:lpstr>
      <vt:lpstr>World History I  Record # 228  Parent</vt:lpstr>
      <vt:lpstr>World History I  Record # 229  Administrator, Parent, Student, Organization/Museum, College Professor/Historian, Legislator</vt:lpstr>
      <vt:lpstr>World History I  Record # 230  Parent</vt:lpstr>
      <vt:lpstr>World History I  Record # 231  Parent</vt:lpstr>
      <vt:lpstr>World History I  Record # 232  Other</vt:lpstr>
      <vt:lpstr>World History I  Record # 234  Parent</vt:lpstr>
      <vt:lpstr>World History I  Record # 239  Student, Other</vt:lpstr>
      <vt:lpstr>World History I  Record # 241  Student</vt:lpstr>
      <vt:lpstr>World History I  Record # 242  Teacher</vt:lpstr>
      <vt:lpstr>World History I  Record # 243  Teacher</vt:lpstr>
      <vt:lpstr>World History I  Record # 246  Student</vt:lpstr>
      <vt:lpstr>World History I  Record # 247  Other</vt:lpstr>
      <vt:lpstr>World History I  Record # 264  Parent, Organization/Museum, Other</vt:lpstr>
      <vt:lpstr>World History I  Record # 269  Student</vt:lpstr>
      <vt:lpstr>World History I  Record # 287  Parent</vt:lpstr>
      <vt:lpstr>World History I  Record # 302  Parent</vt:lpstr>
      <vt:lpstr>World History I  Record # 303  Parent</vt:lpstr>
      <vt:lpstr>World History I  Record # 311  Parent</vt:lpstr>
      <vt:lpstr>World History I  Record # 312  Parent</vt:lpstr>
      <vt:lpstr>World History I  Record # 313  Parent</vt:lpstr>
      <vt:lpstr>World History I  Record # 318  Parent, Other</vt:lpstr>
      <vt:lpstr>World History I  Record # 319  Parent</vt:lpstr>
      <vt:lpstr>World History I  Record # 320  Parent, Other</vt:lpstr>
      <vt:lpstr>World History I  Record # 321  Parent, Other</vt:lpstr>
      <vt:lpstr>World History I  Record # 323  Student, Other</vt:lpstr>
      <vt:lpstr>World History I  Record # 327  Other</vt:lpstr>
      <vt:lpstr>World History I  Record # 330  Student</vt:lpstr>
      <vt:lpstr>World History I  Record # 332  Parent</vt:lpstr>
      <vt:lpstr>World History I  Record # 333  Parent</vt:lpstr>
      <vt:lpstr>World History I  Record # 334  Student</vt:lpstr>
      <vt:lpstr>World History I  Record # 335  Parent</vt:lpstr>
      <vt:lpstr>World History I  Record # 337  Parent</vt:lpstr>
      <vt:lpstr>World History I  Record # 344  Parent</vt:lpstr>
      <vt:lpstr>World History I  Record # 348  Student</vt:lpstr>
      <vt:lpstr>World History I  Record # 351  Student</vt:lpstr>
      <vt:lpstr>World History I  Record # 355  Parent</vt:lpstr>
      <vt:lpstr>World History I  Record # 419  Parent</vt:lpstr>
      <vt:lpstr>World History I  Record # 420  College Professor/Historian</vt:lpstr>
      <vt:lpstr>World History I  Record # 10  Teacher, Parent</vt:lpstr>
      <vt:lpstr>World History I  Record # 46  Student</vt:lpstr>
      <vt:lpstr>World History I  Record # 127  Teacher, Parent</vt:lpstr>
      <vt:lpstr>World History I  Record # 129  Teacher, Parent</vt:lpstr>
      <vt:lpstr>World History I  Record # 154  Teacher</vt:lpstr>
      <vt:lpstr>World History I  Record # 200  Teacher, Other</vt:lpstr>
      <vt:lpstr>World History I  Record # 203  Other</vt:lpstr>
      <vt:lpstr>World History I  Record # 205  Other</vt:lpstr>
      <vt:lpstr>World History I  Record # 206  Student</vt:lpstr>
      <vt:lpstr>World History I  Record # 208  Student</vt:lpstr>
      <vt:lpstr>World History I  Record # 227  Student, Organization/Museum</vt:lpstr>
      <vt:lpstr>World History I  Record # 229  Administrator, Parent, Student, Organization/Museum, College Professor/Historian, Legislator</vt:lpstr>
      <vt:lpstr>World History I  Record # 242  Teacher</vt:lpstr>
      <vt:lpstr>World History I  Record # 243  Teacher</vt:lpstr>
      <vt:lpstr>World History I  Record # 299  Other</vt:lpstr>
      <vt:lpstr>World History I  Record # 420  College Professor/Historian</vt:lpstr>
      <vt:lpstr>World History I  Record # 10  Teacher, Parent</vt:lpstr>
      <vt:lpstr>World History I  Record # 46  Student</vt:lpstr>
      <vt:lpstr>World History I  Record # 89  Teacher, Organization/Museum, College Professor/Historian</vt:lpstr>
      <vt:lpstr>World History I  Record # 90  Parent</vt:lpstr>
      <vt:lpstr>World History I  Record # 92  Parent</vt:lpstr>
      <vt:lpstr>World History I  Record # 93  Parent</vt:lpstr>
      <vt:lpstr>World History I  Record # 123  Student</vt:lpstr>
      <vt:lpstr>World History I  Record # 132  Other</vt:lpstr>
      <vt:lpstr>World History I  Record # 154  Teacher</vt:lpstr>
      <vt:lpstr>World History I  Record # 200  Teacher, Other</vt:lpstr>
      <vt:lpstr>World History I  Record # 203  Other</vt:lpstr>
      <vt:lpstr>World History I  Record # 205  Other</vt:lpstr>
      <vt:lpstr>World History I  Record # 206  Student</vt:lpstr>
      <vt:lpstr>World History I  Record # 208  Student</vt:lpstr>
      <vt:lpstr>World History I  Record # 227  Student, Organization/Museum</vt:lpstr>
      <vt:lpstr>World History I  Record # 229  Administrator, Parent, Student, Organization/Museum, College Professor/Historian, Legislator</vt:lpstr>
      <vt:lpstr>World History I  Record # 242  Teacher</vt:lpstr>
      <vt:lpstr>World History I  Record # 243  Teacher</vt:lpstr>
      <vt:lpstr>World History I  Record # 264  Parent, Organization/Museum, Other</vt:lpstr>
      <vt:lpstr>World History I  Record # 336  Parent</vt:lpstr>
      <vt:lpstr>World History I  Record # 349  Organization/Museum</vt:lpstr>
      <vt:lpstr>World History I  Record # 420  College Professor/Historian</vt:lpstr>
      <vt:lpstr>World History I  Record # 7  Teacher</vt:lpstr>
      <vt:lpstr>World History I  Record # 8  Organization/Museum, Other</vt:lpstr>
      <vt:lpstr>World History I  Record # 9  Parent</vt:lpstr>
      <vt:lpstr>World History I  Record # 11  Teacher</vt:lpstr>
      <vt:lpstr>World History I  Record # 12  Parent</vt:lpstr>
      <vt:lpstr>World History I  Record # 13  Teacher, Parent</vt:lpstr>
      <vt:lpstr>World History I  Record # 14  Parent, Organization/Museum</vt:lpstr>
      <vt:lpstr>World History I  Record # 15  Parent</vt:lpstr>
      <vt:lpstr>World History I  Record # 16  Parent</vt:lpstr>
      <vt:lpstr>World History I  Record # 17  Organization/Museum</vt:lpstr>
      <vt:lpstr>World History I  Record # 18  Parent</vt:lpstr>
      <vt:lpstr>World History I  Record # 19  Parent</vt:lpstr>
      <vt:lpstr>World History I  Record # 20  Parent</vt:lpstr>
      <vt:lpstr>World History I  Record # 21  Parent</vt:lpstr>
      <vt:lpstr>World History I  Record # 22  Parent</vt:lpstr>
      <vt:lpstr>World History I  Record # 23  Parent</vt:lpstr>
      <vt:lpstr>World History I  Record # 24  Parent</vt:lpstr>
      <vt:lpstr>World History I  Record # 25  Parent</vt:lpstr>
      <vt:lpstr>World History I  Record # 26  Parent</vt:lpstr>
      <vt:lpstr>World History I  Record # 27  Parent</vt:lpstr>
      <vt:lpstr>World History I  Record # 28  Organization/Museum</vt:lpstr>
      <vt:lpstr>World History I  Record # 29  Parent</vt:lpstr>
      <vt:lpstr>World History I  Record # 30  Organization/Museum, Other</vt:lpstr>
      <vt:lpstr>World History I  Record # 31  Organization/Museum</vt:lpstr>
      <vt:lpstr>World History I  Record # 32  Parent, Organization/Museum, Other</vt:lpstr>
      <vt:lpstr>World History I  Record # 33  Organization/Museum</vt:lpstr>
      <vt:lpstr>World History I  Record # 34  Organization/Museum, Other</vt:lpstr>
      <vt:lpstr>World History I  Record # 35  Parent, Organization/Museum</vt:lpstr>
      <vt:lpstr>World History I  Record # 36  Parent, Organization/Museum, Other</vt:lpstr>
      <vt:lpstr>World History I  Record # 37  Parent, Organization/Museum</vt:lpstr>
      <vt:lpstr>World History I  Record # 38  Parent, Organization/Museum</vt:lpstr>
      <vt:lpstr>World History I  Record # 39  Parent, Organization/Museum</vt:lpstr>
      <vt:lpstr>World History I  Record # 40  Parent, Organization/Museum</vt:lpstr>
      <vt:lpstr>World History I  Record # 41  Parent, Organization/Museum</vt:lpstr>
      <vt:lpstr>World History I  Record # 42  Parent, Organization/Museum</vt:lpstr>
      <vt:lpstr>World History I  Record # 43  Student</vt:lpstr>
      <vt:lpstr>World History I  Record # 44  Organization/Museum</vt:lpstr>
      <vt:lpstr>World History I  Record # 45  Parent</vt:lpstr>
      <vt:lpstr>World History I  Record # 46  Student</vt:lpstr>
      <vt:lpstr>World History I  Record # 47  Other</vt:lpstr>
      <vt:lpstr>World History I  Record # 48  Parent</vt:lpstr>
      <vt:lpstr>World History I  Record # 49  Parent</vt:lpstr>
      <vt:lpstr>World History I  Record # 50  Parent</vt:lpstr>
      <vt:lpstr>World History I  Record # 51  Parent</vt:lpstr>
      <vt:lpstr>World History I  Record # 53  Teacher, Parent, Organization/Museum</vt:lpstr>
      <vt:lpstr>World History I  Record # 54  Teacher, Parent</vt:lpstr>
      <vt:lpstr>World History I  Record # 55  Organization/Museum</vt:lpstr>
      <vt:lpstr>World History I  Record # 56  Parent</vt:lpstr>
      <vt:lpstr>World History I  Record # 57  Other</vt:lpstr>
      <vt:lpstr>World History I  Record # 59  Parent</vt:lpstr>
      <vt:lpstr>World History I  Record # 60  Student</vt:lpstr>
      <vt:lpstr>World History I  Record # 61  Student</vt:lpstr>
      <vt:lpstr>World History I  Record # 62  Parent</vt:lpstr>
      <vt:lpstr>World History I  Record # 63  Organization/Museum</vt:lpstr>
      <vt:lpstr>World History I  Record # 64  Parent</vt:lpstr>
      <vt:lpstr>World History I  Record # 65  Parent</vt:lpstr>
      <vt:lpstr>World History I  Record # 66  Other</vt:lpstr>
      <vt:lpstr>World History I  Record # 67  Parent</vt:lpstr>
      <vt:lpstr>World History I  Record # 68  Teacher, Parent, Organization/Museum</vt:lpstr>
      <vt:lpstr>World History I  Record # 69  Parent</vt:lpstr>
      <vt:lpstr>World History I  Record # 70  Student</vt:lpstr>
      <vt:lpstr>World History I  Record # 71  Parent</vt:lpstr>
      <vt:lpstr>World History I  Record # 72  Parent</vt:lpstr>
      <vt:lpstr>World History I  Record # 73  Parent</vt:lpstr>
      <vt:lpstr>World History I  Record # 74  Parent, Other</vt:lpstr>
      <vt:lpstr>World History I  Record # 75  Parent</vt:lpstr>
      <vt:lpstr>World History I  Record # 76  Parent</vt:lpstr>
      <vt:lpstr>World History I  Record # 77  Parent</vt:lpstr>
      <vt:lpstr>World History I  Record # 78  Parent</vt:lpstr>
      <vt:lpstr>World History I  Record # 80  Other</vt:lpstr>
      <vt:lpstr>World History I  Record # 81  Other</vt:lpstr>
      <vt:lpstr>World History I  Record # 84  Teacher, Parent</vt:lpstr>
      <vt:lpstr>World History I  Record # 85  Teacher, Parent</vt:lpstr>
      <vt:lpstr>World History I  Record # 86  Parent</vt:lpstr>
      <vt:lpstr>World History I  Record # 87  Other</vt:lpstr>
      <vt:lpstr>World History I  Record # 88  Organization/Museum, College Professor/Historian</vt:lpstr>
      <vt:lpstr>World History I  Record # 89  Teacher, Organization/Museum, College Professor/Historian</vt:lpstr>
      <vt:lpstr>World History I  Record # 90  Parent</vt:lpstr>
      <vt:lpstr>World History I  Record # 92  Parent</vt:lpstr>
      <vt:lpstr>World History I  Record # 93  Parent</vt:lpstr>
      <vt:lpstr>World History I  Record # 94  Organization/Museum</vt:lpstr>
      <vt:lpstr>World History I  Record # 95  Parent, Organization/Museum</vt:lpstr>
      <vt:lpstr>World History I  Record # 97  Parent</vt:lpstr>
      <vt:lpstr>World History I  Record # 99  Teacher</vt:lpstr>
      <vt:lpstr>World History I  Record # 100  Other</vt:lpstr>
      <vt:lpstr>World History I  Record # 101  Parent</vt:lpstr>
      <vt:lpstr>World History I  Record # 102  Organization/Museum</vt:lpstr>
      <vt:lpstr>World History I  Record # 103  Organization/Museum</vt:lpstr>
      <vt:lpstr>World History I  Record # 104  Student, Organization/Museum</vt:lpstr>
      <vt:lpstr>World History I  Record # 105  Student, Organization/Museum</vt:lpstr>
      <vt:lpstr>World History I  Record # 107  Student, Organization/Museum</vt:lpstr>
      <vt:lpstr>World History I  Record # 108  Parent, Organization/Museum</vt:lpstr>
      <vt:lpstr>World History I  Record # 109  Parent, Organization/Museum</vt:lpstr>
      <vt:lpstr>World History I  Record # 110  Parent</vt:lpstr>
      <vt:lpstr>World History I  Record # 111  Parent</vt:lpstr>
      <vt:lpstr>World History I  Record # 112  Parent</vt:lpstr>
      <vt:lpstr>World History I  Record # 113  Parent</vt:lpstr>
      <vt:lpstr>World History I  Record # 114  Parent</vt:lpstr>
      <vt:lpstr>World History I  Record # 115  Parent</vt:lpstr>
      <vt:lpstr>World History I  Record # 116  Parent</vt:lpstr>
      <vt:lpstr>World History I  Record # 118  Parent</vt:lpstr>
      <vt:lpstr>World History I  Record # 120  Organization/Museum</vt:lpstr>
      <vt:lpstr>World History I  Record # 122  Teacher, Parent</vt:lpstr>
      <vt:lpstr>World History I  Record # 123  Student</vt:lpstr>
      <vt:lpstr>World History I  Record # 124  Parent</vt:lpstr>
      <vt:lpstr>World History I  Record # 125  Teacher, Student</vt:lpstr>
      <vt:lpstr>World History I  Record # 126  Student</vt:lpstr>
      <vt:lpstr>World History I  Record # 130  Parent</vt:lpstr>
      <vt:lpstr>World History I  Record # 131  Parent</vt:lpstr>
      <vt:lpstr>World History I  Record # 132  Other</vt:lpstr>
      <vt:lpstr>World History I  Record # 133  Parent</vt:lpstr>
      <vt:lpstr>World History I  Record # 134  Other</vt:lpstr>
      <vt:lpstr>World History I  Record # 135  Other</vt:lpstr>
      <vt:lpstr>World History I  Record # 136  Teacher</vt:lpstr>
      <vt:lpstr>World History I  Record # 137  Parent</vt:lpstr>
      <vt:lpstr>World History I  Record # 138  College Professor/Historian</vt:lpstr>
      <vt:lpstr>World History I  Record # 139  Other</vt:lpstr>
      <vt:lpstr>World History I  Record # 140  Parent</vt:lpstr>
      <vt:lpstr>World History I  Record # 141  Organization/Museum</vt:lpstr>
      <vt:lpstr>World History I  Record # 142  Teacher</vt:lpstr>
      <vt:lpstr>World History I  Record # 143  Student</vt:lpstr>
      <vt:lpstr>World History I  Record # 144  Student</vt:lpstr>
      <vt:lpstr>World History I  Record # 145  Parent</vt:lpstr>
      <vt:lpstr>World History I  Record # 146  Parent</vt:lpstr>
      <vt:lpstr>World History I  Record # 147  Parent</vt:lpstr>
      <vt:lpstr>World History I  Record # 148  Parent</vt:lpstr>
      <vt:lpstr>World History I  Record # 149  Organization/Museum</vt:lpstr>
      <vt:lpstr>World History I  Record # 150  Parent</vt:lpstr>
      <vt:lpstr>World History I  Record # 151  Parent</vt:lpstr>
      <vt:lpstr>World History I  Record # 152  Organization/Museum</vt:lpstr>
      <vt:lpstr>World History I  Record # 153  Organization/Museum</vt:lpstr>
      <vt:lpstr>World History I  Record # 154  Teacher</vt:lpstr>
      <vt:lpstr>World History I  Record # 155  Student</vt:lpstr>
      <vt:lpstr>World History I  Record # 156  Parent</vt:lpstr>
      <vt:lpstr>World History I  Record # 159  Parent</vt:lpstr>
      <vt:lpstr>World History I  Record # 160  Parent</vt:lpstr>
      <vt:lpstr>World History I  Record # 161  Parent</vt:lpstr>
      <vt:lpstr>World History I  Record # 163  Parent</vt:lpstr>
      <vt:lpstr>World History I  Record # 164  Parent</vt:lpstr>
      <vt:lpstr>World History I  Record # 165  Teacher, Parent, Organization/Museum</vt:lpstr>
      <vt:lpstr>World History I  Record # 166  Parent</vt:lpstr>
      <vt:lpstr>World History I  Record # 167  Parent</vt:lpstr>
      <vt:lpstr>World History I  Record # 168  Student</vt:lpstr>
      <vt:lpstr>World History I  Record # 169  Parent</vt:lpstr>
      <vt:lpstr>World History I  Record # 170  Parent</vt:lpstr>
      <vt:lpstr>World History I  Record # 171  Parent</vt:lpstr>
      <vt:lpstr>World History I  Record # 172  Student</vt:lpstr>
      <vt:lpstr>World History I  Record # 173  Student</vt:lpstr>
      <vt:lpstr>World History I  Record # 174  Student</vt:lpstr>
      <vt:lpstr>World History I  Record # 175  Student</vt:lpstr>
      <vt:lpstr>World History I  Record # 176  Parent</vt:lpstr>
      <vt:lpstr>World History I  Record # 177  Student</vt:lpstr>
      <vt:lpstr>World History I  Record # 178  Student</vt:lpstr>
      <vt:lpstr>World History I  Record # 179  Student</vt:lpstr>
      <vt:lpstr>World History I  Record # 180  Student</vt:lpstr>
      <vt:lpstr>World History I  Record # 181  Parent</vt:lpstr>
      <vt:lpstr>World History I  Record # 182  Parent</vt:lpstr>
      <vt:lpstr>World History I  Record # 183  Student</vt:lpstr>
      <vt:lpstr>World History I  Record # 184  Student</vt:lpstr>
      <vt:lpstr>World History I  Record # 185  Student</vt:lpstr>
      <vt:lpstr>World History I  Record # 186  Parent</vt:lpstr>
      <vt:lpstr>World History I  Record # 187  Parent</vt:lpstr>
      <vt:lpstr>World History I  Record # 188  Parent</vt:lpstr>
      <vt:lpstr>World History I  Record # 189  Parent, Organization/Museum</vt:lpstr>
      <vt:lpstr>World History I  Record # 190  Parent, Organization/Museum</vt:lpstr>
      <vt:lpstr>World History I  Record # 191  Parent</vt:lpstr>
      <vt:lpstr>World History I  Record # 192  Parent</vt:lpstr>
      <vt:lpstr>World History I  Record # 193  Student</vt:lpstr>
      <vt:lpstr>World History I  Record # 194  Parent</vt:lpstr>
      <vt:lpstr>World History I  Record # 195  Parent</vt:lpstr>
      <vt:lpstr>World History I  Record # 196  Parent</vt:lpstr>
      <vt:lpstr>World History I  Record # 197  Organization/Museum</vt:lpstr>
      <vt:lpstr>World History I  Record # 198  Other</vt:lpstr>
      <vt:lpstr>World History I  Record # 199  Other</vt:lpstr>
      <vt:lpstr>World History I  Record # 200  Teacher, Other</vt:lpstr>
      <vt:lpstr>World History I  Record # 202  Parent</vt:lpstr>
      <vt:lpstr>World History I  Record # 203  Other</vt:lpstr>
      <vt:lpstr>World History I  Record # 205  Other</vt:lpstr>
      <vt:lpstr>World History I  Record # 206  Student</vt:lpstr>
      <vt:lpstr>World History I  Record # 207  Parent</vt:lpstr>
      <vt:lpstr>World History I  Record # 208  Student</vt:lpstr>
      <vt:lpstr>World History I  Record # 209  Teacher, Parent</vt:lpstr>
      <vt:lpstr>World History I  Record # 211  Other</vt:lpstr>
      <vt:lpstr>World History I  Record # 212  Other</vt:lpstr>
      <vt:lpstr>World History I  Record # 213  Other</vt:lpstr>
      <vt:lpstr>World History I  Record # 214  Parent</vt:lpstr>
      <vt:lpstr>World History I  Record # 215  Parent</vt:lpstr>
      <vt:lpstr>World History I  Record # 216  Other</vt:lpstr>
      <vt:lpstr>World History I  Record # 217  Parent</vt:lpstr>
      <vt:lpstr>World History I  Record # 218  Organization/Museum</vt:lpstr>
      <vt:lpstr>World History I  Record # 219  Parent</vt:lpstr>
      <vt:lpstr>World History I  Record # 220  Student</vt:lpstr>
      <vt:lpstr>World History I  Record # 221  Organization/Museum</vt:lpstr>
      <vt:lpstr>World History I  Record # 222  Parent</vt:lpstr>
      <vt:lpstr>World History I  Record # 223  Parent</vt:lpstr>
      <vt:lpstr>World History I  Record # 224  Other</vt:lpstr>
      <vt:lpstr>World History I  Record # 225  Parent</vt:lpstr>
      <vt:lpstr>World History I  Record # 226  Student</vt:lpstr>
      <vt:lpstr>World History I  Record # 227  Student, Organization/Museum</vt:lpstr>
      <vt:lpstr>World History I  Record # 228  Parent</vt:lpstr>
      <vt:lpstr>World History I  Record # 229  Administrator, Parent, Student, Organization/Museum, College Professor/Historian, Legislator</vt:lpstr>
      <vt:lpstr>World History I  Record # 230  Parent</vt:lpstr>
      <vt:lpstr>World History I  Record # 231  Parent</vt:lpstr>
      <vt:lpstr>World History I  Record # 232  Other</vt:lpstr>
      <vt:lpstr>World History I  Record # 234  Parent</vt:lpstr>
      <vt:lpstr>World History I  Record # 235  Organization/Museum</vt:lpstr>
      <vt:lpstr>World History I  Record # 236  Parent</vt:lpstr>
      <vt:lpstr>World History I  Record # 237  Student</vt:lpstr>
      <vt:lpstr>World History I  Record # 238  Parent</vt:lpstr>
      <vt:lpstr>World History I  Record # 239  Student, Other</vt:lpstr>
      <vt:lpstr>World History I  Record # 240  Parent</vt:lpstr>
      <vt:lpstr>World History I  Record # 241  Student</vt:lpstr>
      <vt:lpstr>World History I  Record # 242  Teacher</vt:lpstr>
      <vt:lpstr>World History I  Record # 243  Teacher</vt:lpstr>
      <vt:lpstr>World History I  Record # 244  Parent</vt:lpstr>
      <vt:lpstr>World History I  Record # 245  Parent</vt:lpstr>
      <vt:lpstr>World History I  Record # 246  Student</vt:lpstr>
      <vt:lpstr>World History I  Record # 247  Other</vt:lpstr>
      <vt:lpstr>World History I  Record # 248  Parent</vt:lpstr>
      <vt:lpstr>World History I  Record # 249  Student</vt:lpstr>
      <vt:lpstr>World History I  Record # 252  Parent</vt:lpstr>
      <vt:lpstr>World History I  Record # 253  Other</vt:lpstr>
      <vt:lpstr>World History I  Record # 255  Parent</vt:lpstr>
      <vt:lpstr>World History I  Record # 256  Organization/Museum, Other</vt:lpstr>
      <vt:lpstr>World History I  Record # 257  Student</vt:lpstr>
      <vt:lpstr>World History I  Record # 258  Other</vt:lpstr>
      <vt:lpstr>World History I  Record # 259  Teacher, Organization/Museum</vt:lpstr>
      <vt:lpstr>World History I  Record # 260  Other</vt:lpstr>
      <vt:lpstr>World History I  Record # 261  Parent</vt:lpstr>
      <vt:lpstr>World History I  Record # 262  Parent</vt:lpstr>
      <vt:lpstr>World History I  Record # 263  Parent</vt:lpstr>
      <vt:lpstr>World History I  Record # 265  Other</vt:lpstr>
      <vt:lpstr>World History I  Record # 266  Parent, Organization/Museum, Other</vt:lpstr>
      <vt:lpstr>World History I  Record # 268  Parent</vt:lpstr>
      <vt:lpstr>World History I  Record # 269  Student</vt:lpstr>
      <vt:lpstr>World History I  Record # 270  Parent</vt:lpstr>
      <vt:lpstr>World History I  Record # 271  Parent</vt:lpstr>
      <vt:lpstr>World History I  Record # 272  Parent</vt:lpstr>
      <vt:lpstr>World History I  Record # 273  Parent</vt:lpstr>
      <vt:lpstr>World History I  Record # 274  Parent, Organization/Museum</vt:lpstr>
      <vt:lpstr>World History I  Record # 275  Parent</vt:lpstr>
      <vt:lpstr>World History I  Record # 278  Parent</vt:lpstr>
      <vt:lpstr>World History I  Record # 279  Parent</vt:lpstr>
      <vt:lpstr>World History I  Record # 281  Other</vt:lpstr>
      <vt:lpstr>World History I  Record # 282  Parent</vt:lpstr>
      <vt:lpstr>World History I  Record # 283  Parent</vt:lpstr>
      <vt:lpstr>World History I  Record # 284  Parent</vt:lpstr>
      <vt:lpstr>World History I  Record # 288  Parent</vt:lpstr>
      <vt:lpstr>World History I  Record # 290  Parent</vt:lpstr>
      <vt:lpstr>World History I  Record # 292  Parent</vt:lpstr>
      <vt:lpstr>World History I  Record # 293  Parent</vt:lpstr>
      <vt:lpstr>World History I  Record # 295  Parent, Student</vt:lpstr>
      <vt:lpstr>World History I  Record # 296  Parent</vt:lpstr>
      <vt:lpstr>World History I  Record # 297  Parent</vt:lpstr>
      <vt:lpstr>World History I  Record # 298  Parent</vt:lpstr>
      <vt:lpstr>World History I  Record # 300  Parent</vt:lpstr>
      <vt:lpstr>World History I  Record # 301  Parent</vt:lpstr>
      <vt:lpstr>World History I  Record # 302  Parent</vt:lpstr>
      <vt:lpstr>World History I  Record # 303  Parent</vt:lpstr>
      <vt:lpstr>World History I  Record # 304  Student</vt:lpstr>
      <vt:lpstr>World History I  Record # 305  Parent</vt:lpstr>
      <vt:lpstr>World History I  Record # 306  Parent</vt:lpstr>
      <vt:lpstr>World History I  Record # 307  Parent</vt:lpstr>
      <vt:lpstr>World History I  Record # 308  Other</vt:lpstr>
      <vt:lpstr>World History I  Record # 309  Student</vt:lpstr>
      <vt:lpstr>World History I  Record # 310  Other</vt:lpstr>
      <vt:lpstr>World History I  Record # 311  Parent</vt:lpstr>
      <vt:lpstr>World History I  Record # 312  Parent</vt:lpstr>
      <vt:lpstr>World History I  Record # 313  Parent</vt:lpstr>
      <vt:lpstr>World History I  Record # 314  Organization/Museum</vt:lpstr>
      <vt:lpstr>World History I  Record # 315  Organization/Museum</vt:lpstr>
      <vt:lpstr>World History I  Record # 316  Student</vt:lpstr>
      <vt:lpstr>World History I  Record # 317  Student</vt:lpstr>
      <vt:lpstr>World History I  Record # 318  Parent, Other</vt:lpstr>
      <vt:lpstr>World History I  Record # 319  Parent</vt:lpstr>
      <vt:lpstr>World History I  Record # 320  Parent, Other</vt:lpstr>
      <vt:lpstr>World History I  Record # 321  Parent, Other</vt:lpstr>
      <vt:lpstr>World History I  Record # 322  Parent</vt:lpstr>
      <vt:lpstr>World History I  Record # 323  Student, Other</vt:lpstr>
      <vt:lpstr>World History I  Record # 324  Other</vt:lpstr>
      <vt:lpstr>World History I  Record # 325  Teacher, Parent, Other</vt:lpstr>
      <vt:lpstr>World History I  Record # 326  Parent</vt:lpstr>
      <vt:lpstr>World History I  Record # 327  Other</vt:lpstr>
      <vt:lpstr>World History I  Record # 328  Parent</vt:lpstr>
      <vt:lpstr>World History I  Record # 330  Student</vt:lpstr>
      <vt:lpstr>World History I  Record # 332  Parent</vt:lpstr>
      <vt:lpstr>World History I  Record # 333  Parent</vt:lpstr>
      <vt:lpstr>World History I  Record # 334  Student</vt:lpstr>
      <vt:lpstr>World History I  Record # 335  Parent</vt:lpstr>
      <vt:lpstr>World History I  Record # 336  Parent</vt:lpstr>
      <vt:lpstr>World History I  Record # 337  Parent</vt:lpstr>
      <vt:lpstr>World History I  Record # 338  Parent, Other</vt:lpstr>
      <vt:lpstr>World History I  Record # 339  Student</vt:lpstr>
      <vt:lpstr>World History I  Record # 340  Other</vt:lpstr>
      <vt:lpstr>World History I  Record # 341  Student</vt:lpstr>
      <vt:lpstr>World History I  Record # 343  Parent</vt:lpstr>
      <vt:lpstr>World History I  Record # 344  Parent</vt:lpstr>
      <vt:lpstr>World History I  Record # 345  Organization/Museum</vt:lpstr>
      <vt:lpstr>World History I  Record # 347  Student</vt:lpstr>
      <vt:lpstr>World History I  Record # 348  Student</vt:lpstr>
      <vt:lpstr>World History I  Record # 350  Parent</vt:lpstr>
      <vt:lpstr>World History I  Record # 351  Student</vt:lpstr>
      <vt:lpstr>World History I  Record # 352  Parent</vt:lpstr>
      <vt:lpstr>World History I  Record # 353  Parent</vt:lpstr>
      <vt:lpstr>World History I  Record # 354  Parent</vt:lpstr>
      <vt:lpstr>World History I  Record # 355  Parent</vt:lpstr>
      <vt:lpstr>World History I  Record # 356  Parent</vt:lpstr>
      <vt:lpstr>World History I  Record # 357  Parent</vt:lpstr>
      <vt:lpstr>World History I  Record # 358  Parent</vt:lpstr>
      <vt:lpstr>World History I  Record # 359  Parent</vt:lpstr>
      <vt:lpstr>World History I  Record # 360  Student</vt:lpstr>
      <vt:lpstr>World History I  Record # 361  Parent, Organization/Museum</vt:lpstr>
      <vt:lpstr>World History I  Record # 362  Parent</vt:lpstr>
      <vt:lpstr>World History I  Record # 363  Parent</vt:lpstr>
      <vt:lpstr>World History I  Record # 364  Student</vt:lpstr>
      <vt:lpstr>World History I  Record # 365  Student</vt:lpstr>
      <vt:lpstr>World History I  Record # 366  Parent</vt:lpstr>
      <vt:lpstr>World History I  Record # 367  Parent</vt:lpstr>
      <vt:lpstr>World History I  Record # 368  Parent</vt:lpstr>
      <vt:lpstr>World History I  Record # 369  Other</vt:lpstr>
      <vt:lpstr>World History I  Record # 370  Parent</vt:lpstr>
      <vt:lpstr>World History I  Record # 371  Parent</vt:lpstr>
      <vt:lpstr>World History I  Record # 372  Parent</vt:lpstr>
      <vt:lpstr>World History I  Record # 373  Parent</vt:lpstr>
      <vt:lpstr>World History I  Record # 374  Student</vt:lpstr>
      <vt:lpstr>World History I  Record # 375  Student</vt:lpstr>
      <vt:lpstr>World History I  Record # 376  Other</vt:lpstr>
      <vt:lpstr>World History I  Record # 377  Parent</vt:lpstr>
      <vt:lpstr>World History I  Record # 378  Parent</vt:lpstr>
      <vt:lpstr>World History I  Record # 379  Parent</vt:lpstr>
      <vt:lpstr>World History I  Record # 380  Parent</vt:lpstr>
      <vt:lpstr>World History I  Record # 381  Parent</vt:lpstr>
      <vt:lpstr>World History I  Record # 382  Parent</vt:lpstr>
      <vt:lpstr>World History I  Record # 383  Parent</vt:lpstr>
      <vt:lpstr>World History I  Record # 384  Parent</vt:lpstr>
      <vt:lpstr>World History I  Record # 385  Organization/Museum</vt:lpstr>
      <vt:lpstr>World History I  Record # 386  Student, Other</vt:lpstr>
      <vt:lpstr>World History I  Record # 387  Parent</vt:lpstr>
      <vt:lpstr>World History I  Record # 388  Parent</vt:lpstr>
      <vt:lpstr>World History I  Record # 389  Parent</vt:lpstr>
      <vt:lpstr>World History I  Record # 390  Other</vt:lpstr>
      <vt:lpstr>World History I  Record # 391  Parent</vt:lpstr>
      <vt:lpstr>World History I  Record # 394  Parent</vt:lpstr>
      <vt:lpstr>World History I  Record # 395  Student, Other</vt:lpstr>
      <vt:lpstr>World History I  Record # 396  Parent</vt:lpstr>
      <vt:lpstr>World History I  Record # 397  Student, Other</vt:lpstr>
      <vt:lpstr>World History I  Record # 398  Parent</vt:lpstr>
      <vt:lpstr>World History I  Record # 400  Student</vt:lpstr>
      <vt:lpstr>World History I  Record # 401  Parent</vt:lpstr>
      <vt:lpstr>World History I  Record # 402  Parent</vt:lpstr>
      <vt:lpstr>World History I  Record # 404  Student</vt:lpstr>
      <vt:lpstr>World History I  Record # 405  Parent</vt:lpstr>
      <vt:lpstr>World History I  Record # 406  Parent</vt:lpstr>
      <vt:lpstr>World History I  Record # 408  Parent</vt:lpstr>
      <vt:lpstr>World History I  Record # 409  Parent</vt:lpstr>
      <vt:lpstr>World History I  Record # 410  Other</vt:lpstr>
      <vt:lpstr>World History I  Record # 411  Parent</vt:lpstr>
      <vt:lpstr>World History I  Record # 412  Student</vt:lpstr>
      <vt:lpstr>World History I  Record # 413  Parent</vt:lpstr>
      <vt:lpstr>World History I  Record # 414  Parent</vt:lpstr>
      <vt:lpstr>World History I  Record # 417  Parent</vt:lpstr>
      <vt:lpstr>World History I  Record # 418  Parent</vt:lpstr>
      <vt:lpstr>World History I  Record # 419  Parent</vt:lpstr>
      <vt:lpstr>World History I  Record # 2  Teacher</vt:lpstr>
      <vt:lpstr>World History I  Record # 7  Teacher</vt:lpstr>
      <vt:lpstr>World History I  Record # 46  Student</vt:lpstr>
      <vt:lpstr>World History I  Record # 90  Parent</vt:lpstr>
      <vt:lpstr>World History I  Record # 93  Parent</vt:lpstr>
      <vt:lpstr>World History I  Record # 123  Student</vt:lpstr>
      <vt:lpstr>World History I  Record # 128  Parent</vt:lpstr>
      <vt:lpstr>World History I  Record # 132  Other</vt:lpstr>
      <vt:lpstr>World History I  Record # 154  Teacher</vt:lpstr>
      <vt:lpstr>World History I  Record # 200  Teacher, Other</vt:lpstr>
      <vt:lpstr>World History I  Record # 203  Other</vt:lpstr>
      <vt:lpstr>World History I  Record # 205  Other</vt:lpstr>
      <vt:lpstr>World History I  Record # 206  Student</vt:lpstr>
      <vt:lpstr>World History I  Record # 208  Student</vt:lpstr>
      <vt:lpstr>World History I  Record # 227  Student, Organization/Museum</vt:lpstr>
      <vt:lpstr>World History I  Record # 229  Administrator, Parent, Student, Organization/Museum, College Professor/Historian, Legislator</vt:lpstr>
      <vt:lpstr>World History I  Record # 242  Teacher</vt:lpstr>
      <vt:lpstr>World History I  Record # 243  Teacher</vt:lpstr>
      <vt:lpstr>World History I  Record # 322  Parent</vt:lpstr>
      <vt:lpstr>World History I  Record # 336  Parent</vt:lpstr>
      <vt:lpstr>World History I  Record # 420  College Professor/Historian</vt:lpstr>
      <vt:lpstr>World History I  Record # 2  Teacher</vt:lpstr>
      <vt:lpstr>World History I  Record # 7  Teacher</vt:lpstr>
      <vt:lpstr>World History I  Record # 46  Student</vt:lpstr>
      <vt:lpstr>World History I  Record # 57  Other</vt:lpstr>
      <vt:lpstr>World History I  Record # 58  Other</vt:lpstr>
      <vt:lpstr>World History I  Record # 96  Organization/Museum</vt:lpstr>
      <vt:lpstr>World History I  Record # 98  Parent</vt:lpstr>
      <vt:lpstr>World History I  Record # 154  Teacher</vt:lpstr>
      <vt:lpstr>World History I  Record # 200  Teacher, Other</vt:lpstr>
      <vt:lpstr>World History I  Record # 203  Other</vt:lpstr>
      <vt:lpstr>World History I  Record # 205  Other</vt:lpstr>
      <vt:lpstr>World History I  Record # 206  Student</vt:lpstr>
      <vt:lpstr>World History I  Record # 208  Student</vt:lpstr>
      <vt:lpstr>World History I  Record # 224  Other</vt:lpstr>
      <vt:lpstr>World History I  Record # 227  Student, Organization/Museum</vt:lpstr>
      <vt:lpstr>World History I  Record # 229  Administrator, Parent, Student, Organization/Museum, College Professor/Historian, Legislator</vt:lpstr>
      <vt:lpstr>World History I  Record # 242  Teacher</vt:lpstr>
      <vt:lpstr>World History I  Record # 243  Teacher</vt:lpstr>
      <vt:lpstr>World History I  Record # 252  Parent</vt:lpstr>
      <vt:lpstr>World History I  Record # 258  Other</vt:lpstr>
      <vt:lpstr>World History I  Record # 260  Other</vt:lpstr>
      <vt:lpstr>World History I  Record # 265  Other</vt:lpstr>
      <vt:lpstr>World History I  Record # 274  Parent, Organization/Museum</vt:lpstr>
      <vt:lpstr>World History I  Record # 279  Parent</vt:lpstr>
      <vt:lpstr>World History I  Record # 290  Parent</vt:lpstr>
      <vt:lpstr>World History I  Record # 291  Parent</vt:lpstr>
      <vt:lpstr>World History I  Record # 393  Other</vt:lpstr>
      <vt:lpstr>World History I  Record # 414  Parent</vt:lpstr>
      <vt:lpstr>World History I  Record # 420  College Professor/Historian</vt:lpstr>
      <vt:lpstr>World History I  Record # 1  Teacher</vt:lpstr>
      <vt:lpstr>World History I  Record # 2  Teacher</vt:lpstr>
      <vt:lpstr>World History I  Record # 7  Teacher</vt:lpstr>
      <vt:lpstr>World History I  Record # 46  Student</vt:lpstr>
      <vt:lpstr>World History I  Record # 154  Teacher</vt:lpstr>
      <vt:lpstr>World History I  Record # 200  Teacher, Other</vt:lpstr>
      <vt:lpstr>World History I  Record # 203  Other</vt:lpstr>
      <vt:lpstr>World History I  Record # 205  Other</vt:lpstr>
      <vt:lpstr>World History I  Record # 206  Student</vt:lpstr>
      <vt:lpstr>World History I  Record # 208  Student</vt:lpstr>
      <vt:lpstr>World History I  Record # 227  Student, Organization/Museum</vt:lpstr>
      <vt:lpstr>World History I  Record # 229  Administrator, Parent, Student, Organization/Museum, College Professor/Historian, Legislator</vt:lpstr>
      <vt:lpstr>World History I  Record # 242  Teacher</vt:lpstr>
      <vt:lpstr>World History I  Record # 243  Teacher</vt:lpstr>
      <vt:lpstr>World History I  Record # 299  Other</vt:lpstr>
      <vt:lpstr>World History I  Record # 346  Organization/Museum</vt:lpstr>
      <vt:lpstr>World History I  Record # 420  College Professor/Historian</vt:lpstr>
      <vt:lpstr>World History I  Record # 46  Student</vt:lpstr>
      <vt:lpstr>World History I  Record # 154  Teacher</vt:lpstr>
      <vt:lpstr>World History I  Record # 200  Teacher, Other</vt:lpstr>
      <vt:lpstr>World History I  Record # 203  Other</vt:lpstr>
      <vt:lpstr>World History I  Record # 205  Other</vt:lpstr>
      <vt:lpstr>World History I  Record # 206  Student</vt:lpstr>
      <vt:lpstr>World History I  Record # 208  Student</vt:lpstr>
      <vt:lpstr>World History I  Record # 227  Student, Organization/Museum</vt:lpstr>
      <vt:lpstr>World History I  Record # 229  Administrator, Parent, Student, Organization/Museum, College Professor/Historian, Legislator</vt:lpstr>
      <vt:lpstr>World History I  Record # 242  Teacher</vt:lpstr>
      <vt:lpstr>World History I  Record # 243  Teacher</vt:lpstr>
      <vt:lpstr>World History I  Record # 420  College Professor/Historian</vt:lpstr>
      <vt:lpstr>World History I  Record # 43  Student</vt:lpstr>
      <vt:lpstr>World History I  Record # 46  Student</vt:lpstr>
      <vt:lpstr>World History I  Record # 154  Teacher</vt:lpstr>
      <vt:lpstr>World History I  Record # 200  Teacher, Other</vt:lpstr>
      <vt:lpstr>World History I  Record # 203  Other</vt:lpstr>
      <vt:lpstr>World History I  Record # 205  Other</vt:lpstr>
      <vt:lpstr>World History I  Record # 206  Student</vt:lpstr>
      <vt:lpstr>World History I  Record # 208  Student</vt:lpstr>
      <vt:lpstr>World History I  Record # 227  Student, Organization/Museum</vt:lpstr>
      <vt:lpstr>World History I  Record # 229  Administrator, Parent, Student, Organization/Museum, College Professor/Historian, Legislator</vt:lpstr>
      <vt:lpstr>World History I  Record # 242  Teacher</vt:lpstr>
      <vt:lpstr>World History I  Record # 243  Teacher</vt:lpstr>
      <vt:lpstr>World History I  Record # 264  Parent, Organization/Museum, Other</vt:lpstr>
      <vt:lpstr>World History I  Record # 346  Organization/Museum</vt:lpstr>
      <vt:lpstr>World History I  Record # 420  College Professor/Historian</vt:lpstr>
      <vt:lpstr>World History I  Record # 46  Student</vt:lpstr>
      <vt:lpstr>World History I  Record # 154  Teacher</vt:lpstr>
      <vt:lpstr>World History I  Record # 200  Teacher, Other</vt:lpstr>
      <vt:lpstr>World History I  Record # 203  Other</vt:lpstr>
      <vt:lpstr>World History I  Record # 205  Other</vt:lpstr>
      <vt:lpstr>World History I  Record # 206  Student</vt:lpstr>
      <vt:lpstr>World History I  Record # 208  Student</vt:lpstr>
      <vt:lpstr>World History I  Record # 227  Student, Organization/Museum</vt:lpstr>
      <vt:lpstr>World History I  Record # 229  Administrator, Parent, Student, Organization/Museum, College Professor/Historian, Legislator</vt:lpstr>
      <vt:lpstr>World History I  Record # 242  Teacher</vt:lpstr>
      <vt:lpstr>World History I  Record # 243  Teacher</vt:lpstr>
      <vt:lpstr>World History I  Record # 46  Student</vt:lpstr>
      <vt:lpstr>World History I  Record # 92  Parent</vt:lpstr>
      <vt:lpstr>World History I  Record # 93  Parent</vt:lpstr>
      <vt:lpstr>World History I  Record # 132  Other</vt:lpstr>
      <vt:lpstr>World History I  Record # 154  Teacher</vt:lpstr>
      <vt:lpstr>World History I  Record # 200  Teacher, Other</vt:lpstr>
      <vt:lpstr>World History I  Record # 203  Other</vt:lpstr>
      <vt:lpstr>World History I  Record # 205  Other</vt:lpstr>
      <vt:lpstr>World History I  Record # 206  Student</vt:lpstr>
      <vt:lpstr>World History I  Record # 208  Student</vt:lpstr>
      <vt:lpstr>World History I  Record # 227  Student, Organization/Museum</vt:lpstr>
      <vt:lpstr>World History I  Record # 229  Administrator, Parent, Student, Organization/Museum, College Professor/Historian, Legislator</vt:lpstr>
      <vt:lpstr>World History I  Record # 242  Teacher</vt:lpstr>
      <vt:lpstr>World History I  Record # 243  Teacher</vt:lpstr>
      <vt:lpstr>World History I  Record # 264  Parent, Organization/Museum, Other</vt:lpstr>
      <vt:lpstr>World History I  Record # 322  Parent</vt:lpstr>
      <vt:lpstr>World History I  Record # 336  Parent</vt:lpstr>
      <vt:lpstr>World History I  Record # 346  Organization/Museum</vt:lpstr>
      <vt:lpstr>World History I  Record # 420  College Professor/Historian</vt:lpstr>
      <vt:lpstr>World History I  Record # 2  Teacher</vt:lpstr>
      <vt:lpstr>World History I  Record # 7  Teacher</vt:lpstr>
      <vt:lpstr>World History I  Record # 43  Student</vt:lpstr>
      <vt:lpstr>World History I  Record # 46  Student</vt:lpstr>
      <vt:lpstr>World History I  Record # 154  Teacher</vt:lpstr>
      <vt:lpstr>World History I  Record # 200  Teacher, Other</vt:lpstr>
      <vt:lpstr>World History I  Record # 203  Other</vt:lpstr>
      <vt:lpstr>World History I  Record # 205  Other</vt:lpstr>
      <vt:lpstr>World History I  Record # 206  Student</vt:lpstr>
      <vt:lpstr>World History I  Record # 208  Student</vt:lpstr>
      <vt:lpstr>World History I  Record # 227  Student, Organization/Museum</vt:lpstr>
      <vt:lpstr>World History I  Record # 229  Administrator, Parent, Student, Organization/Museum, College Professor/Historian, Legislator</vt:lpstr>
      <vt:lpstr>World History I  Record # 242  Teacher</vt:lpstr>
      <vt:lpstr>World History I  Record # 243  Teacher</vt:lpstr>
      <vt:lpstr>World History I  Record # 420  College Professor/Historian</vt:lpstr>
      <vt:lpstr>World History I  Record # 2  Teacher</vt:lpstr>
      <vt:lpstr>World History I  Record # 7  Teacher</vt:lpstr>
      <vt:lpstr>World History I  Record # 43  Student</vt:lpstr>
      <vt:lpstr>World History I  Record # 46  Student</vt:lpstr>
      <vt:lpstr>World History I  Record # 154  Teacher</vt:lpstr>
      <vt:lpstr>World History I  Record # 200  Teacher, Other</vt:lpstr>
      <vt:lpstr>World History I  Record # 203  Other</vt:lpstr>
      <vt:lpstr>World History I  Record # 205  Other</vt:lpstr>
      <vt:lpstr>World History I  Record # 206  Student</vt:lpstr>
      <vt:lpstr>World History I  Record # 208  Student</vt:lpstr>
      <vt:lpstr>World History I  Record # 227  Student, Organization/Museum</vt:lpstr>
      <vt:lpstr>World History I  Record # 229  Administrator, Parent, Student, Organization/Museum, College Professor/Historian, Legislator</vt:lpstr>
      <vt:lpstr>World History I  Record # 242  Teacher</vt:lpstr>
      <vt:lpstr>World History I  Record # 243  Teacher</vt:lpstr>
      <vt:lpstr>World History I  Record # 299  Other</vt:lpstr>
      <vt:lpstr>World History I  Record # 420  College Professor/Historian</vt:lpstr>
      <vt:lpstr>World History I  Record # 43  Student</vt:lpstr>
      <vt:lpstr>World History I  Record # 46  Student</vt:lpstr>
      <vt:lpstr>World History I  Record # 52  Organization/Museum</vt:lpstr>
      <vt:lpstr>World History I  Record # 82  Parent, Other</vt:lpstr>
      <vt:lpstr>World History I  Record # 83  Parent, Other</vt:lpstr>
      <vt:lpstr>World History I  Record # 154  Teacher</vt:lpstr>
      <vt:lpstr>World History I  Record # 157  Parent</vt:lpstr>
      <vt:lpstr>World History I  Record # 158  Parent</vt:lpstr>
      <vt:lpstr>World History I  Record # 162  Organization/Museum</vt:lpstr>
      <vt:lpstr>World History I  Record # 200  Teacher, Other</vt:lpstr>
      <vt:lpstr>World History I  Record # 203  Other</vt:lpstr>
      <vt:lpstr>World History I  Record # 205  Other</vt:lpstr>
      <vt:lpstr>World History I  Record # 206  Student</vt:lpstr>
      <vt:lpstr>World History I  Record # 208  Student</vt:lpstr>
      <vt:lpstr>World History I  Record # 210  Parent</vt:lpstr>
      <vt:lpstr>World History I  Record # 227  Student, Organization/Museum</vt:lpstr>
      <vt:lpstr>World History I  Record # 229  Administrator, Parent, Student, Organization/Museum, College Professor/Historian, Legislator</vt:lpstr>
      <vt:lpstr>World History I  Record # 233  Organization/Museum</vt:lpstr>
      <vt:lpstr>World History I  Record # 242  Teacher</vt:lpstr>
      <vt:lpstr>World History I  Record # 243  Teacher</vt:lpstr>
      <vt:lpstr>World History I  Record # 250  Other</vt:lpstr>
      <vt:lpstr>World History I  Record # 251  Other</vt:lpstr>
      <vt:lpstr>World History I  Record # 264  Parent, Organization/Museum, Other</vt:lpstr>
      <vt:lpstr>World History I  Record # 286  Parent</vt:lpstr>
      <vt:lpstr>World History I  Record # 289  Parent</vt:lpstr>
      <vt:lpstr>World History I  Record # 329  Organization/Museum, Other</vt:lpstr>
      <vt:lpstr>World History I  Record # 342  Parent</vt:lpstr>
      <vt:lpstr>World History I  Record # 346  Organization/Museum</vt:lpstr>
      <vt:lpstr>World History I  Record # 399  Parent</vt:lpstr>
      <vt:lpstr>World History I  Record # 403  Parent</vt:lpstr>
      <vt:lpstr>World History I  Record # 407  Parent</vt:lpstr>
      <vt:lpstr>World History I  Record # 420  College Professor/Historian</vt:lpstr>
      <vt:lpstr>World History I  Record # 46  Student</vt:lpstr>
      <vt:lpstr>World History I  Record # 127  Teacher, Parent</vt:lpstr>
      <vt:lpstr>World History I  Record # 129  Teacher, Parent</vt:lpstr>
      <vt:lpstr>World History I  Record # 154  Teacher</vt:lpstr>
      <vt:lpstr>World History I  Record # 199  Other</vt:lpstr>
      <vt:lpstr>World History I  Record # 200  Teacher, Other</vt:lpstr>
      <vt:lpstr>World History I  Record # 203  Other</vt:lpstr>
      <vt:lpstr>World History I  Record # 205  Other</vt:lpstr>
      <vt:lpstr>World History I  Record # 206  Student</vt:lpstr>
      <vt:lpstr>World History I  Record # 208  Student</vt:lpstr>
      <vt:lpstr>World History I  Record # 227  Student, Organization/Museum</vt:lpstr>
      <vt:lpstr>World History I  Record # 228  Parent</vt:lpstr>
      <vt:lpstr>World History I  Record # 229  Administrator, Parent, Student, Organization/Museum, College Professor/Historian, Legislator</vt:lpstr>
      <vt:lpstr>World History I  Record # 242  Teacher</vt:lpstr>
      <vt:lpstr>World History I  Record # 243  Teacher</vt:lpstr>
      <vt:lpstr>World History I  Record # 268  Parent</vt:lpstr>
      <vt:lpstr>World History I  Record # 383  Parent</vt:lpstr>
      <vt:lpstr>World History I  Record # 420  College Professor/Historian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I  Record # 1  Teacher</dc:title>
  <dc:creator>Brown, Christonya (DOE)</dc:creator>
  <cp:lastModifiedBy>VITA Program</cp:lastModifiedBy>
  <cp:revision>3</cp:revision>
  <dcterms:modified xsi:type="dcterms:W3CDTF">2022-07-12T02:58:43Z</dcterms:modified>
</cp:coreProperties>
</file>