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Trebuchet MS" panose="020B060302020202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Proxima Nova"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Open Sans Light"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6prJSmFTeE8MkgO89Z6mL4JPS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3D2E95-9E2E-4AB5-B964-4F9BE8653D8E}">
  <a:tblStyle styleId="{343D2E95-9E2E-4AB5-B964-4F9BE8653D8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574CAC5-1937-41B1-9699-FB791B9DC3D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Gather baseline data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1f2cff4b18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11f2cff4b18_0_5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f2cff4b18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11f2cff4b18_0_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1f2cff4b1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11f2cff4b18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500"/>
          </a:p>
          <a:p>
            <a:pPr marL="0" lvl="0" indent="0" algn="l" rtl="0">
              <a:lnSpc>
                <a:spcPct val="100000"/>
              </a:lnSpc>
              <a:spcBef>
                <a:spcPts val="0"/>
              </a:spcBef>
              <a:spcAft>
                <a:spcPts val="0"/>
              </a:spcAft>
              <a:buSzPts val="1100"/>
              <a:buNone/>
            </a:pP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f2cff4b1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11f2cff4b1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292" name="Google Shape;292;g11f2cff4b18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300" b="0" i="0" u="none" strike="noStrike" cap="none">
                <a:solidFill>
                  <a:srgbClr val="000000"/>
                </a:solidFill>
                <a:latin typeface="Calibri"/>
                <a:ea typeface="Calibri"/>
                <a:cs typeface="Calibri"/>
                <a:sym typeface="Calibri"/>
              </a:rPr>
              <a:t>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207c024b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1207c024b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2"/>
        <p:cNvGrpSpPr/>
        <p:nvPr/>
      </p:nvGrpSpPr>
      <p:grpSpPr>
        <a:xfrm>
          <a:off x="0" y="0"/>
          <a:ext cx="0" cy="0"/>
          <a:chOff x="0" y="0"/>
          <a:chExt cx="0" cy="0"/>
        </a:xfrm>
      </p:grpSpPr>
      <p:sp>
        <p:nvSpPr>
          <p:cNvPr id="13" name="Google Shape;13;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4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4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40"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58"/>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5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3" name="Google Shape;83;p5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59"/>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59"/>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7" name="Google Shape;87;p5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8" name="Google Shape;88;p5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5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59"/>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1" name="Google Shape;91;p5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2" name="Google Shape;92;p5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60"/>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60"/>
          <p:cNvSpPr>
            <a:spLocks noGrp="1"/>
          </p:cNvSpPr>
          <p:nvPr>
            <p:ph type="pic" idx="2"/>
          </p:nvPr>
        </p:nvSpPr>
        <p:spPr>
          <a:xfrm>
            <a:off x="3887391" y="740569"/>
            <a:ext cx="4629000" cy="3655200"/>
          </a:xfrm>
          <a:prstGeom prst="rect">
            <a:avLst/>
          </a:prstGeom>
          <a:noFill/>
          <a:ln>
            <a:noFill/>
          </a:ln>
        </p:spPr>
      </p:sp>
      <p:sp>
        <p:nvSpPr>
          <p:cNvPr id="96" name="Google Shape;96;p6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7" name="Google Shape;97;p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60"/>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6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1" name="Google Shape;101;p6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6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6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6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6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6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6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9" name="Google Shape;109;p6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6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6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3" name="Google Shape;113;p6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6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6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16" name="Google Shape;116;p6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17" name="Google Shape;117;p6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6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63"/>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21" name="Google Shape;121;p63"/>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22" name="Google Shape;122;p6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123"/>
        <p:cNvGrpSpPr/>
        <p:nvPr/>
      </p:nvGrpSpPr>
      <p:grpSpPr>
        <a:xfrm>
          <a:off x="0" y="0"/>
          <a:ext cx="0" cy="0"/>
          <a:chOff x="0" y="0"/>
          <a:chExt cx="0" cy="0"/>
        </a:xfrm>
      </p:grpSpPr>
      <p:sp>
        <p:nvSpPr>
          <p:cNvPr id="124" name="Google Shape;124;p64"/>
          <p:cNvSpPr txBox="1">
            <a:spLocks noGrp="1"/>
          </p:cNvSpPr>
          <p:nvPr>
            <p:ph type="body" idx="1"/>
          </p:nvPr>
        </p:nvSpPr>
        <p:spPr>
          <a:xfrm>
            <a:off x="450503" y="4447448"/>
            <a:ext cx="8239200" cy="239100"/>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1400"/>
              <a:buFont typeface="Helvetica Neue"/>
              <a:buNone/>
              <a:defRPr sz="14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25" name="Google Shape;125;p64"/>
          <p:cNvSpPr txBox="1">
            <a:spLocks noGrp="1"/>
          </p:cNvSpPr>
          <p:nvPr>
            <p:ph type="title"/>
          </p:nvPr>
        </p:nvSpPr>
        <p:spPr>
          <a:xfrm>
            <a:off x="452436" y="965622"/>
            <a:ext cx="8239200" cy="1743000"/>
          </a:xfrm>
          <a:prstGeom prst="rect">
            <a:avLst/>
          </a:prstGeom>
          <a:noFill/>
          <a:ln>
            <a:noFill/>
          </a:ln>
        </p:spPr>
        <p:txBody>
          <a:bodyPr spcFirstLastPara="1" wrap="square" lIns="19050" tIns="19050" rIns="19050" bIns="19050" anchor="b" anchorCtr="0">
            <a:normAutofit/>
          </a:bodyPr>
          <a:lstStyle>
            <a:lvl1pPr lvl="0" algn="l">
              <a:lnSpc>
                <a:spcPct val="80000"/>
              </a:lnSpc>
              <a:spcBef>
                <a:spcPts val="0"/>
              </a:spcBef>
              <a:spcAft>
                <a:spcPts val="0"/>
              </a:spcAft>
              <a:buClr>
                <a:srgbClr val="000000"/>
              </a:buClr>
              <a:buSzPts val="4400"/>
              <a:buFont typeface="Helvetica Neue"/>
              <a:buNone/>
              <a:defRPr sz="4400"/>
            </a:lvl1pPr>
            <a:lvl2pPr lvl="1" algn="l">
              <a:lnSpc>
                <a:spcPct val="80000"/>
              </a:lnSpc>
              <a:spcBef>
                <a:spcPts val="0"/>
              </a:spcBef>
              <a:spcAft>
                <a:spcPts val="0"/>
              </a:spcAft>
              <a:buClr>
                <a:srgbClr val="000000"/>
              </a:buClr>
              <a:buSzPts val="700"/>
              <a:buNone/>
              <a:defRPr/>
            </a:lvl2pPr>
            <a:lvl3pPr lvl="2" algn="l">
              <a:lnSpc>
                <a:spcPct val="80000"/>
              </a:lnSpc>
              <a:spcBef>
                <a:spcPts val="0"/>
              </a:spcBef>
              <a:spcAft>
                <a:spcPts val="0"/>
              </a:spcAft>
              <a:buClr>
                <a:srgbClr val="000000"/>
              </a:buClr>
              <a:buSzPts val="700"/>
              <a:buNone/>
              <a:defRPr/>
            </a:lvl3pPr>
            <a:lvl4pPr lvl="3" algn="l">
              <a:lnSpc>
                <a:spcPct val="80000"/>
              </a:lnSpc>
              <a:spcBef>
                <a:spcPts val="0"/>
              </a:spcBef>
              <a:spcAft>
                <a:spcPts val="0"/>
              </a:spcAft>
              <a:buClr>
                <a:srgbClr val="000000"/>
              </a:buClr>
              <a:buSzPts val="700"/>
              <a:buNone/>
              <a:defRPr/>
            </a:lvl4pPr>
            <a:lvl5pPr lvl="4" algn="l">
              <a:lnSpc>
                <a:spcPct val="80000"/>
              </a:lnSpc>
              <a:spcBef>
                <a:spcPts val="0"/>
              </a:spcBef>
              <a:spcAft>
                <a:spcPts val="0"/>
              </a:spcAft>
              <a:buClr>
                <a:srgbClr val="000000"/>
              </a:buClr>
              <a:buSzPts val="700"/>
              <a:buNone/>
              <a:defRPr/>
            </a:lvl5pPr>
            <a:lvl6pPr lvl="5" algn="l">
              <a:lnSpc>
                <a:spcPct val="80000"/>
              </a:lnSpc>
              <a:spcBef>
                <a:spcPts val="0"/>
              </a:spcBef>
              <a:spcAft>
                <a:spcPts val="0"/>
              </a:spcAft>
              <a:buClr>
                <a:srgbClr val="000000"/>
              </a:buClr>
              <a:buSzPts val="700"/>
              <a:buNone/>
              <a:defRPr/>
            </a:lvl6pPr>
            <a:lvl7pPr lvl="6" algn="l">
              <a:lnSpc>
                <a:spcPct val="80000"/>
              </a:lnSpc>
              <a:spcBef>
                <a:spcPts val="0"/>
              </a:spcBef>
              <a:spcAft>
                <a:spcPts val="0"/>
              </a:spcAft>
              <a:buClr>
                <a:srgbClr val="000000"/>
              </a:buClr>
              <a:buSzPts val="700"/>
              <a:buNone/>
              <a:defRPr/>
            </a:lvl7pPr>
            <a:lvl8pPr lvl="7" algn="l">
              <a:lnSpc>
                <a:spcPct val="80000"/>
              </a:lnSpc>
              <a:spcBef>
                <a:spcPts val="0"/>
              </a:spcBef>
              <a:spcAft>
                <a:spcPts val="0"/>
              </a:spcAft>
              <a:buClr>
                <a:srgbClr val="000000"/>
              </a:buClr>
              <a:buSzPts val="700"/>
              <a:buNone/>
              <a:defRPr/>
            </a:lvl8pPr>
            <a:lvl9pPr lvl="8" algn="l">
              <a:lnSpc>
                <a:spcPct val="80000"/>
              </a:lnSpc>
              <a:spcBef>
                <a:spcPts val="0"/>
              </a:spcBef>
              <a:spcAft>
                <a:spcPts val="0"/>
              </a:spcAft>
              <a:buClr>
                <a:srgbClr val="000000"/>
              </a:buClr>
              <a:buSzPts val="700"/>
              <a:buNone/>
              <a:defRPr/>
            </a:lvl9pPr>
          </a:lstStyle>
          <a:p>
            <a:endParaRPr/>
          </a:p>
        </p:txBody>
      </p:sp>
      <p:sp>
        <p:nvSpPr>
          <p:cNvPr id="126" name="Google Shape;126;p64"/>
          <p:cNvSpPr txBox="1">
            <a:spLocks noGrp="1"/>
          </p:cNvSpPr>
          <p:nvPr>
            <p:ph type="body" idx="2"/>
          </p:nvPr>
        </p:nvSpPr>
        <p:spPr>
          <a:xfrm>
            <a:off x="450503" y="2708696"/>
            <a:ext cx="8239200" cy="714300"/>
          </a:xfrm>
          <a:prstGeom prst="rect">
            <a:avLst/>
          </a:prstGeom>
          <a:noFill/>
          <a:ln>
            <a:noFill/>
          </a:ln>
        </p:spPr>
        <p:txBody>
          <a:bodyPr spcFirstLastPara="1" wrap="square" lIns="19050" tIns="19050" rIns="19050" bIns="190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28600" algn="l">
              <a:lnSpc>
                <a:spcPct val="100000"/>
              </a:lnSpc>
              <a:spcBef>
                <a:spcPts val="0"/>
              </a:spcBef>
              <a:spcAft>
                <a:spcPts val="0"/>
              </a:spcAft>
              <a:buClr>
                <a:srgbClr val="000000"/>
              </a:buClr>
              <a:buSzPts val="2100"/>
              <a:buFont typeface="Helvetica Neue"/>
              <a:buNone/>
              <a:defRPr sz="2100" b="1"/>
            </a:lvl2pPr>
            <a:lvl3pPr marL="1371600" lvl="2" indent="-228600" algn="l">
              <a:lnSpc>
                <a:spcPct val="100000"/>
              </a:lnSpc>
              <a:spcBef>
                <a:spcPts val="0"/>
              </a:spcBef>
              <a:spcAft>
                <a:spcPts val="0"/>
              </a:spcAft>
              <a:buClr>
                <a:srgbClr val="000000"/>
              </a:buClr>
              <a:buSzPts val="2100"/>
              <a:buFont typeface="Helvetica Neue"/>
              <a:buNone/>
              <a:defRPr sz="2100" b="1"/>
            </a:lvl3pPr>
            <a:lvl4pPr marL="1828800" lvl="3" indent="-228600" algn="l">
              <a:lnSpc>
                <a:spcPct val="100000"/>
              </a:lnSpc>
              <a:spcBef>
                <a:spcPts val="0"/>
              </a:spcBef>
              <a:spcAft>
                <a:spcPts val="0"/>
              </a:spcAft>
              <a:buClr>
                <a:srgbClr val="000000"/>
              </a:buClr>
              <a:buSzPts val="2100"/>
              <a:buFont typeface="Helvetica Neue"/>
              <a:buNone/>
              <a:defRPr sz="2100" b="1"/>
            </a:lvl4pPr>
            <a:lvl5pPr marL="2286000" lvl="4" indent="-228600" algn="l">
              <a:lnSpc>
                <a:spcPct val="100000"/>
              </a:lnSpc>
              <a:spcBef>
                <a:spcPts val="0"/>
              </a:spcBef>
              <a:spcAft>
                <a:spcPts val="0"/>
              </a:spcAft>
              <a:buClr>
                <a:srgbClr val="000000"/>
              </a:buClr>
              <a:buSzPts val="2100"/>
              <a:buFont typeface="Helvetica Neue"/>
              <a:buNone/>
              <a:defRPr sz="2100" b="1"/>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27" name="Google Shape;127;p64"/>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128"/>
        <p:cNvGrpSpPr/>
        <p:nvPr/>
      </p:nvGrpSpPr>
      <p:grpSpPr>
        <a:xfrm>
          <a:off x="0" y="0"/>
          <a:ext cx="0" cy="0"/>
          <a:chOff x="0" y="0"/>
          <a:chExt cx="0" cy="0"/>
        </a:xfrm>
      </p:grpSpPr>
      <p:sp>
        <p:nvSpPr>
          <p:cNvPr id="129" name="Google Shape;129;p65"/>
          <p:cNvSpPr txBox="1">
            <a:spLocks noGrp="1"/>
          </p:cNvSpPr>
          <p:nvPr>
            <p:ph type="title"/>
          </p:nvPr>
        </p:nvSpPr>
        <p:spPr>
          <a:xfrm>
            <a:off x="593017" y="154323"/>
            <a:ext cx="8369100" cy="465300"/>
          </a:xfrm>
          <a:prstGeom prst="rect">
            <a:avLst/>
          </a:prstGeom>
          <a:solidFill>
            <a:srgbClr val="1E4882"/>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SzPts val="3300"/>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65"/>
          <p:cNvSpPr txBox="1">
            <a:spLocks noGrp="1"/>
          </p:cNvSpPr>
          <p:nvPr>
            <p:ph type="body" idx="1"/>
          </p:nvPr>
        </p:nvSpPr>
        <p:spPr>
          <a:xfrm>
            <a:off x="2504209" y="619672"/>
            <a:ext cx="6483900" cy="273900"/>
          </a:xfrm>
          <a:prstGeom prst="rect">
            <a:avLst/>
          </a:prstGeom>
          <a:solidFill>
            <a:srgbClr val="006E90"/>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SzPts val="2100"/>
              <a:buNone/>
              <a:defRPr sz="1200" b="1" i="0">
                <a:solidFill>
                  <a:srgbClr val="E5E0E0"/>
                </a:solidFill>
                <a:latin typeface="Calibri"/>
                <a:ea typeface="Calibri"/>
                <a:cs typeface="Calibri"/>
                <a:sym typeface="Calibri"/>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31" name="Google Shape;131;p65"/>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32" name="Google Shape;132;p65"/>
          <p:cNvSpPr txBox="1">
            <a:spLocks noGrp="1"/>
          </p:cNvSpPr>
          <p:nvPr>
            <p:ph type="body" idx="2"/>
          </p:nvPr>
        </p:nvSpPr>
        <p:spPr>
          <a:xfrm>
            <a:off x="3617042" y="1085022"/>
            <a:ext cx="4882800" cy="3904200"/>
          </a:xfrm>
          <a:prstGeom prst="rect">
            <a:avLst/>
          </a:prstGeom>
          <a:noFill/>
          <a:ln>
            <a:noFill/>
          </a:ln>
        </p:spPr>
        <p:txBody>
          <a:bodyPr spcFirstLastPara="1" wrap="square" lIns="68575" tIns="34275" rIns="68575" bIns="34275" anchor="t" anchorCtr="0">
            <a:normAutofit/>
          </a:bodyPr>
          <a:lstStyle>
            <a:lvl1pPr marL="457200" lvl="0" indent="-361950" algn="l">
              <a:lnSpc>
                <a:spcPct val="107500"/>
              </a:lnSpc>
              <a:spcBef>
                <a:spcPts val="900"/>
              </a:spcBef>
              <a:spcAft>
                <a:spcPts val="0"/>
              </a:spcAft>
              <a:buClr>
                <a:schemeClr val="accent2"/>
              </a:buClr>
              <a:buSzPts val="2100"/>
              <a:buFont typeface="Noto Sans Symbols"/>
              <a:buChar char="▪"/>
              <a:defRPr sz="1800" b="0" i="0">
                <a:solidFill>
                  <a:srgbClr val="3F3F3F"/>
                </a:solidFill>
                <a:latin typeface="Proxima Nova"/>
                <a:ea typeface="Proxima Nova"/>
                <a:cs typeface="Proxima Nova"/>
                <a:sym typeface="Proxima Nova"/>
              </a:defRPr>
            </a:lvl1pPr>
            <a:lvl2pPr marL="914400" lvl="1"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23850" algn="l">
              <a:lnSpc>
                <a:spcPct val="117272"/>
              </a:lnSpc>
              <a:spcBef>
                <a:spcPts val="900"/>
              </a:spcBef>
              <a:spcAft>
                <a:spcPts val="0"/>
              </a:spcAft>
              <a:buClr>
                <a:schemeClr val="accent2"/>
              </a:buClr>
              <a:buSzPts val="1500"/>
              <a:buFont typeface="Noto Sans Symbols"/>
              <a:buChar char="▪"/>
              <a:defRPr sz="1700" b="0" i="0">
                <a:solidFill>
                  <a:srgbClr val="3F3F3F"/>
                </a:solidFill>
                <a:latin typeface="Proxima Nova"/>
                <a:ea typeface="Proxima Nova"/>
                <a:cs typeface="Proxima Nova"/>
                <a:sym typeface="Proxima Nova"/>
              </a:defRPr>
            </a:lvl3pPr>
            <a:lvl4pPr marL="1828800" lvl="3" indent="-317500" algn="l">
              <a:lnSpc>
                <a:spcPct val="143333"/>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17500" algn="l">
              <a:lnSpc>
                <a:spcPct val="161250"/>
              </a:lnSpc>
              <a:spcBef>
                <a:spcPts val="900"/>
              </a:spcBef>
              <a:spcAft>
                <a:spcPts val="0"/>
              </a:spcAft>
              <a:buClr>
                <a:schemeClr val="accent2"/>
              </a:buClr>
              <a:buSzPts val="1400"/>
              <a:buFont typeface="Noto Sans Symbols"/>
              <a:buChar char="▪"/>
              <a:defRPr sz="1200" b="0" i="0">
                <a:solidFill>
                  <a:srgbClr val="3F3F3F"/>
                </a:solidFill>
                <a:latin typeface="Proxima Nova"/>
                <a:ea typeface="Proxima Nova"/>
                <a:cs typeface="Proxima Nova"/>
                <a:sym typeface="Proxima Nova"/>
              </a:defRPr>
            </a:lvl5pPr>
            <a:lvl6pPr marL="2743200" lvl="5" indent="-317500" algn="l">
              <a:lnSpc>
                <a:spcPct val="90000"/>
              </a:lnSpc>
              <a:spcBef>
                <a:spcPts val="9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33" name="Google Shape;133;p65"/>
          <p:cNvSpPr>
            <a:spLocks noGrp="1"/>
          </p:cNvSpPr>
          <p:nvPr>
            <p:ph type="pic" idx="3"/>
          </p:nvPr>
        </p:nvSpPr>
        <p:spPr>
          <a:xfrm>
            <a:off x="181842" y="1085023"/>
            <a:ext cx="3357600" cy="38151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_HEADER_2">
    <p:spTree>
      <p:nvGrpSpPr>
        <p:cNvPr id="1" name="Shape 134"/>
        <p:cNvGrpSpPr/>
        <p:nvPr/>
      </p:nvGrpSpPr>
      <p:grpSpPr>
        <a:xfrm>
          <a:off x="0" y="0"/>
          <a:ext cx="0" cy="0"/>
          <a:chOff x="0" y="0"/>
          <a:chExt cx="0" cy="0"/>
        </a:xfrm>
      </p:grpSpPr>
      <p:sp>
        <p:nvSpPr>
          <p:cNvPr id="135" name="Google Shape;135;g11f2cff4b18_0_42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g11f2cff4b18_0_423"/>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988"/>
              </a:buClr>
              <a:buSzPts val="1800"/>
              <a:buNone/>
              <a:defRPr sz="1800">
                <a:solidFill>
                  <a:srgbClr val="888988"/>
                </a:solidFill>
              </a:defRPr>
            </a:lvl1pPr>
            <a:lvl2pPr marL="914400" lvl="1" indent="-228600" algn="l" rtl="0">
              <a:lnSpc>
                <a:spcPct val="90000"/>
              </a:lnSpc>
              <a:spcBef>
                <a:spcPts val="400"/>
              </a:spcBef>
              <a:spcAft>
                <a:spcPts val="0"/>
              </a:spcAft>
              <a:buClr>
                <a:srgbClr val="888988"/>
              </a:buClr>
              <a:buSzPts val="1500"/>
              <a:buNone/>
              <a:defRPr sz="1500">
                <a:solidFill>
                  <a:srgbClr val="888988"/>
                </a:solidFill>
              </a:defRPr>
            </a:lvl2pPr>
            <a:lvl3pPr marL="1371600" lvl="2" indent="-228600" algn="l" rtl="0">
              <a:lnSpc>
                <a:spcPct val="90000"/>
              </a:lnSpc>
              <a:spcBef>
                <a:spcPts val="400"/>
              </a:spcBef>
              <a:spcAft>
                <a:spcPts val="0"/>
              </a:spcAft>
              <a:buClr>
                <a:srgbClr val="888988"/>
              </a:buClr>
              <a:buSzPts val="1400"/>
              <a:buNone/>
              <a:defRPr sz="1400">
                <a:solidFill>
                  <a:srgbClr val="888988"/>
                </a:solidFill>
              </a:defRPr>
            </a:lvl3pPr>
            <a:lvl4pPr marL="1828800" lvl="3" indent="-228600" algn="l" rtl="0">
              <a:lnSpc>
                <a:spcPct val="90000"/>
              </a:lnSpc>
              <a:spcBef>
                <a:spcPts val="400"/>
              </a:spcBef>
              <a:spcAft>
                <a:spcPts val="0"/>
              </a:spcAft>
              <a:buClr>
                <a:srgbClr val="888988"/>
              </a:buClr>
              <a:buSzPts val="1200"/>
              <a:buNone/>
              <a:defRPr sz="1200">
                <a:solidFill>
                  <a:srgbClr val="888988"/>
                </a:solidFill>
              </a:defRPr>
            </a:lvl4pPr>
            <a:lvl5pPr marL="2286000" lvl="4" indent="-228600" algn="l" rtl="0">
              <a:lnSpc>
                <a:spcPct val="90000"/>
              </a:lnSpc>
              <a:spcBef>
                <a:spcPts val="400"/>
              </a:spcBef>
              <a:spcAft>
                <a:spcPts val="0"/>
              </a:spcAft>
              <a:buClr>
                <a:srgbClr val="888988"/>
              </a:buClr>
              <a:buSzPts val="1200"/>
              <a:buNone/>
              <a:defRPr sz="1200">
                <a:solidFill>
                  <a:srgbClr val="888988"/>
                </a:solidFill>
              </a:defRPr>
            </a:lvl5pPr>
            <a:lvl6pPr marL="2743200" lvl="5" indent="-228600" algn="l" rtl="0">
              <a:lnSpc>
                <a:spcPct val="90000"/>
              </a:lnSpc>
              <a:spcBef>
                <a:spcPts val="400"/>
              </a:spcBef>
              <a:spcAft>
                <a:spcPts val="0"/>
              </a:spcAft>
              <a:buClr>
                <a:srgbClr val="888988"/>
              </a:buClr>
              <a:buSzPts val="1200"/>
              <a:buNone/>
              <a:defRPr sz="1200">
                <a:solidFill>
                  <a:srgbClr val="888988"/>
                </a:solidFill>
              </a:defRPr>
            </a:lvl6pPr>
            <a:lvl7pPr marL="3200400" lvl="6" indent="-228600" algn="l" rtl="0">
              <a:lnSpc>
                <a:spcPct val="90000"/>
              </a:lnSpc>
              <a:spcBef>
                <a:spcPts val="400"/>
              </a:spcBef>
              <a:spcAft>
                <a:spcPts val="0"/>
              </a:spcAft>
              <a:buClr>
                <a:srgbClr val="888988"/>
              </a:buClr>
              <a:buSzPts val="1200"/>
              <a:buNone/>
              <a:defRPr sz="1200">
                <a:solidFill>
                  <a:srgbClr val="888988"/>
                </a:solidFill>
              </a:defRPr>
            </a:lvl7pPr>
            <a:lvl8pPr marL="3657600" lvl="7" indent="-228600" algn="l" rtl="0">
              <a:lnSpc>
                <a:spcPct val="90000"/>
              </a:lnSpc>
              <a:spcBef>
                <a:spcPts val="400"/>
              </a:spcBef>
              <a:spcAft>
                <a:spcPts val="0"/>
              </a:spcAft>
              <a:buClr>
                <a:srgbClr val="888988"/>
              </a:buClr>
              <a:buSzPts val="1200"/>
              <a:buNone/>
              <a:defRPr sz="1200">
                <a:solidFill>
                  <a:srgbClr val="888988"/>
                </a:solidFill>
              </a:defRPr>
            </a:lvl8pPr>
            <a:lvl9pPr marL="4114800" lvl="8" indent="-228600" algn="l" rtl="0">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137" name="Google Shape;137;g11f2cff4b18_0_4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g11f2cff4b18_0_4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9" name="Google Shape;139;g11f2cff4b18_0_42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40" name="Google Shape;140;g11f2cff4b18_0_423"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3">
    <p:spTree>
      <p:nvGrpSpPr>
        <p:cNvPr id="1" name="Shape 141"/>
        <p:cNvGrpSpPr/>
        <p:nvPr/>
      </p:nvGrpSpPr>
      <p:grpSpPr>
        <a:xfrm>
          <a:off x="0" y="0"/>
          <a:ext cx="0" cy="0"/>
          <a:chOff x="0" y="0"/>
          <a:chExt cx="0" cy="0"/>
        </a:xfrm>
      </p:grpSpPr>
      <p:sp>
        <p:nvSpPr>
          <p:cNvPr id="142" name="Google Shape;142;g11f2cff4b18_0_43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 name="Google Shape;143;g11f2cff4b18_0_43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988"/>
              </a:buClr>
              <a:buSzPts val="1800"/>
              <a:buNone/>
              <a:defRPr sz="1800">
                <a:solidFill>
                  <a:srgbClr val="888988"/>
                </a:solidFill>
              </a:defRPr>
            </a:lvl1pPr>
            <a:lvl2pPr marL="914400" lvl="1" indent="-228600" algn="l" rtl="0">
              <a:lnSpc>
                <a:spcPct val="90000"/>
              </a:lnSpc>
              <a:spcBef>
                <a:spcPts val="400"/>
              </a:spcBef>
              <a:spcAft>
                <a:spcPts val="0"/>
              </a:spcAft>
              <a:buClr>
                <a:srgbClr val="888988"/>
              </a:buClr>
              <a:buSzPts val="1500"/>
              <a:buNone/>
              <a:defRPr sz="1500">
                <a:solidFill>
                  <a:srgbClr val="888988"/>
                </a:solidFill>
              </a:defRPr>
            </a:lvl2pPr>
            <a:lvl3pPr marL="1371600" lvl="2" indent="-228600" algn="l" rtl="0">
              <a:lnSpc>
                <a:spcPct val="90000"/>
              </a:lnSpc>
              <a:spcBef>
                <a:spcPts val="400"/>
              </a:spcBef>
              <a:spcAft>
                <a:spcPts val="0"/>
              </a:spcAft>
              <a:buClr>
                <a:srgbClr val="888988"/>
              </a:buClr>
              <a:buSzPts val="1400"/>
              <a:buNone/>
              <a:defRPr sz="1400">
                <a:solidFill>
                  <a:srgbClr val="888988"/>
                </a:solidFill>
              </a:defRPr>
            </a:lvl3pPr>
            <a:lvl4pPr marL="1828800" lvl="3" indent="-228600" algn="l" rtl="0">
              <a:lnSpc>
                <a:spcPct val="90000"/>
              </a:lnSpc>
              <a:spcBef>
                <a:spcPts val="400"/>
              </a:spcBef>
              <a:spcAft>
                <a:spcPts val="0"/>
              </a:spcAft>
              <a:buClr>
                <a:srgbClr val="888988"/>
              </a:buClr>
              <a:buSzPts val="1200"/>
              <a:buNone/>
              <a:defRPr sz="1200">
                <a:solidFill>
                  <a:srgbClr val="888988"/>
                </a:solidFill>
              </a:defRPr>
            </a:lvl4pPr>
            <a:lvl5pPr marL="2286000" lvl="4" indent="-228600" algn="l" rtl="0">
              <a:lnSpc>
                <a:spcPct val="90000"/>
              </a:lnSpc>
              <a:spcBef>
                <a:spcPts val="400"/>
              </a:spcBef>
              <a:spcAft>
                <a:spcPts val="0"/>
              </a:spcAft>
              <a:buClr>
                <a:srgbClr val="888988"/>
              </a:buClr>
              <a:buSzPts val="1200"/>
              <a:buNone/>
              <a:defRPr sz="1200">
                <a:solidFill>
                  <a:srgbClr val="888988"/>
                </a:solidFill>
              </a:defRPr>
            </a:lvl5pPr>
            <a:lvl6pPr marL="2743200" lvl="5" indent="-228600" algn="l" rtl="0">
              <a:lnSpc>
                <a:spcPct val="90000"/>
              </a:lnSpc>
              <a:spcBef>
                <a:spcPts val="400"/>
              </a:spcBef>
              <a:spcAft>
                <a:spcPts val="0"/>
              </a:spcAft>
              <a:buClr>
                <a:srgbClr val="888988"/>
              </a:buClr>
              <a:buSzPts val="1200"/>
              <a:buNone/>
              <a:defRPr sz="1200">
                <a:solidFill>
                  <a:srgbClr val="888988"/>
                </a:solidFill>
              </a:defRPr>
            </a:lvl6pPr>
            <a:lvl7pPr marL="3200400" lvl="6" indent="-228600" algn="l" rtl="0">
              <a:lnSpc>
                <a:spcPct val="90000"/>
              </a:lnSpc>
              <a:spcBef>
                <a:spcPts val="400"/>
              </a:spcBef>
              <a:spcAft>
                <a:spcPts val="0"/>
              </a:spcAft>
              <a:buClr>
                <a:srgbClr val="888988"/>
              </a:buClr>
              <a:buSzPts val="1200"/>
              <a:buNone/>
              <a:defRPr sz="1200">
                <a:solidFill>
                  <a:srgbClr val="888988"/>
                </a:solidFill>
              </a:defRPr>
            </a:lvl7pPr>
            <a:lvl8pPr marL="3657600" lvl="7" indent="-228600" algn="l" rtl="0">
              <a:lnSpc>
                <a:spcPct val="90000"/>
              </a:lnSpc>
              <a:spcBef>
                <a:spcPts val="400"/>
              </a:spcBef>
              <a:spcAft>
                <a:spcPts val="0"/>
              </a:spcAft>
              <a:buClr>
                <a:srgbClr val="888988"/>
              </a:buClr>
              <a:buSzPts val="1200"/>
              <a:buNone/>
              <a:defRPr sz="1200">
                <a:solidFill>
                  <a:srgbClr val="888988"/>
                </a:solidFill>
              </a:defRPr>
            </a:lvl8pPr>
            <a:lvl9pPr marL="4114800" lvl="8" indent="-228600" algn="l" rtl="0">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144" name="Google Shape;144;g11f2cff4b18_0_4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 name="Google Shape;145;g11f2cff4b18_0_4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g11f2cff4b18_0_43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47" name="Google Shape;147;g11f2cff4b18_0_430"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4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 name="Google Shape;26;p41"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5"/>
        <p:cNvGrpSpPr/>
        <p:nvPr/>
      </p:nvGrpSpPr>
      <p:grpSpPr>
        <a:xfrm>
          <a:off x="0" y="0"/>
          <a:ext cx="0" cy="0"/>
          <a:chOff x="0" y="0"/>
          <a:chExt cx="0" cy="0"/>
        </a:xfrm>
      </p:grpSpPr>
      <p:sp>
        <p:nvSpPr>
          <p:cNvPr id="156" name="Google Shape;156;p48"/>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p48"/>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58" name="Google Shape;158;p48"/>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9"/>
        <p:cNvGrpSpPr/>
        <p:nvPr/>
      </p:nvGrpSpPr>
      <p:grpSpPr>
        <a:xfrm>
          <a:off x="0" y="0"/>
          <a:ext cx="0" cy="0"/>
          <a:chOff x="0" y="0"/>
          <a:chExt cx="0" cy="0"/>
        </a:xfrm>
      </p:grpSpPr>
      <p:sp>
        <p:nvSpPr>
          <p:cNvPr id="160" name="Google Shape;160;p4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4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 name="Google Shape;162;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p4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65" name="Google Shape;165;p4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66" name="Google Shape;166;p49"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66"/>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9" name="Google Shape;169;p6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 name="Google Shape;171;p6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72" name="Google Shape;172;p6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73" name="Google Shape;173;p6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74"/>
        <p:cNvGrpSpPr/>
        <p:nvPr/>
      </p:nvGrpSpPr>
      <p:grpSpPr>
        <a:xfrm>
          <a:off x="0" y="0"/>
          <a:ext cx="0" cy="0"/>
          <a:chOff x="0" y="0"/>
          <a:chExt cx="0" cy="0"/>
        </a:xfrm>
      </p:grpSpPr>
      <p:sp>
        <p:nvSpPr>
          <p:cNvPr id="175" name="Google Shape;175;p6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p6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7" name="Google Shape;177;p6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8" name="Google Shape;178;p6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6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80" name="Google Shape;180;p67"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81"/>
        <p:cNvGrpSpPr/>
        <p:nvPr/>
      </p:nvGrpSpPr>
      <p:grpSpPr>
        <a:xfrm>
          <a:off x="0" y="0"/>
          <a:ext cx="0" cy="0"/>
          <a:chOff x="0" y="0"/>
          <a:chExt cx="0" cy="0"/>
        </a:xfrm>
      </p:grpSpPr>
      <p:pic>
        <p:nvPicPr>
          <p:cNvPr id="182" name="Google Shape;182;p68"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183" name="Google Shape;183;p6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6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5" name="Google Shape;185;p6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86" name="Google Shape;186;p68"/>
          <p:cNvSpPr txBox="1">
            <a:spLocks noGrp="1"/>
          </p:cNvSpPr>
          <p:nvPr>
            <p:ph type="ctrTitle"/>
          </p:nvPr>
        </p:nvSpPr>
        <p:spPr>
          <a:xfrm>
            <a:off x="1143000" y="1676399"/>
            <a:ext cx="6858000" cy="1790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68"/>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188"/>
        <p:cNvGrpSpPr/>
        <p:nvPr/>
      </p:nvGrpSpPr>
      <p:grpSpPr>
        <a:xfrm>
          <a:off x="0" y="0"/>
          <a:ext cx="0" cy="0"/>
          <a:chOff x="0" y="0"/>
          <a:chExt cx="0" cy="0"/>
        </a:xfrm>
      </p:grpSpPr>
      <p:sp>
        <p:nvSpPr>
          <p:cNvPr id="189" name="Google Shape;189;p6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p69"/>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91" name="Google Shape;191;p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3" name="Google Shape;193;p6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94" name="Google Shape;194;p69" descr="VDOE LOGO"/>
          <p:cNvPicPr preferRelativeResize="0"/>
          <p:nvPr/>
        </p:nvPicPr>
        <p:blipFill rotWithShape="1">
          <a:blip r:embed="rId2">
            <a:alphaModFix/>
          </a:blip>
          <a:srcRect/>
          <a:stretch/>
        </p:blipFill>
        <p:spPr>
          <a:xfrm>
            <a:off x="7297031" y="4587478"/>
            <a:ext cx="1846970" cy="61565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195"/>
        <p:cNvGrpSpPr/>
        <p:nvPr/>
      </p:nvGrpSpPr>
      <p:grpSpPr>
        <a:xfrm>
          <a:off x="0" y="0"/>
          <a:ext cx="0" cy="0"/>
          <a:chOff x="0" y="0"/>
          <a:chExt cx="0" cy="0"/>
        </a:xfrm>
      </p:grpSpPr>
      <p:sp>
        <p:nvSpPr>
          <p:cNvPr id="196" name="Google Shape;196;p7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7" name="Google Shape;197;p7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98" name="Google Shape;198;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0" name="Google Shape;200;p7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01" name="Google Shape;201;p70"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2"/>
        <p:cNvGrpSpPr/>
        <p:nvPr/>
      </p:nvGrpSpPr>
      <p:grpSpPr>
        <a:xfrm>
          <a:off x="0" y="0"/>
          <a:ext cx="0" cy="0"/>
          <a:chOff x="0" y="0"/>
          <a:chExt cx="0" cy="0"/>
        </a:xfrm>
      </p:grpSpPr>
      <p:sp>
        <p:nvSpPr>
          <p:cNvPr id="203" name="Google Shape;203;p7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4" name="Google Shape;204;p7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7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6" name="Google Shape;206;p7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7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8" name="Google Shape;208;p7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09" name="Google Shape;209;p7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10" name="Google Shape;210;p7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1"/>
        <p:cNvGrpSpPr/>
        <p:nvPr/>
      </p:nvGrpSpPr>
      <p:grpSpPr>
        <a:xfrm>
          <a:off x="0" y="0"/>
          <a:ext cx="0" cy="0"/>
          <a:chOff x="0" y="0"/>
          <a:chExt cx="0" cy="0"/>
        </a:xfrm>
      </p:grpSpPr>
      <p:sp>
        <p:nvSpPr>
          <p:cNvPr id="212" name="Google Shape;212;p7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3" name="Google Shape;213;p72"/>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14" name="Google Shape;214;p7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15" name="Google Shape;215;p7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p7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72"/>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18" name="Google Shape;218;p7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19" name="Google Shape;219;p7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0"/>
        <p:cNvGrpSpPr/>
        <p:nvPr/>
      </p:nvGrpSpPr>
      <p:grpSpPr>
        <a:xfrm>
          <a:off x="0" y="0"/>
          <a:ext cx="0" cy="0"/>
          <a:chOff x="0" y="0"/>
          <a:chExt cx="0" cy="0"/>
        </a:xfrm>
      </p:grpSpPr>
      <p:sp>
        <p:nvSpPr>
          <p:cNvPr id="221" name="Google Shape;221;p7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2" name="Google Shape;222;p73"/>
          <p:cNvSpPr>
            <a:spLocks noGrp="1"/>
          </p:cNvSpPr>
          <p:nvPr>
            <p:ph type="pic" idx="2"/>
          </p:nvPr>
        </p:nvSpPr>
        <p:spPr>
          <a:xfrm>
            <a:off x="3887391" y="740569"/>
            <a:ext cx="4629000" cy="3655200"/>
          </a:xfrm>
          <a:prstGeom prst="rect">
            <a:avLst/>
          </a:prstGeom>
          <a:noFill/>
          <a:ln>
            <a:noFill/>
          </a:ln>
        </p:spPr>
      </p:sp>
      <p:sp>
        <p:nvSpPr>
          <p:cNvPr id="223" name="Google Shape;223;p73"/>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24" name="Google Shape;224;p7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5" name="Google Shape;225;p7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6" name="Google Shape;226;p7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27" name="Google Shape;227;p7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28" name="Google Shape;228;p7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4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4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3" name="Google Shape;33;p4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9"/>
        <p:cNvGrpSpPr/>
        <p:nvPr/>
      </p:nvGrpSpPr>
      <p:grpSpPr>
        <a:xfrm>
          <a:off x="0" y="0"/>
          <a:ext cx="0" cy="0"/>
          <a:chOff x="0" y="0"/>
          <a:chExt cx="0" cy="0"/>
        </a:xfrm>
      </p:grpSpPr>
      <p:sp>
        <p:nvSpPr>
          <p:cNvPr id="230" name="Google Shape;230;p7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1" name="Google Shape;231;p7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2" name="Google Shape;232;p7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p7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4" name="Google Shape;234;p7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35" name="Google Shape;235;p7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36" name="Google Shape;236;p7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7"/>
        <p:cNvGrpSpPr/>
        <p:nvPr/>
      </p:nvGrpSpPr>
      <p:grpSpPr>
        <a:xfrm>
          <a:off x="0" y="0"/>
          <a:ext cx="0" cy="0"/>
          <a:chOff x="0" y="0"/>
          <a:chExt cx="0" cy="0"/>
        </a:xfrm>
      </p:grpSpPr>
      <p:sp>
        <p:nvSpPr>
          <p:cNvPr id="238" name="Google Shape;238;p7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9" name="Google Shape;239;p7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0" name="Google Shape;240;p7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1" name="Google Shape;241;p7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2" name="Google Shape;242;p7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43" name="Google Shape;243;p7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44" name="Google Shape;244;p7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7" name="Google Shape;247;p76"/>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248" name="Google Shape;248;p76"/>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249" name="Google Shape;249;p7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0"/>
        <p:cNvGrpSpPr/>
        <p:nvPr/>
      </p:nvGrpSpPr>
      <p:grpSpPr>
        <a:xfrm>
          <a:off x="0" y="0"/>
          <a:ext cx="0" cy="0"/>
          <a:chOff x="0" y="0"/>
          <a:chExt cx="0" cy="0"/>
        </a:xfrm>
      </p:grpSpPr>
      <p:sp>
        <p:nvSpPr>
          <p:cNvPr id="251" name="Google Shape;251;g1207c024b5b_0_5"/>
          <p:cNvSpPr txBox="1">
            <a:spLocks noGrp="1"/>
          </p:cNvSpPr>
          <p:nvPr>
            <p:ph type="title"/>
          </p:nvPr>
        </p:nvSpPr>
        <p:spPr>
          <a:xfrm>
            <a:off x="685800" y="276146"/>
            <a:ext cx="7772400" cy="613200"/>
          </a:xfrm>
          <a:prstGeom prst="rect">
            <a:avLst/>
          </a:prstGeom>
          <a:noFill/>
          <a:ln>
            <a:noFill/>
          </a:ln>
        </p:spPr>
        <p:txBody>
          <a:bodyPr spcFirstLastPara="1" wrap="square" lIns="0" tIns="0" rIns="0" bIns="0" anchor="ctr" anchorCtr="0">
            <a:normAutofit/>
          </a:bodyPr>
          <a:lstStyle>
            <a:lvl1pPr lvl="0" algn="ctr" rtl="0">
              <a:lnSpc>
                <a:spcPct val="90000"/>
              </a:lnSpc>
              <a:spcBef>
                <a:spcPts val="0"/>
              </a:spcBef>
              <a:spcAft>
                <a:spcPts val="0"/>
              </a:spcAft>
              <a:buSzPts val="3300"/>
              <a:buNone/>
              <a:defRPr sz="24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52"/>
        <p:cNvGrpSpPr/>
        <p:nvPr/>
      </p:nvGrpSpPr>
      <p:grpSpPr>
        <a:xfrm>
          <a:off x="0" y="0"/>
          <a:ext cx="0" cy="0"/>
          <a:chOff x="0" y="0"/>
          <a:chExt cx="0" cy="0"/>
        </a:xfrm>
      </p:grpSpPr>
      <p:sp>
        <p:nvSpPr>
          <p:cNvPr id="253" name="Google Shape;253;g1207c024b5b_0_7"/>
          <p:cNvSpPr txBox="1">
            <a:spLocks noGrp="1"/>
          </p:cNvSpPr>
          <p:nvPr>
            <p:ph type="sldNum" idx="12"/>
          </p:nvPr>
        </p:nvSpPr>
        <p:spPr>
          <a:xfrm>
            <a:off x="4500562" y="4905375"/>
            <a:ext cx="138300" cy="140700"/>
          </a:xfrm>
          <a:prstGeom prst="rect">
            <a:avLst/>
          </a:prstGeom>
          <a:noFill/>
          <a:ln>
            <a:noFill/>
          </a:ln>
        </p:spPr>
        <p:txBody>
          <a:bodyPr spcFirstLastPara="1" wrap="square" lIns="19050" tIns="19050" rIns="19050" bIns="19050" anchor="b" anchorCtr="0">
            <a:noAutofit/>
          </a:bodyPr>
          <a:lstStyle>
            <a:lvl1pPr marL="0" marR="0" lvl="0"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54"/>
        <p:cNvGrpSpPr/>
        <p:nvPr/>
      </p:nvGrpSpPr>
      <p:grpSpPr>
        <a:xfrm>
          <a:off x="0" y="0"/>
          <a:ext cx="0" cy="0"/>
          <a:chOff x="0" y="0"/>
          <a:chExt cx="0" cy="0"/>
        </a:xfrm>
      </p:grpSpPr>
      <p:sp>
        <p:nvSpPr>
          <p:cNvPr id="255" name="Google Shape;255;g1207c024b5b_0_9"/>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 Column Text">
  <p:cSld name="1 Column Text">
    <p:spTree>
      <p:nvGrpSpPr>
        <p:cNvPr id="1" name="Shape 256"/>
        <p:cNvGrpSpPr/>
        <p:nvPr/>
      </p:nvGrpSpPr>
      <p:grpSpPr>
        <a:xfrm>
          <a:off x="0" y="0"/>
          <a:ext cx="0" cy="0"/>
          <a:chOff x="0" y="0"/>
          <a:chExt cx="0" cy="0"/>
        </a:xfrm>
      </p:grpSpPr>
      <p:sp>
        <p:nvSpPr>
          <p:cNvPr id="257" name="Google Shape;257;g1207c024b5b_0_11"/>
          <p:cNvSpPr txBox="1">
            <a:spLocks noGrp="1"/>
          </p:cNvSpPr>
          <p:nvPr>
            <p:ph type="title"/>
          </p:nvPr>
        </p:nvSpPr>
        <p:spPr>
          <a:xfrm>
            <a:off x="685800" y="276146"/>
            <a:ext cx="7772400" cy="613200"/>
          </a:xfrm>
          <a:prstGeom prst="rect">
            <a:avLst/>
          </a:prstGeom>
          <a:noFill/>
          <a:ln>
            <a:noFill/>
          </a:ln>
        </p:spPr>
        <p:txBody>
          <a:bodyPr spcFirstLastPara="1" wrap="square" lIns="0" tIns="0" rIns="0" bIns="0" anchor="ctr" anchorCtr="0">
            <a:normAutofit/>
          </a:bodyPr>
          <a:lstStyle>
            <a:lvl1pPr lvl="0" algn="ctr" rtl="0">
              <a:lnSpc>
                <a:spcPct val="90000"/>
              </a:lnSpc>
              <a:spcBef>
                <a:spcPts val="0"/>
              </a:spcBef>
              <a:spcAft>
                <a:spcPts val="0"/>
              </a:spcAft>
              <a:buClr>
                <a:schemeClr val="dk1"/>
              </a:buClr>
              <a:buSzPts val="2400"/>
              <a:buFont typeface="Open Sans Light"/>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8" name="Google Shape;258;g1207c024b5b_0_11"/>
          <p:cNvSpPr txBox="1">
            <a:spLocks noGrp="1"/>
          </p:cNvSpPr>
          <p:nvPr>
            <p:ph type="body" idx="1"/>
          </p:nvPr>
        </p:nvSpPr>
        <p:spPr>
          <a:xfrm>
            <a:off x="685800" y="794023"/>
            <a:ext cx="7772400" cy="276900"/>
          </a:xfrm>
          <a:prstGeom prst="rect">
            <a:avLst/>
          </a:prstGeom>
          <a:noFill/>
          <a:ln>
            <a:noFill/>
          </a:ln>
        </p:spPr>
        <p:txBody>
          <a:bodyPr spcFirstLastPara="1" wrap="square" lIns="0" tIns="0" rIns="0" bIns="0" anchor="t" anchorCtr="0">
            <a:normAutofit/>
          </a:bodyPr>
          <a:lstStyle>
            <a:lvl1pPr marL="457200" lvl="0" indent="-228600" algn="ctr" rtl="0">
              <a:lnSpc>
                <a:spcPct val="90000"/>
              </a:lnSpc>
              <a:spcBef>
                <a:spcPts val="800"/>
              </a:spcBef>
              <a:spcAft>
                <a:spcPts val="0"/>
              </a:spcAft>
              <a:buClr>
                <a:srgbClr val="B9D4D8"/>
              </a:buClr>
              <a:buSzPts val="1100"/>
              <a:buNone/>
              <a:defRPr sz="1100">
                <a:solidFill>
                  <a:srgbClr val="B9D4D8"/>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9" name="Google Shape;259;g1207c024b5b_0_11"/>
          <p:cNvSpPr txBox="1">
            <a:spLocks noGrp="1"/>
          </p:cNvSpPr>
          <p:nvPr>
            <p:ph type="body" idx="2"/>
          </p:nvPr>
        </p:nvSpPr>
        <p:spPr>
          <a:xfrm>
            <a:off x="683419" y="1248966"/>
            <a:ext cx="7763100" cy="3100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Font typeface="Arial"/>
              <a:buChar char="•"/>
              <a:defRPr sz="18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Single_table_simple">
  <p:cSld name="1_Single_table_simple">
    <p:spTree>
      <p:nvGrpSpPr>
        <p:cNvPr id="1" name="Shape 260"/>
        <p:cNvGrpSpPr/>
        <p:nvPr/>
      </p:nvGrpSpPr>
      <p:grpSpPr>
        <a:xfrm>
          <a:off x="0" y="0"/>
          <a:ext cx="0" cy="0"/>
          <a:chOff x="0" y="0"/>
          <a:chExt cx="0" cy="0"/>
        </a:xfrm>
      </p:grpSpPr>
      <p:sp>
        <p:nvSpPr>
          <p:cNvPr id="261" name="Google Shape;261;g1207c024b5b_0_15"/>
          <p:cNvSpPr txBox="1">
            <a:spLocks noGrp="1"/>
          </p:cNvSpPr>
          <p:nvPr>
            <p:ph type="title"/>
          </p:nvPr>
        </p:nvSpPr>
        <p:spPr>
          <a:xfrm>
            <a:off x="685800" y="276146"/>
            <a:ext cx="7772400" cy="613200"/>
          </a:xfrm>
          <a:prstGeom prst="rect">
            <a:avLst/>
          </a:prstGeom>
          <a:noFill/>
          <a:ln>
            <a:noFill/>
          </a:ln>
        </p:spPr>
        <p:txBody>
          <a:bodyPr spcFirstLastPara="1" wrap="square" lIns="0" tIns="0" rIns="0" bIns="0" anchor="ctr" anchorCtr="0">
            <a:normAutofit/>
          </a:bodyPr>
          <a:lstStyle>
            <a:lvl1pPr lvl="0" algn="ctr" rtl="0">
              <a:lnSpc>
                <a:spcPct val="90000"/>
              </a:lnSpc>
              <a:spcBef>
                <a:spcPts val="0"/>
              </a:spcBef>
              <a:spcAft>
                <a:spcPts val="0"/>
              </a:spcAft>
              <a:buClr>
                <a:schemeClr val="dk1"/>
              </a:buClr>
              <a:buSzPts val="2400"/>
              <a:buFont typeface="Open Sans Light"/>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2" name="Google Shape;262;g1207c024b5b_0_15"/>
          <p:cNvSpPr txBox="1">
            <a:spLocks noGrp="1"/>
          </p:cNvSpPr>
          <p:nvPr>
            <p:ph type="body" idx="1"/>
          </p:nvPr>
        </p:nvSpPr>
        <p:spPr>
          <a:xfrm>
            <a:off x="685800" y="794023"/>
            <a:ext cx="7772400" cy="276900"/>
          </a:xfrm>
          <a:prstGeom prst="rect">
            <a:avLst/>
          </a:prstGeom>
          <a:noFill/>
          <a:ln>
            <a:noFill/>
          </a:ln>
        </p:spPr>
        <p:txBody>
          <a:bodyPr spcFirstLastPara="1" wrap="square" lIns="0" tIns="0" rIns="0" bIns="0" anchor="t" anchorCtr="0">
            <a:normAutofit/>
          </a:bodyPr>
          <a:lstStyle>
            <a:lvl1pPr marL="457200" lvl="0" indent="-228600" algn="ctr" rtl="0">
              <a:lnSpc>
                <a:spcPct val="90000"/>
              </a:lnSpc>
              <a:spcBef>
                <a:spcPts val="800"/>
              </a:spcBef>
              <a:spcAft>
                <a:spcPts val="0"/>
              </a:spcAft>
              <a:buClr>
                <a:srgbClr val="B9D4D8"/>
              </a:buClr>
              <a:buSzPts val="1100"/>
              <a:buNone/>
              <a:defRPr sz="1100">
                <a:solidFill>
                  <a:srgbClr val="B9D4D8"/>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3" name="Google Shape;263;g1207c024b5b_0_15"/>
          <p:cNvSpPr txBox="1">
            <a:spLocks noGrp="1"/>
          </p:cNvSpPr>
          <p:nvPr>
            <p:ph type="sldNum" idx="12"/>
          </p:nvPr>
        </p:nvSpPr>
        <p:spPr>
          <a:xfrm>
            <a:off x="8556784" y="4749850"/>
            <a:ext cx="548700" cy="393600"/>
          </a:xfrm>
          <a:prstGeom prst="rect">
            <a:avLst/>
          </a:prstGeom>
          <a:noFill/>
          <a:ln>
            <a:noFill/>
          </a:ln>
        </p:spPr>
        <p:txBody>
          <a:bodyPr spcFirstLastPara="1" wrap="square" lIns="68575" tIns="68575" rIns="68575" bIns="6857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264"/>
        <p:cNvGrpSpPr/>
        <p:nvPr/>
      </p:nvGrpSpPr>
      <p:grpSpPr>
        <a:xfrm>
          <a:off x="0" y="0"/>
          <a:ext cx="0" cy="0"/>
          <a:chOff x="0" y="0"/>
          <a:chExt cx="0" cy="0"/>
        </a:xfrm>
      </p:grpSpPr>
      <p:sp>
        <p:nvSpPr>
          <p:cNvPr id="265" name="Google Shape;265;g1207c024b5b_0_19"/>
          <p:cNvSpPr txBox="1">
            <a:spLocks noGrp="1"/>
          </p:cNvSpPr>
          <p:nvPr>
            <p:ph type="title"/>
          </p:nvPr>
        </p:nvSpPr>
        <p:spPr>
          <a:xfrm>
            <a:off x="593017" y="154323"/>
            <a:ext cx="8369100" cy="465300"/>
          </a:xfrm>
          <a:prstGeom prst="rect">
            <a:avLst/>
          </a:prstGeom>
          <a:solidFill>
            <a:srgbClr val="1E4882"/>
          </a:solidFill>
          <a:ln>
            <a:noFill/>
          </a:ln>
        </p:spPr>
        <p:txBody>
          <a:bodyPr spcFirstLastPara="1" wrap="square" lIns="68575" tIns="34275" rIns="68575" bIns="34275" anchor="ctr" anchorCtr="0">
            <a:noAutofit/>
          </a:bodyPr>
          <a:lstStyle>
            <a:lvl1pPr lvl="0" algn="r" rtl="0">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6" name="Google Shape;266;g1207c024b5b_0_19"/>
          <p:cNvSpPr txBox="1">
            <a:spLocks noGrp="1"/>
          </p:cNvSpPr>
          <p:nvPr>
            <p:ph type="body" idx="1"/>
          </p:nvPr>
        </p:nvSpPr>
        <p:spPr>
          <a:xfrm>
            <a:off x="2504209" y="619672"/>
            <a:ext cx="6483900" cy="273900"/>
          </a:xfrm>
          <a:prstGeom prst="rect">
            <a:avLst/>
          </a:prstGeom>
          <a:solidFill>
            <a:srgbClr val="006E90"/>
          </a:solidFill>
          <a:ln>
            <a:noFill/>
          </a:ln>
        </p:spPr>
        <p:txBody>
          <a:bodyPr spcFirstLastPara="1" wrap="square" lIns="68575" tIns="34275" rIns="68575" bIns="34275" anchor="ctr" anchorCtr="0">
            <a:normAutofit/>
          </a:bodyPr>
          <a:lstStyle>
            <a:lvl1pPr marL="457200" lvl="0" indent="-228600" algn="r" rtl="0">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7" name="Google Shape;267;g1207c024b5b_0_19"/>
          <p:cNvSpPr txBox="1">
            <a:spLocks noGrp="1"/>
          </p:cNvSpPr>
          <p:nvPr>
            <p:ph type="body" idx="2"/>
          </p:nvPr>
        </p:nvSpPr>
        <p:spPr>
          <a:xfrm>
            <a:off x="571835" y="1274982"/>
            <a:ext cx="4000200" cy="3610500"/>
          </a:xfrm>
          <a:prstGeom prst="rect">
            <a:avLst/>
          </a:prstGeom>
          <a:noFill/>
          <a:ln>
            <a:noFill/>
          </a:ln>
        </p:spPr>
        <p:txBody>
          <a:bodyPr spcFirstLastPara="1" wrap="square" lIns="68575" tIns="34275" rIns="68575" bIns="34275" anchor="t" anchorCtr="0">
            <a:normAutofit/>
          </a:bodyPr>
          <a:lstStyle>
            <a:lvl1pPr marL="457200" lvl="0" indent="-342900" algn="l" rtl="0">
              <a:lnSpc>
                <a:spcPct val="82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1pPr>
            <a:lvl2pPr marL="914400" lvl="1" indent="-342900" algn="l" rtl="0">
              <a:lnSpc>
                <a:spcPct val="82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36550" algn="l" rtl="0">
              <a:lnSpc>
                <a:spcPct val="90000"/>
              </a:lnSpc>
              <a:spcBef>
                <a:spcPts val="900"/>
              </a:spcBef>
              <a:spcAft>
                <a:spcPts val="0"/>
              </a:spcAft>
              <a:buClr>
                <a:schemeClr val="accent2"/>
              </a:buClr>
              <a:buSzPts val="1700"/>
              <a:buFont typeface="Noto Sans Symbols"/>
              <a:buChar char="▪"/>
              <a:defRPr sz="1700" b="0" i="0">
                <a:solidFill>
                  <a:srgbClr val="3F3F3F"/>
                </a:solidFill>
                <a:latin typeface="Proxima Nova"/>
                <a:ea typeface="Proxima Nova"/>
                <a:cs typeface="Proxima Nova"/>
                <a:sym typeface="Proxima Nova"/>
              </a:defRPr>
            </a:lvl3pPr>
            <a:lvl4pPr marL="1828800" lvl="3" indent="-317500" algn="l" rtl="0">
              <a:lnSpc>
                <a:spcPct val="110000"/>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04800" algn="l" rtl="0">
              <a:lnSpc>
                <a:spcPct val="123749"/>
              </a:lnSpc>
              <a:spcBef>
                <a:spcPts val="900"/>
              </a:spcBef>
              <a:spcAft>
                <a:spcPts val="0"/>
              </a:spcAft>
              <a:buClr>
                <a:schemeClr val="accent2"/>
              </a:buClr>
              <a:buSzPts val="1200"/>
              <a:buFont typeface="Noto Sans Symbols"/>
              <a:buChar char="▪"/>
              <a:defRPr sz="1200" b="0" i="0">
                <a:solidFill>
                  <a:srgbClr val="3F3F3F"/>
                </a:solidFill>
                <a:latin typeface="Proxima Nova"/>
                <a:ea typeface="Proxima Nova"/>
                <a:cs typeface="Proxima Nova"/>
                <a:sym typeface="Proxima Nova"/>
              </a:defRPr>
            </a:lvl5pPr>
            <a:lvl6pPr marL="2743200" lvl="5" indent="-317500" algn="l" rtl="0">
              <a:lnSpc>
                <a:spcPct val="90000"/>
              </a:lnSpc>
              <a:spcBef>
                <a:spcPts val="9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g1207c024b5b_0_19"/>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269" name="Google Shape;269;g1207c024b5b_0_19"/>
          <p:cNvSpPr txBox="1">
            <a:spLocks noGrp="1"/>
          </p:cNvSpPr>
          <p:nvPr>
            <p:ph type="body" idx="3"/>
          </p:nvPr>
        </p:nvSpPr>
        <p:spPr>
          <a:xfrm>
            <a:off x="4961993" y="1274982"/>
            <a:ext cx="4000200" cy="3610500"/>
          </a:xfrm>
          <a:prstGeom prst="rect">
            <a:avLst/>
          </a:prstGeom>
          <a:noFill/>
          <a:ln>
            <a:noFill/>
          </a:ln>
        </p:spPr>
        <p:txBody>
          <a:bodyPr spcFirstLastPara="1" wrap="square" lIns="68575" tIns="34275" rIns="68575" bIns="34275" anchor="t" anchorCtr="0">
            <a:normAutofit/>
          </a:bodyPr>
          <a:lstStyle>
            <a:lvl1pPr marL="457200" lvl="0" indent="-342900" algn="l" rtl="0">
              <a:lnSpc>
                <a:spcPct val="82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1pPr>
            <a:lvl2pPr marL="914400" lvl="1" indent="-342900" algn="l" rtl="0">
              <a:lnSpc>
                <a:spcPct val="82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36550" algn="l" rtl="0">
              <a:lnSpc>
                <a:spcPct val="90000"/>
              </a:lnSpc>
              <a:spcBef>
                <a:spcPts val="900"/>
              </a:spcBef>
              <a:spcAft>
                <a:spcPts val="0"/>
              </a:spcAft>
              <a:buClr>
                <a:schemeClr val="accent2"/>
              </a:buClr>
              <a:buSzPts val="1700"/>
              <a:buFont typeface="Noto Sans Symbols"/>
              <a:buChar char="▪"/>
              <a:defRPr sz="1700" b="0" i="0">
                <a:solidFill>
                  <a:srgbClr val="3F3F3F"/>
                </a:solidFill>
                <a:latin typeface="Proxima Nova"/>
                <a:ea typeface="Proxima Nova"/>
                <a:cs typeface="Proxima Nova"/>
                <a:sym typeface="Proxima Nova"/>
              </a:defRPr>
            </a:lvl3pPr>
            <a:lvl4pPr marL="1828800" lvl="3" indent="-317500" algn="l" rtl="0">
              <a:lnSpc>
                <a:spcPct val="110000"/>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04800" algn="l" rtl="0">
              <a:lnSpc>
                <a:spcPct val="123749"/>
              </a:lnSpc>
              <a:spcBef>
                <a:spcPts val="900"/>
              </a:spcBef>
              <a:spcAft>
                <a:spcPts val="0"/>
              </a:spcAft>
              <a:buClr>
                <a:schemeClr val="accent2"/>
              </a:buClr>
              <a:buSzPts val="1200"/>
              <a:buFont typeface="Noto Sans Symbols"/>
              <a:buChar char="▪"/>
              <a:defRPr sz="1200" b="0" i="0">
                <a:solidFill>
                  <a:srgbClr val="3F3F3F"/>
                </a:solidFill>
                <a:latin typeface="Proxima Nova"/>
                <a:ea typeface="Proxima Nova"/>
                <a:cs typeface="Proxima Nova"/>
                <a:sym typeface="Proxima Nova"/>
              </a:defRPr>
            </a:lvl5pPr>
            <a:lvl6pPr marL="2743200" lvl="5" indent="-317500" algn="l" rtl="0">
              <a:lnSpc>
                <a:spcPct val="90000"/>
              </a:lnSpc>
              <a:spcBef>
                <a:spcPts val="9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p_of_Virginia">
  <p:cSld name="Map_of_Virginia">
    <p:spTree>
      <p:nvGrpSpPr>
        <p:cNvPr id="1" name="Shape 270"/>
        <p:cNvGrpSpPr/>
        <p:nvPr/>
      </p:nvGrpSpPr>
      <p:grpSpPr>
        <a:xfrm>
          <a:off x="0" y="0"/>
          <a:ext cx="0" cy="0"/>
          <a:chOff x="0" y="0"/>
          <a:chExt cx="0" cy="0"/>
        </a:xfrm>
      </p:grpSpPr>
      <p:sp>
        <p:nvSpPr>
          <p:cNvPr id="271" name="Google Shape;271;g1207c024b5b_0_25"/>
          <p:cNvSpPr txBox="1">
            <a:spLocks noGrp="1"/>
          </p:cNvSpPr>
          <p:nvPr>
            <p:ph type="title"/>
          </p:nvPr>
        </p:nvSpPr>
        <p:spPr>
          <a:xfrm>
            <a:off x="685800" y="276146"/>
            <a:ext cx="7772400" cy="613200"/>
          </a:xfrm>
          <a:prstGeom prst="rect">
            <a:avLst/>
          </a:prstGeom>
          <a:noFill/>
          <a:ln>
            <a:noFill/>
          </a:ln>
        </p:spPr>
        <p:txBody>
          <a:bodyPr spcFirstLastPara="1" wrap="square" lIns="0" tIns="0" rIns="0" bIns="0" anchor="ctr" anchorCtr="0">
            <a:normAutofit/>
          </a:bodyPr>
          <a:lstStyle>
            <a:lvl1pPr lvl="0" algn="ctr" rtl="0">
              <a:lnSpc>
                <a:spcPct val="90000"/>
              </a:lnSpc>
              <a:spcBef>
                <a:spcPts val="0"/>
              </a:spcBef>
              <a:spcAft>
                <a:spcPts val="0"/>
              </a:spcAft>
              <a:buClr>
                <a:schemeClr val="dk1"/>
              </a:buClr>
              <a:buSzPts val="2400"/>
              <a:buFont typeface="Open Sans Light"/>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2" name="Google Shape;272;g1207c024b5b_0_25"/>
          <p:cNvSpPr txBox="1">
            <a:spLocks noGrp="1"/>
          </p:cNvSpPr>
          <p:nvPr>
            <p:ph type="body" idx="1"/>
          </p:nvPr>
        </p:nvSpPr>
        <p:spPr>
          <a:xfrm>
            <a:off x="685800" y="794023"/>
            <a:ext cx="7772400" cy="276900"/>
          </a:xfrm>
          <a:prstGeom prst="rect">
            <a:avLst/>
          </a:prstGeom>
          <a:noFill/>
          <a:ln>
            <a:noFill/>
          </a:ln>
        </p:spPr>
        <p:txBody>
          <a:bodyPr spcFirstLastPara="1" wrap="square" lIns="0" tIns="0" rIns="0" bIns="0" anchor="t" anchorCtr="0">
            <a:normAutofit/>
          </a:bodyPr>
          <a:lstStyle>
            <a:lvl1pPr marL="457200" lvl="0" indent="-228600" algn="ctr" rtl="0">
              <a:lnSpc>
                <a:spcPct val="90000"/>
              </a:lnSpc>
              <a:spcBef>
                <a:spcPts val="800"/>
              </a:spcBef>
              <a:spcAft>
                <a:spcPts val="0"/>
              </a:spcAft>
              <a:buClr>
                <a:srgbClr val="B9D4D8"/>
              </a:buClr>
              <a:buSzPts val="1100"/>
              <a:buNone/>
              <a:defRPr sz="1100">
                <a:solidFill>
                  <a:srgbClr val="B9D4D8"/>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73" name="Google Shape;273;g1207c024b5b_0_25"/>
          <p:cNvPicPr preferRelativeResize="0"/>
          <p:nvPr/>
        </p:nvPicPr>
        <p:blipFill rotWithShape="1">
          <a:blip r:embed="rId2">
            <a:alphaModFix/>
          </a:blip>
          <a:srcRect/>
          <a:stretch/>
        </p:blipFill>
        <p:spPr>
          <a:xfrm>
            <a:off x="175606" y="1212320"/>
            <a:ext cx="6261977" cy="2755271"/>
          </a:xfrm>
          <a:prstGeom prst="rect">
            <a:avLst/>
          </a:prstGeom>
          <a:noFill/>
          <a:ln>
            <a:noFill/>
          </a:ln>
        </p:spPr>
      </p:pic>
      <p:sp>
        <p:nvSpPr>
          <p:cNvPr id="274" name="Google Shape;274;g1207c024b5b_0_25"/>
          <p:cNvSpPr txBox="1">
            <a:spLocks noGrp="1"/>
          </p:cNvSpPr>
          <p:nvPr>
            <p:ph type="body" idx="2"/>
          </p:nvPr>
        </p:nvSpPr>
        <p:spPr>
          <a:xfrm>
            <a:off x="6568493" y="1389001"/>
            <a:ext cx="2111700" cy="17472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400"/>
              </a:spcBef>
              <a:spcAft>
                <a:spcPts val="0"/>
              </a:spcAft>
              <a:buClr>
                <a:schemeClr val="dk1"/>
              </a:buClr>
              <a:buSzPts val="900"/>
              <a:buFont typeface="Arial"/>
              <a:buNone/>
              <a:defRPr sz="900"/>
            </a:lvl1pPr>
            <a:lvl2pPr marL="914400" marR="0" lvl="1" indent="-228600" algn="ctr" rtl="0">
              <a:lnSpc>
                <a:spcPct val="90000"/>
              </a:lnSpc>
              <a:spcBef>
                <a:spcPts val="400"/>
              </a:spcBef>
              <a:spcAft>
                <a:spcPts val="0"/>
              </a:spcAft>
              <a:buClr>
                <a:schemeClr val="dk1"/>
              </a:buClr>
              <a:buSzPts val="1200"/>
              <a:buFont typeface="Arial"/>
              <a:buNone/>
              <a:defRPr sz="1200"/>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5" name="Google Shape;275;g1207c024b5b_0_25"/>
          <p:cNvSpPr txBox="1">
            <a:spLocks noGrp="1"/>
          </p:cNvSpPr>
          <p:nvPr>
            <p:ph type="sldNum" idx="12"/>
          </p:nvPr>
        </p:nvSpPr>
        <p:spPr>
          <a:xfrm>
            <a:off x="8556784" y="4749850"/>
            <a:ext cx="548700" cy="393600"/>
          </a:xfrm>
          <a:prstGeom prst="rect">
            <a:avLst/>
          </a:prstGeom>
          <a:noFill/>
          <a:ln>
            <a:noFill/>
          </a:ln>
        </p:spPr>
        <p:txBody>
          <a:bodyPr spcFirstLastPara="1" wrap="square" lIns="68575" tIns="68575" rIns="68575" bIns="6857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9D4D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46"/>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4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 name="Google Shape;37;p4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4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41" name="Google Shape;41;p4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2" name="Google Shape;42;p4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43"/>
        <p:cNvGrpSpPr/>
        <p:nvPr/>
      </p:nvGrpSpPr>
      <p:grpSpPr>
        <a:xfrm>
          <a:off x="0" y="0"/>
          <a:ext cx="0" cy="0"/>
          <a:chOff x="0" y="0"/>
          <a:chExt cx="0" cy="0"/>
        </a:xfrm>
      </p:grpSpPr>
      <p:sp>
        <p:nvSpPr>
          <p:cNvPr id="44" name="Google Shape;44;p51"/>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5" name="Google Shape;45;p51"/>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6"/>
        <p:cNvGrpSpPr/>
        <p:nvPr/>
      </p:nvGrpSpPr>
      <p:grpSpPr>
        <a:xfrm>
          <a:off x="0" y="0"/>
          <a:ext cx="0" cy="0"/>
          <a:chOff x="0" y="0"/>
          <a:chExt cx="0" cy="0"/>
        </a:xfrm>
      </p:grpSpPr>
      <p:pic>
        <p:nvPicPr>
          <p:cNvPr id="47" name="Google Shape;47;p54"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48" name="Google Shape;48;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54"/>
          <p:cNvSpPr txBox="1">
            <a:spLocks noGrp="1"/>
          </p:cNvSpPr>
          <p:nvPr>
            <p:ph type="ctrTitle"/>
          </p:nvPr>
        </p:nvSpPr>
        <p:spPr>
          <a:xfrm>
            <a:off x="1143000" y="1676399"/>
            <a:ext cx="6858000" cy="1790700"/>
          </a:xfrm>
          <a:prstGeom prst="rect">
            <a:avLst/>
          </a:prstGeom>
          <a:solidFill>
            <a:schemeClr val="lt1">
              <a:alpha val="62745"/>
            </a:schemeClr>
          </a:solidFill>
          <a:ln w="79375" cap="rnd" cmpd="sng">
            <a:solidFill>
              <a:srgbClr val="C00000">
                <a:alpha val="78431"/>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54"/>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5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6" name="Google Shape;56;p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5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55"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60"/>
        <p:cNvGrpSpPr/>
        <p:nvPr/>
      </p:nvGrpSpPr>
      <p:grpSpPr>
        <a:xfrm>
          <a:off x="0" y="0"/>
          <a:ext cx="0" cy="0"/>
          <a:chOff x="0" y="0"/>
          <a:chExt cx="0" cy="0"/>
        </a:xfrm>
      </p:grpSpPr>
      <p:sp>
        <p:nvSpPr>
          <p:cNvPr id="61" name="Google Shape;61;p5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56"/>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63" name="Google Shape;63;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5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56"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5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57"/>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0" name="Google Shape;70;p57"/>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5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2" name="Google Shape;72;p57"/>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5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57"/>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5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77" name="Google Shape;77;p57"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9"/>
          <p:cNvPicPr preferRelativeResize="0"/>
          <p:nvPr/>
        </p:nvPicPr>
        <p:blipFill rotWithShape="1">
          <a:blip r:embed="rId21">
            <a:alphaModFix/>
          </a:blip>
          <a:srcRect/>
          <a:stretch/>
        </p:blipFill>
        <p:spPr>
          <a:xfrm>
            <a:off x="0" y="0"/>
            <a:ext cx="9143999" cy="5143499"/>
          </a:xfrm>
          <a:prstGeom prst="rect">
            <a:avLst/>
          </a:prstGeom>
          <a:noFill/>
          <a:ln>
            <a:noFill/>
          </a:ln>
        </p:spPr>
      </p:pic>
      <p:sp>
        <p:nvSpPr>
          <p:cNvPr id="7" name="Google Shape;7;p3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pic>
        <p:nvPicPr>
          <p:cNvPr id="149" name="Google Shape;149;p47"/>
          <p:cNvPicPr preferRelativeResize="0"/>
          <p:nvPr/>
        </p:nvPicPr>
        <p:blipFill rotWithShape="1">
          <a:blip r:embed="rId22">
            <a:alphaModFix/>
          </a:blip>
          <a:srcRect/>
          <a:stretch/>
        </p:blipFill>
        <p:spPr>
          <a:xfrm>
            <a:off x="0" y="0"/>
            <a:ext cx="9144000" cy="5143500"/>
          </a:xfrm>
          <a:prstGeom prst="rect">
            <a:avLst/>
          </a:prstGeom>
          <a:noFill/>
          <a:ln>
            <a:noFill/>
          </a:ln>
        </p:spPr>
      </p:pic>
      <p:sp>
        <p:nvSpPr>
          <p:cNvPr id="150" name="Google Shape;150;p4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1" name="Google Shape;151;p4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52" name="Google Shape;152;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53" name="Google Shape;153;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54" name="Google Shape;154;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s.linkb5.virginia.edu/hc/en-us"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virginia.gov/early-childhood/vqb5/index.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aw.lis.virginia.gov/vacode/22.1-289.0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doe.virginia.gov/early-childhood/build-unified-early-childhood-system/boe-guidelines-ec-unified-system-final.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txBox="1">
            <a:spLocks noGrp="1"/>
          </p:cNvSpPr>
          <p:nvPr>
            <p:ph type="ctrTitle"/>
          </p:nvPr>
        </p:nvSpPr>
        <p:spPr>
          <a:xfrm>
            <a:off x="380550" y="1235475"/>
            <a:ext cx="83829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2"/>
              </a:buClr>
              <a:buSzPts val="4500"/>
              <a:buFont typeface="Trebuchet MS"/>
              <a:buNone/>
            </a:pPr>
            <a:r>
              <a:rPr lang="en" sz="3200" b="1"/>
              <a:t>Guidelines for </a:t>
            </a:r>
            <a:r>
              <a:rPr lang="en" sz="32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Practice</a:t>
            </a:r>
            <a:r>
              <a:rPr lang="en" sz="3200" b="1"/>
              <a:t> Year 2 of the Early Childhood Unified Measurement and Improvement System (VQB5)</a:t>
            </a:r>
            <a:endParaRPr sz="3200" b="1"/>
          </a:p>
        </p:txBody>
      </p:sp>
      <p:sp>
        <p:nvSpPr>
          <p:cNvPr id="281" name="Google Shape;281;p1"/>
          <p:cNvSpPr txBox="1">
            <a:spLocks noGrp="1"/>
          </p:cNvSpPr>
          <p:nvPr>
            <p:ph type="subTitle" idx="1"/>
          </p:nvPr>
        </p:nvSpPr>
        <p:spPr>
          <a:xfrm>
            <a:off x="829375" y="2944675"/>
            <a:ext cx="7224900" cy="1241700"/>
          </a:xfrm>
          <a:prstGeom prst="rect">
            <a:avLst/>
          </a:prstGeom>
          <a:noFill/>
          <a:ln>
            <a:noFill/>
          </a:ln>
        </p:spPr>
        <p:txBody>
          <a:bodyPr spcFirstLastPara="1" wrap="square" lIns="68575" tIns="34275" rIns="68575" bIns="34275" anchor="t" anchorCtr="0">
            <a:noAutofit/>
          </a:bodyPr>
          <a:lstStyle/>
          <a:p>
            <a:pPr marL="457200" lvl="0" indent="-361950" algn="ctr" rtl="0">
              <a:lnSpc>
                <a:spcPct val="90000"/>
              </a:lnSpc>
              <a:spcBef>
                <a:spcPts val="800"/>
              </a:spcBef>
              <a:spcAft>
                <a:spcPts val="0"/>
              </a:spcAft>
              <a:buClr>
                <a:schemeClr val="dk1"/>
              </a:buClr>
              <a:buSzPts val="1800"/>
              <a:buNone/>
            </a:pPr>
            <a:endParaRPr dirty="0"/>
          </a:p>
          <a:p>
            <a:pPr marL="457200" lvl="0" indent="-361950" algn="ctr" rtl="0">
              <a:lnSpc>
                <a:spcPct val="90000"/>
              </a:lnSpc>
              <a:spcBef>
                <a:spcPts val="800"/>
              </a:spcBef>
              <a:spcAft>
                <a:spcPts val="0"/>
              </a:spcAft>
              <a:buClr>
                <a:schemeClr val="dk1"/>
              </a:buClr>
              <a:buSzPts val="1800"/>
              <a:buNone/>
            </a:pPr>
            <a:r>
              <a:rPr lang="en" sz="2000" b="1"/>
              <a:t>First Review</a:t>
            </a:r>
            <a:endParaRPr sz="2000" b="1" dirty="0"/>
          </a:p>
          <a:p>
            <a:pPr marL="457200" lvl="0" indent="-361950" algn="ctr" rtl="0">
              <a:lnSpc>
                <a:spcPct val="90000"/>
              </a:lnSpc>
              <a:spcBef>
                <a:spcPts val="800"/>
              </a:spcBef>
              <a:spcAft>
                <a:spcPts val="0"/>
              </a:spcAft>
              <a:buClr>
                <a:schemeClr val="dk1"/>
              </a:buClr>
              <a:buSzPts val="1800"/>
              <a:buNone/>
            </a:pPr>
            <a:r>
              <a:rPr lang="en" dirty="0"/>
              <a:t>April 21, 2022</a:t>
            </a:r>
            <a:endParaRPr dirty="0"/>
          </a:p>
        </p:txBody>
      </p:sp>
      <p:pic>
        <p:nvPicPr>
          <p:cNvPr id="282" name="Google Shape;282;p1"/>
          <p:cNvPicPr preferRelativeResize="0"/>
          <p:nvPr/>
        </p:nvPicPr>
        <p:blipFill rotWithShape="1">
          <a:blip r:embed="rId3">
            <a:alphaModFix/>
          </a:blip>
          <a:srcRect/>
          <a:stretch/>
        </p:blipFill>
        <p:spPr>
          <a:xfrm>
            <a:off x="0" y="4512175"/>
            <a:ext cx="1775351" cy="63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title"/>
          </p:nvPr>
        </p:nvSpPr>
        <p:spPr>
          <a:xfrm>
            <a:off x="1733550" y="97125"/>
            <a:ext cx="67818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latin typeface="Trebuchet MS"/>
                <a:ea typeface="Trebuchet MS"/>
                <a:cs typeface="Trebuchet MS"/>
                <a:sym typeface="Trebuchet MS"/>
              </a:rPr>
              <a:t>Pilot a Site-Level Quality Profile</a:t>
            </a:r>
            <a:endParaRPr sz="3600">
              <a:latin typeface="Trebuchet MS"/>
              <a:ea typeface="Trebuchet MS"/>
              <a:cs typeface="Trebuchet MS"/>
              <a:sym typeface="Trebuchet MS"/>
            </a:endParaRPr>
          </a:p>
        </p:txBody>
      </p:sp>
      <p:sp>
        <p:nvSpPr>
          <p:cNvPr id="404" name="Google Shape;404;p17"/>
          <p:cNvSpPr txBox="1">
            <a:spLocks noGrp="1"/>
          </p:cNvSpPr>
          <p:nvPr>
            <p:ph type="body" idx="1"/>
          </p:nvPr>
        </p:nvSpPr>
        <p:spPr>
          <a:xfrm>
            <a:off x="628650" y="1112551"/>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b="1">
                <a:solidFill>
                  <a:schemeClr val="dk1"/>
                </a:solidFill>
              </a:rPr>
              <a:t>Here is how </a:t>
            </a:r>
            <a:r>
              <a:rPr lang="en" sz="1600" b="1"/>
              <a:t>we are addressing the potential need</a:t>
            </a:r>
            <a:r>
              <a:rPr lang="en" sz="1600" b="1">
                <a:solidFill>
                  <a:schemeClr val="dk1"/>
                </a:solidFill>
              </a:rPr>
              <a:t> to ensure the practice year rating information is provided in a clear,</a:t>
            </a:r>
            <a:r>
              <a:rPr lang="en" sz="1600" b="1"/>
              <a:t> useful and thoughtful</a:t>
            </a:r>
            <a:r>
              <a:rPr lang="en" sz="1600" b="1">
                <a:solidFill>
                  <a:schemeClr val="dk1"/>
                </a:solidFill>
              </a:rPr>
              <a:t> manner.</a:t>
            </a:r>
            <a:endParaRPr sz="1700" b="1">
              <a:solidFill>
                <a:schemeClr val="dk1"/>
              </a:solidFill>
            </a:endParaRPr>
          </a:p>
        </p:txBody>
      </p:sp>
      <p:graphicFrame>
        <p:nvGraphicFramePr>
          <p:cNvPr id="405" name="Google Shape;405;p17"/>
          <p:cNvGraphicFramePr/>
          <p:nvPr/>
        </p:nvGraphicFramePr>
        <p:xfrm>
          <a:off x="677550" y="1711150"/>
          <a:ext cx="3000000" cy="3000000"/>
        </p:xfrm>
        <a:graphic>
          <a:graphicData uri="http://schemas.openxmlformats.org/drawingml/2006/table">
            <a:tbl>
              <a:tblPr>
                <a:noFill/>
                <a:tableStyleId>{343D2E95-9E2E-4AB5-B964-4F9BE8653D8E}</a:tableStyleId>
              </a:tblPr>
              <a:tblGrid>
                <a:gridCol w="7788900">
                  <a:extLst>
                    <a:ext uri="{9D8B030D-6E8A-4147-A177-3AD203B41FA5}">
                      <a16:colId xmlns:a16="http://schemas.microsoft.com/office/drawing/2014/main" val="20000"/>
                    </a:ext>
                  </a:extLst>
                </a:gridCol>
              </a:tblGrid>
              <a:tr h="3962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777200">
                <a:tc>
                  <a:txBody>
                    <a:bodyPr/>
                    <a:lstStyle/>
                    <a:p>
                      <a:pPr marL="457200" marR="0" lvl="0" indent="-323850" algn="l" rtl="0">
                        <a:lnSpc>
                          <a:spcPct val="100000"/>
                        </a:lnSpc>
                        <a:spcBef>
                          <a:spcPts val="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With input from the field, VDOE will develop a site quality profile prototype to include information about completion of required activities, performance on measurements (i.e. practice rating results), improvement progress and other topics of interest to families and the general public to better prepare sites for the information that will be shared following the practice years.</a:t>
                      </a:r>
                      <a:endParaRPr sz="1500" u="none" strike="noStrike" cap="none">
                        <a:solidFill>
                          <a:schemeClr val="dk1"/>
                        </a:solidFill>
                        <a:latin typeface="Trebuchet MS"/>
                        <a:ea typeface="Trebuchet MS"/>
                        <a:cs typeface="Trebuchet MS"/>
                        <a:sym typeface="Trebuchet MS"/>
                      </a:endParaRPr>
                    </a:p>
                    <a:p>
                      <a:pPr marL="914400" marR="0" lvl="1"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Site Quality Profiles for Practice Year 2 would be shared privately with site administrators in the fall of 2023 (not posted publicly)</a:t>
                      </a:r>
                      <a:endParaRPr sz="1500" u="none" strike="noStrike" cap="none">
                        <a:solidFill>
                          <a:schemeClr val="dk1"/>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Feedback from the practice year site quality profile prototype will inform the development of the public site quality profiles, to be shared in the fall of 2024. </a:t>
                      </a:r>
                      <a:endParaRPr sz="15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406" name="Google Shape;406;p17"/>
          <p:cNvSpPr/>
          <p:nvPr/>
        </p:nvSpPr>
        <p:spPr>
          <a:xfrm>
            <a:off x="726450" y="249825"/>
            <a:ext cx="828900" cy="689100"/>
          </a:xfrm>
          <a:prstGeom prst="homePlate">
            <a:avLst>
              <a:gd name="adj"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5</a:t>
            </a:r>
            <a:endParaRPr sz="2700" b="1" i="0" u="none" strike="noStrike" cap="none">
              <a:solidFill>
                <a:schemeClr val="lt1"/>
              </a:solidFill>
              <a:latin typeface="Trebuchet MS"/>
              <a:ea typeface="Trebuchet MS"/>
              <a:cs typeface="Trebuchet MS"/>
              <a:sym typeface="Trebuchet MS"/>
            </a:endParaRPr>
          </a:p>
        </p:txBody>
      </p:sp>
      <p:sp>
        <p:nvSpPr>
          <p:cNvPr id="407" name="Google Shape;407;p17"/>
          <p:cNvSpPr txBox="1"/>
          <p:nvPr/>
        </p:nvSpPr>
        <p:spPr>
          <a:xfrm>
            <a:off x="532575" y="4765100"/>
            <a:ext cx="193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8"/>
          <p:cNvSpPr txBox="1">
            <a:spLocks noGrp="1"/>
          </p:cNvSpPr>
          <p:nvPr>
            <p:ph type="title"/>
          </p:nvPr>
        </p:nvSpPr>
        <p:spPr>
          <a:xfrm>
            <a:off x="1695450" y="167200"/>
            <a:ext cx="68199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latin typeface="Trebuchet MS"/>
                <a:ea typeface="Trebuchet MS"/>
                <a:cs typeface="Trebuchet MS"/>
                <a:sym typeface="Trebuchet MS"/>
              </a:rPr>
              <a:t>Improve LinkB5 User Experience</a:t>
            </a:r>
            <a:endParaRPr sz="3600">
              <a:latin typeface="Trebuchet MS"/>
              <a:ea typeface="Trebuchet MS"/>
              <a:cs typeface="Trebuchet MS"/>
              <a:sym typeface="Trebuchet MS"/>
            </a:endParaRPr>
          </a:p>
        </p:txBody>
      </p:sp>
      <p:sp>
        <p:nvSpPr>
          <p:cNvPr id="413" name="Google Shape;413;p18"/>
          <p:cNvSpPr txBox="1">
            <a:spLocks noGrp="1"/>
          </p:cNvSpPr>
          <p:nvPr>
            <p:ph type="body" idx="1"/>
          </p:nvPr>
        </p:nvSpPr>
        <p:spPr>
          <a:xfrm>
            <a:off x="628650" y="1161401"/>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b="1">
                <a:solidFill>
                  <a:schemeClr val="dk1"/>
                </a:solidFill>
              </a:rPr>
              <a:t>Here is how we are responding to feedback to ensure </a:t>
            </a:r>
            <a:r>
              <a:rPr lang="en" sz="1600" b="1"/>
              <a:t>LinkB5</a:t>
            </a:r>
            <a:r>
              <a:rPr lang="en" sz="1600" b="1">
                <a:solidFill>
                  <a:schemeClr val="dk1"/>
                </a:solidFill>
              </a:rPr>
              <a:t> users have a positive experience entering and using VQB5 data.</a:t>
            </a:r>
            <a:endParaRPr sz="1700" b="1">
              <a:solidFill>
                <a:schemeClr val="dk1"/>
              </a:solidFill>
            </a:endParaRPr>
          </a:p>
        </p:txBody>
      </p:sp>
      <p:graphicFrame>
        <p:nvGraphicFramePr>
          <p:cNvPr id="414" name="Google Shape;414;p18"/>
          <p:cNvGraphicFramePr/>
          <p:nvPr/>
        </p:nvGraphicFramePr>
        <p:xfrm>
          <a:off x="628650" y="1759075"/>
          <a:ext cx="3000000" cy="3000000"/>
        </p:xfrm>
        <a:graphic>
          <a:graphicData uri="http://schemas.openxmlformats.org/drawingml/2006/table">
            <a:tbl>
              <a:tblPr>
                <a:noFill/>
                <a:tableStyleId>{343D2E95-9E2E-4AB5-B964-4F9BE8653D8E}</a:tableStyleId>
              </a:tblPr>
              <a:tblGrid>
                <a:gridCol w="7461275">
                  <a:extLst>
                    <a:ext uri="{9D8B030D-6E8A-4147-A177-3AD203B41FA5}">
                      <a16:colId xmlns:a16="http://schemas.microsoft.com/office/drawing/2014/main" val="20000"/>
                    </a:ext>
                  </a:extLst>
                </a:gridCol>
              </a:tblGrid>
              <a:tr h="396200">
                <a:tc>
                  <a:txBody>
                    <a:bodyPr/>
                    <a:lstStyle/>
                    <a:p>
                      <a:pPr marL="0" marR="0" lvl="0" indent="0" algn="l" rtl="0">
                        <a:lnSpc>
                          <a:spcPct val="100000"/>
                        </a:lnSpc>
                        <a:spcBef>
                          <a:spcPts val="0"/>
                        </a:spcBef>
                        <a:spcAft>
                          <a:spcPts val="0"/>
                        </a:spcAft>
                        <a:buClr>
                          <a:srgbClr val="000000"/>
                        </a:buClr>
                        <a:buSzPts val="1700"/>
                        <a:buFont typeface="Arial"/>
                        <a:buNone/>
                      </a:pPr>
                      <a:r>
                        <a:rPr lang="en" sz="1700" u="none" strike="noStrike" cap="none">
                          <a:solidFill>
                            <a:srgbClr val="FFFFFF"/>
                          </a:solidFill>
                          <a:latin typeface="Trebuchet MS"/>
                          <a:ea typeface="Trebuchet MS"/>
                          <a:cs typeface="Trebuchet MS"/>
                          <a:sym typeface="Trebuchet MS"/>
                        </a:rPr>
                        <a:t>Practice Year 2 Enhancements </a:t>
                      </a:r>
                      <a:endParaRPr sz="1700" u="none" strike="noStrike" cap="none">
                        <a:solidFill>
                          <a:srgbClr val="FFFFFF"/>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777200">
                <a:tc>
                  <a:txBody>
                    <a:bodyPr/>
                    <a:lstStyle/>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When LinkB5 opens for registration in August 2022, Ready Regions will be represented in the online data portal. </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The windows for fall and spring CLASS score data entry will align with the observation windows.</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Users can have multiple roles within one user-account.</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New user dashboards and upgrades to improve system navigation, data entry, and user experience.</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Hotline support will continue to increase to support more users.</a:t>
                      </a:r>
                      <a:endParaRPr sz="16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415" name="Google Shape;415;p18"/>
          <p:cNvSpPr/>
          <p:nvPr/>
        </p:nvSpPr>
        <p:spPr>
          <a:xfrm>
            <a:off x="783600" y="319900"/>
            <a:ext cx="828900" cy="689100"/>
          </a:xfrm>
          <a:prstGeom prst="homePlate">
            <a:avLst>
              <a:gd name="adj"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6</a:t>
            </a:r>
            <a:endParaRPr sz="2700" b="1" i="0" u="none" strike="noStrike" cap="none">
              <a:solidFill>
                <a:schemeClr val="lt1"/>
              </a:solidFill>
              <a:latin typeface="Trebuchet MS"/>
              <a:ea typeface="Trebuchet MS"/>
              <a:cs typeface="Trebuchet MS"/>
              <a:sym typeface="Trebuchet MS"/>
            </a:endParaRPr>
          </a:p>
        </p:txBody>
      </p:sp>
      <p:sp>
        <p:nvSpPr>
          <p:cNvPr id="416" name="Google Shape;416;p18"/>
          <p:cNvSpPr txBox="1"/>
          <p:nvPr/>
        </p:nvSpPr>
        <p:spPr>
          <a:xfrm>
            <a:off x="857250" y="4460800"/>
            <a:ext cx="635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1" u="none" strike="noStrike" cap="none">
                <a:solidFill>
                  <a:srgbClr val="000000"/>
                </a:solidFill>
                <a:latin typeface="Trebuchet MS"/>
                <a:ea typeface="Trebuchet MS"/>
                <a:cs typeface="Trebuchet MS"/>
                <a:sym typeface="Trebuchet MS"/>
              </a:rPr>
              <a:t>Information about LinkB5 can be found on the </a:t>
            </a:r>
            <a:r>
              <a:rPr lang="en" b="0" i="1" u="sng" strike="noStrike" cap="none">
                <a:solidFill>
                  <a:schemeClr val="accent2"/>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LinkB5 Resources website</a:t>
            </a:r>
            <a:endParaRPr b="0" i="1" u="none" strike="noStrike" cap="none">
              <a:solidFill>
                <a:schemeClr val="accent2"/>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9"/>
          <p:cNvSpPr txBox="1">
            <a:spLocks noGrp="1"/>
          </p:cNvSpPr>
          <p:nvPr>
            <p:ph type="title"/>
          </p:nvPr>
        </p:nvSpPr>
        <p:spPr>
          <a:xfrm>
            <a:off x="1543050" y="319900"/>
            <a:ext cx="69723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latin typeface="Trebuchet MS"/>
                <a:ea typeface="Trebuchet MS"/>
                <a:cs typeface="Trebuchet MS"/>
                <a:sym typeface="Trebuchet MS"/>
              </a:rPr>
              <a:t>Develop a Structured Process to Address Unique Situations</a:t>
            </a:r>
            <a:endParaRPr sz="3600">
              <a:latin typeface="Trebuchet MS"/>
              <a:ea typeface="Trebuchet MS"/>
              <a:cs typeface="Trebuchet MS"/>
              <a:sym typeface="Trebuchet MS"/>
            </a:endParaRPr>
          </a:p>
        </p:txBody>
      </p:sp>
      <p:sp>
        <p:nvSpPr>
          <p:cNvPr id="422" name="Google Shape;422;p19"/>
          <p:cNvSpPr txBox="1">
            <a:spLocks noGrp="1"/>
          </p:cNvSpPr>
          <p:nvPr>
            <p:ph type="body" idx="1"/>
          </p:nvPr>
        </p:nvSpPr>
        <p:spPr>
          <a:xfrm>
            <a:off x="628650" y="1475176"/>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b="1">
                <a:solidFill>
                  <a:schemeClr val="dk1"/>
                </a:solidFill>
              </a:rPr>
              <a:t>Here is how we are addressing the potential need to have a </a:t>
            </a:r>
            <a:r>
              <a:rPr lang="en" sz="1600" b="1"/>
              <a:t>process for dealing with</a:t>
            </a:r>
            <a:r>
              <a:rPr lang="en" sz="1600" b="1">
                <a:solidFill>
                  <a:schemeClr val="dk1"/>
                </a:solidFill>
              </a:rPr>
              <a:t> unique situations related to VQB5. </a:t>
            </a:r>
            <a:endParaRPr sz="1700" b="1">
              <a:solidFill>
                <a:schemeClr val="dk1"/>
              </a:solidFill>
            </a:endParaRPr>
          </a:p>
        </p:txBody>
      </p:sp>
      <p:graphicFrame>
        <p:nvGraphicFramePr>
          <p:cNvPr id="423" name="Google Shape;423;p19"/>
          <p:cNvGraphicFramePr/>
          <p:nvPr/>
        </p:nvGraphicFramePr>
        <p:xfrm>
          <a:off x="726450" y="2063875"/>
          <a:ext cx="3000000" cy="3000000"/>
        </p:xfrm>
        <a:graphic>
          <a:graphicData uri="http://schemas.openxmlformats.org/drawingml/2006/table">
            <a:tbl>
              <a:tblPr>
                <a:noFill/>
                <a:tableStyleId>{343D2E95-9E2E-4AB5-B964-4F9BE8653D8E}</a:tableStyleId>
              </a:tblPr>
              <a:tblGrid>
                <a:gridCol w="7461275">
                  <a:extLst>
                    <a:ext uri="{9D8B030D-6E8A-4147-A177-3AD203B41FA5}">
                      <a16:colId xmlns:a16="http://schemas.microsoft.com/office/drawing/2014/main" val="20000"/>
                    </a:ext>
                  </a:extLst>
                </a:gridCol>
              </a:tblGrid>
              <a:tr h="3962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777200">
                <a:tc>
                  <a:txBody>
                    <a:bodyPr/>
                    <a:lstStyle/>
                    <a:p>
                      <a:pPr marL="457200" marR="0" lvl="0" indent="-330200" algn="l" rtl="0">
                        <a:lnSpc>
                          <a:spcPct val="90000"/>
                        </a:lnSpc>
                        <a:spcBef>
                          <a:spcPts val="0"/>
                        </a:spcBef>
                        <a:spcAft>
                          <a:spcPts val="0"/>
                        </a:spcAft>
                        <a:buClr>
                          <a:srgbClr val="202124"/>
                        </a:buClr>
                        <a:buSzPts val="1600"/>
                        <a:buFont typeface="Noto Sans Symbols"/>
                        <a:buChar char="⮚"/>
                      </a:pPr>
                      <a:r>
                        <a:rPr lang="en" sz="1600" u="none" strike="noStrike" cap="none">
                          <a:solidFill>
                            <a:srgbClr val="202124"/>
                          </a:solidFill>
                          <a:highlight>
                            <a:srgbClr val="FFFFFF"/>
                          </a:highlight>
                          <a:latin typeface="Trebuchet MS"/>
                          <a:ea typeface="Trebuchet MS"/>
                          <a:cs typeface="Trebuchet MS"/>
                          <a:sym typeface="Trebuchet MS"/>
                        </a:rPr>
                        <a:t>VDOE will provide a structured process for programs to request a review of a decision related to site/classroom eligibility, observation results, curriculum approval, practice rating or other applicable topics.</a:t>
                      </a:r>
                      <a:endParaRPr sz="1600" u="none" strike="noStrike" cap="none">
                        <a:solidFill>
                          <a:srgbClr val="202124"/>
                        </a:solidFill>
                        <a:highlight>
                          <a:srgbClr val="FFFFFF"/>
                        </a:highlight>
                        <a:latin typeface="Trebuchet MS"/>
                        <a:ea typeface="Trebuchet MS"/>
                        <a:cs typeface="Trebuchet MS"/>
                        <a:sym typeface="Trebuchet MS"/>
                      </a:endParaRPr>
                    </a:p>
                    <a:p>
                      <a:pPr marL="457200" marR="0" lvl="0" indent="-330200" algn="l" rtl="0">
                        <a:lnSpc>
                          <a:spcPct val="90000"/>
                        </a:lnSpc>
                        <a:spcBef>
                          <a:spcPts val="1000"/>
                        </a:spcBef>
                        <a:spcAft>
                          <a:spcPts val="0"/>
                        </a:spcAft>
                        <a:buClr>
                          <a:srgbClr val="202124"/>
                        </a:buClr>
                        <a:buSzPts val="1600"/>
                        <a:buFont typeface="Noto Sans Symbols"/>
                        <a:buChar char="⮚"/>
                      </a:pPr>
                      <a:r>
                        <a:rPr lang="en" sz="1600" u="none" strike="noStrike" cap="none">
                          <a:solidFill>
                            <a:srgbClr val="202124"/>
                          </a:solidFill>
                          <a:highlight>
                            <a:srgbClr val="FFFFFF"/>
                          </a:highlight>
                          <a:latin typeface="Trebuchet MS"/>
                          <a:ea typeface="Trebuchet MS"/>
                          <a:cs typeface="Trebuchet MS"/>
                          <a:sym typeface="Trebuchet MS"/>
                        </a:rPr>
                        <a:t>Information gathered during Practice Year 2 will help document the frequency and types of requests to inform the development of future guidelines and procedures, including the development of a formal appeals process in future years. </a:t>
                      </a:r>
                      <a:endParaRPr sz="1600" u="none" strike="noStrike" cap="none">
                        <a:solidFill>
                          <a:srgbClr val="202124"/>
                        </a:solidFill>
                        <a:highlight>
                          <a:srgbClr val="FFFFFF"/>
                        </a:highlight>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424" name="Google Shape;424;p19"/>
          <p:cNvSpPr/>
          <p:nvPr/>
        </p:nvSpPr>
        <p:spPr>
          <a:xfrm>
            <a:off x="628650" y="472600"/>
            <a:ext cx="828900" cy="689100"/>
          </a:xfrm>
          <a:prstGeom prst="homePlate">
            <a:avLst>
              <a:gd name="adj"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7</a:t>
            </a:r>
            <a:endParaRPr sz="27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11f2cff4b18_0_571"/>
          <p:cNvSpPr txBox="1">
            <a:spLocks noGrp="1"/>
          </p:cNvSpPr>
          <p:nvPr>
            <p:ph type="title"/>
          </p:nvPr>
        </p:nvSpPr>
        <p:spPr>
          <a:xfrm>
            <a:off x="521075" y="166375"/>
            <a:ext cx="82932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Next Steps: Practice Year 2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Timeline</a:t>
            </a:r>
            <a:endParaRPr sz="3000"/>
          </a:p>
        </p:txBody>
      </p:sp>
      <p:sp>
        <p:nvSpPr>
          <p:cNvPr id="430" name="Google Shape;430;g11f2cff4b18_0_571"/>
          <p:cNvSpPr txBox="1">
            <a:spLocks noGrp="1"/>
          </p:cNvSpPr>
          <p:nvPr>
            <p:ph type="body" idx="1"/>
          </p:nvPr>
        </p:nvSpPr>
        <p:spPr>
          <a:xfrm>
            <a:off x="521075" y="1092450"/>
            <a:ext cx="85371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700" b="1">
                <a:solidFill>
                  <a:srgbClr val="000000"/>
                </a:solidFill>
              </a:rPr>
              <a:t>Practice Year 2 will follow the </a:t>
            </a:r>
            <a:r>
              <a:rPr lang="en" sz="1700" b="1" u="sng">
                <a:solidFill>
                  <a:schemeClr val="accent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VQB5 annual measurement and improvement cycle</a:t>
            </a:r>
            <a:r>
              <a:rPr lang="en" sz="1700" b="1">
                <a:solidFill>
                  <a:srgbClr val="000000"/>
                </a:solidFill>
              </a:rPr>
              <a:t>:</a:t>
            </a:r>
            <a:endParaRPr sz="1700" b="1"/>
          </a:p>
        </p:txBody>
      </p:sp>
      <p:graphicFrame>
        <p:nvGraphicFramePr>
          <p:cNvPr id="431" name="Google Shape;431;g11f2cff4b18_0_571"/>
          <p:cNvGraphicFramePr/>
          <p:nvPr/>
        </p:nvGraphicFramePr>
        <p:xfrm>
          <a:off x="628649" y="1551420"/>
          <a:ext cx="3000000" cy="3000000"/>
        </p:xfrm>
        <a:graphic>
          <a:graphicData uri="http://schemas.openxmlformats.org/drawingml/2006/table">
            <a:tbl>
              <a:tblPr>
                <a:noFill/>
                <a:tableStyleId>{C574CAC5-1937-41B1-9699-FB791B9DC3D8}</a:tableStyleId>
              </a:tblPr>
              <a:tblGrid>
                <a:gridCol w="1566975">
                  <a:extLst>
                    <a:ext uri="{9D8B030D-6E8A-4147-A177-3AD203B41FA5}">
                      <a16:colId xmlns:a16="http://schemas.microsoft.com/office/drawing/2014/main" val="20000"/>
                    </a:ext>
                  </a:extLst>
                </a:gridCol>
                <a:gridCol w="1742425">
                  <a:extLst>
                    <a:ext uri="{9D8B030D-6E8A-4147-A177-3AD203B41FA5}">
                      <a16:colId xmlns:a16="http://schemas.microsoft.com/office/drawing/2014/main" val="20001"/>
                    </a:ext>
                  </a:extLst>
                </a:gridCol>
                <a:gridCol w="1595300">
                  <a:extLst>
                    <a:ext uri="{9D8B030D-6E8A-4147-A177-3AD203B41FA5}">
                      <a16:colId xmlns:a16="http://schemas.microsoft.com/office/drawing/2014/main" val="20002"/>
                    </a:ext>
                  </a:extLst>
                </a:gridCol>
                <a:gridCol w="1644500">
                  <a:extLst>
                    <a:ext uri="{9D8B030D-6E8A-4147-A177-3AD203B41FA5}">
                      <a16:colId xmlns:a16="http://schemas.microsoft.com/office/drawing/2014/main" val="20003"/>
                    </a:ext>
                  </a:extLst>
                </a:gridCol>
                <a:gridCol w="1658000">
                  <a:extLst>
                    <a:ext uri="{9D8B030D-6E8A-4147-A177-3AD203B41FA5}">
                      <a16:colId xmlns:a16="http://schemas.microsoft.com/office/drawing/2014/main" val="20004"/>
                    </a:ext>
                  </a:extLst>
                </a:gridCol>
              </a:tblGrid>
              <a:tr h="381400">
                <a:tc>
                  <a:txBody>
                    <a:bodyPr/>
                    <a:lstStyle/>
                    <a:p>
                      <a:pPr marL="0" marR="0" lvl="0" indent="0" algn="l" rtl="0">
                        <a:lnSpc>
                          <a:spcPct val="100000"/>
                        </a:lnSpc>
                        <a:spcBef>
                          <a:spcPts val="0"/>
                        </a:spcBef>
                        <a:spcAft>
                          <a:spcPts val="0"/>
                        </a:spcAft>
                        <a:buClr>
                          <a:srgbClr val="000000"/>
                        </a:buClr>
                        <a:buSzPts val="1500"/>
                        <a:buFont typeface="Arial"/>
                        <a:buNone/>
                      </a:pPr>
                      <a:r>
                        <a:rPr lang="en" sz="1200" b="1" u="none" strike="noStrike" cap="none">
                          <a:latin typeface="Trebuchet MS"/>
                          <a:ea typeface="Trebuchet MS"/>
                          <a:cs typeface="Trebuchet MS"/>
                          <a:sym typeface="Trebuchet MS"/>
                        </a:rPr>
                        <a:t>Summer 2022 </a:t>
                      </a:r>
                      <a:endParaRPr sz="900" b="1" i="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200" b="1" u="none" strike="noStrike" cap="none">
                          <a:latin typeface="Trebuchet MS"/>
                          <a:ea typeface="Trebuchet MS"/>
                          <a:cs typeface="Trebuchet MS"/>
                          <a:sym typeface="Trebuchet MS"/>
                        </a:rPr>
                        <a:t>Fall 2022 </a:t>
                      </a:r>
                      <a:endParaRPr sz="900" b="1" i="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200" b="1" u="none" strike="noStrike" cap="none">
                          <a:latin typeface="Trebuchet MS"/>
                          <a:ea typeface="Trebuchet MS"/>
                          <a:cs typeface="Trebuchet MS"/>
                          <a:sym typeface="Trebuchet MS"/>
                        </a:rPr>
                        <a:t>Winter 2023</a:t>
                      </a:r>
                      <a:endParaRPr sz="1200" b="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200" b="1" u="none" strike="noStrike" cap="none">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Spring</a:t>
                      </a:r>
                      <a:r>
                        <a:rPr lang="en" sz="1200" b="1" u="none" strike="noStrike" cap="none">
                          <a:latin typeface="Trebuchet MS"/>
                          <a:ea typeface="Trebuchet MS"/>
                          <a:cs typeface="Trebuchet MS"/>
                          <a:sym typeface="Trebuchet MS"/>
                        </a:rPr>
                        <a:t> 2023 </a:t>
                      </a:r>
                      <a:endParaRPr sz="900" b="1" i="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tc>
                  <a:txBody>
                    <a:bodyPr/>
                    <a:lstStyle/>
                    <a:p>
                      <a:pPr marL="0" marR="0" lvl="0" indent="0" algn="l" rtl="0">
                        <a:lnSpc>
                          <a:spcPct val="100000"/>
                        </a:lnSpc>
                        <a:spcBef>
                          <a:spcPts val="0"/>
                        </a:spcBef>
                        <a:spcAft>
                          <a:spcPts val="0"/>
                        </a:spcAft>
                        <a:buNone/>
                      </a:pPr>
                      <a:r>
                        <a:rPr lang="en" sz="1200" b="1">
                          <a:latin typeface="Trebuchet MS"/>
                          <a:ea typeface="Trebuchet MS"/>
                          <a:cs typeface="Trebuchet MS"/>
                          <a:sym typeface="Trebuchet MS"/>
                        </a:rPr>
                        <a:t>Summer 2023</a:t>
                      </a:r>
                      <a:endParaRPr sz="1200" b="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887400">
                <a:tc>
                  <a:txBody>
                    <a:bodyPr/>
                    <a:lstStyle/>
                    <a:p>
                      <a:pPr marL="0" marR="0" lvl="0" indent="0" algn="l" rtl="0">
                        <a:lnSpc>
                          <a:spcPct val="100000"/>
                        </a:lnSpc>
                        <a:spcBef>
                          <a:spcPts val="0"/>
                        </a:spcBef>
                        <a:spcAft>
                          <a:spcPts val="0"/>
                        </a:spcAft>
                        <a:buClr>
                          <a:srgbClr val="000000"/>
                        </a:buClr>
                        <a:buSzPts val="1400"/>
                        <a:buFont typeface="Arial"/>
                        <a:buNone/>
                      </a:pPr>
                      <a:r>
                        <a:rPr lang="en" sz="1100" u="none" strike="noStrike" cap="none">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Program registration and preparation for fall CLASS observations</a:t>
                      </a:r>
                      <a:endParaRPr sz="11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10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 sz="1100">
                          <a:latin typeface="Trebuchet MS"/>
                          <a:ea typeface="Trebuchet MS"/>
                          <a:cs typeface="Trebuchet MS"/>
                          <a:sym typeface="Trebuchet MS"/>
                        </a:rPr>
                        <a:t>Practice Year 1 data analysis and verification</a:t>
                      </a:r>
                      <a:endParaRPr sz="110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1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1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100" u="none" strike="noStrike" cap="none">
                          <a:latin typeface="Trebuchet MS"/>
                          <a:ea typeface="Trebuchet MS"/>
                          <a:cs typeface="Trebuchet MS"/>
                          <a:sym typeface="Trebuchet MS"/>
                        </a:rPr>
                        <a:t>Local </a:t>
                      </a:r>
                      <a:r>
                        <a:rPr lang="en" sz="1100" b="1" u="none" strike="noStrike" cap="none">
                          <a:latin typeface="Trebuchet MS"/>
                          <a:ea typeface="Trebuchet MS"/>
                          <a:cs typeface="Trebuchet MS"/>
                          <a:sym typeface="Trebuchet MS"/>
                        </a:rPr>
                        <a:t>CLASS </a:t>
                      </a:r>
                      <a:r>
                        <a:rPr lang="en" sz="1100" u="none" strike="noStrike" cap="none">
                          <a:latin typeface="Trebuchet MS"/>
                          <a:ea typeface="Trebuchet MS"/>
                          <a:cs typeface="Trebuchet MS"/>
                          <a:sym typeface="Trebuchet MS"/>
                        </a:rPr>
                        <a:t>observations and </a:t>
                      </a:r>
                      <a:r>
                        <a:rPr lang="en" sz="1100" b="1" u="none" strike="noStrike" cap="none">
                          <a:latin typeface="Trebuchet MS"/>
                          <a:ea typeface="Trebuchet MS"/>
                          <a:cs typeface="Trebuchet MS"/>
                          <a:sym typeface="Trebuchet MS"/>
                        </a:rPr>
                        <a:t>curriculum </a:t>
                      </a:r>
                      <a:r>
                        <a:rPr lang="en" sz="1100" u="none" strike="noStrike" cap="none">
                          <a:latin typeface="Trebuchet MS"/>
                          <a:ea typeface="Trebuchet MS"/>
                          <a:cs typeface="Trebuchet MS"/>
                          <a:sym typeface="Trebuchet MS"/>
                        </a:rPr>
                        <a:t>use information for every classroom entered in LinkB5.</a:t>
                      </a:r>
                      <a:endParaRPr sz="11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10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 sz="1100">
                          <a:latin typeface="Trebuchet MS"/>
                          <a:ea typeface="Trebuchet MS"/>
                          <a:cs typeface="Trebuchet MS"/>
                          <a:sym typeface="Trebuchet MS"/>
                        </a:rPr>
                        <a:t>Practice Year 1 ratings privately shared with sites</a:t>
                      </a:r>
                      <a:endParaRPr sz="110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1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 sz="1100" u="none" strike="noStrike" cap="none">
                          <a:latin typeface="Trebuchet MS"/>
                          <a:ea typeface="Trebuchet MS"/>
                          <a:cs typeface="Trebuchet MS"/>
                          <a:sym typeface="Trebuchet MS"/>
                        </a:rPr>
                        <a:t> </a:t>
                      </a:r>
                      <a:endParaRPr sz="11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100" u="none" strike="noStrike" cap="none">
                          <a:latin typeface="Trebuchet MS"/>
                          <a:ea typeface="Trebuchet MS"/>
                          <a:cs typeface="Trebuchet MS"/>
                          <a:sym typeface="Trebuchet MS"/>
                        </a:rPr>
                        <a:t>Programs use information from fall to engage in professional development based on program and classroom needs. </a:t>
                      </a:r>
                      <a:endParaRPr sz="11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100" u="none" strike="noStrike" cap="none">
                          <a:latin typeface="Trebuchet MS"/>
                          <a:ea typeface="Trebuchet MS"/>
                          <a:cs typeface="Trebuchet MS"/>
                          <a:sym typeface="Trebuchet MS"/>
                        </a:rPr>
                        <a:t>Local </a:t>
                      </a:r>
                      <a:r>
                        <a:rPr lang="en" sz="1100" b="1" u="none" strike="noStrike" cap="none">
                          <a:latin typeface="Trebuchet MS"/>
                          <a:ea typeface="Trebuchet MS"/>
                          <a:cs typeface="Trebuchet MS"/>
                          <a:sym typeface="Trebuchet MS"/>
                        </a:rPr>
                        <a:t>CLASS </a:t>
                      </a:r>
                      <a:r>
                        <a:rPr lang="en" sz="1100" u="none" strike="noStrike" cap="none">
                          <a:latin typeface="Trebuchet MS"/>
                          <a:ea typeface="Trebuchet MS"/>
                          <a:cs typeface="Trebuchet MS"/>
                          <a:sym typeface="Trebuchet MS"/>
                        </a:rPr>
                        <a:t>observations and </a:t>
                      </a:r>
                      <a:r>
                        <a:rPr lang="en" sz="1100" b="1" u="none" strike="noStrike" cap="none">
                          <a:latin typeface="Trebuchet MS"/>
                          <a:ea typeface="Trebuchet MS"/>
                          <a:cs typeface="Trebuchet MS"/>
                          <a:sym typeface="Trebuchet MS"/>
                        </a:rPr>
                        <a:t>curriculum </a:t>
                      </a:r>
                      <a:r>
                        <a:rPr lang="en" sz="1100" u="none" strike="noStrike" cap="none">
                          <a:latin typeface="Trebuchet MS"/>
                          <a:ea typeface="Trebuchet MS"/>
                          <a:cs typeface="Trebuchet MS"/>
                          <a:sym typeface="Trebuchet MS"/>
                        </a:rPr>
                        <a:t>use information updated (if needed) for every classroom entered in LinkB5.</a:t>
                      </a:r>
                      <a:endParaRPr sz="11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tc>
                  <a:txBody>
                    <a:bodyPr/>
                    <a:lstStyle/>
                    <a:p>
                      <a:pPr marL="0" lvl="0" indent="0" algn="l" rtl="0">
                        <a:spcBef>
                          <a:spcPts val="0"/>
                        </a:spcBef>
                        <a:spcAft>
                          <a:spcPts val="0"/>
                        </a:spcAft>
                        <a:buClr>
                          <a:srgbClr val="000000"/>
                        </a:buClr>
                        <a:buSzPts val="1400"/>
                        <a:buFont typeface="Arial"/>
                        <a:buNone/>
                      </a:pPr>
                      <a:r>
                        <a:rPr lang="en" sz="1100">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Program registration and preparation for fall CLASS observations</a:t>
                      </a:r>
                      <a:endParaRPr sz="1100">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100">
                        <a:latin typeface="Trebuchet MS"/>
                        <a:ea typeface="Trebuchet MS"/>
                        <a:cs typeface="Trebuchet MS"/>
                        <a:sym typeface="Trebuchet MS"/>
                      </a:endParaRPr>
                    </a:p>
                    <a:p>
                      <a:pPr marL="0" lvl="0" indent="0" algn="l" rtl="0">
                        <a:spcBef>
                          <a:spcPts val="0"/>
                        </a:spcBef>
                        <a:spcAft>
                          <a:spcPts val="0"/>
                        </a:spcAft>
                        <a:buNone/>
                      </a:pPr>
                      <a:r>
                        <a:rPr lang="en" sz="1100">
                          <a:latin typeface="Trebuchet MS"/>
                          <a:ea typeface="Trebuchet MS"/>
                          <a:cs typeface="Trebuchet MS"/>
                          <a:sym typeface="Trebuchet MS"/>
                        </a:rPr>
                        <a:t>Practice Year 2 data analysis and verification.</a:t>
                      </a:r>
                      <a:endParaRPr sz="1100">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100">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 sz="1100">
                          <a:latin typeface="Trebuchet MS"/>
                          <a:ea typeface="Trebuchet MS"/>
                          <a:cs typeface="Trebuchet MS"/>
                          <a:sym typeface="Trebuchet MS"/>
                        </a:rPr>
                        <a:t> </a:t>
                      </a:r>
                      <a:endParaRPr sz="1100">
                        <a:latin typeface="Trebuchet MS"/>
                        <a:ea typeface="Trebuchet MS"/>
                        <a:cs typeface="Trebuchet MS"/>
                        <a:sym typeface="Trebuchet MS"/>
                      </a:endParaRPr>
                    </a:p>
                  </a:txBody>
                  <a:tcPr marL="91425" marR="91425" marT="91425" marB="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32" name="Google Shape;432;g11f2cff4b18_0_571"/>
          <p:cNvSpPr txBox="1"/>
          <p:nvPr/>
        </p:nvSpPr>
        <p:spPr>
          <a:xfrm>
            <a:off x="628650" y="4248850"/>
            <a:ext cx="7417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1" u="none" strike="noStrike" cap="none">
                <a:solidFill>
                  <a:schemeClr val="dk1"/>
                </a:solidFill>
                <a:latin typeface="Trebuchet MS"/>
                <a:ea typeface="Trebuchet MS"/>
                <a:cs typeface="Trebuchet MS"/>
                <a:sym typeface="Trebuchet MS"/>
              </a:rPr>
              <a:t>External CLASS observations </a:t>
            </a:r>
            <a:r>
              <a:rPr lang="en" sz="1300" i="1">
                <a:solidFill>
                  <a:schemeClr val="dk1"/>
                </a:solidFill>
                <a:latin typeface="Trebuchet MS"/>
                <a:ea typeface="Trebuchet MS"/>
                <a:cs typeface="Trebuchet MS"/>
                <a:sym typeface="Trebuchet MS"/>
              </a:rPr>
              <a:t>will be</a:t>
            </a:r>
            <a:r>
              <a:rPr lang="en" sz="1300" b="0" i="1" u="none" strike="noStrike" cap="none">
                <a:solidFill>
                  <a:schemeClr val="dk1"/>
                </a:solidFill>
                <a:latin typeface="Trebuchet MS"/>
                <a:ea typeface="Trebuchet MS"/>
                <a:cs typeface="Trebuchet MS"/>
                <a:sym typeface="Trebuchet MS"/>
              </a:rPr>
              <a:t> used in some classrooms to gather information, support local o</a:t>
            </a:r>
            <a:r>
              <a:rPr lang="en" sz="1300" i="1">
                <a:solidFill>
                  <a:schemeClr val="dk1"/>
                </a:solidFill>
                <a:latin typeface="Trebuchet MS"/>
                <a:ea typeface="Trebuchet MS"/>
                <a:cs typeface="Trebuchet MS"/>
                <a:sym typeface="Trebuchet MS"/>
              </a:rPr>
              <a:t>bservers</a:t>
            </a:r>
            <a:r>
              <a:rPr lang="en" sz="1300" b="0" i="1" u="none" strike="noStrike" cap="none">
                <a:solidFill>
                  <a:schemeClr val="dk1"/>
                </a:solidFill>
                <a:latin typeface="Trebuchet MS"/>
                <a:ea typeface="Trebuchet MS"/>
                <a:cs typeface="Trebuchet MS"/>
                <a:sym typeface="Trebuchet MS"/>
              </a:rPr>
              <a:t> and provide additional feedback. </a:t>
            </a:r>
            <a:r>
              <a:rPr lang="en" sz="1500" b="0" i="1" u="none" strike="noStrike" cap="none">
                <a:solidFill>
                  <a:srgbClr val="000000"/>
                </a:solidFill>
                <a:latin typeface="Trebuchet MS"/>
                <a:ea typeface="Trebuchet MS"/>
                <a:cs typeface="Trebuchet MS"/>
                <a:sym typeface="Trebuchet MS"/>
              </a:rPr>
              <a:t> </a:t>
            </a:r>
            <a:endParaRPr sz="1500" b="0" i="1" u="none" strike="noStrike" cap="none">
              <a:solidFill>
                <a:srgbClr val="000000"/>
              </a:solidFill>
              <a:latin typeface="Trebuchet MS"/>
              <a:ea typeface="Trebuchet MS"/>
              <a:cs typeface="Trebuchet MS"/>
              <a:sym typeface="Trebuchet MS"/>
            </a:endParaRPr>
          </a:p>
        </p:txBody>
      </p:sp>
      <p:sp>
        <p:nvSpPr>
          <p:cNvPr id="433" name="Google Shape;433;g11f2cff4b18_0_571"/>
          <p:cNvSpPr txBox="1"/>
          <p:nvPr/>
        </p:nvSpPr>
        <p:spPr>
          <a:xfrm>
            <a:off x="7398350" y="3242100"/>
            <a:ext cx="1261500" cy="800400"/>
          </a:xfrm>
          <a:prstGeom prst="rect">
            <a:avLst/>
          </a:prstGeom>
          <a:solidFill>
            <a:srgbClr val="C00000">
              <a:alpha val="7765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a:solidFill>
                  <a:schemeClr val="lt1"/>
                </a:solidFill>
                <a:latin typeface="Trebuchet MS"/>
                <a:ea typeface="Trebuchet MS"/>
                <a:cs typeface="Trebuchet MS"/>
                <a:sym typeface="Trebuchet MS"/>
              </a:rPr>
              <a:t>Fall 2023 </a:t>
            </a:r>
            <a:endParaRPr sz="1000" b="1" i="1">
              <a:solidFill>
                <a:schemeClr val="lt1"/>
              </a:solidFill>
              <a:latin typeface="Trebuchet MS"/>
              <a:ea typeface="Trebuchet MS"/>
              <a:cs typeface="Trebuchet MS"/>
              <a:sym typeface="Trebuchet MS"/>
            </a:endParaRPr>
          </a:p>
          <a:p>
            <a:pPr marL="0" lvl="0" indent="0" algn="l" rtl="0">
              <a:spcBef>
                <a:spcPts val="0"/>
              </a:spcBef>
              <a:spcAft>
                <a:spcPts val="0"/>
              </a:spcAft>
              <a:buNone/>
            </a:pPr>
            <a:r>
              <a:rPr lang="en" sz="1000" i="1">
                <a:solidFill>
                  <a:schemeClr val="lt1"/>
                </a:solidFill>
                <a:latin typeface="Trebuchet MS"/>
                <a:ea typeface="Trebuchet MS"/>
                <a:cs typeface="Trebuchet MS"/>
                <a:sym typeface="Trebuchet MS"/>
              </a:rPr>
              <a:t>Practice Year 2 ratings privately shared with sites</a:t>
            </a:r>
            <a:endParaRPr sz="1000" i="1">
              <a:solidFill>
                <a:schemeClr val="lt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1"/>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3600"/>
              <a:buNone/>
            </a:pPr>
            <a:r>
              <a:rPr lang="en"/>
              <a:t>Appendix Slides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11f2cff4b18_0_43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Appendix: Guiding Principles for the Unified VQB5 System</a:t>
            </a:r>
            <a:endParaRPr sz="2800"/>
          </a:p>
        </p:txBody>
      </p:sp>
      <p:sp>
        <p:nvSpPr>
          <p:cNvPr id="444" name="Google Shape;444;g11f2cff4b18_0_437"/>
          <p:cNvSpPr txBox="1">
            <a:spLocks noGrp="1"/>
          </p:cNvSpPr>
          <p:nvPr>
            <p:ph type="body" idx="1"/>
          </p:nvPr>
        </p:nvSpPr>
        <p:spPr>
          <a:xfrm>
            <a:off x="712150" y="12544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400"/>
              <a:buFont typeface="Arial"/>
              <a:buNone/>
            </a:pPr>
            <a:r>
              <a:rPr lang="en" sz="1700" b="1">
                <a:solidFill>
                  <a:srgbClr val="000000"/>
                </a:solidFill>
              </a:rPr>
              <a:t>Through this iterative development process, the VDOE continues to use the following guiding principles.  </a:t>
            </a:r>
            <a:endParaRPr sz="1700" b="1">
              <a:solidFill>
                <a:srgbClr val="000000"/>
              </a:solidFill>
            </a:endParaRPr>
          </a:p>
          <a:p>
            <a:pPr marL="0" lvl="0" indent="0" algn="l" rtl="0">
              <a:lnSpc>
                <a:spcPct val="100000"/>
              </a:lnSpc>
              <a:spcBef>
                <a:spcPts val="0"/>
              </a:spcBef>
              <a:spcAft>
                <a:spcPts val="0"/>
              </a:spcAft>
              <a:buClr>
                <a:srgbClr val="000000"/>
              </a:buClr>
              <a:buSzPts val="1400"/>
              <a:buFont typeface="Arial"/>
              <a:buNone/>
            </a:pPr>
            <a:endParaRPr sz="1600" b="1">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 sz="1600" b="1">
                <a:solidFill>
                  <a:srgbClr val="000000"/>
                </a:solidFill>
              </a:rPr>
              <a:t>VQB5 </a:t>
            </a:r>
            <a:r>
              <a:rPr lang="en" sz="1600" b="1">
                <a:solidFill>
                  <a:srgbClr val="000000"/>
                </a:solidFill>
                <a:latin typeface="Trebuchet MS"/>
                <a:ea typeface="Trebuchet MS"/>
                <a:cs typeface="Trebuchet MS"/>
                <a:sym typeface="Trebuchet MS"/>
              </a:rPr>
              <a:t>should: </a:t>
            </a:r>
            <a:endParaRPr sz="1600" b="1">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Improve quality and result in improved school readiness for children.</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Trebuchet MS"/>
              <a:buChar char="•"/>
            </a:pPr>
            <a:r>
              <a:rPr lang="en" sz="1600">
                <a:solidFill>
                  <a:srgbClr val="000000"/>
                </a:solidFill>
              </a:rPr>
              <a:t>Increase opportunity for all children in 1) the outcomes that are measured, and 2) the process for making and using the system.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Use measures that can distinguish levels of quality and demonstrate growth over time. </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Provide clear and actionable information, resources and incentives for improvement.</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Be affordable for providers and the state. </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Scale for use in over 6,000 programs and 10,000 classrooms.</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Serve as a resource for families </a:t>
            </a:r>
            <a:endParaRPr sz="1600">
              <a:solidFill>
                <a:srgbClr val="000000"/>
              </a:solidFill>
              <a:latin typeface="Trebuchet MS"/>
              <a:ea typeface="Trebuchet MS"/>
              <a:cs typeface="Trebuchet MS"/>
              <a:sym typeface="Trebuchet MS"/>
            </a:endParaRPr>
          </a:p>
          <a:p>
            <a:pPr marL="457200" lvl="0" indent="0" algn="l" rtl="0">
              <a:lnSpc>
                <a:spcPct val="100000"/>
              </a:lnSpc>
              <a:spcBef>
                <a:spcPts val="0"/>
              </a:spcBef>
              <a:spcAft>
                <a:spcPts val="0"/>
              </a:spcAft>
              <a:buSzPts val="1400"/>
              <a:buNone/>
            </a:pPr>
            <a:endParaRPr sz="1600">
              <a:solidFill>
                <a:srgbClr val="000000"/>
              </a:solidFill>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600">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11f2cff4b18_0_27"/>
          <p:cNvSpPr txBox="1">
            <a:spLocks noGrp="1"/>
          </p:cNvSpPr>
          <p:nvPr>
            <p:ph type="title"/>
          </p:nvPr>
        </p:nvSpPr>
        <p:spPr>
          <a:xfrm>
            <a:off x="565400" y="-1"/>
            <a:ext cx="10515600" cy="1326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000"/>
              <a:t>Appendix: VQB5 Practice Year 2 Ratings</a:t>
            </a:r>
            <a:endParaRPr sz="3000"/>
          </a:p>
        </p:txBody>
      </p:sp>
      <p:sp>
        <p:nvSpPr>
          <p:cNvPr id="450" name="Google Shape;450;g11f2cff4b18_0_27"/>
          <p:cNvSpPr txBox="1">
            <a:spLocks noGrp="1"/>
          </p:cNvSpPr>
          <p:nvPr>
            <p:ph type="body" idx="1"/>
          </p:nvPr>
        </p:nvSpPr>
        <p:spPr>
          <a:xfrm>
            <a:off x="565375" y="940050"/>
            <a:ext cx="84006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1500">
                <a:solidFill>
                  <a:srgbClr val="000000"/>
                </a:solidFill>
              </a:rPr>
              <a:t>Practice Year ratings are calculated at the end of the academic year using the following point system.  Practice Year 2 ratings will be shared privately with site-administrators in the fall of 2023 for information only.  </a:t>
            </a:r>
            <a:endParaRPr/>
          </a:p>
        </p:txBody>
      </p:sp>
      <p:graphicFrame>
        <p:nvGraphicFramePr>
          <p:cNvPr id="451" name="Google Shape;451;g11f2cff4b18_0_27"/>
          <p:cNvGraphicFramePr/>
          <p:nvPr/>
        </p:nvGraphicFramePr>
        <p:xfrm>
          <a:off x="769175" y="1786413"/>
          <a:ext cx="3000000" cy="3000000"/>
        </p:xfrm>
        <a:graphic>
          <a:graphicData uri="http://schemas.openxmlformats.org/drawingml/2006/table">
            <a:tbl>
              <a:tblPr>
                <a:noFill/>
                <a:tableStyleId>{C574CAC5-1937-41B1-9699-FB791B9DC3D8}</a:tableStyleId>
              </a:tblPr>
              <a:tblGrid>
                <a:gridCol w="1947475">
                  <a:extLst>
                    <a:ext uri="{9D8B030D-6E8A-4147-A177-3AD203B41FA5}">
                      <a16:colId xmlns:a16="http://schemas.microsoft.com/office/drawing/2014/main" val="20000"/>
                    </a:ext>
                  </a:extLst>
                </a:gridCol>
                <a:gridCol w="6045550">
                  <a:extLst>
                    <a:ext uri="{9D8B030D-6E8A-4147-A177-3AD203B41FA5}">
                      <a16:colId xmlns:a16="http://schemas.microsoft.com/office/drawing/2014/main" val="20001"/>
                    </a:ext>
                  </a:extLst>
                </a:gridCol>
              </a:tblGrid>
              <a:tr h="332375">
                <a:tc>
                  <a:txBody>
                    <a:bodyPr/>
                    <a:lstStyle/>
                    <a:p>
                      <a:pPr marL="0" marR="0" lvl="0" indent="0" algn="l" rtl="0">
                        <a:lnSpc>
                          <a:spcPct val="100000"/>
                        </a:lnSpc>
                        <a:spcBef>
                          <a:spcPts val="0"/>
                        </a:spcBef>
                        <a:spcAft>
                          <a:spcPts val="0"/>
                        </a:spcAft>
                        <a:buClr>
                          <a:srgbClr val="000000"/>
                        </a:buClr>
                        <a:buSzPts val="1600"/>
                        <a:buFont typeface="Arial"/>
                        <a:buNone/>
                      </a:pPr>
                      <a:r>
                        <a:rPr lang="en" b="1" u="none" strike="noStrike" cap="none">
                          <a:solidFill>
                            <a:schemeClr val="dk1"/>
                          </a:solidFill>
                          <a:latin typeface="Trebuchet MS"/>
                          <a:ea typeface="Trebuchet MS"/>
                          <a:cs typeface="Trebuchet MS"/>
                          <a:sym typeface="Trebuchet MS"/>
                        </a:rPr>
                        <a:t>Interactions Points</a:t>
                      </a:r>
                      <a:endParaRPr b="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000" b="1" i="1"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(700 total points)</a:t>
                      </a:r>
                      <a:r>
                        <a:rPr lang="en" sz="1200" b="1" i="1"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a:t>
                      </a:r>
                      <a:endParaRPr sz="1200" b="1" i="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F4CCCC"/>
                    </a:solidFill>
                  </a:tcPr>
                </a:tc>
                <a:tc>
                  <a:txBody>
                    <a:bodyPr/>
                    <a:lstStyle/>
                    <a:p>
                      <a:pPr marL="457200" marR="0" lvl="0" indent="-317500" algn="l" rtl="0">
                        <a:lnSpc>
                          <a:spcPct val="100000"/>
                        </a:lnSpc>
                        <a:spcBef>
                          <a:spcPts val="0"/>
                        </a:spcBef>
                        <a:spcAft>
                          <a:spcPts val="0"/>
                        </a:spcAft>
                        <a:buClr>
                          <a:schemeClr val="dk1"/>
                        </a:buClr>
                        <a:buSzPts val="1400"/>
                        <a:buFont typeface="Trebuchet MS"/>
                        <a:buChar char="●"/>
                      </a:pPr>
                      <a:r>
                        <a:rPr lang="en" u="none" strike="noStrike" cap="none">
                          <a:solidFill>
                            <a:schemeClr val="dk1"/>
                          </a:solidFill>
                          <a:latin typeface="Trebuchet MS"/>
                          <a:ea typeface="Trebuchet MS"/>
                          <a:cs typeface="Trebuchet MS"/>
                          <a:sym typeface="Trebuchet MS"/>
                        </a:rPr>
                        <a:t>Average of all CLASS scores from the fall and the spring (</a:t>
                      </a:r>
                      <a:r>
                        <a:rPr lang="en" i="1" u="none" strike="noStrike" cap="none">
                          <a:solidFill>
                            <a:schemeClr val="dk1"/>
                          </a:solidFill>
                          <a:latin typeface="Trebuchet MS"/>
                          <a:ea typeface="Trebuchet MS"/>
                          <a:cs typeface="Trebuchet MS"/>
                          <a:sym typeface="Trebuchet MS"/>
                        </a:rPr>
                        <a:t>all classrooms</a:t>
                      </a:r>
                      <a:r>
                        <a:rPr lang="en" u="none" strike="noStrike" cap="none">
                          <a:solidFill>
                            <a:schemeClr val="dk1"/>
                          </a:solidFill>
                          <a:latin typeface="Trebuchet MS"/>
                          <a:ea typeface="Trebuchet MS"/>
                          <a:cs typeface="Trebuchet MS"/>
                          <a:sym typeface="Trebuchet MS"/>
                        </a:rPr>
                        <a:t> at a site*) x 100 </a:t>
                      </a:r>
                      <a:endParaRPr u="none" strike="noStrike" cap="none">
                        <a:latin typeface="Trebuchet MS"/>
                        <a:ea typeface="Trebuchet MS"/>
                        <a:cs typeface="Trebuchet MS"/>
                        <a:sym typeface="Trebuchet MS"/>
                      </a:endParaRPr>
                    </a:p>
                  </a:txBody>
                  <a:tcPr marL="91425" marR="91425" marT="91425" marB="9142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670525">
                <a:tc>
                  <a:txBody>
                    <a:bodyPr/>
                    <a:lstStyle/>
                    <a:p>
                      <a:pPr marL="0" marR="0" lvl="0" indent="0" algn="l" rtl="0">
                        <a:lnSpc>
                          <a:spcPct val="100000"/>
                        </a:lnSpc>
                        <a:spcBef>
                          <a:spcPts val="0"/>
                        </a:spcBef>
                        <a:spcAft>
                          <a:spcPts val="0"/>
                        </a:spcAft>
                        <a:buClr>
                          <a:srgbClr val="000000"/>
                        </a:buClr>
                        <a:buSzPts val="1600"/>
                        <a:buFont typeface="Arial"/>
                        <a:buNone/>
                      </a:pPr>
                      <a:r>
                        <a:rPr lang="en" b="1" u="none" strike="noStrike" cap="none">
                          <a:solidFill>
                            <a:schemeClr val="dk1"/>
                          </a:solidFill>
                          <a:latin typeface="Trebuchet MS"/>
                          <a:ea typeface="Trebuchet MS"/>
                          <a:cs typeface="Trebuchet MS"/>
                          <a:sym typeface="Trebuchet MS"/>
                        </a:rPr>
                        <a:t>Curriculum Points</a:t>
                      </a:r>
                      <a:endParaRPr b="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000" b="1" i="1" u="none" strike="noStrike" cap="none">
                          <a:solidFill>
                            <a:schemeClr val="dk1"/>
                          </a:solidFill>
                          <a:latin typeface="Trebuchet MS"/>
                          <a:ea typeface="Trebuchet MS"/>
                          <a:cs typeface="Trebuchet MS"/>
                          <a:sym typeface="Trebuchet MS"/>
                        </a:rPr>
                        <a:t>(100 total points)</a:t>
                      </a:r>
                      <a:r>
                        <a:rPr lang="en" sz="1200" b="1" i="1" u="none" strike="noStrike" cap="none">
                          <a:solidFill>
                            <a:schemeClr val="dk1"/>
                          </a:solidFill>
                          <a:latin typeface="Trebuchet MS"/>
                          <a:ea typeface="Trebuchet MS"/>
                          <a:cs typeface="Trebuchet MS"/>
                          <a:sym typeface="Trebuchet MS"/>
                        </a:rPr>
                        <a:t> </a:t>
                      </a:r>
                      <a:endParaRPr sz="1200" b="1" i="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F4CCCC"/>
                    </a:solidFill>
                  </a:tcPr>
                </a:tc>
                <a:tc>
                  <a:txBody>
                    <a:bodyPr/>
                    <a:lstStyle/>
                    <a:p>
                      <a:pPr marL="457200" marR="0" lvl="0" indent="-317500" algn="l" rtl="0">
                        <a:lnSpc>
                          <a:spcPct val="100000"/>
                        </a:lnSpc>
                        <a:spcBef>
                          <a:spcPts val="0"/>
                        </a:spcBef>
                        <a:spcAft>
                          <a:spcPts val="0"/>
                        </a:spcAft>
                        <a:buClr>
                          <a:srgbClr val="000000"/>
                        </a:buClr>
                        <a:buSzPts val="1400"/>
                        <a:buFont typeface="Trebuchet MS"/>
                        <a:buChar char="●"/>
                      </a:pPr>
                      <a:r>
                        <a:rPr lang="en" u="none" strike="noStrike" cap="none">
                          <a:solidFill>
                            <a:schemeClr val="dk1"/>
                          </a:solidFill>
                          <a:latin typeface="Trebuchet MS"/>
                          <a:ea typeface="Trebuchet MS"/>
                          <a:cs typeface="Trebuchet MS"/>
                          <a:sym typeface="Trebuchet MS"/>
                        </a:rPr>
                        <a:t>Programs using </a:t>
                      </a:r>
                      <a:r>
                        <a:rPr lang="en"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an </a:t>
                      </a:r>
                      <a:r>
                        <a:rPr lang="en"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approved</a:t>
                      </a:r>
                      <a:r>
                        <a:rPr lang="en"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a:t>
                      </a:r>
                      <a:r>
                        <a:rPr lang="en" u="none" strike="noStrike" cap="none">
                          <a:solidFill>
                            <a:schemeClr val="dk1"/>
                          </a:solidFill>
                          <a:latin typeface="Trebuchet MS"/>
                          <a:ea typeface="Trebuchet MS"/>
                          <a:cs typeface="Trebuchet MS"/>
                          <a:sym typeface="Trebuchet MS"/>
                        </a:rPr>
                        <a:t>curriculum in </a:t>
                      </a:r>
                      <a:r>
                        <a:rPr lang="en" i="1" u="none" strike="noStrike" cap="none">
                          <a:solidFill>
                            <a:schemeClr val="dk1"/>
                          </a:solidFill>
                          <a:latin typeface="Trebuchet MS"/>
                          <a:ea typeface="Trebuchet MS"/>
                          <a:cs typeface="Trebuchet MS"/>
                          <a:sym typeface="Trebuchet MS"/>
                        </a:rPr>
                        <a:t>at least one classroom</a:t>
                      </a:r>
                      <a:r>
                        <a:rPr lang="en" i="1">
                          <a:solidFill>
                            <a:schemeClr val="dk1"/>
                          </a:solidFill>
                          <a:latin typeface="Trebuchet MS"/>
                          <a:ea typeface="Trebuchet MS"/>
                          <a:cs typeface="Trebuchet MS"/>
                          <a:sym typeface="Trebuchet MS"/>
                        </a:rPr>
                        <a:t>, by May 31st, </a:t>
                      </a:r>
                      <a:r>
                        <a:rPr lang="en" u="none" strike="noStrike" cap="none">
                          <a:solidFill>
                            <a:schemeClr val="dk1"/>
                          </a:solidFill>
                          <a:latin typeface="Trebuchet MS"/>
                          <a:ea typeface="Trebuchet MS"/>
                          <a:cs typeface="Trebuchet MS"/>
                          <a:sym typeface="Trebuchet MS"/>
                        </a:rPr>
                        <a:t>will receive</a:t>
                      </a:r>
                      <a:r>
                        <a:rPr lang="en" u="none" strike="noStrike" cap="none">
                          <a:latin typeface="Trebuchet MS"/>
                          <a:ea typeface="Trebuchet MS"/>
                          <a:cs typeface="Trebuchet MS"/>
                          <a:sym typeface="Trebuchet MS"/>
                        </a:rPr>
                        <a:t> 100 </a:t>
                      </a:r>
                      <a:r>
                        <a:rPr lang="en" u="none" strike="noStrike" cap="none">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points</a:t>
                      </a:r>
                      <a:r>
                        <a:rPr lang="en" u="none" strike="noStrike" cap="none">
                          <a:latin typeface="Trebuchet MS"/>
                          <a:ea typeface="Trebuchet MS"/>
                          <a:cs typeface="Trebuchet MS"/>
                          <a:sym typeface="Trebuchet MS"/>
                        </a:rPr>
                        <a:t> a</a:t>
                      </a:r>
                      <a:r>
                        <a:rPr lang="en" u="none" strike="noStrike" cap="none">
                          <a:solidFill>
                            <a:schemeClr val="dk1"/>
                          </a:solidFill>
                          <a:latin typeface="Trebuchet MS"/>
                          <a:ea typeface="Trebuchet MS"/>
                          <a:cs typeface="Trebuchet MS"/>
                          <a:sym typeface="Trebuchet MS"/>
                        </a:rPr>
                        <a:t>dded to their </a:t>
                      </a:r>
                      <a:r>
                        <a:rPr lang="en"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score</a:t>
                      </a:r>
                      <a:endParaRPr u="none" strike="noStrike" cap="none">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426700">
                <a:tc>
                  <a:txBody>
                    <a:bodyPr/>
                    <a:lstStyle/>
                    <a:p>
                      <a:pPr marL="0" marR="0" lvl="0" indent="0" algn="l" rtl="0">
                        <a:lnSpc>
                          <a:spcPct val="100000"/>
                        </a:lnSpc>
                        <a:spcBef>
                          <a:spcPts val="0"/>
                        </a:spcBef>
                        <a:spcAft>
                          <a:spcPts val="0"/>
                        </a:spcAft>
                        <a:buClr>
                          <a:srgbClr val="000000"/>
                        </a:buClr>
                        <a:buSzPts val="1600"/>
                        <a:buFont typeface="Arial"/>
                        <a:buNone/>
                      </a:pPr>
                      <a:r>
                        <a:rPr lang="en" b="1" u="none" strike="noStrike" cap="none">
                          <a:solidFill>
                            <a:schemeClr val="dk1"/>
                          </a:solidFill>
                          <a:latin typeface="Trebuchet MS"/>
                          <a:ea typeface="Trebuchet MS"/>
                          <a:cs typeface="Trebuchet MS"/>
                          <a:sym typeface="Trebuchet MS"/>
                        </a:rPr>
                        <a:t>Total Points</a:t>
                      </a:r>
                      <a:endParaRPr b="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EA9999"/>
                    </a:solidFill>
                  </a:tcPr>
                </a:tc>
                <a:tc>
                  <a:txBody>
                    <a:bodyPr/>
                    <a:lstStyle/>
                    <a:p>
                      <a:pPr marL="457200" marR="0" lvl="0" indent="-317500" algn="l" rtl="0">
                        <a:lnSpc>
                          <a:spcPct val="100000"/>
                        </a:lnSpc>
                        <a:spcBef>
                          <a:spcPts val="0"/>
                        </a:spcBef>
                        <a:spcAft>
                          <a:spcPts val="0"/>
                        </a:spcAft>
                        <a:buClr>
                          <a:schemeClr val="dk1"/>
                        </a:buClr>
                        <a:buSzPts val="1400"/>
                        <a:buFont typeface="Trebuchet MS"/>
                        <a:buChar char="●"/>
                      </a:pPr>
                      <a:r>
                        <a:rPr lang="en" u="none" strike="noStrike" cap="none">
                          <a:solidFill>
                            <a:schemeClr val="dk1"/>
                          </a:solidFill>
                          <a:latin typeface="Trebuchet MS"/>
                          <a:ea typeface="Trebuchet MS"/>
                          <a:cs typeface="Trebuchet MS"/>
                          <a:sym typeface="Trebuchet MS"/>
                        </a:rPr>
                        <a:t>Interactions Points + Curriculum Points = Total Points</a:t>
                      </a:r>
                      <a:endParaRPr u="none" strike="noStrike" cap="none">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426700">
                <a:tc>
                  <a:txBody>
                    <a:bodyPr/>
                    <a:lstStyle/>
                    <a:p>
                      <a:pPr marL="0" marR="0" lvl="0" indent="0" algn="l" rtl="0">
                        <a:lnSpc>
                          <a:spcPct val="100000"/>
                        </a:lnSpc>
                        <a:spcBef>
                          <a:spcPts val="0"/>
                        </a:spcBef>
                        <a:spcAft>
                          <a:spcPts val="0"/>
                        </a:spcAft>
                        <a:buNone/>
                      </a:pPr>
                      <a:r>
                        <a:rPr lang="en" b="1">
                          <a:solidFill>
                            <a:schemeClr val="dk1"/>
                          </a:solidFill>
                          <a:latin typeface="Trebuchet MS"/>
                          <a:ea typeface="Trebuchet MS"/>
                          <a:cs typeface="Trebuchet MS"/>
                          <a:sym typeface="Trebuchet MS"/>
                        </a:rPr>
                        <a:t>Practice Year 2 Ratings</a:t>
                      </a:r>
                      <a:endParaRPr b="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E06666"/>
                    </a:solidFill>
                  </a:tcPr>
                </a:tc>
                <a:tc>
                  <a:txBody>
                    <a:bodyPr/>
                    <a:lstStyle/>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Exceeds Practice Year Expectations =</a:t>
                      </a:r>
                      <a:r>
                        <a:rPr lang="en" sz="1200">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700 - </a:t>
                      </a:r>
                      <a:r>
                        <a:rPr lang="en" sz="1200">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800 points </a:t>
                      </a:r>
                      <a:endParaRPr sz="1200">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Meets Practice Year Expectations</a:t>
                      </a:r>
                      <a:r>
                        <a:rPr lang="en" sz="1200">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 </a:t>
                      </a:r>
                      <a:r>
                        <a:rPr lang="en" sz="1200">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 400 - 699 points</a:t>
                      </a:r>
                      <a:endParaRPr sz="1200">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Needs Support = 100 - 399 points</a:t>
                      </a:r>
                      <a:endParaRPr>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52" name="Google Shape;452;g11f2cff4b18_0_27"/>
          <p:cNvSpPr txBox="1"/>
          <p:nvPr/>
        </p:nvSpPr>
        <p:spPr>
          <a:xfrm>
            <a:off x="769175" y="4312400"/>
            <a:ext cx="6525900" cy="9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Sites with practice ratings will be provided with Professional Development options in response to their practice rating results.  Programs that fall into the “Needs Support” category within the practice years will be a priority for improvement support. </a:t>
            </a:r>
            <a:endParaRPr sz="1200">
              <a:latin typeface="Trebuchet MS"/>
              <a:ea typeface="Trebuchet MS"/>
              <a:cs typeface="Trebuchet MS"/>
              <a:sym typeface="Trebuchet MS"/>
            </a:endParaRPr>
          </a:p>
          <a:p>
            <a:pPr marL="0" lvl="0" indent="0" algn="l" rtl="0">
              <a:spcBef>
                <a:spcPts val="300"/>
              </a:spcBef>
              <a:spcAft>
                <a:spcPts val="1200"/>
              </a:spcAft>
              <a:buNone/>
            </a:pPr>
            <a:endParaRPr sz="1200" i="1">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900"/>
              <a:t>Summary</a:t>
            </a:r>
            <a:endParaRPr sz="2900"/>
          </a:p>
        </p:txBody>
      </p:sp>
      <p:sp>
        <p:nvSpPr>
          <p:cNvPr id="288" name="Google Shape;288;p2"/>
          <p:cNvSpPr txBox="1">
            <a:spLocks noGrp="1"/>
          </p:cNvSpPr>
          <p:nvPr>
            <p:ph type="body" idx="1"/>
          </p:nvPr>
        </p:nvSpPr>
        <p:spPr>
          <a:xfrm>
            <a:off x="628650" y="1115950"/>
            <a:ext cx="80982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800" b="1">
                <a:solidFill>
                  <a:srgbClr val="000000"/>
                </a:solidFill>
              </a:rPr>
              <a:t>This presentation provides an overview of the plans and enhancements provided in the VQB5 Guidelines for Practice Year 2.</a:t>
            </a:r>
            <a:endParaRPr sz="1800" b="1">
              <a:solidFill>
                <a:srgbClr val="000000"/>
              </a:solidFill>
            </a:endParaRPr>
          </a:p>
          <a:p>
            <a:pPr marL="457200" lvl="0" indent="-342900" algn="l" rtl="0">
              <a:lnSpc>
                <a:spcPct val="100000"/>
              </a:lnSpc>
              <a:spcBef>
                <a:spcPts val="1000"/>
              </a:spcBef>
              <a:spcAft>
                <a:spcPts val="0"/>
              </a:spcAft>
              <a:buSzPts val="1800"/>
              <a:buChar char="•"/>
            </a:pPr>
            <a:r>
              <a:rPr lang="en" sz="1800">
                <a:solidFill>
                  <a:srgbClr val="000000"/>
                </a:solidFill>
              </a:rPr>
              <a:t>Virginia State Code </a:t>
            </a:r>
            <a:r>
              <a:rPr lang="en" sz="1800" u="sng">
                <a:solidFill>
                  <a:schemeClr val="accent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22.1-289.03)</a:t>
            </a:r>
            <a:r>
              <a:rPr lang="en" sz="1800">
                <a:solidFill>
                  <a:srgbClr val="000000"/>
                </a:solidFill>
              </a:rPr>
              <a:t> directs the Board of Education to establish a unified quality rating and improvement system for all publicly funded providers.  </a:t>
            </a:r>
            <a:endParaRPr sz="1800">
              <a:solidFill>
                <a:srgbClr val="000000"/>
              </a:solidFill>
            </a:endParaRPr>
          </a:p>
          <a:p>
            <a:pPr marL="457200" lvl="0" indent="-342900" algn="l" rtl="0">
              <a:lnSpc>
                <a:spcPct val="100000"/>
              </a:lnSpc>
              <a:spcBef>
                <a:spcPts val="1000"/>
              </a:spcBef>
              <a:spcAft>
                <a:spcPts val="0"/>
              </a:spcAft>
              <a:buSzPts val="1800"/>
              <a:buFont typeface="Trebuchet MS"/>
              <a:buChar char="•"/>
            </a:pPr>
            <a:r>
              <a:rPr lang="en" sz="1800">
                <a:solidFill>
                  <a:srgbClr val="000000"/>
                </a:solidFill>
              </a:rPr>
              <a:t>In June 2021, the Board approved the </a:t>
            </a:r>
            <a:r>
              <a:rPr lang="en" sz="1800" u="sng">
                <a:solidFill>
                  <a:schemeClr val="accent2"/>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Guidelines for Practice Year 1 of the Unified Measurement and Improvement System (known as VQB5</a:t>
            </a:r>
            <a:r>
              <a:rPr lang="en" sz="1800">
                <a:solidFill>
                  <a:schemeClr val="accent2"/>
                </a:solidFill>
              </a:rPr>
              <a:t>)</a:t>
            </a:r>
            <a:r>
              <a:rPr lang="en" sz="1800">
                <a:solidFill>
                  <a:srgbClr val="000000"/>
                </a:solidFill>
              </a:rPr>
              <a:t>.  </a:t>
            </a:r>
            <a:endParaRPr sz="1800">
              <a:solidFill>
                <a:srgbClr val="000000"/>
              </a:solidFill>
            </a:endParaRPr>
          </a:p>
          <a:p>
            <a:pPr marL="457200" lvl="0" indent="-342900" algn="l" rtl="0">
              <a:lnSpc>
                <a:spcPct val="100000"/>
              </a:lnSpc>
              <a:spcBef>
                <a:spcPts val="1000"/>
              </a:spcBef>
              <a:spcAft>
                <a:spcPts val="0"/>
              </a:spcAft>
              <a:buSzPts val="1800"/>
              <a:buFont typeface="Trebuchet MS"/>
              <a:buChar char="•"/>
            </a:pPr>
            <a:r>
              <a:rPr lang="en" sz="1800">
                <a:solidFill>
                  <a:srgbClr val="000000"/>
                </a:solidFill>
              </a:rPr>
              <a:t>The Guidelines for Practice Year 2:</a:t>
            </a:r>
            <a:endParaRPr sz="1800">
              <a:solidFill>
                <a:srgbClr val="000000"/>
              </a:solidFill>
            </a:endParaRPr>
          </a:p>
          <a:p>
            <a:pPr marL="914400" lvl="1" indent="-330200" algn="l" rtl="0">
              <a:lnSpc>
                <a:spcPct val="100000"/>
              </a:lnSpc>
              <a:spcBef>
                <a:spcPts val="0"/>
              </a:spcBef>
              <a:spcAft>
                <a:spcPts val="0"/>
              </a:spcAft>
              <a:buClr>
                <a:schemeClr val="dk1"/>
              </a:buClr>
              <a:buSzPts val="1600"/>
              <a:buFont typeface="Trebuchet MS"/>
              <a:buChar char="•"/>
            </a:pPr>
            <a:r>
              <a:rPr lang="en" sz="1600">
                <a:solidFill>
                  <a:schemeClr val="dk1"/>
                </a:solidFill>
              </a:rPr>
              <a:t>Have been updated and enhanced based on Practice Year 1 data and feedback from the field;   </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Trebuchet MS"/>
              <a:buChar char="•"/>
            </a:pPr>
            <a:r>
              <a:rPr lang="en" sz="1600">
                <a:solidFill>
                  <a:schemeClr val="dk1"/>
                </a:solidFill>
              </a:rPr>
              <a:t>Were endorsed by the Early Childhood Advisory Committee (ECAC); and</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Trebuchet MS"/>
              <a:buChar char="•"/>
            </a:pPr>
            <a:r>
              <a:rPr lang="en" sz="1600">
                <a:solidFill>
                  <a:schemeClr val="dk1"/>
                </a:solidFill>
              </a:rPr>
              <a:t>Will help prepare for the full implementation of VQB5 in Fall 2023.</a:t>
            </a:r>
            <a:endParaRPr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1f2cff4b18_0_9"/>
          <p:cNvSpPr txBox="1"/>
          <p:nvPr/>
        </p:nvSpPr>
        <p:spPr>
          <a:xfrm>
            <a:off x="5704275" y="3072500"/>
            <a:ext cx="3204900" cy="962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600" b="1">
                <a:solidFill>
                  <a:schemeClr val="dk1"/>
                </a:solidFill>
                <a:latin typeface="Trebuchet MS"/>
                <a:ea typeface="Trebuchet MS"/>
                <a:cs typeface="Trebuchet MS"/>
                <a:sym typeface="Trebuchet MS"/>
              </a:rPr>
              <a:t>As of July 2022…</a:t>
            </a:r>
            <a:endParaRPr sz="1200" i="0" u="none" strike="noStrike" cap="none">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 sz="1600" b="1">
                <a:solidFill>
                  <a:schemeClr val="accent2"/>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VQB5 Coordinated statewide through </a:t>
            </a:r>
            <a:r>
              <a:rPr lang="en" sz="1600" b="1" i="0" u="none" strike="noStrike" cap="none">
                <a:solidFill>
                  <a:schemeClr val="accent2"/>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READY REGIONS</a:t>
            </a:r>
            <a:endParaRPr sz="900">
              <a:solidFill>
                <a:schemeClr val="accent2"/>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1000"/>
          </a:p>
        </p:txBody>
      </p:sp>
      <p:sp>
        <p:nvSpPr>
          <p:cNvPr id="295" name="Google Shape;295;g11f2cff4b18_0_9"/>
          <p:cNvSpPr txBox="1">
            <a:spLocks noGrp="1"/>
          </p:cNvSpPr>
          <p:nvPr>
            <p:ph type="title"/>
          </p:nvPr>
        </p:nvSpPr>
        <p:spPr>
          <a:xfrm>
            <a:off x="628650" y="273850"/>
            <a:ext cx="83424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900"/>
              <a:t>Big Picture: VQB5 </a:t>
            </a:r>
            <a:r>
              <a:rPr lang="en"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Practice Year 2</a:t>
            </a:r>
            <a:r>
              <a:rPr lang="en" sz="2900"/>
              <a:t> (2022-2023)</a:t>
            </a:r>
            <a:endParaRPr sz="2900"/>
          </a:p>
        </p:txBody>
      </p:sp>
      <p:sp>
        <p:nvSpPr>
          <p:cNvPr id="296" name="Google Shape;296;g11f2cff4b18_0_9"/>
          <p:cNvSpPr txBox="1"/>
          <p:nvPr/>
        </p:nvSpPr>
        <p:spPr>
          <a:xfrm>
            <a:off x="1489325" y="4727775"/>
            <a:ext cx="5987700" cy="66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Trebuchet MS"/>
              <a:ea typeface="Trebuchet MS"/>
              <a:cs typeface="Trebuchet MS"/>
              <a:sym typeface="Trebuchet MS"/>
            </a:endParaRPr>
          </a:p>
          <a:p>
            <a:pPr marL="0" lvl="0" indent="0" algn="l" rtl="0">
              <a:spcBef>
                <a:spcPts val="1100"/>
              </a:spcBef>
              <a:spcAft>
                <a:spcPts val="0"/>
              </a:spcAft>
              <a:buNone/>
            </a:pPr>
            <a:endParaRPr sz="1100">
              <a:highlight>
                <a:srgbClr val="FFFF00"/>
              </a:highlight>
              <a:latin typeface="Trebuchet MS"/>
              <a:ea typeface="Trebuchet MS"/>
              <a:cs typeface="Trebuchet MS"/>
              <a:sym typeface="Trebuchet MS"/>
            </a:endParaRPr>
          </a:p>
        </p:txBody>
      </p:sp>
      <p:sp>
        <p:nvSpPr>
          <p:cNvPr id="297" name="Google Shape;297;g11f2cff4b18_0_9"/>
          <p:cNvSpPr txBox="1">
            <a:spLocks noGrp="1"/>
          </p:cNvSpPr>
          <p:nvPr>
            <p:ph type="body" idx="1"/>
          </p:nvPr>
        </p:nvSpPr>
        <p:spPr>
          <a:xfrm>
            <a:off x="628650" y="1317400"/>
            <a:ext cx="5075700" cy="34098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800" b="1"/>
              <a:t>Here are the key overall points to know:</a:t>
            </a:r>
            <a:endParaRPr sz="1800" b="1"/>
          </a:p>
          <a:p>
            <a:pPr marL="457200" lvl="0" indent="-342900" algn="l" rtl="0">
              <a:lnSpc>
                <a:spcPct val="100000"/>
              </a:lnSpc>
              <a:spcBef>
                <a:spcPts val="1000"/>
              </a:spcBef>
              <a:spcAft>
                <a:spcPts val="0"/>
              </a:spcAft>
              <a:buSzPts val="1800"/>
              <a:buChar char="❖"/>
            </a:pPr>
            <a:r>
              <a:rPr lang="en" sz="1800"/>
              <a:t>Required activities and </a:t>
            </a: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expectations </a:t>
            </a:r>
            <a:r>
              <a:rPr lang="en" sz="1800"/>
              <a:t>for participating programs will </a:t>
            </a:r>
            <a:r>
              <a:rPr lang="en" sz="18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generally </a:t>
            </a:r>
            <a:r>
              <a:rPr lang="en" sz="18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remain the same</a:t>
            </a: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for Practice Year 2</a:t>
            </a:r>
            <a:r>
              <a:rPr lang="en" sz="1800"/>
              <a:t>.</a:t>
            </a:r>
            <a:endParaRPr sz="1800"/>
          </a:p>
          <a:p>
            <a:pPr marL="457200" lvl="0" indent="0" algn="l" rtl="0">
              <a:lnSpc>
                <a:spcPct val="100000"/>
              </a:lnSpc>
              <a:spcBef>
                <a:spcPts val="0"/>
              </a:spcBef>
              <a:spcAft>
                <a:spcPts val="0"/>
              </a:spcAft>
              <a:buNone/>
            </a:pPr>
            <a:endParaRPr sz="600" b="1"/>
          </a:p>
          <a:p>
            <a:pPr marL="457200" lvl="0" indent="-342900" algn="l" rtl="0">
              <a:lnSpc>
                <a:spcPct val="100000"/>
              </a:lnSpc>
              <a:spcBef>
                <a:spcPts val="0"/>
              </a:spcBef>
              <a:spcAft>
                <a:spcPts val="0"/>
              </a:spcAft>
              <a:buSzPts val="1800"/>
              <a:buChar char="❖"/>
            </a:pPr>
            <a:r>
              <a:rPr lang="en" sz="1800" b="1"/>
              <a:t>100%</a:t>
            </a:r>
            <a:r>
              <a:rPr lang="en" sz="1800"/>
              <a:t> of early childhood programs in Virginia are invited to participate in Practice Year 2 with a focus of including </a:t>
            </a:r>
            <a:r>
              <a:rPr lang="en" sz="1800" b="1"/>
              <a:t>all publicly-funded programs.</a:t>
            </a:r>
            <a:endParaRPr sz="1800" b="1"/>
          </a:p>
          <a:p>
            <a:pPr marL="457200" lvl="0" indent="0" algn="l" rtl="0">
              <a:lnSpc>
                <a:spcPct val="100000"/>
              </a:lnSpc>
              <a:spcBef>
                <a:spcPts val="0"/>
              </a:spcBef>
              <a:spcAft>
                <a:spcPts val="0"/>
              </a:spcAft>
              <a:buNone/>
            </a:pPr>
            <a:endParaRPr sz="600" b="1"/>
          </a:p>
          <a:p>
            <a:pPr marL="457200" lvl="0" indent="-342900" algn="l" rtl="0">
              <a:lnSpc>
                <a:spcPct val="100000"/>
              </a:lnSpc>
              <a:spcBef>
                <a:spcPts val="0"/>
              </a:spcBef>
              <a:spcAft>
                <a:spcPts val="0"/>
              </a:spcAft>
              <a:buSzPts val="1800"/>
              <a:buChar char="❖"/>
            </a:pPr>
            <a:r>
              <a:rPr lang="en" sz="1800" b="1"/>
              <a:t>Ready Regions </a:t>
            </a:r>
            <a:r>
              <a:rPr lang="en" sz="1800"/>
              <a:t>(not PDG Community Networks) will support the implementation at the community level.</a:t>
            </a:r>
            <a:endParaRPr sz="1800"/>
          </a:p>
        </p:txBody>
      </p:sp>
      <p:pic>
        <p:nvPicPr>
          <p:cNvPr id="298" name="Google Shape;298;g11f2cff4b18_0_9"/>
          <p:cNvPicPr preferRelativeResize="0"/>
          <p:nvPr/>
        </p:nvPicPr>
        <p:blipFill>
          <a:blip r:embed="rId3">
            <a:alphaModFix/>
          </a:blip>
          <a:stretch>
            <a:fillRect/>
          </a:stretch>
        </p:blipFill>
        <p:spPr>
          <a:xfrm>
            <a:off x="5704275" y="1557150"/>
            <a:ext cx="3266875" cy="1454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207c024b5b_0_0"/>
          <p:cNvSpPr txBox="1">
            <a:spLocks noGrp="1"/>
          </p:cNvSpPr>
          <p:nvPr>
            <p:ph type="title"/>
          </p:nvPr>
        </p:nvSpPr>
        <p:spPr>
          <a:xfrm>
            <a:off x="628650" y="273850"/>
            <a:ext cx="8195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900"/>
              <a:t>Developing the Practice Year 2 Enhancements</a:t>
            </a:r>
            <a:endParaRPr sz="2900"/>
          </a:p>
        </p:txBody>
      </p:sp>
      <p:sp>
        <p:nvSpPr>
          <p:cNvPr id="304" name="Google Shape;304;g1207c024b5b_0_0"/>
          <p:cNvSpPr txBox="1">
            <a:spLocks noGrp="1"/>
          </p:cNvSpPr>
          <p:nvPr>
            <p:ph type="body" idx="1"/>
          </p:nvPr>
        </p:nvSpPr>
        <p:spPr>
          <a:xfrm>
            <a:off x="627000" y="1300025"/>
            <a:ext cx="78900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800" b="1">
                <a:solidFill>
                  <a:srgbClr val="000000"/>
                </a:solidFill>
              </a:rPr>
              <a:t>Here are key activities used to develop the proposed enhancements:</a:t>
            </a:r>
            <a:endParaRPr sz="1800" b="1">
              <a:solidFill>
                <a:srgbClr val="000000"/>
              </a:solidFill>
            </a:endParaRPr>
          </a:p>
          <a:p>
            <a:pPr marL="457200" lvl="0" indent="-342900" algn="l" rtl="0">
              <a:lnSpc>
                <a:spcPct val="100000"/>
              </a:lnSpc>
              <a:spcBef>
                <a:spcPts val="1000"/>
              </a:spcBef>
              <a:spcAft>
                <a:spcPts val="0"/>
              </a:spcAft>
              <a:buSzPts val="1800"/>
              <a:buChar char="•"/>
            </a:pPr>
            <a:r>
              <a:rPr lang="en" sz="1800" b="1">
                <a:solidFill>
                  <a:srgbClr val="000000"/>
                </a:solidFill>
              </a:rPr>
              <a:t>Ask, Listen and Learn </a:t>
            </a:r>
            <a:r>
              <a:rPr lang="en" sz="1800">
                <a:solidFill>
                  <a:srgbClr val="000000"/>
                </a:solidFill>
              </a:rPr>
              <a:t>- Feedback from diverse stakeholders in the field was sought through a variety of formats (e.g., survey, forums, webinars, small group presentations). </a:t>
            </a:r>
            <a:endParaRPr sz="1800">
              <a:solidFill>
                <a:srgbClr val="000000"/>
              </a:solidFill>
            </a:endParaRPr>
          </a:p>
          <a:p>
            <a:pPr marL="457200" lvl="0" indent="-342900" algn="l" rtl="0">
              <a:lnSpc>
                <a:spcPct val="100000"/>
              </a:lnSpc>
              <a:spcBef>
                <a:spcPts val="1000"/>
              </a:spcBef>
              <a:spcAft>
                <a:spcPts val="0"/>
              </a:spcAft>
              <a:buClr>
                <a:srgbClr val="000000"/>
              </a:buClr>
              <a:buSzPts val="1800"/>
              <a:buChar char="•"/>
            </a:pPr>
            <a:r>
              <a:rPr lang="en" sz="1800" b="1">
                <a:solidFill>
                  <a:srgbClr val="000000"/>
                </a:solidFill>
              </a:rPr>
              <a:t>Analyze</a:t>
            </a:r>
            <a:r>
              <a:rPr lang="en" sz="1800">
                <a:solidFill>
                  <a:srgbClr val="000000"/>
                </a:solidFill>
              </a:rPr>
              <a:t> - Analysis of Practice Year 1 data was completed in partnership with community and higher education partners.</a:t>
            </a:r>
            <a:endParaRPr sz="1800">
              <a:solidFill>
                <a:srgbClr val="000000"/>
              </a:solidFill>
            </a:endParaRPr>
          </a:p>
          <a:p>
            <a:pPr marL="457200" lvl="0" indent="-342900" algn="l" rtl="0">
              <a:lnSpc>
                <a:spcPct val="100000"/>
              </a:lnSpc>
              <a:spcBef>
                <a:spcPts val="1000"/>
              </a:spcBef>
              <a:spcAft>
                <a:spcPts val="0"/>
              </a:spcAft>
              <a:buClr>
                <a:srgbClr val="000000"/>
              </a:buClr>
              <a:buSzPts val="1800"/>
              <a:buChar char="•"/>
            </a:pPr>
            <a:r>
              <a:rPr lang="en" sz="1800" b="1">
                <a:solidFill>
                  <a:srgbClr val="000000"/>
                </a:solidFill>
              </a:rPr>
              <a:t>Anticipate </a:t>
            </a:r>
            <a:r>
              <a:rPr lang="en" sz="1800">
                <a:solidFill>
                  <a:srgbClr val="000000"/>
                </a:solidFill>
              </a:rPr>
              <a:t>- Strategic analysis was completed to anticipate what might be needed when VQB5 is “real” and includes all publicly-funded programs statewide. </a:t>
            </a:r>
            <a:endParaRPr sz="1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2"/>
          <p:cNvSpPr txBox="1">
            <a:spLocks noGrp="1"/>
          </p:cNvSpPr>
          <p:nvPr>
            <p:ph type="title"/>
          </p:nvPr>
        </p:nvSpPr>
        <p:spPr>
          <a:xfrm>
            <a:off x="311700" y="225950"/>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Overview of VQB5 Enhancements for 2022-2023</a:t>
            </a:r>
            <a:endParaRPr sz="3000"/>
          </a:p>
        </p:txBody>
      </p:sp>
      <p:grpSp>
        <p:nvGrpSpPr>
          <p:cNvPr id="310" name="Google Shape;310;p12"/>
          <p:cNvGrpSpPr/>
          <p:nvPr/>
        </p:nvGrpSpPr>
        <p:grpSpPr>
          <a:xfrm>
            <a:off x="1276357" y="3342897"/>
            <a:ext cx="6019947" cy="498330"/>
            <a:chOff x="1593000" y="2322568"/>
            <a:chExt cx="5957984" cy="643504"/>
          </a:xfrm>
        </p:grpSpPr>
        <p:sp>
          <p:nvSpPr>
            <p:cNvPr id="311" name="Google Shape;311;p12"/>
            <p:cNvSpPr/>
            <p:nvPr/>
          </p:nvSpPr>
          <p:spPr>
            <a:xfrm>
              <a:off x="4235684" y="2322572"/>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12" name="Google Shape;312;p1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13" name="Google Shape;313;p1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14" name="Google Shape;314;p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PRACTICE RATINGS</a:t>
              </a:r>
              <a:endParaRPr sz="1200" b="0" i="0" u="none" strike="noStrike" cap="none">
                <a:solidFill>
                  <a:srgbClr val="FFFFFF"/>
                </a:solidFill>
                <a:latin typeface="Trebuchet MS"/>
                <a:ea typeface="Trebuchet MS"/>
                <a:cs typeface="Trebuchet MS"/>
                <a:sym typeface="Trebuchet MS"/>
              </a:endParaRPr>
            </a:p>
          </p:txBody>
        </p:sp>
        <p:sp>
          <p:nvSpPr>
            <p:cNvPr id="315" name="Google Shape;315;p1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16" name="Google Shape;316;p1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5</a:t>
              </a:r>
              <a:endParaRPr sz="2800" b="0" i="0" u="none" strike="noStrike" cap="none">
                <a:solidFill>
                  <a:srgbClr val="FFFFFF"/>
                </a:solidFill>
                <a:latin typeface="Trebuchet MS"/>
                <a:ea typeface="Trebuchet MS"/>
                <a:cs typeface="Trebuchet MS"/>
                <a:sym typeface="Trebuchet MS"/>
              </a:endParaRPr>
            </a:p>
          </p:txBody>
        </p:sp>
        <p:sp>
          <p:nvSpPr>
            <p:cNvPr id="317" name="Google Shape;317;p1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chemeClr val="accent2"/>
                </a:buClr>
                <a:buSzPts val="1000"/>
                <a:buFont typeface="Trebuchet MS"/>
                <a:buChar char="●"/>
              </a:pPr>
              <a:r>
                <a:rPr lang="en" sz="1000" b="1" i="0" u="none" strike="noStrike" cap="none">
                  <a:solidFill>
                    <a:schemeClr val="accent2"/>
                  </a:solidFill>
                  <a:latin typeface="Trebuchet MS"/>
                  <a:ea typeface="Trebuchet MS"/>
                  <a:cs typeface="Trebuchet MS"/>
                  <a:sym typeface="Trebuchet MS"/>
                </a:rPr>
                <a:t>Pilot a Site-Level Quality profile</a:t>
              </a:r>
              <a:endParaRPr sz="1000" b="1" i="0" u="none" strike="noStrike" cap="none">
                <a:solidFill>
                  <a:schemeClr val="accent2"/>
                </a:solidFill>
                <a:latin typeface="Trebuchet MS"/>
                <a:ea typeface="Trebuchet MS"/>
                <a:cs typeface="Trebuchet MS"/>
                <a:sym typeface="Trebuchet MS"/>
              </a:endParaRPr>
            </a:p>
          </p:txBody>
        </p:sp>
      </p:grpSp>
      <p:grpSp>
        <p:nvGrpSpPr>
          <p:cNvPr id="318" name="Google Shape;318;p12"/>
          <p:cNvGrpSpPr/>
          <p:nvPr/>
        </p:nvGrpSpPr>
        <p:grpSpPr>
          <a:xfrm>
            <a:off x="1276357" y="2835793"/>
            <a:ext cx="6019947" cy="498332"/>
            <a:chOff x="1593000" y="2322568"/>
            <a:chExt cx="5957984" cy="643507"/>
          </a:xfrm>
        </p:grpSpPr>
        <p:sp>
          <p:nvSpPr>
            <p:cNvPr id="319" name="Google Shape;319;p12"/>
            <p:cNvSpPr/>
            <p:nvPr/>
          </p:nvSpPr>
          <p:spPr>
            <a:xfrm>
              <a:off x="4235684" y="2322575"/>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20" name="Google Shape;320;p1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21" name="Google Shape;321;p1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22" name="Google Shape;322;p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IMPROVEMENT SUPPORT</a:t>
              </a:r>
              <a:endParaRPr sz="1200" b="0" i="0" u="none" strike="noStrike" cap="none">
                <a:solidFill>
                  <a:srgbClr val="FFFFFF"/>
                </a:solidFill>
                <a:latin typeface="Trebuchet MS"/>
                <a:ea typeface="Trebuchet MS"/>
                <a:cs typeface="Trebuchet MS"/>
                <a:sym typeface="Trebuchet MS"/>
              </a:endParaRPr>
            </a:p>
          </p:txBody>
        </p:sp>
        <p:sp>
          <p:nvSpPr>
            <p:cNvPr id="323" name="Google Shape;323;p1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24" name="Google Shape;324;p1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4</a:t>
              </a:r>
              <a:endParaRPr sz="2800" b="0" i="0" u="none" strike="noStrike" cap="none">
                <a:solidFill>
                  <a:srgbClr val="FFFFFF"/>
                </a:solidFill>
                <a:latin typeface="Trebuchet MS"/>
                <a:ea typeface="Trebuchet MS"/>
                <a:cs typeface="Trebuchet MS"/>
                <a:sym typeface="Trebuchet MS"/>
              </a:endParaRPr>
            </a:p>
          </p:txBody>
        </p:sp>
        <p:sp>
          <p:nvSpPr>
            <p:cNvPr id="325" name="Google Shape;325;p1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Prioritize VQB5 participants for Improvement Supports </a:t>
              </a:r>
              <a:endParaRPr sz="1000" b="1" i="0" u="none" strike="noStrike" cap="none">
                <a:solidFill>
                  <a:srgbClr val="A72A1E"/>
                </a:solidFill>
                <a:latin typeface="Trebuchet MS"/>
                <a:ea typeface="Trebuchet MS"/>
                <a:cs typeface="Trebuchet MS"/>
                <a:sym typeface="Trebuchet MS"/>
              </a:endParaRPr>
            </a:p>
          </p:txBody>
        </p:sp>
      </p:grpSp>
      <p:grpSp>
        <p:nvGrpSpPr>
          <p:cNvPr id="326" name="Google Shape;326;p12"/>
          <p:cNvGrpSpPr/>
          <p:nvPr/>
        </p:nvGrpSpPr>
        <p:grpSpPr>
          <a:xfrm>
            <a:off x="1276357" y="2328670"/>
            <a:ext cx="6019977" cy="498330"/>
            <a:chOff x="1593000" y="2322568"/>
            <a:chExt cx="5958014" cy="643504"/>
          </a:xfrm>
        </p:grpSpPr>
        <p:sp>
          <p:nvSpPr>
            <p:cNvPr id="327" name="Google Shape;327;p12"/>
            <p:cNvSpPr/>
            <p:nvPr/>
          </p:nvSpPr>
          <p:spPr>
            <a:xfrm>
              <a:off x="4223114" y="2322572"/>
              <a:ext cx="33279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28" name="Google Shape;328;p1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29" name="Google Shape;329;p1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30" name="Google Shape;330;p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CURRICULUM</a:t>
              </a:r>
              <a:endParaRPr sz="1200" b="0" i="0" u="none" strike="noStrike" cap="none">
                <a:solidFill>
                  <a:srgbClr val="FFFFFF"/>
                </a:solidFill>
                <a:latin typeface="Trebuchet MS"/>
                <a:ea typeface="Trebuchet MS"/>
                <a:cs typeface="Trebuchet MS"/>
                <a:sym typeface="Trebuchet MS"/>
              </a:endParaRPr>
            </a:p>
          </p:txBody>
        </p:sp>
        <p:sp>
          <p:nvSpPr>
            <p:cNvPr id="331" name="Google Shape;331;p1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32" name="Google Shape;332;p1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3</a:t>
              </a:r>
              <a:endParaRPr sz="2800" b="0" i="0" u="none" strike="noStrike" cap="none">
                <a:solidFill>
                  <a:srgbClr val="FFFFFF"/>
                </a:solidFill>
                <a:latin typeface="Trebuchet MS"/>
                <a:ea typeface="Trebuchet MS"/>
                <a:cs typeface="Trebuchet MS"/>
                <a:sym typeface="Trebuchet MS"/>
              </a:endParaRPr>
            </a:p>
          </p:txBody>
        </p:sp>
        <p:sp>
          <p:nvSpPr>
            <p:cNvPr id="333" name="Google Shape;333;p1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Increase support for accessing and using quality curriculum</a:t>
              </a:r>
              <a:endParaRPr sz="1000" b="1" i="0" u="none" strike="noStrike" cap="none">
                <a:solidFill>
                  <a:srgbClr val="A72A1E"/>
                </a:solidFill>
                <a:latin typeface="Trebuchet MS"/>
                <a:ea typeface="Trebuchet MS"/>
                <a:cs typeface="Trebuchet MS"/>
                <a:sym typeface="Trebuchet MS"/>
              </a:endParaRPr>
            </a:p>
          </p:txBody>
        </p:sp>
      </p:grpSp>
      <p:grpSp>
        <p:nvGrpSpPr>
          <p:cNvPr id="334" name="Google Shape;334;p12"/>
          <p:cNvGrpSpPr/>
          <p:nvPr/>
        </p:nvGrpSpPr>
        <p:grpSpPr>
          <a:xfrm>
            <a:off x="1276357" y="1821576"/>
            <a:ext cx="6019932" cy="498326"/>
            <a:chOff x="1593000" y="2322567"/>
            <a:chExt cx="5957969" cy="643500"/>
          </a:xfrm>
        </p:grpSpPr>
        <p:sp>
          <p:nvSpPr>
            <p:cNvPr id="335" name="Google Shape;335;p12"/>
            <p:cNvSpPr/>
            <p:nvPr/>
          </p:nvSpPr>
          <p:spPr>
            <a:xfrm>
              <a:off x="4241969" y="2322567"/>
              <a:ext cx="33090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36" name="Google Shape;336;p1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37" name="Google Shape;337;p1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38" name="Google Shape;338;p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CLASS OBSERVATIONS</a:t>
              </a:r>
              <a:endParaRPr sz="1200" b="0" i="0" u="none" strike="noStrike" cap="none">
                <a:solidFill>
                  <a:srgbClr val="FFFFFF"/>
                </a:solidFill>
                <a:latin typeface="Trebuchet MS"/>
                <a:ea typeface="Trebuchet MS"/>
                <a:cs typeface="Trebuchet MS"/>
                <a:sym typeface="Trebuchet MS"/>
              </a:endParaRPr>
            </a:p>
          </p:txBody>
        </p:sp>
        <p:sp>
          <p:nvSpPr>
            <p:cNvPr id="339" name="Google Shape;339;p1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40" name="Google Shape;340;p1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2</a:t>
              </a:r>
              <a:endParaRPr sz="2800" b="0" i="0" u="none" strike="noStrike" cap="none">
                <a:solidFill>
                  <a:srgbClr val="FFFFFF"/>
                </a:solidFill>
                <a:latin typeface="Trebuchet MS"/>
                <a:ea typeface="Trebuchet MS"/>
                <a:cs typeface="Trebuchet MS"/>
                <a:sym typeface="Trebuchet MS"/>
              </a:endParaRPr>
            </a:p>
          </p:txBody>
        </p:sp>
        <p:sp>
          <p:nvSpPr>
            <p:cNvPr id="341" name="Google Shape;341;p1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Ensure educators receive consistent observations and supportive feedback</a:t>
              </a:r>
              <a:endParaRPr sz="1000" b="1" i="0" u="none" strike="noStrike" cap="none">
                <a:solidFill>
                  <a:srgbClr val="A72A1E"/>
                </a:solidFill>
                <a:latin typeface="Trebuchet MS"/>
                <a:ea typeface="Trebuchet MS"/>
                <a:cs typeface="Trebuchet MS"/>
                <a:sym typeface="Trebuchet MS"/>
              </a:endParaRPr>
            </a:p>
          </p:txBody>
        </p:sp>
      </p:grpSp>
      <p:grpSp>
        <p:nvGrpSpPr>
          <p:cNvPr id="342" name="Google Shape;342;p12"/>
          <p:cNvGrpSpPr/>
          <p:nvPr/>
        </p:nvGrpSpPr>
        <p:grpSpPr>
          <a:xfrm>
            <a:off x="1276357" y="1314467"/>
            <a:ext cx="6020107" cy="498335"/>
            <a:chOff x="1593000" y="2322568"/>
            <a:chExt cx="5958142" cy="643510"/>
          </a:xfrm>
        </p:grpSpPr>
        <p:sp>
          <p:nvSpPr>
            <p:cNvPr id="343" name="Google Shape;343;p12"/>
            <p:cNvSpPr/>
            <p:nvPr/>
          </p:nvSpPr>
          <p:spPr>
            <a:xfrm>
              <a:off x="4232542" y="2322578"/>
              <a:ext cx="33186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44" name="Google Shape;344;p1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45" name="Google Shape;345;p1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46" name="Google Shape;346;p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PARTICIPATION</a:t>
              </a:r>
              <a:endParaRPr sz="1200" b="0" i="0" u="none" strike="noStrike" cap="none">
                <a:solidFill>
                  <a:srgbClr val="FFFFFF"/>
                </a:solidFill>
                <a:latin typeface="Trebuchet MS"/>
                <a:ea typeface="Trebuchet MS"/>
                <a:cs typeface="Trebuchet MS"/>
                <a:sym typeface="Trebuchet MS"/>
              </a:endParaRPr>
            </a:p>
          </p:txBody>
        </p:sp>
        <p:sp>
          <p:nvSpPr>
            <p:cNvPr id="347" name="Google Shape;347;p1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48" name="Google Shape;348;p12"/>
            <p:cNvSpPr/>
            <p:nvPr/>
          </p:nvSpPr>
          <p:spPr>
            <a:xfrm>
              <a:off x="1593000" y="2322575"/>
              <a:ext cx="690000" cy="642600"/>
            </a:xfrm>
            <a:prstGeom prst="rect">
              <a:avLst/>
            </a:prstGeom>
            <a:solidFill>
              <a:srgbClr val="52525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FFFFFF"/>
                  </a:solidFill>
                  <a:latin typeface="Trebuchet MS"/>
                  <a:ea typeface="Trebuchet MS"/>
                  <a:cs typeface="Trebuchet MS"/>
                  <a:sym typeface="Trebuchet MS"/>
                </a:rPr>
                <a:t>1</a:t>
              </a:r>
              <a:endParaRPr sz="2600" b="0" i="0" u="none" strike="noStrike" cap="none">
                <a:solidFill>
                  <a:srgbClr val="FFFFFF"/>
                </a:solidFill>
                <a:latin typeface="Trebuchet MS"/>
                <a:ea typeface="Trebuchet MS"/>
                <a:cs typeface="Trebuchet MS"/>
                <a:sym typeface="Trebuchet MS"/>
              </a:endParaRPr>
            </a:p>
          </p:txBody>
        </p:sp>
        <p:sp>
          <p:nvSpPr>
            <p:cNvPr id="349" name="Google Shape;349;p1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Increase participation of publicly funded programs</a:t>
              </a:r>
              <a:endParaRPr sz="1000" b="1" i="0" u="none" strike="noStrike" cap="none">
                <a:solidFill>
                  <a:schemeClr val="accent2"/>
                </a:solidFill>
                <a:latin typeface="Trebuchet MS"/>
                <a:ea typeface="Trebuchet MS"/>
                <a:cs typeface="Trebuchet MS"/>
                <a:sym typeface="Trebuchet MS"/>
              </a:endParaRPr>
            </a:p>
          </p:txBody>
        </p:sp>
      </p:grpSp>
      <p:grpSp>
        <p:nvGrpSpPr>
          <p:cNvPr id="350" name="Google Shape;350;p12"/>
          <p:cNvGrpSpPr/>
          <p:nvPr/>
        </p:nvGrpSpPr>
        <p:grpSpPr>
          <a:xfrm>
            <a:off x="1276357" y="3850001"/>
            <a:ext cx="6019994" cy="498326"/>
            <a:chOff x="1593000" y="2322561"/>
            <a:chExt cx="5958030" cy="643500"/>
          </a:xfrm>
        </p:grpSpPr>
        <p:sp>
          <p:nvSpPr>
            <p:cNvPr id="351" name="Google Shape;351;p12"/>
            <p:cNvSpPr/>
            <p:nvPr/>
          </p:nvSpPr>
          <p:spPr>
            <a:xfrm>
              <a:off x="4216830" y="2322561"/>
              <a:ext cx="33342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52" name="Google Shape;352;p1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53" name="Google Shape;353;p1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54" name="Google Shape;354;p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LINKB5</a:t>
              </a:r>
              <a:endParaRPr sz="1200" b="0" i="0" u="none" strike="noStrike" cap="none">
                <a:solidFill>
                  <a:srgbClr val="FFFFFF"/>
                </a:solidFill>
                <a:latin typeface="Trebuchet MS"/>
                <a:ea typeface="Trebuchet MS"/>
                <a:cs typeface="Trebuchet MS"/>
                <a:sym typeface="Trebuchet MS"/>
              </a:endParaRPr>
            </a:p>
          </p:txBody>
        </p:sp>
        <p:sp>
          <p:nvSpPr>
            <p:cNvPr id="355" name="Google Shape;355;p1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56" name="Google Shape;356;p1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6</a:t>
              </a:r>
              <a:endParaRPr sz="2800" b="0" i="0" u="none" strike="noStrike" cap="none">
                <a:solidFill>
                  <a:srgbClr val="FFFFFF"/>
                </a:solidFill>
                <a:latin typeface="Trebuchet MS"/>
                <a:ea typeface="Trebuchet MS"/>
                <a:cs typeface="Trebuchet MS"/>
                <a:sym typeface="Trebuchet MS"/>
              </a:endParaRPr>
            </a:p>
          </p:txBody>
        </p:sp>
        <p:sp>
          <p:nvSpPr>
            <p:cNvPr id="357" name="Google Shape;357;p1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Improve LinkB5 user experience</a:t>
              </a:r>
              <a:endParaRPr sz="1000" b="1" i="0" u="none" strike="noStrike" cap="none">
                <a:solidFill>
                  <a:srgbClr val="A72A1E"/>
                </a:solidFill>
                <a:latin typeface="Trebuchet MS"/>
                <a:ea typeface="Trebuchet MS"/>
                <a:cs typeface="Trebuchet MS"/>
                <a:sym typeface="Trebuchet MS"/>
              </a:endParaRPr>
            </a:p>
          </p:txBody>
        </p:sp>
      </p:grpSp>
      <p:grpSp>
        <p:nvGrpSpPr>
          <p:cNvPr id="358" name="Google Shape;358;p12"/>
          <p:cNvGrpSpPr/>
          <p:nvPr/>
        </p:nvGrpSpPr>
        <p:grpSpPr>
          <a:xfrm>
            <a:off x="1276357" y="4357113"/>
            <a:ext cx="6019947" cy="498338"/>
            <a:chOff x="1593000" y="2322568"/>
            <a:chExt cx="5957984" cy="643515"/>
          </a:xfrm>
        </p:grpSpPr>
        <p:sp>
          <p:nvSpPr>
            <p:cNvPr id="359" name="Google Shape;359;p12"/>
            <p:cNvSpPr/>
            <p:nvPr/>
          </p:nvSpPr>
          <p:spPr>
            <a:xfrm>
              <a:off x="4235684" y="2322583"/>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60" name="Google Shape;360;p12"/>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61" name="Google Shape;361;p12"/>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62" name="Google Shape;362;p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APPEAL PROCESS</a:t>
              </a:r>
              <a:endParaRPr sz="1200" b="0" i="0" u="none" strike="noStrike" cap="none">
                <a:solidFill>
                  <a:srgbClr val="FFFFFF"/>
                </a:solidFill>
                <a:latin typeface="Trebuchet MS"/>
                <a:ea typeface="Trebuchet MS"/>
                <a:cs typeface="Trebuchet MS"/>
                <a:sym typeface="Trebuchet MS"/>
              </a:endParaRPr>
            </a:p>
          </p:txBody>
        </p:sp>
        <p:sp>
          <p:nvSpPr>
            <p:cNvPr id="363" name="Google Shape;363;p12"/>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364" name="Google Shape;364;p12"/>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7</a:t>
              </a:r>
              <a:endParaRPr sz="2800" b="0" i="0" u="none" strike="noStrike" cap="none">
                <a:solidFill>
                  <a:srgbClr val="FFFFFF"/>
                </a:solidFill>
                <a:latin typeface="Trebuchet MS"/>
                <a:ea typeface="Trebuchet MS"/>
                <a:cs typeface="Trebuchet MS"/>
                <a:sym typeface="Trebuchet MS"/>
              </a:endParaRPr>
            </a:p>
          </p:txBody>
        </p:sp>
        <p:sp>
          <p:nvSpPr>
            <p:cNvPr id="365" name="Google Shape;365;p1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Develop a structured process to address unique situations</a:t>
              </a:r>
              <a:endParaRPr sz="1000" b="1" i="0" u="none" strike="noStrike" cap="none">
                <a:solidFill>
                  <a:srgbClr val="A72A1E"/>
                </a:solidFill>
                <a:latin typeface="Trebuchet MS"/>
                <a:ea typeface="Trebuchet MS"/>
                <a:cs typeface="Trebuchet MS"/>
                <a:sym typeface="Trebuchet MS"/>
              </a:endParaRPr>
            </a:p>
          </p:txBody>
        </p:sp>
      </p:grpSp>
      <p:sp>
        <p:nvSpPr>
          <p:cNvPr id="366" name="Google Shape;366;p12"/>
          <p:cNvSpPr txBox="1"/>
          <p:nvPr/>
        </p:nvSpPr>
        <p:spPr>
          <a:xfrm>
            <a:off x="320175" y="874850"/>
            <a:ext cx="79323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800"/>
              </a:spcBef>
              <a:spcAft>
                <a:spcPts val="0"/>
              </a:spcAft>
              <a:buClr>
                <a:srgbClr val="000000"/>
              </a:buClr>
              <a:buSzPts val="1600"/>
              <a:buFont typeface="Arial"/>
              <a:buNone/>
            </a:pPr>
            <a:r>
              <a:rPr lang="en" sz="1800" b="1">
                <a:latin typeface="Trebuchet MS"/>
                <a:ea typeface="Trebuchet MS"/>
                <a:cs typeface="Trebuchet MS"/>
                <a:sym typeface="Trebuchet MS"/>
              </a:rPr>
              <a:t>Here are the proposed</a:t>
            </a:r>
            <a:r>
              <a:rPr lang="en" sz="1800" b="1" i="0" u="none" strike="noStrike" cap="none">
                <a:solidFill>
                  <a:srgbClr val="000000"/>
                </a:solidFill>
                <a:latin typeface="Trebuchet MS"/>
                <a:ea typeface="Trebuchet MS"/>
                <a:cs typeface="Trebuchet MS"/>
                <a:sym typeface="Trebuchet MS"/>
              </a:rPr>
              <a:t> enhancements for Practice Year 2 (2022-2023)</a:t>
            </a:r>
            <a:r>
              <a:rPr lang="en" sz="1800" b="1">
                <a:latin typeface="Trebuchet MS"/>
                <a:ea typeface="Trebuchet MS"/>
                <a:cs typeface="Trebuchet MS"/>
                <a:sym typeface="Trebuchet MS"/>
              </a:rPr>
              <a:t>:</a:t>
            </a:r>
            <a:r>
              <a:rPr lang="en" sz="1800" b="1" i="0" u="none" strike="noStrike" cap="none">
                <a:solidFill>
                  <a:srgbClr val="000000"/>
                </a:solidFill>
                <a:latin typeface="Trebuchet MS"/>
                <a:ea typeface="Trebuchet MS"/>
                <a:cs typeface="Trebuchet MS"/>
                <a:sym typeface="Trebuchet MS"/>
              </a:rPr>
              <a:t> </a:t>
            </a:r>
            <a:endParaRPr sz="19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3"/>
          <p:cNvSpPr txBox="1">
            <a:spLocks noGrp="1"/>
          </p:cNvSpPr>
          <p:nvPr>
            <p:ph type="title"/>
          </p:nvPr>
        </p:nvSpPr>
        <p:spPr>
          <a:xfrm>
            <a:off x="1647925" y="319900"/>
            <a:ext cx="68673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900">
                <a:latin typeface="Trebuchet MS"/>
                <a:ea typeface="Trebuchet MS"/>
                <a:cs typeface="Trebuchet MS"/>
                <a:sym typeface="Trebuchet MS"/>
              </a:rPr>
              <a:t>Increase Participation of Publicly Funded Programs</a:t>
            </a:r>
            <a:endParaRPr sz="2900">
              <a:latin typeface="Trebuchet MS"/>
              <a:ea typeface="Trebuchet MS"/>
              <a:cs typeface="Trebuchet MS"/>
              <a:sym typeface="Trebuchet MS"/>
            </a:endParaRPr>
          </a:p>
          <a:p>
            <a:pPr marL="0" lvl="0" indent="0" algn="l" rtl="0">
              <a:lnSpc>
                <a:spcPct val="90000"/>
              </a:lnSpc>
              <a:spcBef>
                <a:spcPts val="0"/>
              </a:spcBef>
              <a:spcAft>
                <a:spcPts val="0"/>
              </a:spcAft>
              <a:buSzPts val="1400"/>
              <a:buNone/>
            </a:pPr>
            <a:endParaRPr sz="2900">
              <a:solidFill>
                <a:srgbClr val="C22536"/>
              </a:solidFill>
              <a:latin typeface="Trebuchet MS"/>
              <a:ea typeface="Trebuchet MS"/>
              <a:cs typeface="Trebuchet MS"/>
              <a:sym typeface="Trebuchet MS"/>
            </a:endParaRPr>
          </a:p>
        </p:txBody>
      </p:sp>
      <p:sp>
        <p:nvSpPr>
          <p:cNvPr id="372" name="Google Shape;372;p13"/>
          <p:cNvSpPr txBox="1">
            <a:spLocks noGrp="1"/>
          </p:cNvSpPr>
          <p:nvPr>
            <p:ph type="body" idx="1"/>
          </p:nvPr>
        </p:nvSpPr>
        <p:spPr>
          <a:xfrm>
            <a:off x="628650" y="1189951"/>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b="1">
                <a:solidFill>
                  <a:schemeClr val="dk1"/>
                </a:solidFill>
              </a:rPr>
              <a:t>Here is how we are responding to feedback from the field to ensure all publicly funded programs are informed and prepared for the new system</a:t>
            </a:r>
            <a:r>
              <a:rPr lang="en" sz="1700" b="1">
                <a:solidFill>
                  <a:schemeClr val="dk1"/>
                </a:solidFill>
              </a:rPr>
              <a:t>.</a:t>
            </a:r>
            <a:endParaRPr sz="1700" b="1">
              <a:solidFill>
                <a:schemeClr val="dk1"/>
              </a:solidFill>
            </a:endParaRPr>
          </a:p>
        </p:txBody>
      </p:sp>
      <p:graphicFrame>
        <p:nvGraphicFramePr>
          <p:cNvPr id="373" name="Google Shape;373;p13"/>
          <p:cNvGraphicFramePr/>
          <p:nvPr/>
        </p:nvGraphicFramePr>
        <p:xfrm>
          <a:off x="757150" y="1771600"/>
          <a:ext cx="3000000" cy="3000000"/>
        </p:xfrm>
        <a:graphic>
          <a:graphicData uri="http://schemas.openxmlformats.org/drawingml/2006/table">
            <a:tbl>
              <a:tblPr>
                <a:noFill/>
                <a:tableStyleId>{343D2E95-9E2E-4AB5-B964-4F9BE8653D8E}</a:tableStyleId>
              </a:tblPr>
              <a:tblGrid>
                <a:gridCol w="7461275">
                  <a:extLst>
                    <a:ext uri="{9D8B030D-6E8A-4147-A177-3AD203B41FA5}">
                      <a16:colId xmlns:a16="http://schemas.microsoft.com/office/drawing/2014/main" val="20000"/>
                    </a:ext>
                  </a:extLst>
                </a:gridCol>
              </a:tblGrid>
              <a:tr h="3962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777200">
                <a:tc>
                  <a:txBody>
                    <a:bodyPr/>
                    <a:lstStyle/>
                    <a:p>
                      <a:pPr marL="457200" marR="0" lvl="0" indent="-323850" algn="l" rtl="0">
                        <a:lnSpc>
                          <a:spcPct val="100000"/>
                        </a:lnSpc>
                        <a:spcBef>
                          <a:spcPts val="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VQB5 participation available statewide through Ready Regions (100% of programs are invited to participate)</a:t>
                      </a:r>
                      <a:endParaRPr sz="1500" u="none" strike="noStrike" cap="none">
                        <a:solidFill>
                          <a:schemeClr val="dk1"/>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Practice Year 2 Interest Form and Info-Flyer available for new programs </a:t>
                      </a:r>
                      <a:endParaRPr sz="1500" u="none" strike="noStrike" cap="none">
                        <a:solidFill>
                          <a:schemeClr val="dk1"/>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Updated FAQs related to participation </a:t>
                      </a:r>
                      <a:endParaRPr sz="1500" u="none" strike="noStrike" cap="none">
                        <a:solidFill>
                          <a:schemeClr val="dk1"/>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C</a:t>
                      </a:r>
                      <a:r>
                        <a:rPr lang="en" sz="150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larifications added to Practice Year 2 Guidelines </a:t>
                      </a:r>
                      <a:endParaRPr sz="1500" u="none" strike="noStrike" cap="none">
                        <a:solidFill>
                          <a:schemeClr val="dk1"/>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chemeClr val="dk1"/>
                        </a:buClr>
                        <a:buSzPts val="1500"/>
                        <a:buFont typeface="Noto Sans Symbols"/>
                        <a:buChar char="⮚"/>
                      </a:pPr>
                      <a:r>
                        <a:rPr lang="en" sz="1500" u="none" strike="noStrike" cap="none">
                          <a:solidFill>
                            <a:schemeClr val="dk1"/>
                          </a:solidFill>
                          <a:latin typeface="Trebuchet MS"/>
                          <a:ea typeface="Trebuchet MS"/>
                          <a:cs typeface="Trebuchet MS"/>
                          <a:sym typeface="Trebuchet MS"/>
                        </a:rPr>
                        <a:t>Direct Communications with publicly funded program leaders regarding participation requirements  (letters to site leaders, webinars/presentations for specific stakeholders, Supt Memos and updated guidelines for school divisions)</a:t>
                      </a:r>
                      <a:endParaRPr sz="15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374" name="Google Shape;374;p13"/>
          <p:cNvSpPr/>
          <p:nvPr/>
        </p:nvSpPr>
        <p:spPr>
          <a:xfrm>
            <a:off x="709100" y="279650"/>
            <a:ext cx="828900" cy="689100"/>
          </a:xfrm>
          <a:prstGeom prst="homePlate">
            <a:avLst>
              <a:gd name="adj"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1</a:t>
            </a:r>
            <a:endParaRPr sz="27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title"/>
          </p:nvPr>
        </p:nvSpPr>
        <p:spPr>
          <a:xfrm>
            <a:off x="1538000" y="1269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latin typeface="Trebuchet MS"/>
                <a:ea typeface="Trebuchet MS"/>
                <a:cs typeface="Trebuchet MS"/>
                <a:sym typeface="Trebuchet MS"/>
              </a:rPr>
              <a:t>Ensure educators receive consistent observations and supportive feedback </a:t>
            </a:r>
            <a:endParaRPr sz="3600">
              <a:latin typeface="Trebuchet MS"/>
              <a:ea typeface="Trebuchet MS"/>
              <a:cs typeface="Trebuchet MS"/>
              <a:sym typeface="Trebuchet MS"/>
            </a:endParaRPr>
          </a:p>
        </p:txBody>
      </p:sp>
      <p:sp>
        <p:nvSpPr>
          <p:cNvPr id="380" name="Google Shape;380;p14"/>
          <p:cNvSpPr txBox="1">
            <a:spLocks noGrp="1"/>
          </p:cNvSpPr>
          <p:nvPr>
            <p:ph type="body" idx="1"/>
          </p:nvPr>
        </p:nvSpPr>
        <p:spPr>
          <a:xfrm>
            <a:off x="628650" y="1273850"/>
            <a:ext cx="8255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b="1">
                <a:solidFill>
                  <a:schemeClr val="dk1"/>
                </a:solidFill>
              </a:rPr>
              <a:t>Here is how we are responding to feedback to ensure local observers are supported, and </a:t>
            </a:r>
            <a:r>
              <a:rPr lang="en" sz="1600" b="1"/>
              <a:t>addressing the potential need</a:t>
            </a:r>
            <a:r>
              <a:rPr lang="en" sz="1600" b="1">
                <a:solidFill>
                  <a:schemeClr val="dk1"/>
                </a:solidFill>
              </a:rPr>
              <a:t> t</a:t>
            </a:r>
            <a:r>
              <a:rPr lang="en" sz="1600" b="1"/>
              <a:t>o ensure</a:t>
            </a:r>
            <a:r>
              <a:rPr lang="en" sz="1600" b="1">
                <a:solidFill>
                  <a:schemeClr val="dk1"/>
                </a:solidFill>
              </a:rPr>
              <a:t> educators receive consistent feedback.</a:t>
            </a:r>
            <a:r>
              <a:rPr lang="en" sz="1700" b="1">
                <a:solidFill>
                  <a:schemeClr val="dk1"/>
                </a:solidFill>
              </a:rPr>
              <a:t> </a:t>
            </a:r>
            <a:endParaRPr sz="1800" b="1">
              <a:solidFill>
                <a:schemeClr val="dk1"/>
              </a:solidFill>
            </a:endParaRPr>
          </a:p>
        </p:txBody>
      </p:sp>
      <p:graphicFrame>
        <p:nvGraphicFramePr>
          <p:cNvPr id="381" name="Google Shape;381;p14"/>
          <p:cNvGraphicFramePr/>
          <p:nvPr/>
        </p:nvGraphicFramePr>
        <p:xfrm>
          <a:off x="709100" y="1880900"/>
          <a:ext cx="3000000" cy="3000000"/>
        </p:xfrm>
        <a:graphic>
          <a:graphicData uri="http://schemas.openxmlformats.org/drawingml/2006/table">
            <a:tbl>
              <a:tblPr>
                <a:noFill/>
                <a:tableStyleId>{343D2E95-9E2E-4AB5-B964-4F9BE8653D8E}</a:tableStyleId>
              </a:tblPr>
              <a:tblGrid>
                <a:gridCol w="7461275">
                  <a:extLst>
                    <a:ext uri="{9D8B030D-6E8A-4147-A177-3AD203B41FA5}">
                      <a16:colId xmlns:a16="http://schemas.microsoft.com/office/drawing/2014/main" val="20000"/>
                    </a:ext>
                  </a:extLst>
                </a:gridCol>
              </a:tblGrid>
              <a:tr h="3962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777200">
                <a:tc>
                  <a:txBody>
                    <a:bodyPr/>
                    <a:lstStyle/>
                    <a:p>
                      <a:pPr marL="457200" marR="0" lvl="0" indent="-330200" algn="l" rtl="0">
                        <a:lnSpc>
                          <a:spcPct val="9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Update and strengthen local CLASS observation guidelines, protocols and feedback procedures. </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90000"/>
                        </a:lnSpc>
                        <a:spcBef>
                          <a:spcPts val="100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Use local-external observation alignment data during Practice Year 1, to develop and implement regional plans for supporting local observers to provide educators with consistent and supportive feedback.  </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100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In addition to local observations, increase the use of external observations to support local observers and provide educators with additional feedback. </a:t>
                      </a:r>
                      <a:endParaRPr sz="1600" i="1"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382" name="Google Shape;382;p14"/>
          <p:cNvSpPr/>
          <p:nvPr/>
        </p:nvSpPr>
        <p:spPr>
          <a:xfrm>
            <a:off x="709100" y="279650"/>
            <a:ext cx="828900" cy="689100"/>
          </a:xfrm>
          <a:prstGeom prst="homePlate">
            <a:avLst>
              <a:gd name="adj"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2</a:t>
            </a:r>
            <a:endParaRPr sz="27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5"/>
          <p:cNvSpPr txBox="1">
            <a:spLocks noGrp="1"/>
          </p:cNvSpPr>
          <p:nvPr>
            <p:ph type="title"/>
          </p:nvPr>
        </p:nvSpPr>
        <p:spPr>
          <a:xfrm>
            <a:off x="1538000" y="1269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latin typeface="Trebuchet MS"/>
                <a:ea typeface="Trebuchet MS"/>
                <a:cs typeface="Trebuchet MS"/>
                <a:sym typeface="Trebuchet MS"/>
              </a:rPr>
              <a:t>Increased Support for Accessing and Using Quality Curriculum </a:t>
            </a:r>
            <a:endParaRPr sz="3600">
              <a:latin typeface="Trebuchet MS"/>
              <a:ea typeface="Trebuchet MS"/>
              <a:cs typeface="Trebuchet MS"/>
              <a:sym typeface="Trebuchet MS"/>
            </a:endParaRPr>
          </a:p>
        </p:txBody>
      </p:sp>
      <p:sp>
        <p:nvSpPr>
          <p:cNvPr id="388" name="Google Shape;388;p15"/>
          <p:cNvSpPr txBox="1">
            <a:spLocks noGrp="1"/>
          </p:cNvSpPr>
          <p:nvPr>
            <p:ph type="body" idx="1"/>
          </p:nvPr>
        </p:nvSpPr>
        <p:spPr>
          <a:xfrm>
            <a:off x="628650" y="1179126"/>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b="1">
                <a:solidFill>
                  <a:schemeClr val="dk1"/>
                </a:solidFill>
              </a:rPr>
              <a:t>Here is how we are responding to feedback from the field to ensure VQB5 programs have access and support for using quality curriculum. </a:t>
            </a:r>
            <a:endParaRPr sz="1700" b="1">
              <a:solidFill>
                <a:schemeClr val="dk1"/>
              </a:solidFill>
            </a:endParaRPr>
          </a:p>
        </p:txBody>
      </p:sp>
      <p:graphicFrame>
        <p:nvGraphicFramePr>
          <p:cNvPr id="389" name="Google Shape;389;p15"/>
          <p:cNvGraphicFramePr/>
          <p:nvPr/>
        </p:nvGraphicFramePr>
        <p:xfrm>
          <a:off x="676925" y="1769325"/>
          <a:ext cx="3000000" cy="3000000"/>
        </p:xfrm>
        <a:graphic>
          <a:graphicData uri="http://schemas.openxmlformats.org/drawingml/2006/table">
            <a:tbl>
              <a:tblPr>
                <a:noFill/>
                <a:tableStyleId>{343D2E95-9E2E-4AB5-B964-4F9BE8653D8E}</a:tableStyleId>
              </a:tblPr>
              <a:tblGrid>
                <a:gridCol w="7958800">
                  <a:extLst>
                    <a:ext uri="{9D8B030D-6E8A-4147-A177-3AD203B41FA5}">
                      <a16:colId xmlns:a16="http://schemas.microsoft.com/office/drawing/2014/main" val="20000"/>
                    </a:ext>
                  </a:extLst>
                </a:gridCol>
              </a:tblGrid>
              <a:tr h="4267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777200">
                <a:tc>
                  <a:txBody>
                    <a:bodyPr/>
                    <a:lstStyle/>
                    <a:p>
                      <a:pPr marL="457200" marR="0" lvl="0" indent="-330200" algn="l" rtl="0">
                        <a:lnSpc>
                          <a:spcPct val="100000"/>
                        </a:lnSpc>
                        <a:spcBef>
                          <a:spcPts val="0"/>
                        </a:spcBef>
                        <a:spcAft>
                          <a:spcPts val="0"/>
                        </a:spcAft>
                        <a:buClr>
                          <a:schemeClr val="dk1"/>
                        </a:buClr>
                        <a:buSzPts val="1600"/>
                        <a:buFont typeface="Noto Sans Symbols"/>
                        <a:buChar char="⮚"/>
                      </a:pPr>
                      <a:r>
                        <a:rPr lang="en" sz="1600" u="none" strike="noStrike" cap="none">
                          <a:solidFill>
                            <a:schemeClr val="dk1"/>
                          </a:solidFill>
                          <a:latin typeface="Trebuchet MS"/>
                          <a:ea typeface="Trebuchet MS"/>
                          <a:cs typeface="Trebuchet MS"/>
                          <a:sym typeface="Trebuchet MS"/>
                        </a:rPr>
                        <a:t>Continue to expand program choices and provide additional supports to access quality curriculum, focusing on VQB5 programs without an approved curriculum in place </a:t>
                      </a:r>
                      <a:endParaRPr sz="1600" u="none" strike="noStrike" cap="none">
                        <a:solidFill>
                          <a:schemeClr val="dk1"/>
                        </a:solidFill>
                        <a:latin typeface="Trebuchet MS"/>
                        <a:ea typeface="Trebuchet MS"/>
                        <a:cs typeface="Trebuchet MS"/>
                        <a:sym typeface="Trebuchet MS"/>
                      </a:endParaRPr>
                    </a:p>
                    <a:p>
                      <a:pPr marL="457200" marR="0" lvl="0" indent="-330200" algn="l" rtl="0">
                        <a:lnSpc>
                          <a:spcPct val="100000"/>
                        </a:lnSpc>
                        <a:spcBef>
                          <a:spcPts val="1000"/>
                        </a:spcBef>
                        <a:spcAft>
                          <a:spcPts val="0"/>
                        </a:spcAft>
                        <a:buClr>
                          <a:schemeClr val="dk1"/>
                        </a:buClr>
                        <a:buSzPts val="1600"/>
                        <a:buFont typeface="Noto Sans Symbols"/>
                        <a:buChar char="⮚"/>
                      </a:pPr>
                      <a:r>
                        <a:rPr lang="en" sz="1600" b="1" u="none" strike="noStrike" cap="none">
                          <a:solidFill>
                            <a:schemeClr val="dk1"/>
                          </a:solidFill>
                          <a:latin typeface="Trebuchet MS"/>
                          <a:ea typeface="Trebuchet MS"/>
                          <a:cs typeface="Trebuchet MS"/>
                          <a:sym typeface="Trebuchet MS"/>
                        </a:rPr>
                        <a:t>Curriculum options for VQB5</a:t>
                      </a:r>
                      <a:r>
                        <a:rPr lang="en" sz="1600" u="none" strike="noStrike" cap="none">
                          <a:solidFill>
                            <a:schemeClr val="dk1"/>
                          </a:solidFill>
                          <a:latin typeface="Trebuchet MS"/>
                          <a:ea typeface="Trebuchet MS"/>
                          <a:cs typeface="Trebuchet MS"/>
                          <a:sym typeface="Trebuchet MS"/>
                        </a:rPr>
                        <a:t> during Practice Year 2 include:</a:t>
                      </a:r>
                      <a:endParaRPr sz="1600" u="none" strike="noStrike" cap="none">
                        <a:solidFill>
                          <a:schemeClr val="dk1"/>
                        </a:solidFill>
                        <a:latin typeface="Trebuchet MS"/>
                        <a:ea typeface="Trebuchet MS"/>
                        <a:cs typeface="Trebuchet MS"/>
                        <a:sym typeface="Trebuchet MS"/>
                      </a:endParaRPr>
                    </a:p>
                    <a:p>
                      <a:pPr marL="869950" marR="0" lvl="1" indent="-285750" algn="l" rtl="0">
                        <a:lnSpc>
                          <a:spcPct val="100000"/>
                        </a:lnSpc>
                        <a:spcBef>
                          <a:spcPts val="0"/>
                        </a:spcBef>
                        <a:spcAft>
                          <a:spcPts val="0"/>
                        </a:spcAft>
                        <a:buClr>
                          <a:schemeClr val="dk1"/>
                        </a:buClr>
                        <a:buSzPts val="1600"/>
                        <a:buFont typeface="Noto Sans Symbols"/>
                        <a:buChar char="⮚"/>
                      </a:pPr>
                      <a:r>
                        <a:rPr lang="en" sz="1600" b="1" u="none" strike="noStrike" cap="none">
                          <a:solidFill>
                            <a:schemeClr val="dk1"/>
                          </a:solidFill>
                          <a:latin typeface="Trebuchet MS"/>
                          <a:ea typeface="Trebuchet MS"/>
                          <a:cs typeface="Trebuchet MS"/>
                          <a:sym typeface="Trebuchet MS"/>
                        </a:rPr>
                        <a:t>Option 1</a:t>
                      </a:r>
                      <a:r>
                        <a:rPr lang="en" sz="1600" u="none" strike="noStrike" cap="none">
                          <a:solidFill>
                            <a:schemeClr val="dk1"/>
                          </a:solidFill>
                          <a:latin typeface="Trebuchet MS"/>
                          <a:ea typeface="Trebuchet MS"/>
                          <a:cs typeface="Trebuchet MS"/>
                          <a:sym typeface="Trebuchet MS"/>
                        </a:rPr>
                        <a:t> - Seek approval for a curriculum the site already has in place</a:t>
                      </a:r>
                      <a:endParaRPr sz="1600" u="none" strike="noStrike" cap="none">
                        <a:solidFill>
                          <a:schemeClr val="dk1"/>
                        </a:solidFill>
                        <a:latin typeface="Trebuchet MS"/>
                        <a:ea typeface="Trebuchet MS"/>
                        <a:cs typeface="Trebuchet MS"/>
                        <a:sym typeface="Trebuchet MS"/>
                      </a:endParaRPr>
                    </a:p>
                    <a:p>
                      <a:pPr marL="869950" marR="0" lvl="1" indent="-285750" algn="l" rtl="0">
                        <a:lnSpc>
                          <a:spcPct val="100000"/>
                        </a:lnSpc>
                        <a:spcBef>
                          <a:spcPts val="0"/>
                        </a:spcBef>
                        <a:spcAft>
                          <a:spcPts val="0"/>
                        </a:spcAft>
                        <a:buClr>
                          <a:schemeClr val="dk1"/>
                        </a:buClr>
                        <a:buSzPts val="1600"/>
                        <a:buFont typeface="Noto Sans Symbols"/>
                        <a:buChar char="⮚"/>
                      </a:pPr>
                      <a:r>
                        <a:rPr lang="en" sz="1600" b="1" u="none" strike="noStrike" cap="none">
                          <a:solidFill>
                            <a:schemeClr val="dk1"/>
                          </a:solidFill>
                          <a:latin typeface="Trebuchet MS"/>
                          <a:ea typeface="Trebuchet MS"/>
                          <a:cs typeface="Trebuchet MS"/>
                          <a:sym typeface="Trebuchet MS"/>
                        </a:rPr>
                        <a:t>Option 2</a:t>
                      </a:r>
                      <a:r>
                        <a:rPr lang="en" sz="1600" u="none" strike="noStrike" cap="none">
                          <a:solidFill>
                            <a:schemeClr val="dk1"/>
                          </a:solidFill>
                          <a:latin typeface="Trebuchet MS"/>
                          <a:ea typeface="Trebuchet MS"/>
                          <a:cs typeface="Trebuchet MS"/>
                          <a:sym typeface="Trebuchet MS"/>
                        </a:rPr>
                        <a:t> - Choose and use</a:t>
                      </a:r>
                      <a:r>
                        <a:rPr lang="en" sz="1600" b="1" u="none" strike="noStrike" cap="none">
                          <a:solidFill>
                            <a:schemeClr val="dk1"/>
                          </a:solidFill>
                          <a:latin typeface="Trebuchet MS"/>
                          <a:ea typeface="Trebuchet MS"/>
                          <a:cs typeface="Trebuchet MS"/>
                          <a:sym typeface="Trebuchet MS"/>
                        </a:rPr>
                        <a:t> </a:t>
                      </a:r>
                      <a:r>
                        <a:rPr lang="en" sz="1600" u="none" strike="noStrike" cap="none">
                          <a:solidFill>
                            <a:schemeClr val="dk1"/>
                          </a:solidFill>
                          <a:latin typeface="Trebuchet MS"/>
                          <a:ea typeface="Trebuchet MS"/>
                          <a:cs typeface="Trebuchet MS"/>
                          <a:sym typeface="Trebuchet MS"/>
                        </a:rPr>
                        <a:t>one of the </a:t>
                      </a:r>
                      <a:r>
                        <a:rPr lang="en" sz="1600" b="1" u="none" strike="noStrike" cap="none">
                          <a:solidFill>
                            <a:schemeClr val="dk1"/>
                          </a:solidFill>
                          <a:latin typeface="Trebuchet MS"/>
                          <a:ea typeface="Trebuchet MS"/>
                          <a:cs typeface="Trebuchet MS"/>
                          <a:sym typeface="Trebuchet MS"/>
                        </a:rPr>
                        <a:t>32 </a:t>
                      </a:r>
                      <a:r>
                        <a:rPr lang="en" sz="1600" u="none" strike="noStrike" cap="none">
                          <a:solidFill>
                            <a:schemeClr val="dk1"/>
                          </a:solidFill>
                          <a:latin typeface="Trebuchet MS"/>
                          <a:ea typeface="Trebuchet MS"/>
                          <a:cs typeface="Trebuchet MS"/>
                          <a:sym typeface="Trebuchet MS"/>
                        </a:rPr>
                        <a:t>(and growing) VDOE approved curriculum options </a:t>
                      </a:r>
                      <a:endParaRPr sz="1600" u="none" strike="noStrike" cap="none">
                        <a:solidFill>
                          <a:schemeClr val="dk1"/>
                        </a:solidFill>
                        <a:latin typeface="Trebuchet MS"/>
                        <a:ea typeface="Trebuchet MS"/>
                        <a:cs typeface="Trebuchet MS"/>
                        <a:sym typeface="Trebuchet MS"/>
                      </a:endParaRPr>
                    </a:p>
                    <a:p>
                      <a:pPr marL="869950" marR="0" lvl="1" indent="-285750" algn="l" rtl="0">
                        <a:lnSpc>
                          <a:spcPct val="100000"/>
                        </a:lnSpc>
                        <a:spcBef>
                          <a:spcPts val="0"/>
                        </a:spcBef>
                        <a:spcAft>
                          <a:spcPts val="0"/>
                        </a:spcAft>
                        <a:buClr>
                          <a:schemeClr val="dk1"/>
                        </a:buClr>
                        <a:buSzPts val="1600"/>
                        <a:buFont typeface="Noto Sans Symbols"/>
                        <a:buChar char="⮚"/>
                      </a:pPr>
                      <a:r>
                        <a:rPr lang="en" sz="1600" b="1" u="none" strike="noStrike" cap="none">
                          <a:solidFill>
                            <a:schemeClr val="dk1"/>
                          </a:solidFill>
                          <a:latin typeface="Trebuchet MS"/>
                          <a:ea typeface="Trebuchet MS"/>
                          <a:cs typeface="Trebuchet MS"/>
                          <a:sym typeface="Trebuchet MS"/>
                        </a:rPr>
                        <a:t>Option 3</a:t>
                      </a:r>
                      <a:r>
                        <a:rPr lang="en" sz="1600" u="none" strike="noStrike" cap="none">
                          <a:solidFill>
                            <a:schemeClr val="dk1"/>
                          </a:solidFill>
                          <a:latin typeface="Trebuchet MS"/>
                          <a:ea typeface="Trebuchet MS"/>
                          <a:cs typeface="Trebuchet MS"/>
                          <a:sym typeface="Trebuchet MS"/>
                        </a:rPr>
                        <a:t> - Access STREAMin3 as an open-source option, with low-or-no cost training and resources</a:t>
                      </a:r>
                      <a:endParaRPr sz="16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390" name="Google Shape;390;p15"/>
          <p:cNvSpPr/>
          <p:nvPr/>
        </p:nvSpPr>
        <p:spPr>
          <a:xfrm>
            <a:off x="726450" y="279650"/>
            <a:ext cx="828900" cy="689100"/>
          </a:xfrm>
          <a:prstGeom prst="homePlate">
            <a:avLst>
              <a:gd name="adj"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3</a:t>
            </a:r>
            <a:endParaRPr sz="27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6"/>
          <p:cNvSpPr txBox="1">
            <a:spLocks noGrp="1"/>
          </p:cNvSpPr>
          <p:nvPr>
            <p:ph type="title"/>
          </p:nvPr>
        </p:nvSpPr>
        <p:spPr>
          <a:xfrm>
            <a:off x="1657350" y="235800"/>
            <a:ext cx="68580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800"/>
              </a:spcBef>
              <a:spcAft>
                <a:spcPts val="0"/>
              </a:spcAft>
              <a:buSzPts val="1400"/>
              <a:buNone/>
            </a:pPr>
            <a:r>
              <a:rPr lang="en" sz="2900">
                <a:latin typeface="Trebuchet MS"/>
                <a:ea typeface="Trebuchet MS"/>
                <a:cs typeface="Trebuchet MS"/>
                <a:sym typeface="Trebuchet MS"/>
              </a:rPr>
              <a:t>Prioritize VQB5 Participants for Improvement Supports</a:t>
            </a:r>
            <a:endParaRPr sz="3600">
              <a:latin typeface="Trebuchet MS"/>
              <a:ea typeface="Trebuchet MS"/>
              <a:cs typeface="Trebuchet MS"/>
              <a:sym typeface="Trebuchet MS"/>
            </a:endParaRPr>
          </a:p>
        </p:txBody>
      </p:sp>
      <p:sp>
        <p:nvSpPr>
          <p:cNvPr id="396" name="Google Shape;396;p16"/>
          <p:cNvSpPr txBox="1">
            <a:spLocks noGrp="1"/>
          </p:cNvSpPr>
          <p:nvPr>
            <p:ph type="body" idx="1"/>
          </p:nvPr>
        </p:nvSpPr>
        <p:spPr>
          <a:xfrm>
            <a:off x="628663" y="1230001"/>
            <a:ext cx="7886700" cy="352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600" b="1">
                <a:solidFill>
                  <a:schemeClr val="dk1"/>
                </a:solidFill>
              </a:rPr>
              <a:t>Here is how we are responding to feedback </a:t>
            </a:r>
            <a:r>
              <a:rPr lang="en" sz="1600" b="1"/>
              <a:t>to prioritize</a:t>
            </a:r>
            <a:r>
              <a:rPr lang="en" sz="1600" b="1">
                <a:solidFill>
                  <a:schemeClr val="dk1"/>
                </a:solidFill>
              </a:rPr>
              <a:t> VQB5 programs </a:t>
            </a:r>
            <a:r>
              <a:rPr lang="en" sz="1600" b="1"/>
              <a:t>f</a:t>
            </a:r>
            <a:r>
              <a:rPr lang="en" sz="1600" b="1">
                <a:solidFill>
                  <a:schemeClr val="dk1"/>
                </a:solidFill>
              </a:rPr>
              <a:t>or improvement supports in response to their needs.</a:t>
            </a:r>
            <a:endParaRPr sz="1700" b="1">
              <a:solidFill>
                <a:schemeClr val="dk1"/>
              </a:solidFill>
            </a:endParaRPr>
          </a:p>
        </p:txBody>
      </p:sp>
      <p:graphicFrame>
        <p:nvGraphicFramePr>
          <p:cNvPr id="397" name="Google Shape;397;p16"/>
          <p:cNvGraphicFramePr/>
          <p:nvPr/>
        </p:nvGraphicFramePr>
        <p:xfrm>
          <a:off x="688950" y="1832025"/>
          <a:ext cx="3000000" cy="3000000"/>
        </p:xfrm>
        <a:graphic>
          <a:graphicData uri="http://schemas.openxmlformats.org/drawingml/2006/table">
            <a:tbl>
              <a:tblPr>
                <a:noFill/>
                <a:tableStyleId>{343D2E95-9E2E-4AB5-B964-4F9BE8653D8E}</a:tableStyleId>
              </a:tblPr>
              <a:tblGrid>
                <a:gridCol w="7886700">
                  <a:extLst>
                    <a:ext uri="{9D8B030D-6E8A-4147-A177-3AD203B41FA5}">
                      <a16:colId xmlns:a16="http://schemas.microsoft.com/office/drawing/2014/main" val="20000"/>
                    </a:ext>
                  </a:extLst>
                </a:gridCol>
              </a:tblGrid>
              <a:tr h="426700">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solidFill>
                            <a:srgbClr val="FFFFFF"/>
                          </a:solidFill>
                          <a:latin typeface="Trebuchet MS"/>
                          <a:ea typeface="Trebuchet MS"/>
                          <a:cs typeface="Trebuchet MS"/>
                          <a:sym typeface="Trebuchet MS"/>
                        </a:rPr>
                        <a:t>Practice Year 2 Enhancements </a:t>
                      </a:r>
                      <a:endParaRPr sz="1600" u="none" strike="noStrike" cap="none">
                        <a:solidFill>
                          <a:srgbClr val="FFFFFF"/>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777200">
                <a:tc>
                  <a:txBody>
                    <a:bodyPr/>
                    <a:lstStyle/>
                    <a:p>
                      <a:pPr marL="457200" marR="0" lvl="0" indent="-330200" algn="l" rtl="0">
                        <a:lnSpc>
                          <a:spcPct val="100000"/>
                        </a:lnSpc>
                        <a:spcBef>
                          <a:spcPts val="0"/>
                        </a:spcBef>
                        <a:spcAft>
                          <a:spcPts val="0"/>
                        </a:spcAft>
                        <a:buClr>
                          <a:srgbClr val="222222"/>
                        </a:buClr>
                        <a:buSzPts val="1600"/>
                        <a:buFont typeface="Noto Sans Symbols"/>
                        <a:buChar char="⮚"/>
                      </a:pPr>
                      <a:r>
                        <a:rPr lang="en" sz="1600" u="none" strike="noStrike" cap="none">
                          <a:solidFill>
                            <a:srgbClr val="222222"/>
                          </a:solidFill>
                          <a:latin typeface="Trebuchet MS"/>
                          <a:ea typeface="Trebuchet MS"/>
                          <a:cs typeface="Trebuchet MS"/>
                          <a:sym typeface="Trebuchet MS"/>
                        </a:rPr>
                        <a:t>Ready Regions lead agencies will work with existing improvement partners to ensure there are </a:t>
                      </a:r>
                      <a:r>
                        <a:rPr lang="en" sz="1600" b="1" u="none" strike="noStrike" cap="none">
                          <a:solidFill>
                            <a:srgbClr val="222222"/>
                          </a:solidFill>
                          <a:latin typeface="Trebuchet MS"/>
                          <a:ea typeface="Trebuchet MS"/>
                          <a:cs typeface="Trebuchet MS"/>
                          <a:sym typeface="Trebuchet MS"/>
                        </a:rPr>
                        <a:t>PD options</a:t>
                      </a:r>
                      <a:r>
                        <a:rPr lang="en" sz="1600" u="none" strike="noStrike" cap="none">
                          <a:solidFill>
                            <a:srgbClr val="222222"/>
                          </a:solidFill>
                          <a:latin typeface="Trebuchet MS"/>
                          <a:ea typeface="Trebuchet MS"/>
                          <a:cs typeface="Trebuchet MS"/>
                          <a:sym typeface="Trebuchet MS"/>
                        </a:rPr>
                        <a:t>, such as resources, training, coaching and learning communities, available to the VQB5 programs in their region.  </a:t>
                      </a:r>
                      <a:endParaRPr sz="1600" u="none" strike="noStrike" cap="none">
                        <a:solidFill>
                          <a:srgbClr val="222222"/>
                        </a:solidFill>
                        <a:latin typeface="Trebuchet MS"/>
                        <a:ea typeface="Trebuchet MS"/>
                        <a:cs typeface="Trebuchet MS"/>
                        <a:sym typeface="Trebuchet MS"/>
                      </a:endParaRPr>
                    </a:p>
                    <a:p>
                      <a:pPr marL="457200" marR="0" lvl="0" indent="-330200" algn="l" rtl="0">
                        <a:lnSpc>
                          <a:spcPct val="100000"/>
                        </a:lnSpc>
                        <a:spcBef>
                          <a:spcPts val="1000"/>
                        </a:spcBef>
                        <a:spcAft>
                          <a:spcPts val="0"/>
                        </a:spcAft>
                        <a:buClr>
                          <a:srgbClr val="222222"/>
                        </a:buClr>
                        <a:buSzPts val="1600"/>
                        <a:buFont typeface="Noto Sans Symbols"/>
                        <a:buChar char="⮚"/>
                      </a:pPr>
                      <a:r>
                        <a:rPr lang="en" sz="1600" u="none" strike="noStrike" cap="none">
                          <a:solidFill>
                            <a:srgbClr val="222222"/>
                          </a:solidFill>
                          <a:latin typeface="Trebuchet MS"/>
                          <a:ea typeface="Trebuchet MS"/>
                          <a:cs typeface="Trebuchet MS"/>
                          <a:sym typeface="Trebuchet MS"/>
                        </a:rPr>
                        <a:t>Improvement supports will be prioritized for </a:t>
                      </a:r>
                      <a:r>
                        <a:rPr lang="en" sz="1600" b="1" u="none" strike="noStrike" cap="none">
                          <a:solidFill>
                            <a:srgbClr val="222222"/>
                          </a:solidFill>
                          <a:latin typeface="Trebuchet MS"/>
                          <a:ea typeface="Trebuchet MS"/>
                          <a:cs typeface="Trebuchet MS"/>
                          <a:sym typeface="Trebuchet MS"/>
                        </a:rPr>
                        <a:t>publicly funded programs</a:t>
                      </a:r>
                      <a:r>
                        <a:rPr lang="en" sz="1600" u="none" strike="noStrike" cap="none">
                          <a:solidFill>
                            <a:srgbClr val="222222"/>
                          </a:solidFill>
                          <a:latin typeface="Trebuchet MS"/>
                          <a:ea typeface="Trebuchet MS"/>
                          <a:cs typeface="Trebuchet MS"/>
                          <a:sym typeface="Trebuchet MS"/>
                        </a:rPr>
                        <a:t> participating in VQB5 and </a:t>
                      </a:r>
                      <a:r>
                        <a:rPr lang="en" sz="1600" b="1" u="none" strike="noStrike" cap="none">
                          <a:solidFill>
                            <a:srgbClr val="222222"/>
                          </a:solidFill>
                          <a:latin typeface="Trebuchet MS"/>
                          <a:ea typeface="Trebuchet MS"/>
                          <a:cs typeface="Trebuchet MS"/>
                          <a:sym typeface="Trebuchet MS"/>
                        </a:rPr>
                        <a:t>in response to needs</a:t>
                      </a:r>
                      <a:r>
                        <a:rPr lang="en" sz="1600" u="none" strike="noStrike" cap="none">
                          <a:solidFill>
                            <a:srgbClr val="222222"/>
                          </a:solidFill>
                          <a:latin typeface="Trebuchet MS"/>
                          <a:ea typeface="Trebuchet MS"/>
                          <a:cs typeface="Trebuchet MS"/>
                          <a:sym typeface="Trebuchet MS"/>
                        </a:rPr>
                        <a:t> identified in VQB5 measurements. </a:t>
                      </a:r>
                      <a:endParaRPr sz="1600" u="none" strike="noStrike" cap="none">
                        <a:solidFill>
                          <a:srgbClr val="222222"/>
                        </a:solidFill>
                        <a:latin typeface="Trebuchet MS"/>
                        <a:ea typeface="Trebuchet MS"/>
                        <a:cs typeface="Trebuchet MS"/>
                        <a:sym typeface="Trebuchet MS"/>
                      </a:endParaRPr>
                    </a:p>
                    <a:p>
                      <a:pPr marL="457200" marR="0" lvl="0" indent="-330200" algn="l" rtl="0">
                        <a:lnSpc>
                          <a:spcPct val="100000"/>
                        </a:lnSpc>
                        <a:spcBef>
                          <a:spcPts val="1000"/>
                        </a:spcBef>
                        <a:spcAft>
                          <a:spcPts val="0"/>
                        </a:spcAft>
                        <a:buClr>
                          <a:srgbClr val="222222"/>
                        </a:buClr>
                        <a:buSzPts val="1600"/>
                        <a:buFont typeface="Noto Sans Symbols"/>
                        <a:buChar char="⮚"/>
                      </a:pPr>
                      <a:r>
                        <a:rPr lang="en" sz="1600" u="none" strike="noStrike" cap="none">
                          <a:solidFill>
                            <a:srgbClr val="222222"/>
                          </a:solidFill>
                          <a:latin typeface="Trebuchet MS"/>
                          <a:ea typeface="Trebuchet MS"/>
                          <a:cs typeface="Trebuchet MS"/>
                          <a:sym typeface="Trebuchet MS"/>
                        </a:rPr>
                        <a:t>VDOE will continue to </a:t>
                      </a:r>
                      <a:r>
                        <a:rPr lang="en" sz="1600" b="1" u="none" strike="noStrike" cap="none">
                          <a:solidFill>
                            <a:srgbClr val="222222"/>
                          </a:solidFill>
                          <a:latin typeface="Trebuchet MS"/>
                          <a:ea typeface="Trebuchet MS"/>
                          <a:cs typeface="Trebuchet MS"/>
                          <a:sym typeface="Trebuchet MS"/>
                        </a:rPr>
                        <a:t>unify and align</a:t>
                      </a:r>
                      <a:r>
                        <a:rPr lang="en" sz="1600" u="none" strike="noStrike" cap="none">
                          <a:solidFill>
                            <a:srgbClr val="222222"/>
                          </a:solidFill>
                          <a:latin typeface="Trebuchet MS"/>
                          <a:ea typeface="Trebuchet MS"/>
                          <a:cs typeface="Trebuchet MS"/>
                          <a:sym typeface="Trebuchet MS"/>
                        </a:rPr>
                        <a:t> all state- and federally-funded quality improvement efforts, including ensuring supports for VQB5 programs are available consistently across Ready Regions. </a:t>
                      </a:r>
                      <a:endParaRPr sz="1600" u="none" strike="noStrike" cap="none">
                        <a:solidFill>
                          <a:srgbClr val="222222"/>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1600"/>
                        <a:buFont typeface="Noto Sans Symbols"/>
                        <a:buNone/>
                      </a:pPr>
                      <a:endParaRPr sz="16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
        <p:nvSpPr>
          <p:cNvPr id="398" name="Google Shape;398;p16"/>
          <p:cNvSpPr/>
          <p:nvPr/>
        </p:nvSpPr>
        <p:spPr>
          <a:xfrm>
            <a:off x="709100" y="388500"/>
            <a:ext cx="828900" cy="689100"/>
          </a:xfrm>
          <a:prstGeom prst="homePlate">
            <a:avLst>
              <a:gd name="adj"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Trebuchet MS"/>
                <a:ea typeface="Trebuchet MS"/>
                <a:cs typeface="Trebuchet MS"/>
                <a:sym typeface="Trebuchet MS"/>
              </a:rPr>
              <a:t>4</a:t>
            </a:r>
            <a:endParaRPr sz="27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1686</Words>
  <Application>Microsoft Office PowerPoint</Application>
  <PresentationFormat>On-screen Show (16:9)</PresentationFormat>
  <Paragraphs>158</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Trebuchet MS</vt:lpstr>
      <vt:lpstr>Helvetica Neue</vt:lpstr>
      <vt:lpstr>Proxima Nova</vt:lpstr>
      <vt:lpstr>Calibri</vt:lpstr>
      <vt:lpstr>Arial</vt:lpstr>
      <vt:lpstr>Open Sans Light</vt:lpstr>
      <vt:lpstr>Noto Sans Symbols</vt:lpstr>
      <vt:lpstr>Office Theme</vt:lpstr>
      <vt:lpstr>Office Theme</vt:lpstr>
      <vt:lpstr>Guidelines for Practice Year 2 of the Early Childhood Unified Measurement and Improvement System (VQB5)</vt:lpstr>
      <vt:lpstr>Summary</vt:lpstr>
      <vt:lpstr>Big Picture: VQB5 Practice Year 2 (2022-2023)</vt:lpstr>
      <vt:lpstr>Developing the Practice Year 2 Enhancements</vt:lpstr>
      <vt:lpstr>Overview of VQB5 Enhancements for 2022-2023</vt:lpstr>
      <vt:lpstr>Increase Participation of Publicly Funded Programs </vt:lpstr>
      <vt:lpstr>Ensure educators receive consistent observations and supportive feedback </vt:lpstr>
      <vt:lpstr>Increased Support for Accessing and Using Quality Curriculum </vt:lpstr>
      <vt:lpstr>Prioritize VQB5 Participants for Improvement Supports</vt:lpstr>
      <vt:lpstr>Pilot a Site-Level Quality Profile</vt:lpstr>
      <vt:lpstr>Improve LinkB5 User Experience</vt:lpstr>
      <vt:lpstr>Develop a Structured Process to Address Unique Situations</vt:lpstr>
      <vt:lpstr>Next Steps: Practice Year 2 Timeline</vt:lpstr>
      <vt:lpstr>Appendix Slides</vt:lpstr>
      <vt:lpstr>Appendix: Guiding Principles for the Unified VQB5 System</vt:lpstr>
      <vt:lpstr>Appendix: VQB5 Practice Year 2 Ratings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Practice Year 2 of the Early Childhood Unified Measurement and Improvement System (VQB5)</dc:title>
  <dc:creator>Meyers, Kris (DOE)</dc:creator>
  <cp:lastModifiedBy>VITA Program</cp:lastModifiedBy>
  <cp:revision>1</cp:revision>
  <dcterms:modified xsi:type="dcterms:W3CDTF">2022-04-08T16:15:21Z</dcterms:modified>
</cp:coreProperties>
</file>