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93" r:id="rId2"/>
    <p:sldMasterId id="2147483725"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Lst>
  <p:sldSz cx="24384000" cy="13716000"/>
  <p:notesSz cx="6858000" cy="9144000"/>
  <p:embeddedFontLst>
    <p:embeddedFont>
      <p:font typeface="Abel" panose="020B0604020202020204" charset="0"/>
      <p:regular r:id="rId24"/>
    </p:embeddedFont>
    <p:embeddedFont>
      <p:font typeface="Montserrat" panose="020B060402020202020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Cardo" panose="020B0604020202020204" charset="-79"/>
      <p:regular r:id="rId37"/>
      <p:bold r:id="rId38"/>
      <p:italic r:id="rId39"/>
    </p:embeddedFont>
    <p:embeddedFont>
      <p:font typeface="Helvetica Neue Light" panose="020B0604020202020204" charset="0"/>
      <p:regular r:id="rId40"/>
      <p:bold r:id="rId41"/>
      <p:italic r:id="rId42"/>
      <p:boldItalic r:id="rId43"/>
    </p:embeddedFont>
    <p:embeddedFont>
      <p:font typeface="Josefin Sans"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zpQrmE47g1stSU/Awa5jiFz9/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Sa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7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6.fntdata"/><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7.xml"/><Relationship Id="rId41" Type="http://schemas.openxmlformats.org/officeDocument/2006/relationships/font" Target="fonts/font1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3-04T13:18:05.442" idx="1">
    <p:pos x="927" y="328"/>
    <p:text>Complete with final numbers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WbRknM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100"/>
          </a:p>
        </p:txBody>
      </p:sp>
      <p:sp>
        <p:nvSpPr>
          <p:cNvPr id="414" name="Google Shape;4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08" name="Google Shape;50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183c28fde6_0_9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n-US" sz="1100">
                <a:latin typeface="Cardo"/>
                <a:ea typeface="Cardo"/>
                <a:cs typeface="Cardo"/>
                <a:sym typeface="Cardo"/>
              </a:rPr>
              <a:t>SB490 originally included all of the prescriptions set out by the Board in 2021.</a:t>
            </a:r>
            <a:endParaRPr sz="1100">
              <a:latin typeface="Cardo"/>
              <a:ea typeface="Cardo"/>
              <a:cs typeface="Cardo"/>
              <a:sym typeface="Cardo"/>
            </a:endParaRPr>
          </a:p>
        </p:txBody>
      </p:sp>
      <p:sp>
        <p:nvSpPr>
          <p:cNvPr id="517" name="Google Shape;517;g1183c28fde6_0_9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183c28fde6_0_9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8" name="Google Shape;528;g1183c28fde6_0_9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endParaRPr sz="1100">
              <a:solidFill>
                <a:schemeClr val="dk1"/>
              </a:solidFill>
              <a:latin typeface="Arial"/>
              <a:ea typeface="Arial"/>
              <a:cs typeface="Arial"/>
              <a:sym typeface="Arial"/>
            </a:endParaRPr>
          </a:p>
        </p:txBody>
      </p:sp>
      <p:sp>
        <p:nvSpPr>
          <p:cNvPr id="529" name="Google Shape;529;g1183c28fde6_0_957: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183c28fde6_0_98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100">
              <a:latin typeface="Cardo"/>
              <a:ea typeface="Cardo"/>
              <a:cs typeface="Cardo"/>
              <a:sym typeface="Cardo"/>
            </a:endParaRPr>
          </a:p>
        </p:txBody>
      </p:sp>
      <p:sp>
        <p:nvSpPr>
          <p:cNvPr id="537" name="Google Shape;537;g1183c28fde6_0_9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183c28fde6_0_9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8" name="Google Shape;548;g1183c28fde6_0_9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endParaRPr sz="1100">
              <a:solidFill>
                <a:schemeClr val="dk1"/>
              </a:solidFill>
              <a:latin typeface="Arial"/>
              <a:ea typeface="Arial"/>
              <a:cs typeface="Arial"/>
              <a:sym typeface="Arial"/>
            </a:endParaRPr>
          </a:p>
        </p:txBody>
      </p:sp>
      <p:sp>
        <p:nvSpPr>
          <p:cNvPr id="549" name="Google Shape;549;g1183c28fde6_0_994: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183c28fde6_0_9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900">
                <a:solidFill>
                  <a:schemeClr val="dk1"/>
                </a:solidFill>
                <a:latin typeface="Cardo"/>
                <a:ea typeface="Cardo"/>
                <a:cs typeface="Cardo"/>
                <a:sym typeface="Cardo"/>
              </a:rPr>
              <a:t>SB490 implements the Board’s prescription on principals and partially implements the Board’s prescription to staff assistant principals at 1:400 students.</a:t>
            </a:r>
            <a:endParaRPr sz="900">
              <a:solidFill>
                <a:schemeClr val="dk1"/>
              </a:solidFill>
              <a:latin typeface="Cardo"/>
              <a:ea typeface="Cardo"/>
              <a:cs typeface="Cardo"/>
              <a:sym typeface="Cardo"/>
            </a:endParaRPr>
          </a:p>
          <a:p>
            <a:pPr marL="0" lvl="0" indent="0" algn="l" rtl="0">
              <a:lnSpc>
                <a:spcPct val="100000"/>
              </a:lnSpc>
              <a:spcBef>
                <a:spcPts val="0"/>
              </a:spcBef>
              <a:spcAft>
                <a:spcPts val="0"/>
              </a:spcAft>
              <a:buNone/>
            </a:pPr>
            <a:r>
              <a:rPr lang="en-US" sz="900">
                <a:solidFill>
                  <a:schemeClr val="dk1"/>
                </a:solidFill>
                <a:latin typeface="Cardo"/>
                <a:ea typeface="Cardo"/>
                <a:cs typeface="Cardo"/>
                <a:sym typeface="Cardo"/>
              </a:rPr>
              <a:t>SB490 originally included all of the prescriptions set out by the Board in 2021.</a:t>
            </a:r>
            <a:endParaRPr sz="900">
              <a:solidFill>
                <a:schemeClr val="dk1"/>
              </a:solidFill>
              <a:latin typeface="Cardo"/>
              <a:ea typeface="Cardo"/>
              <a:cs typeface="Cardo"/>
              <a:sym typeface="Cardo"/>
            </a:endParaRPr>
          </a:p>
          <a:p>
            <a:pPr marL="0" lvl="0" indent="0" algn="l" rtl="0">
              <a:lnSpc>
                <a:spcPct val="117999"/>
              </a:lnSpc>
              <a:spcBef>
                <a:spcPts val="0"/>
              </a:spcBef>
              <a:spcAft>
                <a:spcPts val="0"/>
              </a:spcAft>
              <a:buSzPts val="1400"/>
              <a:buNone/>
            </a:pPr>
            <a:endParaRPr sz="900">
              <a:solidFill>
                <a:schemeClr val="dk1"/>
              </a:solidFill>
              <a:highlight>
                <a:srgbClr val="FFFFFF"/>
              </a:highlight>
              <a:latin typeface="Cardo"/>
              <a:ea typeface="Cardo"/>
              <a:cs typeface="Cardo"/>
              <a:sym typeface="Cardo"/>
            </a:endParaRPr>
          </a:p>
        </p:txBody>
      </p:sp>
      <p:sp>
        <p:nvSpPr>
          <p:cNvPr id="557" name="Google Shape;557;g1183c28fde6_0_9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7b5575d4_0_4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5" name="Google Shape;565;g1037b5575d4_0_46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183c28fde6_0_10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6" name="Google Shape;576;g1183c28fde6_0_10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Arial"/>
              <a:buNone/>
            </a:pPr>
            <a:endParaRPr sz="1100">
              <a:solidFill>
                <a:schemeClr val="dk1"/>
              </a:solidFill>
              <a:latin typeface="Arial"/>
              <a:ea typeface="Arial"/>
              <a:cs typeface="Arial"/>
              <a:sym typeface="Arial"/>
            </a:endParaRPr>
          </a:p>
        </p:txBody>
      </p:sp>
      <p:sp>
        <p:nvSpPr>
          <p:cNvPr id="577" name="Google Shape;577;g1183c28fde6_0_1002: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f89dfbbc99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100"/>
          </a:p>
        </p:txBody>
      </p:sp>
      <p:sp>
        <p:nvSpPr>
          <p:cNvPr id="585" name="Google Shape;585;gf89dfbbc99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008afdee1_0_2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09" name="Google Shape;609;gf008afdee1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183c28fde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g1183c28fde6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2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d5b791412a_0_29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36" name="Google Shape;436;gd5b791412a_0_2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183c28fde6_0_6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45" name="Google Shape;445;g1183c28fde6_0_6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183c28fde6_0_6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400"/>
          </a:p>
        </p:txBody>
      </p:sp>
      <p:sp>
        <p:nvSpPr>
          <p:cNvPr id="456" name="Google Shape;456;g1183c28fde6_0_6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183c28fde6_0_9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66" name="Google Shape;466;g1183c28fde6_0_9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183c28fde6_0_6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400"/>
          </a:p>
        </p:txBody>
      </p:sp>
      <p:sp>
        <p:nvSpPr>
          <p:cNvPr id="477" name="Google Shape;477;g1183c28fde6_0_6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183c28fde6_0_9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87" name="Google Shape;487;g1183c28fde6_0_9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183c28fde6_0_9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400"/>
          </a:p>
        </p:txBody>
      </p:sp>
      <p:sp>
        <p:nvSpPr>
          <p:cNvPr id="498" name="Google Shape;498;g1183c28fde6_0_9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35"/>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35"/>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35"/>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3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49"/>
        <p:cNvGrpSpPr/>
        <p:nvPr/>
      </p:nvGrpSpPr>
      <p:grpSpPr>
        <a:xfrm>
          <a:off x="0" y="0"/>
          <a:ext cx="0" cy="0"/>
          <a:chOff x="0" y="0"/>
          <a:chExt cx="0" cy="0"/>
        </a:xfrm>
      </p:grpSpPr>
      <p:sp>
        <p:nvSpPr>
          <p:cNvPr id="50" name="Google Shape;50;p44"/>
          <p:cNvSpPr>
            <a:spLocks noGrp="1"/>
          </p:cNvSpPr>
          <p:nvPr>
            <p:ph type="pic" idx="2"/>
          </p:nvPr>
        </p:nvSpPr>
        <p:spPr>
          <a:xfrm>
            <a:off x="10972800" y="-203200"/>
            <a:ext cx="12144836" cy="14135100"/>
          </a:xfrm>
          <a:prstGeom prst="rect">
            <a:avLst/>
          </a:prstGeom>
          <a:noFill/>
          <a:ln>
            <a:noFill/>
          </a:ln>
        </p:spPr>
      </p:sp>
      <p:sp>
        <p:nvSpPr>
          <p:cNvPr id="51" name="Google Shape;51;p44"/>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2" name="Google Shape;52;p44"/>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44"/>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54"/>
        <p:cNvGrpSpPr/>
        <p:nvPr/>
      </p:nvGrpSpPr>
      <p:grpSpPr>
        <a:xfrm>
          <a:off x="0" y="0"/>
          <a:ext cx="0" cy="0"/>
          <a:chOff x="0" y="0"/>
          <a:chExt cx="0" cy="0"/>
        </a:xfrm>
      </p:grpSpPr>
      <p:sp>
        <p:nvSpPr>
          <p:cNvPr id="55" name="Google Shape;55;p45"/>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6" name="Google Shape;56;p45"/>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45"/>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8" name="Google Shape;58;p4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9"/>
        <p:cNvGrpSpPr/>
        <p:nvPr/>
      </p:nvGrpSpPr>
      <p:grpSpPr>
        <a:xfrm>
          <a:off x="0" y="0"/>
          <a:ext cx="0" cy="0"/>
          <a:chOff x="0" y="0"/>
          <a:chExt cx="0" cy="0"/>
        </a:xfrm>
      </p:grpSpPr>
      <p:sp>
        <p:nvSpPr>
          <p:cNvPr id="60" name="Google Shape;60;p46"/>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4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62"/>
        <p:cNvGrpSpPr/>
        <p:nvPr/>
      </p:nvGrpSpPr>
      <p:grpSpPr>
        <a:xfrm>
          <a:off x="0" y="0"/>
          <a:ext cx="0" cy="0"/>
          <a:chOff x="0" y="0"/>
          <a:chExt cx="0" cy="0"/>
        </a:xfrm>
      </p:grpSpPr>
      <p:sp>
        <p:nvSpPr>
          <p:cNvPr id="63" name="Google Shape;63;p47"/>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4" name="Google Shape;64;p47"/>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5" name="Google Shape;65;p47"/>
          <p:cNvSpPr>
            <a:spLocks noGrp="1"/>
          </p:cNvSpPr>
          <p:nvPr>
            <p:ph type="pic" idx="3"/>
          </p:nvPr>
        </p:nvSpPr>
        <p:spPr>
          <a:xfrm>
            <a:off x="12192000" y="-407266"/>
            <a:ext cx="10916874" cy="14555832"/>
          </a:xfrm>
          <a:prstGeom prst="rect">
            <a:avLst/>
          </a:prstGeom>
          <a:noFill/>
          <a:ln>
            <a:noFill/>
          </a:ln>
        </p:spPr>
      </p:sp>
      <p:sp>
        <p:nvSpPr>
          <p:cNvPr id="66" name="Google Shape;66;p47"/>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67" name="Google Shape;67;p4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68"/>
        <p:cNvGrpSpPr/>
        <p:nvPr/>
      </p:nvGrpSpPr>
      <p:grpSpPr>
        <a:xfrm>
          <a:off x="0" y="0"/>
          <a:ext cx="0" cy="0"/>
          <a:chOff x="0" y="0"/>
          <a:chExt cx="0" cy="0"/>
        </a:xfrm>
      </p:grpSpPr>
      <p:sp>
        <p:nvSpPr>
          <p:cNvPr id="69" name="Google Shape;69;p48"/>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0" name="Google Shape;70;p48"/>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1"/>
        <p:cNvGrpSpPr/>
        <p:nvPr/>
      </p:nvGrpSpPr>
      <p:grpSpPr>
        <a:xfrm>
          <a:off x="0" y="0"/>
          <a:ext cx="0" cy="0"/>
          <a:chOff x="0" y="0"/>
          <a:chExt cx="0" cy="0"/>
        </a:xfrm>
      </p:grpSpPr>
      <p:sp>
        <p:nvSpPr>
          <p:cNvPr id="72" name="Google Shape;72;p49"/>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3" name="Google Shape;73;p49"/>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4" name="Google Shape;74;p4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5"/>
        <p:cNvGrpSpPr/>
        <p:nvPr/>
      </p:nvGrpSpPr>
      <p:grpSpPr>
        <a:xfrm>
          <a:off x="0" y="0"/>
          <a:ext cx="0" cy="0"/>
          <a:chOff x="0" y="0"/>
          <a:chExt cx="0" cy="0"/>
        </a:xfrm>
      </p:grpSpPr>
      <p:sp>
        <p:nvSpPr>
          <p:cNvPr id="76" name="Google Shape;76;p50"/>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77" name="Google Shape;77;p5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8" name="Google Shape;78;p50"/>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9" name="Google Shape;79;p5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80"/>
        <p:cNvGrpSpPr/>
        <p:nvPr/>
      </p:nvGrpSpPr>
      <p:grpSpPr>
        <a:xfrm>
          <a:off x="0" y="0"/>
          <a:ext cx="0" cy="0"/>
          <a:chOff x="0" y="0"/>
          <a:chExt cx="0" cy="0"/>
        </a:xfrm>
      </p:grpSpPr>
      <p:sp>
        <p:nvSpPr>
          <p:cNvPr id="81" name="Google Shape;81;p51"/>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82" name="Google Shape;82;p5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83"/>
        <p:cNvGrpSpPr/>
        <p:nvPr/>
      </p:nvGrpSpPr>
      <p:grpSpPr>
        <a:xfrm>
          <a:off x="0" y="0"/>
          <a:ext cx="0" cy="0"/>
          <a:chOff x="0" y="0"/>
          <a:chExt cx="0" cy="0"/>
        </a:xfrm>
      </p:grpSpPr>
      <p:sp>
        <p:nvSpPr>
          <p:cNvPr id="84" name="Google Shape;84;p52"/>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85" name="Google Shape;85;p52"/>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86" name="Google Shape;86;p5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7"/>
        <p:cNvGrpSpPr/>
        <p:nvPr/>
      </p:nvGrpSpPr>
      <p:grpSpPr>
        <a:xfrm>
          <a:off x="0" y="0"/>
          <a:ext cx="0" cy="0"/>
          <a:chOff x="0" y="0"/>
          <a:chExt cx="0" cy="0"/>
        </a:xfrm>
      </p:grpSpPr>
      <p:sp>
        <p:nvSpPr>
          <p:cNvPr id="88" name="Google Shape;88;p53"/>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89" name="Google Shape;89;p53"/>
          <p:cNvSpPr txBox="1">
            <a:spLocks noGrp="1"/>
          </p:cNvSpPr>
          <p:nvPr>
            <p:ph type="body" idx="2"/>
          </p:nvPr>
        </p:nvSpPr>
        <p:spPr>
          <a:xfrm>
            <a:off x="1753923" y="4939860"/>
            <a:ext cx="20876153"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90" name="Google Shape;90;p5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p:cSld name="TITLE_AND_BODY 2">
    <p:bg>
      <p:bgPr>
        <a:solidFill>
          <a:srgbClr val="000000"/>
        </a:solidFill>
        <a:effectLst/>
      </p:bgPr>
    </p:bg>
    <p:spTree>
      <p:nvGrpSpPr>
        <p:cNvPr id="1" name="Shape 14"/>
        <p:cNvGrpSpPr/>
        <p:nvPr/>
      </p:nvGrpSpPr>
      <p:grpSpPr>
        <a:xfrm>
          <a:off x="0" y="0"/>
          <a:ext cx="0" cy="0"/>
          <a:chOff x="0" y="0"/>
          <a:chExt cx="0" cy="0"/>
        </a:xfrm>
      </p:grpSpPr>
      <p:sp>
        <p:nvSpPr>
          <p:cNvPr id="15" name="Google Shape;15;p3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91"/>
        <p:cNvGrpSpPr/>
        <p:nvPr/>
      </p:nvGrpSpPr>
      <p:grpSpPr>
        <a:xfrm>
          <a:off x="0" y="0"/>
          <a:ext cx="0" cy="0"/>
          <a:chOff x="0" y="0"/>
          <a:chExt cx="0" cy="0"/>
        </a:xfrm>
      </p:grpSpPr>
      <p:sp>
        <p:nvSpPr>
          <p:cNvPr id="92" name="Google Shape;92;p54"/>
          <p:cNvSpPr>
            <a:spLocks noGrp="1"/>
          </p:cNvSpPr>
          <p:nvPr>
            <p:ph type="pic" idx="2"/>
          </p:nvPr>
        </p:nvSpPr>
        <p:spPr>
          <a:xfrm>
            <a:off x="15760700" y="1016000"/>
            <a:ext cx="7439099" cy="5949678"/>
          </a:xfrm>
          <a:prstGeom prst="rect">
            <a:avLst/>
          </a:prstGeom>
          <a:noFill/>
          <a:ln>
            <a:noFill/>
          </a:ln>
        </p:spPr>
      </p:sp>
      <p:sp>
        <p:nvSpPr>
          <p:cNvPr id="93" name="Google Shape;93;p54"/>
          <p:cNvSpPr>
            <a:spLocks noGrp="1"/>
          </p:cNvSpPr>
          <p:nvPr>
            <p:ph type="pic" idx="3"/>
          </p:nvPr>
        </p:nvSpPr>
        <p:spPr>
          <a:xfrm>
            <a:off x="13500100" y="3978275"/>
            <a:ext cx="10439400" cy="12150181"/>
          </a:xfrm>
          <a:prstGeom prst="rect">
            <a:avLst/>
          </a:prstGeom>
          <a:noFill/>
          <a:ln>
            <a:noFill/>
          </a:ln>
        </p:spPr>
      </p:sp>
      <p:sp>
        <p:nvSpPr>
          <p:cNvPr id="94" name="Google Shape;94;p54"/>
          <p:cNvSpPr>
            <a:spLocks noGrp="1"/>
          </p:cNvSpPr>
          <p:nvPr>
            <p:ph type="pic" idx="4"/>
          </p:nvPr>
        </p:nvSpPr>
        <p:spPr>
          <a:xfrm>
            <a:off x="-139700" y="495300"/>
            <a:ext cx="16611600" cy="12458701"/>
          </a:xfrm>
          <a:prstGeom prst="rect">
            <a:avLst/>
          </a:prstGeom>
          <a:noFill/>
          <a:ln>
            <a:noFill/>
          </a:ln>
        </p:spPr>
      </p:sp>
      <p:sp>
        <p:nvSpPr>
          <p:cNvPr id="95" name="Google Shape;95;p5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96"/>
        <p:cNvGrpSpPr/>
        <p:nvPr/>
      </p:nvGrpSpPr>
      <p:grpSpPr>
        <a:xfrm>
          <a:off x="0" y="0"/>
          <a:ext cx="0" cy="0"/>
          <a:chOff x="0" y="0"/>
          <a:chExt cx="0" cy="0"/>
        </a:xfrm>
      </p:grpSpPr>
      <p:sp>
        <p:nvSpPr>
          <p:cNvPr id="97" name="Google Shape;97;p55"/>
          <p:cNvSpPr>
            <a:spLocks noGrp="1"/>
          </p:cNvSpPr>
          <p:nvPr>
            <p:ph type="pic" idx="2"/>
          </p:nvPr>
        </p:nvSpPr>
        <p:spPr>
          <a:xfrm>
            <a:off x="-1333500" y="-5524500"/>
            <a:ext cx="27051001" cy="21640800"/>
          </a:xfrm>
          <a:prstGeom prst="rect">
            <a:avLst/>
          </a:prstGeom>
          <a:noFill/>
          <a:ln>
            <a:noFill/>
          </a:ln>
        </p:spPr>
      </p:sp>
      <p:sp>
        <p:nvSpPr>
          <p:cNvPr id="98" name="Google Shape;98;p5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gd5b791412a_0_788"/>
          <p:cNvSpPr txBox="1">
            <a:spLocks noGrp="1"/>
          </p:cNvSpPr>
          <p:nvPr>
            <p:ph type="title"/>
          </p:nvPr>
        </p:nvSpPr>
        <p:spPr>
          <a:xfrm>
            <a:off x="1676400" y="730248"/>
            <a:ext cx="21031199" cy="26520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accent2"/>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gd5b791412a_0_788"/>
          <p:cNvSpPr txBox="1">
            <a:spLocks noGrp="1"/>
          </p:cNvSpPr>
          <p:nvPr>
            <p:ph type="body" idx="1"/>
          </p:nvPr>
        </p:nvSpPr>
        <p:spPr>
          <a:xfrm>
            <a:off x="1676400" y="3651250"/>
            <a:ext cx="21031199" cy="87024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rgbClr val="C22536"/>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rgbClr val="901A28"/>
              </a:buClr>
              <a:buSzPts val="3600"/>
              <a:buChar char="•"/>
              <a:defRPr/>
            </a:lvl4pPr>
            <a:lvl5pPr marL="2286000" lvl="4" indent="-457200" algn="l">
              <a:lnSpc>
                <a:spcPct val="90000"/>
              </a:lnSpc>
              <a:spcBef>
                <a:spcPts val="1000"/>
              </a:spcBef>
              <a:spcAft>
                <a:spcPts val="0"/>
              </a:spcAft>
              <a:buClr>
                <a:srgbClr val="525252"/>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02" name="Google Shape;102;gd5b791412a_0_788"/>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3" name="Google Shape;103;gd5b791412a_0_788"/>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04" name="Google Shape;104;gd5b791412a_0_788"/>
          <p:cNvSpPr txBox="1">
            <a:spLocks noGrp="1"/>
          </p:cNvSpPr>
          <p:nvPr>
            <p:ph type="sldNum" idx="12"/>
          </p:nvPr>
        </p:nvSpPr>
        <p:spPr>
          <a:xfrm>
            <a:off x="17221200" y="12712700"/>
            <a:ext cx="20232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gd5b791412a_0_788" descr="Virginia Department of Education"/>
          <p:cNvPicPr preferRelativeResize="0"/>
          <p:nvPr/>
        </p:nvPicPr>
        <p:blipFill rotWithShape="1">
          <a:blip r:embed="rId2">
            <a:alphaModFix/>
          </a:blip>
          <a:srcRect/>
          <a:stretch/>
        </p:blipFill>
        <p:spPr>
          <a:xfrm rot="-5400000">
            <a:off x="-6054839" y="6446699"/>
            <a:ext cx="13329208" cy="762328"/>
          </a:xfrm>
          <a:prstGeom prst="rect">
            <a:avLst/>
          </a:prstGeom>
          <a:noFill/>
          <a:ln>
            <a:noFill/>
          </a:ln>
        </p:spPr>
      </p:pic>
      <p:pic>
        <p:nvPicPr>
          <p:cNvPr id="106" name="Google Shape;106;gd5b791412a_0_788" descr="VDOE Logo&#10;"/>
          <p:cNvPicPr preferRelativeResize="0"/>
          <p:nvPr/>
        </p:nvPicPr>
        <p:blipFill rotWithShape="1">
          <a:blip r:embed="rId3">
            <a:alphaModFix/>
          </a:blip>
          <a:srcRect/>
          <a:stretch/>
        </p:blipFill>
        <p:spPr>
          <a:xfrm>
            <a:off x="19244680" y="12233888"/>
            <a:ext cx="5063613" cy="16878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4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05"/>
        <p:cNvGrpSpPr/>
        <p:nvPr/>
      </p:nvGrpSpPr>
      <p:grpSpPr>
        <a:xfrm>
          <a:off x="0" y="0"/>
          <a:ext cx="0" cy="0"/>
          <a:chOff x="0" y="0"/>
          <a:chExt cx="0" cy="0"/>
        </a:xfrm>
      </p:grpSpPr>
      <p:sp>
        <p:nvSpPr>
          <p:cNvPr id="206" name="Google Shape;206;gd5b791412a_0_702"/>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07"/>
        <p:cNvGrpSpPr/>
        <p:nvPr/>
      </p:nvGrpSpPr>
      <p:grpSpPr>
        <a:xfrm>
          <a:off x="0" y="0"/>
          <a:ext cx="0" cy="0"/>
          <a:chOff x="0" y="0"/>
          <a:chExt cx="0" cy="0"/>
        </a:xfrm>
      </p:grpSpPr>
      <p:sp>
        <p:nvSpPr>
          <p:cNvPr id="208" name="Google Shape;208;gd5b791412a_0_697"/>
          <p:cNvSpPr txBox="1">
            <a:spLocks noGrp="1"/>
          </p:cNvSpPr>
          <p:nvPr>
            <p:ph type="body" idx="1"/>
          </p:nvPr>
        </p:nvSpPr>
        <p:spPr>
          <a:xfrm>
            <a:off x="1206498" y="11839048"/>
            <a:ext cx="21971100" cy="636900"/>
          </a:xfrm>
          <a:prstGeom prst="rect">
            <a:avLst/>
          </a:prstGeom>
          <a:noFill/>
          <a:ln>
            <a:noFill/>
          </a:ln>
        </p:spPr>
        <p:txBody>
          <a:bodyPr spcFirstLastPara="1" wrap="square" lIns="45700" tIns="45700" rIns="45700" bIns="45700" anchor="b" anchorCtr="0">
            <a:noAutofit/>
          </a:bodyPr>
          <a:lstStyle>
            <a:lvl1pPr marL="457200" lvl="0" indent="-228600" algn="l">
              <a:lnSpc>
                <a:spcPct val="100000"/>
              </a:lnSpc>
              <a:spcBef>
                <a:spcPts val="0"/>
              </a:spcBef>
              <a:spcAft>
                <a:spcPts val="0"/>
              </a:spcAft>
              <a:buClr>
                <a:srgbClr val="FFFFFF"/>
              </a:buClr>
              <a:buSzPts val="3600"/>
              <a:buFont typeface="Helvetica Neue"/>
              <a:buNone/>
              <a:defRPr sz="36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09" name="Google Shape;209;gd5b791412a_0_697"/>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Clr>
                <a:srgbClr val="FFFFFF"/>
              </a:buClr>
              <a:buSzPts val="11600"/>
              <a:buFont typeface="Helvetica Neue"/>
              <a:buNone/>
              <a:defRPr sz="11600"/>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210" name="Google Shape;210;gd5b791412a_0_697"/>
          <p:cNvSpPr txBox="1">
            <a:spLocks noGrp="1"/>
          </p:cNvSpPr>
          <p:nvPr>
            <p:ph type="body" idx="2"/>
          </p:nvPr>
        </p:nvSpPr>
        <p:spPr>
          <a:xfrm>
            <a:off x="1206500" y="7196865"/>
            <a:ext cx="21971100" cy="1905000"/>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228600" algn="l">
              <a:lnSpc>
                <a:spcPct val="100000"/>
              </a:lnSpc>
              <a:spcBef>
                <a:spcPts val="0"/>
              </a:spcBef>
              <a:spcAft>
                <a:spcPts val="0"/>
              </a:spcAft>
              <a:buClr>
                <a:srgbClr val="FFFFFF"/>
              </a:buClr>
              <a:buSzPts val="5500"/>
              <a:buFont typeface="Helvetica Neue"/>
              <a:buNone/>
              <a:defRPr sz="5500" b="1"/>
            </a:lvl2pPr>
            <a:lvl3pPr marL="1371600" lvl="2" indent="-228600" algn="l">
              <a:lnSpc>
                <a:spcPct val="100000"/>
              </a:lnSpc>
              <a:spcBef>
                <a:spcPts val="0"/>
              </a:spcBef>
              <a:spcAft>
                <a:spcPts val="0"/>
              </a:spcAft>
              <a:buClr>
                <a:srgbClr val="FFFFFF"/>
              </a:buClr>
              <a:buSzPts val="5500"/>
              <a:buFont typeface="Helvetica Neue"/>
              <a:buNone/>
              <a:defRPr sz="5500" b="1"/>
            </a:lvl3pPr>
            <a:lvl4pPr marL="1828800" lvl="3" indent="-228600" algn="l">
              <a:lnSpc>
                <a:spcPct val="100000"/>
              </a:lnSpc>
              <a:spcBef>
                <a:spcPts val="0"/>
              </a:spcBef>
              <a:spcAft>
                <a:spcPts val="0"/>
              </a:spcAft>
              <a:buClr>
                <a:srgbClr val="FFFFFF"/>
              </a:buClr>
              <a:buSzPts val="5500"/>
              <a:buFont typeface="Helvetica Neue"/>
              <a:buNone/>
              <a:defRPr sz="5500" b="1"/>
            </a:lvl4pPr>
            <a:lvl5pPr marL="2286000" lvl="4" indent="-228600" algn="l">
              <a:lnSpc>
                <a:spcPct val="100000"/>
              </a:lnSpc>
              <a:spcBef>
                <a:spcPts val="0"/>
              </a:spcBef>
              <a:spcAft>
                <a:spcPts val="0"/>
              </a:spcAft>
              <a:buClr>
                <a:srgbClr val="FFFFFF"/>
              </a:buClr>
              <a:buSzPts val="5500"/>
              <a:buFont typeface="Helvetica Neue"/>
              <a:buNone/>
              <a:defRPr sz="5500" b="1"/>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11" name="Google Shape;211;gd5b791412a_0_697"/>
          <p:cNvSpPr txBox="1">
            <a:spLocks noGrp="1"/>
          </p:cNvSpPr>
          <p:nvPr>
            <p:ph type="sldNum" idx="12"/>
          </p:nvPr>
        </p:nvSpPr>
        <p:spPr>
          <a:xfrm>
            <a:off x="12007748"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212"/>
        <p:cNvGrpSpPr/>
        <p:nvPr/>
      </p:nvGrpSpPr>
      <p:grpSpPr>
        <a:xfrm>
          <a:off x="0" y="0"/>
          <a:ext cx="0" cy="0"/>
          <a:chOff x="0" y="0"/>
          <a:chExt cx="0" cy="0"/>
        </a:xfrm>
      </p:grpSpPr>
      <p:sp>
        <p:nvSpPr>
          <p:cNvPr id="213" name="Google Shape;213;gd5b791412a_0_704"/>
          <p:cNvSpPr>
            <a:spLocks noGrp="1"/>
          </p:cNvSpPr>
          <p:nvPr>
            <p:ph type="pic" idx="2"/>
          </p:nvPr>
        </p:nvSpPr>
        <p:spPr>
          <a:xfrm>
            <a:off x="-431800" y="-4038600"/>
            <a:ext cx="29463899" cy="18033900"/>
          </a:xfrm>
          <a:prstGeom prst="rect">
            <a:avLst/>
          </a:prstGeom>
          <a:noFill/>
          <a:ln>
            <a:noFill/>
          </a:ln>
        </p:spPr>
      </p:sp>
      <p:sp>
        <p:nvSpPr>
          <p:cNvPr id="214" name="Google Shape;214;gd5b791412a_0_704"/>
          <p:cNvSpPr txBox="1">
            <a:spLocks noGrp="1"/>
          </p:cNvSpPr>
          <p:nvPr>
            <p:ph type="title"/>
          </p:nvPr>
        </p:nvSpPr>
        <p:spPr>
          <a:xfrm>
            <a:off x="1206500" y="7124700"/>
            <a:ext cx="21971100" cy="4648200"/>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Clr>
                <a:srgbClr val="FFFFFF"/>
              </a:buClr>
              <a:buSzPts val="11600"/>
              <a:buFont typeface="Helvetica Neue"/>
              <a:buNone/>
              <a:defRPr sz="11600"/>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215" name="Google Shape;215;gd5b791412a_0_704"/>
          <p:cNvSpPr txBox="1">
            <a:spLocks noGrp="1"/>
          </p:cNvSpPr>
          <p:nvPr>
            <p:ph type="body" idx="1"/>
          </p:nvPr>
        </p:nvSpPr>
        <p:spPr>
          <a:xfrm>
            <a:off x="1207690" y="1106137"/>
            <a:ext cx="21968699" cy="6369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0"/>
              </a:spcBef>
              <a:spcAft>
                <a:spcPts val="0"/>
              </a:spcAft>
              <a:buClr>
                <a:srgbClr val="FFFFFF"/>
              </a:buClr>
              <a:buSzPts val="3600"/>
              <a:buFont typeface="Helvetica Neue"/>
              <a:buNone/>
              <a:defRPr sz="36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16" name="Google Shape;216;gd5b791412a_0_704"/>
          <p:cNvSpPr txBox="1">
            <a:spLocks noGrp="1"/>
          </p:cNvSpPr>
          <p:nvPr>
            <p:ph type="body" idx="3"/>
          </p:nvPr>
        </p:nvSpPr>
        <p:spPr>
          <a:xfrm>
            <a:off x="1206500" y="11609910"/>
            <a:ext cx="21971100" cy="1144800"/>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228600" algn="l">
              <a:lnSpc>
                <a:spcPct val="100000"/>
              </a:lnSpc>
              <a:spcBef>
                <a:spcPts val="0"/>
              </a:spcBef>
              <a:spcAft>
                <a:spcPts val="0"/>
              </a:spcAft>
              <a:buClr>
                <a:srgbClr val="FFFFFF"/>
              </a:buClr>
              <a:buSzPts val="5500"/>
              <a:buFont typeface="Helvetica Neue"/>
              <a:buNone/>
              <a:defRPr sz="5500" b="1"/>
            </a:lvl2pPr>
            <a:lvl3pPr marL="1371600" lvl="2" indent="-228600" algn="l">
              <a:lnSpc>
                <a:spcPct val="100000"/>
              </a:lnSpc>
              <a:spcBef>
                <a:spcPts val="0"/>
              </a:spcBef>
              <a:spcAft>
                <a:spcPts val="0"/>
              </a:spcAft>
              <a:buClr>
                <a:srgbClr val="FFFFFF"/>
              </a:buClr>
              <a:buSzPts val="5500"/>
              <a:buFont typeface="Helvetica Neue"/>
              <a:buNone/>
              <a:defRPr sz="5500" b="1"/>
            </a:lvl3pPr>
            <a:lvl4pPr marL="1828800" lvl="3" indent="-228600" algn="l">
              <a:lnSpc>
                <a:spcPct val="100000"/>
              </a:lnSpc>
              <a:spcBef>
                <a:spcPts val="0"/>
              </a:spcBef>
              <a:spcAft>
                <a:spcPts val="0"/>
              </a:spcAft>
              <a:buClr>
                <a:srgbClr val="FFFFFF"/>
              </a:buClr>
              <a:buSzPts val="5500"/>
              <a:buFont typeface="Helvetica Neue"/>
              <a:buNone/>
              <a:defRPr sz="5500" b="1"/>
            </a:lvl4pPr>
            <a:lvl5pPr marL="2286000" lvl="4" indent="-228600" algn="l">
              <a:lnSpc>
                <a:spcPct val="100000"/>
              </a:lnSpc>
              <a:spcBef>
                <a:spcPts val="0"/>
              </a:spcBef>
              <a:spcAft>
                <a:spcPts val="0"/>
              </a:spcAft>
              <a:buClr>
                <a:srgbClr val="FFFFFF"/>
              </a:buClr>
              <a:buSzPts val="5500"/>
              <a:buFont typeface="Helvetica Neue"/>
              <a:buNone/>
              <a:defRPr sz="5500" b="1"/>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17" name="Google Shape;217;gd5b791412a_0_704"/>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18"/>
        <p:cNvGrpSpPr/>
        <p:nvPr/>
      </p:nvGrpSpPr>
      <p:grpSpPr>
        <a:xfrm>
          <a:off x="0" y="0"/>
          <a:ext cx="0" cy="0"/>
          <a:chOff x="0" y="0"/>
          <a:chExt cx="0" cy="0"/>
        </a:xfrm>
      </p:grpSpPr>
      <p:sp>
        <p:nvSpPr>
          <p:cNvPr id="219" name="Google Shape;219;gd5b791412a_0_710"/>
          <p:cNvSpPr txBox="1">
            <a:spLocks noGrp="1"/>
          </p:cNvSpPr>
          <p:nvPr>
            <p:ph type="title"/>
          </p:nvPr>
        </p:nvSpPr>
        <p:spPr>
          <a:xfrm>
            <a:off x="1206500" y="1270000"/>
            <a:ext cx="9779100" cy="5882400"/>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220" name="Google Shape;220;gd5b791412a_0_710"/>
          <p:cNvSpPr txBox="1">
            <a:spLocks noGrp="1"/>
          </p:cNvSpPr>
          <p:nvPr>
            <p:ph type="body" idx="1"/>
          </p:nvPr>
        </p:nvSpPr>
        <p:spPr>
          <a:xfrm>
            <a:off x="1206500" y="7060576"/>
            <a:ext cx="9779100" cy="5382300"/>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228600" algn="l">
              <a:lnSpc>
                <a:spcPct val="100000"/>
              </a:lnSpc>
              <a:spcBef>
                <a:spcPts val="0"/>
              </a:spcBef>
              <a:spcAft>
                <a:spcPts val="0"/>
              </a:spcAft>
              <a:buClr>
                <a:srgbClr val="FFFFFF"/>
              </a:buClr>
              <a:buSzPts val="5500"/>
              <a:buFont typeface="Helvetica Neue"/>
              <a:buNone/>
              <a:defRPr sz="5500" b="1"/>
            </a:lvl2pPr>
            <a:lvl3pPr marL="1371600" lvl="2" indent="-228600" algn="l">
              <a:lnSpc>
                <a:spcPct val="100000"/>
              </a:lnSpc>
              <a:spcBef>
                <a:spcPts val="0"/>
              </a:spcBef>
              <a:spcAft>
                <a:spcPts val="0"/>
              </a:spcAft>
              <a:buClr>
                <a:srgbClr val="FFFFFF"/>
              </a:buClr>
              <a:buSzPts val="5500"/>
              <a:buFont typeface="Helvetica Neue"/>
              <a:buNone/>
              <a:defRPr sz="5500" b="1"/>
            </a:lvl3pPr>
            <a:lvl4pPr marL="1828800" lvl="3" indent="-228600" algn="l">
              <a:lnSpc>
                <a:spcPct val="100000"/>
              </a:lnSpc>
              <a:spcBef>
                <a:spcPts val="0"/>
              </a:spcBef>
              <a:spcAft>
                <a:spcPts val="0"/>
              </a:spcAft>
              <a:buClr>
                <a:srgbClr val="FFFFFF"/>
              </a:buClr>
              <a:buSzPts val="5500"/>
              <a:buFont typeface="Helvetica Neue"/>
              <a:buNone/>
              <a:defRPr sz="5500" b="1"/>
            </a:lvl4pPr>
            <a:lvl5pPr marL="2286000" lvl="4" indent="-228600" algn="l">
              <a:lnSpc>
                <a:spcPct val="100000"/>
              </a:lnSpc>
              <a:spcBef>
                <a:spcPts val="0"/>
              </a:spcBef>
              <a:spcAft>
                <a:spcPts val="0"/>
              </a:spcAft>
              <a:buClr>
                <a:srgbClr val="FFFFFF"/>
              </a:buClr>
              <a:buSzPts val="5500"/>
              <a:buFont typeface="Helvetica Neue"/>
              <a:buNone/>
              <a:defRPr sz="5500" b="1"/>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21" name="Google Shape;221;gd5b791412a_0_710"/>
          <p:cNvSpPr>
            <a:spLocks noGrp="1"/>
          </p:cNvSpPr>
          <p:nvPr>
            <p:ph type="pic" idx="2"/>
          </p:nvPr>
        </p:nvSpPr>
        <p:spPr>
          <a:xfrm>
            <a:off x="12052303" y="1270000"/>
            <a:ext cx="11188500" cy="11209800"/>
          </a:xfrm>
          <a:prstGeom prst="rect">
            <a:avLst/>
          </a:prstGeom>
          <a:noFill/>
          <a:ln>
            <a:noFill/>
          </a:ln>
        </p:spPr>
      </p:sp>
      <p:sp>
        <p:nvSpPr>
          <p:cNvPr id="222" name="Google Shape;222;gd5b791412a_0_710"/>
          <p:cNvSpPr txBox="1">
            <a:spLocks noGrp="1"/>
          </p:cNvSpPr>
          <p:nvPr>
            <p:ph type="sldNum" idx="12"/>
          </p:nvPr>
        </p:nvSpPr>
        <p:spPr>
          <a:xfrm>
            <a:off x="12001499" y="13085233"/>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23"/>
        <p:cNvGrpSpPr/>
        <p:nvPr/>
      </p:nvGrpSpPr>
      <p:grpSpPr>
        <a:xfrm>
          <a:off x="0" y="0"/>
          <a:ext cx="0" cy="0"/>
          <a:chOff x="0" y="0"/>
          <a:chExt cx="0" cy="0"/>
        </a:xfrm>
      </p:grpSpPr>
      <p:sp>
        <p:nvSpPr>
          <p:cNvPr id="224" name="Google Shape;224;gd5b791412a_0_715"/>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225" name="Google Shape;225;gd5b791412a_0_715"/>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26" name="Google Shape;226;gd5b791412a_0_715"/>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Autofit/>
          </a:bodyPr>
          <a:lstStyle>
            <a:lvl1pPr marL="457200" lvl="0" indent="-369189" algn="l">
              <a:lnSpc>
                <a:spcPct val="90000"/>
              </a:lnSpc>
              <a:spcBef>
                <a:spcPts val="4500"/>
              </a:spcBef>
              <a:spcAft>
                <a:spcPts val="0"/>
              </a:spcAft>
              <a:buClr>
                <a:srgbClr val="FFFFFF"/>
              </a:buClr>
              <a:buSzPts val="2214"/>
              <a:buChar char="•"/>
              <a:defRPr/>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27" name="Google Shape;227;gd5b791412a_0_715"/>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28"/>
        <p:cNvGrpSpPr/>
        <p:nvPr/>
      </p:nvGrpSpPr>
      <p:grpSpPr>
        <a:xfrm>
          <a:off x="0" y="0"/>
          <a:ext cx="0" cy="0"/>
          <a:chOff x="0" y="0"/>
          <a:chExt cx="0" cy="0"/>
        </a:xfrm>
      </p:grpSpPr>
      <p:sp>
        <p:nvSpPr>
          <p:cNvPr id="229" name="Google Shape;229;gd5b791412a_0_720"/>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Autofit/>
          </a:bodyPr>
          <a:lstStyle>
            <a:lvl1pPr marL="457200" lvl="0" indent="-369189" algn="l">
              <a:lnSpc>
                <a:spcPct val="90000"/>
              </a:lnSpc>
              <a:spcBef>
                <a:spcPts val="4500"/>
              </a:spcBef>
              <a:spcAft>
                <a:spcPts val="0"/>
              </a:spcAft>
              <a:buClr>
                <a:srgbClr val="FFFFFF"/>
              </a:buClr>
              <a:buSzPts val="2214"/>
              <a:buChar char="•"/>
              <a:defRPr/>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30" name="Google Shape;230;gd5b791412a_0_720"/>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31"/>
        <p:cNvGrpSpPr/>
        <p:nvPr/>
      </p:nvGrpSpPr>
      <p:grpSpPr>
        <a:xfrm>
          <a:off x="0" y="0"/>
          <a:ext cx="0" cy="0"/>
          <a:chOff x="0" y="0"/>
          <a:chExt cx="0" cy="0"/>
        </a:xfrm>
      </p:grpSpPr>
      <p:sp>
        <p:nvSpPr>
          <p:cNvPr id="232" name="Google Shape;232;gd5b791412a_0_723"/>
          <p:cNvSpPr txBox="1">
            <a:spLocks noGrp="1"/>
          </p:cNvSpPr>
          <p:nvPr>
            <p:ph type="title"/>
          </p:nvPr>
        </p:nvSpPr>
        <p:spPr>
          <a:xfrm>
            <a:off x="1206500" y="952500"/>
            <a:ext cx="9779100" cy="1435200"/>
          </a:xfrm>
          <a:prstGeom prst="rect">
            <a:avLst/>
          </a:prstGeom>
          <a:noFill/>
          <a:ln>
            <a:noFill/>
          </a:ln>
        </p:spPr>
        <p:txBody>
          <a:bodyPr spcFirstLastPara="1" wrap="square" lIns="50800" tIns="50800" rIns="50800" bIns="50800" anchor="t" anchorCtr="0">
            <a:no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233" name="Google Shape;233;gd5b791412a_0_723"/>
          <p:cNvSpPr txBox="1">
            <a:spLocks noGrp="1"/>
          </p:cNvSpPr>
          <p:nvPr>
            <p:ph type="body" idx="1"/>
          </p:nvPr>
        </p:nvSpPr>
        <p:spPr>
          <a:xfrm>
            <a:off x="1206500" y="2245962"/>
            <a:ext cx="9779100" cy="9348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34" name="Google Shape;234;gd5b791412a_0_723"/>
          <p:cNvSpPr txBox="1">
            <a:spLocks noGrp="1"/>
          </p:cNvSpPr>
          <p:nvPr>
            <p:ph type="body" idx="2"/>
          </p:nvPr>
        </p:nvSpPr>
        <p:spPr>
          <a:xfrm>
            <a:off x="1206500" y="4248504"/>
            <a:ext cx="9779100" cy="8256000"/>
          </a:xfrm>
          <a:prstGeom prst="rect">
            <a:avLst/>
          </a:prstGeom>
          <a:noFill/>
          <a:ln>
            <a:noFill/>
          </a:ln>
        </p:spPr>
        <p:txBody>
          <a:bodyPr spcFirstLastPara="1" wrap="square" lIns="50800" tIns="50800" rIns="50800" bIns="50800" anchor="t" anchorCtr="0">
            <a:noAutofit/>
          </a:bodyPr>
          <a:lstStyle>
            <a:lvl1pPr marL="457200" lvl="0" indent="-369189" algn="l">
              <a:lnSpc>
                <a:spcPct val="90000"/>
              </a:lnSpc>
              <a:spcBef>
                <a:spcPts val="4500"/>
              </a:spcBef>
              <a:spcAft>
                <a:spcPts val="0"/>
              </a:spcAft>
              <a:buClr>
                <a:srgbClr val="FFFFFF"/>
              </a:buClr>
              <a:buSzPts val="2214"/>
              <a:buChar char="•"/>
              <a:defRPr/>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35" name="Google Shape;235;gd5b791412a_0_723"/>
          <p:cNvSpPr>
            <a:spLocks noGrp="1"/>
          </p:cNvSpPr>
          <p:nvPr>
            <p:ph type="pic" idx="3"/>
          </p:nvPr>
        </p:nvSpPr>
        <p:spPr>
          <a:xfrm>
            <a:off x="6380200" y="1263848"/>
            <a:ext cx="22529700" cy="11193600"/>
          </a:xfrm>
          <a:prstGeom prst="rect">
            <a:avLst/>
          </a:prstGeom>
          <a:noFill/>
          <a:ln>
            <a:noFill/>
          </a:ln>
        </p:spPr>
      </p:sp>
      <p:sp>
        <p:nvSpPr>
          <p:cNvPr id="236" name="Google Shape;236;gd5b791412a_0_723"/>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2">
    <p:bg>
      <p:bgPr>
        <a:solidFill>
          <a:srgbClr val="000000"/>
        </a:solidFill>
        <a:effectLst/>
      </p:bgPr>
    </p:bg>
    <p:spTree>
      <p:nvGrpSpPr>
        <p:cNvPr id="1" name="Shape 16"/>
        <p:cNvGrpSpPr/>
        <p:nvPr/>
      </p:nvGrpSpPr>
      <p:grpSpPr>
        <a:xfrm>
          <a:off x="0" y="0"/>
          <a:ext cx="0" cy="0"/>
          <a:chOff x="0" y="0"/>
          <a:chExt cx="0" cy="0"/>
        </a:xfrm>
      </p:grpSpPr>
      <p:sp>
        <p:nvSpPr>
          <p:cNvPr id="17" name="Google Shape;17;p37"/>
          <p:cNvSpPr txBox="1">
            <a:spLocks noGrp="1"/>
          </p:cNvSpPr>
          <p:nvPr>
            <p:ph type="body" idx="1"/>
          </p:nvPr>
        </p:nvSpPr>
        <p:spPr>
          <a:xfrm>
            <a:off x="1206497" y="11839047"/>
            <a:ext cx="21971005" cy="636980"/>
          </a:xfrm>
          <a:prstGeom prst="rect">
            <a:avLst/>
          </a:prstGeom>
          <a:noFill/>
          <a:ln>
            <a:noFill/>
          </a:ln>
        </p:spPr>
        <p:txBody>
          <a:bodyPr spcFirstLastPara="1" wrap="square" lIns="45675" tIns="45675" rIns="45675" bIns="45675" anchor="b" anchorCtr="0">
            <a:normAutofit/>
          </a:bodyPr>
          <a:lstStyle>
            <a:lvl1pPr marL="457200" lvl="0" indent="-228600" algn="l">
              <a:lnSpc>
                <a:spcPct val="100000"/>
              </a:lnSpc>
              <a:spcBef>
                <a:spcPts val="0"/>
              </a:spcBef>
              <a:spcAft>
                <a:spcPts val="0"/>
              </a:spcAft>
              <a:buClr>
                <a:srgbClr val="FFFFFF"/>
              </a:buClr>
              <a:buSzPts val="3600"/>
              <a:buFont typeface="Helvetica Neue"/>
              <a:buNone/>
              <a:defRPr sz="3600" b="1">
                <a:solidFill>
                  <a:srgbClr val="FFFFFF"/>
                </a:solidFill>
              </a:defRPr>
            </a:lvl1pPr>
            <a:lvl2pPr marL="914400" lvl="1" indent="-457200" algn="l">
              <a:lnSpc>
                <a:spcPct val="100000"/>
              </a:lnSpc>
              <a:spcBef>
                <a:spcPts val="0"/>
              </a:spcBef>
              <a:spcAft>
                <a:spcPts val="0"/>
              </a:spcAft>
              <a:buClr>
                <a:srgbClr val="FFFFFF"/>
              </a:buClr>
              <a:buSzPts val="3600"/>
              <a:buFont typeface="Helvetica Neue"/>
              <a:buChar char="•"/>
              <a:defRPr sz="3600" b="1">
                <a:solidFill>
                  <a:srgbClr val="FFFFFF"/>
                </a:solidFill>
              </a:defRPr>
            </a:lvl2pPr>
            <a:lvl3pPr marL="1371600" lvl="2" indent="-457200" algn="l">
              <a:lnSpc>
                <a:spcPct val="100000"/>
              </a:lnSpc>
              <a:spcBef>
                <a:spcPts val="0"/>
              </a:spcBef>
              <a:spcAft>
                <a:spcPts val="0"/>
              </a:spcAft>
              <a:buClr>
                <a:srgbClr val="FFFFFF"/>
              </a:buClr>
              <a:buSzPts val="3600"/>
              <a:buFont typeface="Helvetica Neue"/>
              <a:buChar char="•"/>
              <a:defRPr sz="3600" b="1">
                <a:solidFill>
                  <a:srgbClr val="FFFFFF"/>
                </a:solidFill>
              </a:defRPr>
            </a:lvl3pPr>
            <a:lvl4pPr marL="1828800" lvl="3" indent="-457200" algn="l">
              <a:lnSpc>
                <a:spcPct val="100000"/>
              </a:lnSpc>
              <a:spcBef>
                <a:spcPts val="0"/>
              </a:spcBef>
              <a:spcAft>
                <a:spcPts val="0"/>
              </a:spcAft>
              <a:buClr>
                <a:srgbClr val="FFFFFF"/>
              </a:buClr>
              <a:buSzPts val="3600"/>
              <a:buFont typeface="Helvetica Neue"/>
              <a:buChar char="•"/>
              <a:defRPr sz="3600" b="1">
                <a:solidFill>
                  <a:srgbClr val="FFFFFF"/>
                </a:solidFill>
              </a:defRPr>
            </a:lvl4pPr>
            <a:lvl5pPr marL="2286000" lvl="4" indent="-457200" algn="l">
              <a:lnSpc>
                <a:spcPct val="100000"/>
              </a:lnSpc>
              <a:spcBef>
                <a:spcPts val="0"/>
              </a:spcBef>
              <a:spcAft>
                <a:spcPts val="0"/>
              </a:spcAft>
              <a:buClr>
                <a:srgbClr val="FFFFFF"/>
              </a:buClr>
              <a:buSzPts val="3600"/>
              <a:buFont typeface="Helvetica Neue"/>
              <a:buChar char="•"/>
              <a:defRPr sz="3600" b="1">
                <a:solidFill>
                  <a:srgbClr val="FFFFFF"/>
                </a:solidFil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37"/>
          <p:cNvSpPr txBox="1">
            <a:spLocks noGrp="1"/>
          </p:cNvSpPr>
          <p:nvPr>
            <p:ph type="title"/>
          </p:nvPr>
        </p:nvSpPr>
        <p:spPr>
          <a:xfrm>
            <a:off x="1206496" y="2574991"/>
            <a:ext cx="21971005" cy="4648202"/>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1600"/>
              <a:buFont typeface="Helvetica Neue"/>
              <a:buNone/>
              <a:defRPr sz="11600">
                <a:solidFill>
                  <a:srgbClr val="FFFFFF"/>
                </a:solidFil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9" name="Google Shape;19;p37"/>
          <p:cNvSpPr txBox="1">
            <a:spLocks noGrp="1"/>
          </p:cNvSpPr>
          <p:nvPr>
            <p:ph type="body" idx="2"/>
          </p:nvPr>
        </p:nvSpPr>
        <p:spPr>
          <a:xfrm>
            <a:off x="1206500" y="7196865"/>
            <a:ext cx="21971000" cy="190500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0" name="Google Shape;20;p37"/>
          <p:cNvSpPr txBox="1">
            <a:spLocks noGrp="1"/>
          </p:cNvSpPr>
          <p:nvPr>
            <p:ph type="sldNum" idx="12"/>
          </p:nvPr>
        </p:nvSpPr>
        <p:spPr>
          <a:xfrm>
            <a:off x="12007748"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37"/>
        <p:cNvGrpSpPr/>
        <p:nvPr/>
      </p:nvGrpSpPr>
      <p:grpSpPr>
        <a:xfrm>
          <a:off x="0" y="0"/>
          <a:ext cx="0" cy="0"/>
          <a:chOff x="0" y="0"/>
          <a:chExt cx="0" cy="0"/>
        </a:xfrm>
      </p:grpSpPr>
      <p:sp>
        <p:nvSpPr>
          <p:cNvPr id="238" name="Google Shape;238;gd5b791412a_0_729"/>
          <p:cNvSpPr txBox="1">
            <a:spLocks noGrp="1"/>
          </p:cNvSpPr>
          <p:nvPr>
            <p:ph type="title"/>
          </p:nvPr>
        </p:nvSpPr>
        <p:spPr>
          <a:xfrm>
            <a:off x="1206496" y="4533900"/>
            <a:ext cx="21971100" cy="4648200"/>
          </a:xfrm>
          <a:prstGeom prst="rect">
            <a:avLst/>
          </a:prstGeom>
          <a:noFill/>
          <a:ln>
            <a:noFill/>
          </a:ln>
        </p:spPr>
        <p:txBody>
          <a:bodyPr spcFirstLastPara="1" wrap="square" lIns="50800" tIns="50800" rIns="50800" bIns="50800" anchor="ctr" anchorCtr="0">
            <a:noAutofit/>
          </a:bodyPr>
          <a:lstStyle>
            <a:lvl1pPr lvl="0" algn="l">
              <a:lnSpc>
                <a:spcPct val="80000"/>
              </a:lnSpc>
              <a:spcBef>
                <a:spcPts val="0"/>
              </a:spcBef>
              <a:spcAft>
                <a:spcPts val="0"/>
              </a:spcAft>
              <a:buClr>
                <a:srgbClr val="FFFFFF"/>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239" name="Google Shape;239;gd5b791412a_0_729"/>
          <p:cNvSpPr txBox="1">
            <a:spLocks noGrp="1"/>
          </p:cNvSpPr>
          <p:nvPr>
            <p:ph type="sldNum" idx="12"/>
          </p:nvPr>
        </p:nvSpPr>
        <p:spPr>
          <a:xfrm>
            <a:off x="12001499" y="13085233"/>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0"/>
        <p:cNvGrpSpPr/>
        <p:nvPr/>
      </p:nvGrpSpPr>
      <p:grpSpPr>
        <a:xfrm>
          <a:off x="0" y="0"/>
          <a:ext cx="0" cy="0"/>
          <a:chOff x="0" y="0"/>
          <a:chExt cx="0" cy="0"/>
        </a:xfrm>
      </p:grpSpPr>
      <p:sp>
        <p:nvSpPr>
          <p:cNvPr id="241" name="Google Shape;241;gd5b791412a_0_732"/>
          <p:cNvSpPr txBox="1">
            <a:spLocks noGrp="1"/>
          </p:cNvSpPr>
          <p:nvPr>
            <p:ph type="title"/>
          </p:nvPr>
        </p:nvSpPr>
        <p:spPr>
          <a:xfrm>
            <a:off x="1206500" y="952500"/>
            <a:ext cx="21971100" cy="1434900"/>
          </a:xfrm>
          <a:prstGeom prst="rect">
            <a:avLst/>
          </a:prstGeom>
          <a:noFill/>
          <a:ln>
            <a:noFill/>
          </a:ln>
        </p:spPr>
        <p:txBody>
          <a:bodyPr spcFirstLastPara="1" wrap="square" lIns="50800" tIns="50800" rIns="50800" bIns="50800" anchor="t" anchorCtr="0">
            <a:no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242" name="Google Shape;242;gd5b791412a_0_732"/>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43" name="Google Shape;243;gd5b791412a_0_732"/>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44"/>
        <p:cNvGrpSpPr/>
        <p:nvPr/>
      </p:nvGrpSpPr>
      <p:grpSpPr>
        <a:xfrm>
          <a:off x="0" y="0"/>
          <a:ext cx="0" cy="0"/>
          <a:chOff x="0" y="0"/>
          <a:chExt cx="0" cy="0"/>
        </a:xfrm>
      </p:grpSpPr>
      <p:sp>
        <p:nvSpPr>
          <p:cNvPr id="245" name="Google Shape;245;gd5b791412a_0_736"/>
          <p:cNvSpPr txBox="1">
            <a:spLocks noGrp="1"/>
          </p:cNvSpPr>
          <p:nvPr>
            <p:ph type="title"/>
          </p:nvPr>
        </p:nvSpPr>
        <p:spPr>
          <a:xfrm>
            <a:off x="1206500" y="952500"/>
            <a:ext cx="21971100" cy="1435200"/>
          </a:xfrm>
          <a:prstGeom prst="rect">
            <a:avLst/>
          </a:prstGeom>
          <a:noFill/>
          <a:ln>
            <a:noFill/>
          </a:ln>
        </p:spPr>
        <p:txBody>
          <a:bodyPr spcFirstLastPara="1" wrap="square" lIns="50800" tIns="50800" rIns="50800" bIns="50800" anchor="t" anchorCtr="0">
            <a:noAutofit/>
          </a:bodyPr>
          <a:lstStyle>
            <a:lvl1pPr lvl="0" algn="l">
              <a:lnSpc>
                <a:spcPct val="80000"/>
              </a:lnSpc>
              <a:spcBef>
                <a:spcPts val="0"/>
              </a:spcBef>
              <a:spcAft>
                <a:spcPts val="0"/>
              </a:spcAft>
              <a:buClr>
                <a:srgbClr val="FFFFFF"/>
              </a:buClr>
              <a:buSzPts val="1800"/>
              <a:buNone/>
              <a:defRPr/>
            </a:lvl1pPr>
            <a:lvl2pPr lvl="1" algn="l">
              <a:lnSpc>
                <a:spcPct val="80000"/>
              </a:lnSpc>
              <a:spcBef>
                <a:spcPts val="0"/>
              </a:spcBef>
              <a:spcAft>
                <a:spcPts val="0"/>
              </a:spcAft>
              <a:buClr>
                <a:srgbClr val="FFFFFF"/>
              </a:buClr>
              <a:buSzPts val="1800"/>
              <a:buNone/>
              <a:defRPr/>
            </a:lvl2pPr>
            <a:lvl3pPr lvl="2" algn="l">
              <a:lnSpc>
                <a:spcPct val="80000"/>
              </a:lnSpc>
              <a:spcBef>
                <a:spcPts val="0"/>
              </a:spcBef>
              <a:spcAft>
                <a:spcPts val="0"/>
              </a:spcAft>
              <a:buClr>
                <a:srgbClr val="FFFFFF"/>
              </a:buClr>
              <a:buSzPts val="1800"/>
              <a:buNone/>
              <a:defRPr/>
            </a:lvl3pPr>
            <a:lvl4pPr lvl="3" algn="l">
              <a:lnSpc>
                <a:spcPct val="80000"/>
              </a:lnSpc>
              <a:spcBef>
                <a:spcPts val="0"/>
              </a:spcBef>
              <a:spcAft>
                <a:spcPts val="0"/>
              </a:spcAft>
              <a:buClr>
                <a:srgbClr val="FFFFFF"/>
              </a:buClr>
              <a:buSzPts val="1800"/>
              <a:buNone/>
              <a:defRPr/>
            </a:lvl4pPr>
            <a:lvl5pPr lvl="4" algn="l">
              <a:lnSpc>
                <a:spcPct val="80000"/>
              </a:lnSpc>
              <a:spcBef>
                <a:spcPts val="0"/>
              </a:spcBef>
              <a:spcAft>
                <a:spcPts val="0"/>
              </a:spcAft>
              <a:buClr>
                <a:srgbClr val="FFFFFF"/>
              </a:buClr>
              <a:buSzPts val="1800"/>
              <a:buNone/>
              <a:defRPr/>
            </a:lvl5pPr>
            <a:lvl6pPr lvl="5" algn="l">
              <a:lnSpc>
                <a:spcPct val="80000"/>
              </a:lnSpc>
              <a:spcBef>
                <a:spcPts val="0"/>
              </a:spcBef>
              <a:spcAft>
                <a:spcPts val="0"/>
              </a:spcAft>
              <a:buClr>
                <a:srgbClr val="FFFFFF"/>
              </a:buClr>
              <a:buSzPts val="1800"/>
              <a:buNone/>
              <a:defRPr/>
            </a:lvl6pPr>
            <a:lvl7pPr lvl="6" algn="l">
              <a:lnSpc>
                <a:spcPct val="80000"/>
              </a:lnSpc>
              <a:spcBef>
                <a:spcPts val="0"/>
              </a:spcBef>
              <a:spcAft>
                <a:spcPts val="0"/>
              </a:spcAft>
              <a:buClr>
                <a:srgbClr val="FFFFFF"/>
              </a:buClr>
              <a:buSzPts val="1800"/>
              <a:buNone/>
              <a:defRPr/>
            </a:lvl7pPr>
            <a:lvl8pPr lvl="7" algn="l">
              <a:lnSpc>
                <a:spcPct val="80000"/>
              </a:lnSpc>
              <a:spcBef>
                <a:spcPts val="0"/>
              </a:spcBef>
              <a:spcAft>
                <a:spcPts val="0"/>
              </a:spcAft>
              <a:buClr>
                <a:srgbClr val="FFFFFF"/>
              </a:buClr>
              <a:buSzPts val="1800"/>
              <a:buNone/>
              <a:defRPr/>
            </a:lvl8pPr>
            <a:lvl9pPr lvl="8" algn="l">
              <a:lnSpc>
                <a:spcPct val="80000"/>
              </a:lnSpc>
              <a:spcBef>
                <a:spcPts val="0"/>
              </a:spcBef>
              <a:spcAft>
                <a:spcPts val="0"/>
              </a:spcAft>
              <a:buClr>
                <a:srgbClr val="FFFFFF"/>
              </a:buClr>
              <a:buSzPts val="1800"/>
              <a:buNone/>
              <a:defRPr/>
            </a:lvl9pPr>
          </a:lstStyle>
          <a:p>
            <a:endParaRPr/>
          </a:p>
        </p:txBody>
      </p:sp>
      <p:sp>
        <p:nvSpPr>
          <p:cNvPr id="246" name="Google Shape;246;gd5b791412a_0_736"/>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47" name="Google Shape;247;gd5b791412a_0_736"/>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1800"/>
              </a:spcBef>
              <a:spcAft>
                <a:spcPts val="0"/>
              </a:spcAft>
              <a:buClr>
                <a:srgbClr val="FFFFFF"/>
              </a:buClr>
              <a:buSzPts val="5500"/>
              <a:buFont typeface="Helvetica Neue"/>
              <a:buNone/>
              <a:defRPr sz="5500"/>
            </a:lvl1pPr>
            <a:lvl2pPr marL="914400" lvl="1" indent="-228600" algn="l">
              <a:lnSpc>
                <a:spcPct val="100000"/>
              </a:lnSpc>
              <a:spcBef>
                <a:spcPts val="1800"/>
              </a:spcBef>
              <a:spcAft>
                <a:spcPts val="0"/>
              </a:spcAft>
              <a:buClr>
                <a:srgbClr val="FFFFFF"/>
              </a:buClr>
              <a:buSzPts val="5500"/>
              <a:buFont typeface="Helvetica Neue"/>
              <a:buNone/>
              <a:defRPr sz="5500"/>
            </a:lvl2pPr>
            <a:lvl3pPr marL="1371600" lvl="2" indent="-228600" algn="l">
              <a:lnSpc>
                <a:spcPct val="100000"/>
              </a:lnSpc>
              <a:spcBef>
                <a:spcPts val="1800"/>
              </a:spcBef>
              <a:spcAft>
                <a:spcPts val="0"/>
              </a:spcAft>
              <a:buClr>
                <a:srgbClr val="FFFFFF"/>
              </a:buClr>
              <a:buSzPts val="5500"/>
              <a:buFont typeface="Helvetica Neue"/>
              <a:buNone/>
              <a:defRPr sz="5500"/>
            </a:lvl3pPr>
            <a:lvl4pPr marL="1828800" lvl="3" indent="-228600" algn="l">
              <a:lnSpc>
                <a:spcPct val="100000"/>
              </a:lnSpc>
              <a:spcBef>
                <a:spcPts val="1800"/>
              </a:spcBef>
              <a:spcAft>
                <a:spcPts val="0"/>
              </a:spcAft>
              <a:buClr>
                <a:srgbClr val="FFFFFF"/>
              </a:buClr>
              <a:buSzPts val="5500"/>
              <a:buFont typeface="Helvetica Neue"/>
              <a:buNone/>
              <a:defRPr sz="5500"/>
            </a:lvl4pPr>
            <a:lvl5pPr marL="2286000" lvl="4" indent="-228600" algn="l">
              <a:lnSpc>
                <a:spcPct val="100000"/>
              </a:lnSpc>
              <a:spcBef>
                <a:spcPts val="1800"/>
              </a:spcBef>
              <a:spcAft>
                <a:spcPts val="0"/>
              </a:spcAft>
              <a:buClr>
                <a:srgbClr val="FFFFFF"/>
              </a:buClr>
              <a:buSzPts val="5500"/>
              <a:buFont typeface="Helvetica Neue"/>
              <a:buNone/>
              <a:defRPr sz="5500"/>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48" name="Google Shape;248;gd5b791412a_0_736"/>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249"/>
        <p:cNvGrpSpPr/>
        <p:nvPr/>
      </p:nvGrpSpPr>
      <p:grpSpPr>
        <a:xfrm>
          <a:off x="0" y="0"/>
          <a:ext cx="0" cy="0"/>
          <a:chOff x="0" y="0"/>
          <a:chExt cx="0" cy="0"/>
        </a:xfrm>
      </p:grpSpPr>
      <p:sp>
        <p:nvSpPr>
          <p:cNvPr id="250" name="Google Shape;250;gd5b791412a_0_741"/>
          <p:cNvSpPr txBox="1">
            <a:spLocks noGrp="1"/>
          </p:cNvSpPr>
          <p:nvPr>
            <p:ph type="body" idx="1"/>
          </p:nvPr>
        </p:nvSpPr>
        <p:spPr>
          <a:xfrm>
            <a:off x="1206500" y="4920843"/>
            <a:ext cx="21971100" cy="3874200"/>
          </a:xfrm>
          <a:prstGeom prst="rect">
            <a:avLst/>
          </a:prstGeom>
          <a:noFill/>
          <a:ln>
            <a:noFill/>
          </a:ln>
        </p:spPr>
        <p:txBody>
          <a:bodyPr spcFirstLastPara="1" wrap="square" lIns="50800" tIns="50800" rIns="50800" bIns="50800" anchor="ctr" anchorCtr="0">
            <a:noAutofit/>
          </a:bodyPr>
          <a:lstStyle>
            <a:lvl1pPr marL="457200" lvl="0"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51" name="Google Shape;251;gd5b791412a_0_741"/>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252"/>
        <p:cNvGrpSpPr/>
        <p:nvPr/>
      </p:nvGrpSpPr>
      <p:grpSpPr>
        <a:xfrm>
          <a:off x="0" y="0"/>
          <a:ext cx="0" cy="0"/>
          <a:chOff x="0" y="0"/>
          <a:chExt cx="0" cy="0"/>
        </a:xfrm>
      </p:grpSpPr>
      <p:sp>
        <p:nvSpPr>
          <p:cNvPr id="253" name="Google Shape;253;gd5b791412a_0_744"/>
          <p:cNvSpPr txBox="1">
            <a:spLocks noGrp="1"/>
          </p:cNvSpPr>
          <p:nvPr>
            <p:ph type="body" idx="1"/>
          </p:nvPr>
        </p:nvSpPr>
        <p:spPr>
          <a:xfrm>
            <a:off x="1206500" y="8262180"/>
            <a:ext cx="21971100" cy="934800"/>
          </a:xfrm>
          <a:prstGeom prst="rect">
            <a:avLst/>
          </a:prstGeom>
          <a:noFill/>
          <a:ln>
            <a:noFill/>
          </a:ln>
        </p:spPr>
        <p:txBody>
          <a:bodyPr spcFirstLastPara="1" wrap="square" lIns="45700" tIns="45700" rIns="45700" bIns="45700" anchor="t" anchorCtr="0">
            <a:noAutofit/>
          </a:bodyPr>
          <a:lstStyle>
            <a:lvl1pPr marL="457200" lvl="0" indent="-228600" algn="ctr">
              <a:lnSpc>
                <a:spcPct val="100000"/>
              </a:lnSpc>
              <a:spcBef>
                <a:spcPts val="0"/>
              </a:spcBef>
              <a:spcAft>
                <a:spcPts val="0"/>
              </a:spcAft>
              <a:buClr>
                <a:srgbClr val="FFFFFF"/>
              </a:buClr>
              <a:buSzPts val="5500"/>
              <a:buFont typeface="Helvetica Neue"/>
              <a:buNone/>
              <a:defRPr sz="55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54" name="Google Shape;254;gd5b791412a_0_744"/>
          <p:cNvSpPr txBox="1">
            <a:spLocks noGrp="1"/>
          </p:cNvSpPr>
          <p:nvPr>
            <p:ph type="body" idx="2"/>
          </p:nvPr>
        </p:nvSpPr>
        <p:spPr>
          <a:xfrm>
            <a:off x="1206500" y="935258"/>
            <a:ext cx="21971100" cy="7359000"/>
          </a:xfrm>
          <a:prstGeom prst="rect">
            <a:avLst/>
          </a:prstGeom>
          <a:noFill/>
          <a:ln>
            <a:noFill/>
          </a:ln>
        </p:spPr>
        <p:txBody>
          <a:bodyPr spcFirstLastPara="1" wrap="square" lIns="50800" tIns="50800" rIns="50800" bIns="50800" anchor="b" anchorCtr="0">
            <a:noAutofit/>
          </a:bodyPr>
          <a:lstStyle>
            <a:lvl1pPr marL="457200" lvl="0" indent="-228600" algn="ctr">
              <a:lnSpc>
                <a:spcPct val="80000"/>
              </a:lnSpc>
              <a:spcBef>
                <a:spcPts val="0"/>
              </a:spcBef>
              <a:spcAft>
                <a:spcPts val="0"/>
              </a:spcAft>
              <a:buClr>
                <a:srgbClr val="FFFFFF"/>
              </a:buClr>
              <a:buSzPts val="25000"/>
              <a:buFont typeface="Helvetica Neue"/>
              <a:buNone/>
              <a:defRPr sz="25000" b="1"/>
            </a:lvl1pPr>
            <a:lvl2pPr marL="914400" lvl="1" indent="-228600" algn="ctr">
              <a:lnSpc>
                <a:spcPct val="80000"/>
              </a:lnSpc>
              <a:spcBef>
                <a:spcPts val="0"/>
              </a:spcBef>
              <a:spcAft>
                <a:spcPts val="0"/>
              </a:spcAft>
              <a:buClr>
                <a:srgbClr val="FFFFFF"/>
              </a:buClr>
              <a:buSzPts val="25000"/>
              <a:buFont typeface="Helvetica Neue"/>
              <a:buNone/>
              <a:defRPr sz="25000" b="1"/>
            </a:lvl2pPr>
            <a:lvl3pPr marL="1371600" lvl="2" indent="-228600" algn="ctr">
              <a:lnSpc>
                <a:spcPct val="80000"/>
              </a:lnSpc>
              <a:spcBef>
                <a:spcPts val="0"/>
              </a:spcBef>
              <a:spcAft>
                <a:spcPts val="0"/>
              </a:spcAft>
              <a:buClr>
                <a:srgbClr val="FFFFFF"/>
              </a:buClr>
              <a:buSzPts val="25000"/>
              <a:buFont typeface="Helvetica Neue"/>
              <a:buNone/>
              <a:defRPr sz="25000" b="1"/>
            </a:lvl3pPr>
            <a:lvl4pPr marL="1828800" lvl="3" indent="-228600" algn="ctr">
              <a:lnSpc>
                <a:spcPct val="80000"/>
              </a:lnSpc>
              <a:spcBef>
                <a:spcPts val="0"/>
              </a:spcBef>
              <a:spcAft>
                <a:spcPts val="0"/>
              </a:spcAft>
              <a:buClr>
                <a:srgbClr val="FFFFFF"/>
              </a:buClr>
              <a:buSzPts val="25000"/>
              <a:buFont typeface="Helvetica Neue"/>
              <a:buNone/>
              <a:defRPr sz="25000" b="1"/>
            </a:lvl4pPr>
            <a:lvl5pPr marL="2286000" lvl="4" indent="-228600" algn="ctr">
              <a:lnSpc>
                <a:spcPct val="80000"/>
              </a:lnSpc>
              <a:spcBef>
                <a:spcPts val="0"/>
              </a:spcBef>
              <a:spcAft>
                <a:spcPts val="0"/>
              </a:spcAft>
              <a:buClr>
                <a:srgbClr val="FFFFFF"/>
              </a:buClr>
              <a:buSzPts val="25000"/>
              <a:buFont typeface="Helvetica Neue"/>
              <a:buNone/>
              <a:defRPr sz="25000" b="1"/>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55" name="Google Shape;255;gd5b791412a_0_744"/>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6"/>
        <p:cNvGrpSpPr/>
        <p:nvPr/>
      </p:nvGrpSpPr>
      <p:grpSpPr>
        <a:xfrm>
          <a:off x="0" y="0"/>
          <a:ext cx="0" cy="0"/>
          <a:chOff x="0" y="0"/>
          <a:chExt cx="0" cy="0"/>
        </a:xfrm>
      </p:grpSpPr>
      <p:sp>
        <p:nvSpPr>
          <p:cNvPr id="257" name="Google Shape;257;gd5b791412a_0_748"/>
          <p:cNvSpPr txBox="1">
            <a:spLocks noGrp="1"/>
          </p:cNvSpPr>
          <p:nvPr>
            <p:ph type="body" idx="1"/>
          </p:nvPr>
        </p:nvSpPr>
        <p:spPr>
          <a:xfrm>
            <a:off x="2480825" y="10675453"/>
            <a:ext cx="20149200" cy="6369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0"/>
              </a:spcBef>
              <a:spcAft>
                <a:spcPts val="0"/>
              </a:spcAft>
              <a:buClr>
                <a:srgbClr val="FFFFFF"/>
              </a:buClr>
              <a:buSzPts val="3600"/>
              <a:buFont typeface="Helvetica Neue"/>
              <a:buNone/>
              <a:defRPr sz="3600" b="1"/>
            </a:lvl1pPr>
            <a:lvl2pPr marL="914400" lvl="1" indent="-369189" algn="l">
              <a:lnSpc>
                <a:spcPct val="90000"/>
              </a:lnSpc>
              <a:spcBef>
                <a:spcPts val="4500"/>
              </a:spcBef>
              <a:spcAft>
                <a:spcPts val="0"/>
              </a:spcAft>
              <a:buClr>
                <a:srgbClr val="FFFFFF"/>
              </a:buClr>
              <a:buSzPts val="2214"/>
              <a:buChar char="•"/>
              <a:defRPr/>
            </a:lvl2pPr>
            <a:lvl3pPr marL="1371600" lvl="2" indent="-369189" algn="l">
              <a:lnSpc>
                <a:spcPct val="90000"/>
              </a:lnSpc>
              <a:spcBef>
                <a:spcPts val="4500"/>
              </a:spcBef>
              <a:spcAft>
                <a:spcPts val="0"/>
              </a:spcAft>
              <a:buClr>
                <a:srgbClr val="FFFFFF"/>
              </a:buClr>
              <a:buSzPts val="2214"/>
              <a:buChar char="•"/>
              <a:defRPr/>
            </a:lvl3pPr>
            <a:lvl4pPr marL="1828800" lvl="3" indent="-369189" algn="l">
              <a:lnSpc>
                <a:spcPct val="90000"/>
              </a:lnSpc>
              <a:spcBef>
                <a:spcPts val="4500"/>
              </a:spcBef>
              <a:spcAft>
                <a:spcPts val="0"/>
              </a:spcAft>
              <a:buClr>
                <a:srgbClr val="FFFFFF"/>
              </a:buClr>
              <a:buSzPts val="2214"/>
              <a:buChar char="•"/>
              <a:defRPr/>
            </a:lvl4pPr>
            <a:lvl5pPr marL="2286000" lvl="4" indent="-369189" algn="l">
              <a:lnSpc>
                <a:spcPct val="90000"/>
              </a:lnSpc>
              <a:spcBef>
                <a:spcPts val="4500"/>
              </a:spcBef>
              <a:spcAft>
                <a:spcPts val="0"/>
              </a:spcAft>
              <a:buClr>
                <a:srgbClr val="FFFFFF"/>
              </a:buClr>
              <a:buSzPts val="2214"/>
              <a:buChar char="•"/>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58" name="Google Shape;258;gd5b791412a_0_748"/>
          <p:cNvSpPr txBox="1">
            <a:spLocks noGrp="1"/>
          </p:cNvSpPr>
          <p:nvPr>
            <p:ph type="body" idx="2"/>
          </p:nvPr>
        </p:nvSpPr>
        <p:spPr>
          <a:xfrm>
            <a:off x="1753923" y="4939860"/>
            <a:ext cx="20876101" cy="3836400"/>
          </a:xfrm>
          <a:prstGeom prst="rect">
            <a:avLst/>
          </a:prstGeom>
          <a:noFill/>
          <a:ln>
            <a:noFill/>
          </a:ln>
        </p:spPr>
        <p:txBody>
          <a:bodyPr spcFirstLastPara="1" wrap="square" lIns="50800" tIns="50800" rIns="50800" bIns="50800" anchor="ctr" anchorCtr="0">
            <a:noAutofit/>
          </a:bodyPr>
          <a:lstStyle>
            <a:lvl1pPr marL="457200" lvl="0"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FFFFFF"/>
              </a:buClr>
              <a:buSzPts val="2214"/>
              <a:buChar char="•"/>
              <a:defRPr/>
            </a:lvl6pPr>
            <a:lvl7pPr marL="3200400" lvl="6" indent="-369189" algn="l">
              <a:lnSpc>
                <a:spcPct val="90000"/>
              </a:lnSpc>
              <a:spcBef>
                <a:spcPts val="4500"/>
              </a:spcBef>
              <a:spcAft>
                <a:spcPts val="0"/>
              </a:spcAft>
              <a:buClr>
                <a:srgbClr val="FFFFFF"/>
              </a:buClr>
              <a:buSzPts val="2214"/>
              <a:buChar char="•"/>
              <a:defRPr/>
            </a:lvl7pPr>
            <a:lvl8pPr marL="3657600" lvl="7" indent="-369189" algn="l">
              <a:lnSpc>
                <a:spcPct val="90000"/>
              </a:lnSpc>
              <a:spcBef>
                <a:spcPts val="4500"/>
              </a:spcBef>
              <a:spcAft>
                <a:spcPts val="0"/>
              </a:spcAft>
              <a:buClr>
                <a:srgbClr val="FFFFFF"/>
              </a:buClr>
              <a:buSzPts val="2214"/>
              <a:buChar char="•"/>
              <a:defRPr/>
            </a:lvl8pPr>
            <a:lvl9pPr marL="4114800" lvl="8" indent="-369189" algn="l">
              <a:lnSpc>
                <a:spcPct val="90000"/>
              </a:lnSpc>
              <a:spcBef>
                <a:spcPts val="4500"/>
              </a:spcBef>
              <a:spcAft>
                <a:spcPts val="0"/>
              </a:spcAft>
              <a:buClr>
                <a:srgbClr val="FFFFFF"/>
              </a:buClr>
              <a:buSzPts val="2214"/>
              <a:buChar char="•"/>
              <a:defRPr/>
            </a:lvl9pPr>
          </a:lstStyle>
          <a:p>
            <a:endParaRPr/>
          </a:p>
        </p:txBody>
      </p:sp>
      <p:sp>
        <p:nvSpPr>
          <p:cNvPr id="259" name="Google Shape;259;gd5b791412a_0_748"/>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260"/>
        <p:cNvGrpSpPr/>
        <p:nvPr/>
      </p:nvGrpSpPr>
      <p:grpSpPr>
        <a:xfrm>
          <a:off x="0" y="0"/>
          <a:ext cx="0" cy="0"/>
          <a:chOff x="0" y="0"/>
          <a:chExt cx="0" cy="0"/>
        </a:xfrm>
      </p:grpSpPr>
      <p:sp>
        <p:nvSpPr>
          <p:cNvPr id="261" name="Google Shape;261;gd5b791412a_0_752"/>
          <p:cNvSpPr>
            <a:spLocks noGrp="1"/>
          </p:cNvSpPr>
          <p:nvPr>
            <p:ph type="pic" idx="2"/>
          </p:nvPr>
        </p:nvSpPr>
        <p:spPr>
          <a:xfrm>
            <a:off x="15430500" y="7085409"/>
            <a:ext cx="8127900" cy="5410200"/>
          </a:xfrm>
          <a:prstGeom prst="rect">
            <a:avLst/>
          </a:prstGeom>
          <a:noFill/>
          <a:ln>
            <a:noFill/>
          </a:ln>
        </p:spPr>
      </p:sp>
      <p:sp>
        <p:nvSpPr>
          <p:cNvPr id="262" name="Google Shape;262;gd5b791412a_0_752"/>
          <p:cNvSpPr>
            <a:spLocks noGrp="1"/>
          </p:cNvSpPr>
          <p:nvPr>
            <p:ph type="pic" idx="3"/>
          </p:nvPr>
        </p:nvSpPr>
        <p:spPr>
          <a:xfrm>
            <a:off x="-2933700" y="1270000"/>
            <a:ext cx="22699200" cy="11277600"/>
          </a:xfrm>
          <a:prstGeom prst="rect">
            <a:avLst/>
          </a:prstGeom>
          <a:noFill/>
          <a:ln>
            <a:noFill/>
          </a:ln>
        </p:spPr>
      </p:sp>
      <p:sp>
        <p:nvSpPr>
          <p:cNvPr id="263" name="Google Shape;263;gd5b791412a_0_752"/>
          <p:cNvSpPr>
            <a:spLocks noGrp="1"/>
          </p:cNvSpPr>
          <p:nvPr>
            <p:ph type="pic" idx="4"/>
          </p:nvPr>
        </p:nvSpPr>
        <p:spPr>
          <a:xfrm>
            <a:off x="15430500" y="1270000"/>
            <a:ext cx="8127900" cy="5410200"/>
          </a:xfrm>
          <a:prstGeom prst="rect">
            <a:avLst/>
          </a:prstGeom>
          <a:noFill/>
          <a:ln>
            <a:noFill/>
          </a:ln>
        </p:spPr>
      </p:sp>
      <p:sp>
        <p:nvSpPr>
          <p:cNvPr id="264" name="Google Shape;264;gd5b791412a_0_752"/>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265"/>
        <p:cNvGrpSpPr/>
        <p:nvPr/>
      </p:nvGrpSpPr>
      <p:grpSpPr>
        <a:xfrm>
          <a:off x="0" y="0"/>
          <a:ext cx="0" cy="0"/>
          <a:chOff x="0" y="0"/>
          <a:chExt cx="0" cy="0"/>
        </a:xfrm>
      </p:grpSpPr>
      <p:sp>
        <p:nvSpPr>
          <p:cNvPr id="266" name="Google Shape;266;gd5b791412a_0_757"/>
          <p:cNvSpPr>
            <a:spLocks noGrp="1"/>
          </p:cNvSpPr>
          <p:nvPr>
            <p:ph type="pic" idx="2"/>
          </p:nvPr>
        </p:nvSpPr>
        <p:spPr>
          <a:xfrm>
            <a:off x="-1511300" y="-3721100"/>
            <a:ext cx="28511401" cy="19030200"/>
          </a:xfrm>
          <a:prstGeom prst="rect">
            <a:avLst/>
          </a:prstGeom>
          <a:noFill/>
          <a:ln>
            <a:noFill/>
          </a:ln>
        </p:spPr>
      </p:sp>
      <p:sp>
        <p:nvSpPr>
          <p:cNvPr id="267" name="Google Shape;267;gd5b791412a_0_757"/>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9"/>
        <p:cNvGrpSpPr/>
        <p:nvPr/>
      </p:nvGrpSpPr>
      <p:grpSpPr>
        <a:xfrm>
          <a:off x="0" y="0"/>
          <a:ext cx="0" cy="0"/>
          <a:chOff x="0" y="0"/>
          <a:chExt cx="0" cy="0"/>
        </a:xfrm>
      </p:grpSpPr>
      <p:sp>
        <p:nvSpPr>
          <p:cNvPr id="340" name="Google Shape;340;g1183c28fde6_0_739"/>
          <p:cNvSpPr txBox="1">
            <a:spLocks noGrp="1"/>
          </p:cNvSpPr>
          <p:nvPr>
            <p:ph type="body" idx="1"/>
          </p:nvPr>
        </p:nvSpPr>
        <p:spPr>
          <a:xfrm>
            <a:off x="1206498" y="11839048"/>
            <a:ext cx="21971100" cy="636900"/>
          </a:xfrm>
          <a:prstGeom prst="rect">
            <a:avLst/>
          </a:prstGeom>
          <a:noFill/>
          <a:ln>
            <a:noFill/>
          </a:ln>
        </p:spPr>
        <p:txBody>
          <a:bodyPr spcFirstLastPara="1" wrap="square" lIns="45700" tIns="45700" rIns="45700" bIns="45700" anchor="b"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41" name="Google Shape;341;g1183c28fde6_0_739"/>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1600"/>
              <a:buFont typeface="Helvetica Neue"/>
              <a:buNone/>
              <a:defRPr sz="11600"/>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42" name="Google Shape;342;g1183c28fde6_0_739"/>
          <p:cNvSpPr txBox="1">
            <a:spLocks noGrp="1"/>
          </p:cNvSpPr>
          <p:nvPr>
            <p:ph type="body" idx="2"/>
          </p:nvPr>
        </p:nvSpPr>
        <p:spPr>
          <a:xfrm>
            <a:off x="1206500" y="7196865"/>
            <a:ext cx="21971100" cy="1905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228600" algn="l" rtl="0">
              <a:lnSpc>
                <a:spcPct val="100000"/>
              </a:lnSpc>
              <a:spcBef>
                <a:spcPts val="0"/>
              </a:spcBef>
              <a:spcAft>
                <a:spcPts val="0"/>
              </a:spcAft>
              <a:buClr>
                <a:srgbClr val="FFFFFF"/>
              </a:buClr>
              <a:buSzPts val="5500"/>
              <a:buFont typeface="Helvetica Neue"/>
              <a:buNone/>
              <a:defRPr sz="5500" b="1"/>
            </a:lvl2pPr>
            <a:lvl3pPr marL="1371600" lvl="2" indent="-228600" algn="l" rtl="0">
              <a:lnSpc>
                <a:spcPct val="100000"/>
              </a:lnSpc>
              <a:spcBef>
                <a:spcPts val="0"/>
              </a:spcBef>
              <a:spcAft>
                <a:spcPts val="0"/>
              </a:spcAft>
              <a:buClr>
                <a:srgbClr val="FFFFFF"/>
              </a:buClr>
              <a:buSzPts val="5500"/>
              <a:buFont typeface="Helvetica Neue"/>
              <a:buNone/>
              <a:defRPr sz="5500" b="1"/>
            </a:lvl3pPr>
            <a:lvl4pPr marL="1828800" lvl="3" indent="-228600" algn="l" rtl="0">
              <a:lnSpc>
                <a:spcPct val="100000"/>
              </a:lnSpc>
              <a:spcBef>
                <a:spcPts val="0"/>
              </a:spcBef>
              <a:spcAft>
                <a:spcPts val="0"/>
              </a:spcAft>
              <a:buClr>
                <a:srgbClr val="FFFFFF"/>
              </a:buClr>
              <a:buSzPts val="5500"/>
              <a:buFont typeface="Helvetica Neue"/>
              <a:buNone/>
              <a:defRPr sz="5500" b="1"/>
            </a:lvl4pPr>
            <a:lvl5pPr marL="2286000" lvl="4" indent="-228600" algn="l" rtl="0">
              <a:lnSpc>
                <a:spcPct val="100000"/>
              </a:lnSpc>
              <a:spcBef>
                <a:spcPts val="0"/>
              </a:spcBef>
              <a:spcAft>
                <a:spcPts val="0"/>
              </a:spcAft>
              <a:buClr>
                <a:srgbClr val="FFFFFF"/>
              </a:buClr>
              <a:buSzPts val="5500"/>
              <a:buFont typeface="Helvetica Neue"/>
              <a:buNone/>
              <a:defRPr sz="55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43" name="Google Shape;343;g1183c28fde6_0_739"/>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344"/>
        <p:cNvGrpSpPr/>
        <p:nvPr/>
      </p:nvGrpSpPr>
      <p:grpSpPr>
        <a:xfrm>
          <a:off x="0" y="0"/>
          <a:ext cx="0" cy="0"/>
          <a:chOff x="0" y="0"/>
          <a:chExt cx="0" cy="0"/>
        </a:xfrm>
      </p:grpSpPr>
      <p:sp>
        <p:nvSpPr>
          <p:cNvPr id="345" name="Google Shape;345;g1183c28fde6_0_74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Center Dark" type="tx">
  <p:cSld name="TITLE_AND_BODY">
    <p:bg>
      <p:bgPr>
        <a:solidFill>
          <a:srgbClr val="141820"/>
        </a:solidFill>
        <a:effectLst/>
      </p:bgPr>
    </p:bg>
    <p:spTree>
      <p:nvGrpSpPr>
        <p:cNvPr id="1" name="Shape 21"/>
        <p:cNvGrpSpPr/>
        <p:nvPr/>
      </p:nvGrpSpPr>
      <p:grpSpPr>
        <a:xfrm>
          <a:off x="0" y="0"/>
          <a:ext cx="0" cy="0"/>
          <a:chOff x="0" y="0"/>
          <a:chExt cx="0" cy="0"/>
        </a:xfrm>
      </p:grpSpPr>
      <p:sp>
        <p:nvSpPr>
          <p:cNvPr id="22" name="Google Shape;22;p36"/>
          <p:cNvSpPr/>
          <p:nvPr/>
        </p:nvSpPr>
        <p:spPr>
          <a:xfrm rot="-2700000">
            <a:off x="-2019167" y="-28593"/>
            <a:ext cx="7016067" cy="1270001"/>
          </a:xfrm>
          <a:prstGeom prst="rect">
            <a:avLst/>
          </a:prstGeom>
          <a:solidFill>
            <a:srgbClr val="C92D3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3" name="Google Shape;23;p36"/>
          <p:cNvSpPr/>
          <p:nvPr/>
        </p:nvSpPr>
        <p:spPr>
          <a:xfrm rot="-2700000">
            <a:off x="14324854" y="14461999"/>
            <a:ext cx="12795822" cy="49067"/>
          </a:xfrm>
          <a:prstGeom prst="rect">
            <a:avLst/>
          </a:prstGeom>
          <a:solidFill>
            <a:srgbClr val="4B9291">
              <a:alpha val="50588"/>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 name="Google Shape;24;p36"/>
          <p:cNvSpPr/>
          <p:nvPr/>
        </p:nvSpPr>
        <p:spPr>
          <a:xfrm rot="-8100000">
            <a:off x="-2396976" y="11675366"/>
            <a:ext cx="5333558" cy="2665527"/>
          </a:xfrm>
          <a:prstGeom prst="rect">
            <a:avLst/>
          </a:prstGeom>
          <a:solidFill>
            <a:srgbClr val="ECE4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 name="Google Shape;25;p36"/>
          <p:cNvSpPr/>
          <p:nvPr/>
        </p:nvSpPr>
        <p:spPr>
          <a:xfrm rot="-2700000">
            <a:off x="-11333947" y="946246"/>
            <a:ext cx="12013368" cy="19562171"/>
          </a:xfrm>
          <a:prstGeom prst="roundRect">
            <a:avLst>
              <a:gd name="adj" fmla="val 28923"/>
            </a:avLst>
          </a:prstGeom>
          <a:solidFill>
            <a:srgbClr val="D5D5D5">
              <a:alpha val="6274"/>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6" name="Google Shape;26;p3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800">
              <a:latin typeface="Helvetica Neue"/>
              <a:ea typeface="Helvetica Neue"/>
              <a:cs typeface="Helvetica Neue"/>
              <a:sym typeface="Helvetica Neue"/>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mp; Bullets">
  <p:cSld name="Title &amp; Bullets">
    <p:bg>
      <p:bgPr>
        <a:solidFill>
          <a:srgbClr val="FFFFFF"/>
        </a:solidFill>
        <a:effectLst/>
      </p:bgPr>
    </p:bg>
    <p:spTree>
      <p:nvGrpSpPr>
        <p:cNvPr id="1" name="Shape 346"/>
        <p:cNvGrpSpPr/>
        <p:nvPr/>
      </p:nvGrpSpPr>
      <p:grpSpPr>
        <a:xfrm>
          <a:off x="0" y="0"/>
          <a:ext cx="0" cy="0"/>
          <a:chOff x="0" y="0"/>
          <a:chExt cx="0" cy="0"/>
        </a:xfrm>
      </p:grpSpPr>
      <p:sp>
        <p:nvSpPr>
          <p:cNvPr id="347" name="Google Shape;347;g1183c28fde6_0_746"/>
          <p:cNvSpPr txBox="1">
            <a:spLocks noGrp="1"/>
          </p:cNvSpPr>
          <p:nvPr>
            <p:ph type="title"/>
          </p:nvPr>
        </p:nvSpPr>
        <p:spPr>
          <a:xfrm>
            <a:off x="2569633" y="728133"/>
            <a:ext cx="21005700" cy="2286000"/>
          </a:xfrm>
          <a:prstGeom prst="rect">
            <a:avLst/>
          </a:prstGeom>
          <a:noFill/>
          <a:ln>
            <a:noFill/>
          </a:ln>
        </p:spPr>
        <p:txBody>
          <a:bodyPr spcFirstLastPara="1" wrap="square" lIns="50800" tIns="50800" rIns="50800" bIns="50800" anchor="t" anchorCtr="0">
            <a:normAutofit/>
          </a:bodyPr>
          <a:lstStyle>
            <a:lvl1pPr lvl="0" algn="r" rtl="0">
              <a:lnSpc>
                <a:spcPct val="100000"/>
              </a:lnSpc>
              <a:spcBef>
                <a:spcPts val="0"/>
              </a:spcBef>
              <a:spcAft>
                <a:spcPts val="0"/>
              </a:spcAft>
              <a:buClr>
                <a:srgbClr val="141820"/>
              </a:buClr>
              <a:buSzPts val="9600"/>
              <a:buFont typeface="Arial"/>
              <a:buNone/>
              <a:defRPr sz="9600" b="0" cap="none">
                <a:solidFill>
                  <a:srgbClr val="141820"/>
                </a:solidFill>
                <a:latin typeface="Arial"/>
                <a:ea typeface="Arial"/>
                <a:cs typeface="Arial"/>
                <a:sym typeface="Arial"/>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48" name="Google Shape;348;g1183c28fde6_0_746"/>
          <p:cNvSpPr txBox="1">
            <a:spLocks noGrp="1"/>
          </p:cNvSpPr>
          <p:nvPr>
            <p:ph type="body" idx="1"/>
          </p:nvPr>
        </p:nvSpPr>
        <p:spPr>
          <a:xfrm>
            <a:off x="452966" y="3759200"/>
            <a:ext cx="9325500" cy="92964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1pPr>
            <a:lvl2pPr marL="914400" lvl="1"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2pPr>
            <a:lvl3pPr marL="1371600" lvl="2"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3pPr>
            <a:lvl4pPr marL="1828800" lvl="3"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4pPr>
            <a:lvl5pPr marL="2286000" lvl="4" indent="-228600" algn="l" rtl="0">
              <a:lnSpc>
                <a:spcPct val="100000"/>
              </a:lnSpc>
              <a:spcBef>
                <a:spcPts val="800"/>
              </a:spcBef>
              <a:spcAft>
                <a:spcPts val="0"/>
              </a:spcAft>
              <a:buClr>
                <a:srgbClr val="141820"/>
              </a:buClr>
              <a:buSzPts val="2400"/>
              <a:buFont typeface="Arial"/>
              <a:buNone/>
              <a:defRPr sz="2400">
                <a:solidFill>
                  <a:srgbClr val="141820"/>
                </a:solidFill>
                <a:latin typeface="Arial"/>
                <a:ea typeface="Arial"/>
                <a:cs typeface="Arial"/>
                <a:sym typeface="Arial"/>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49" name="Google Shape;349;g1183c28fde6_0_746"/>
          <p:cNvSpPr/>
          <p:nvPr/>
        </p:nvSpPr>
        <p:spPr>
          <a:xfrm rot="-331630">
            <a:off x="-7687760" y="-2548815"/>
            <a:ext cx="34436006" cy="3594511"/>
          </a:xfrm>
          <a:prstGeom prst="rect">
            <a:avLst/>
          </a:prstGeom>
          <a:solidFill>
            <a:srgbClr val="ECE4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50" name="Google Shape;350;g1183c28fde6_0_746"/>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80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p:cSld name="Title">
    <p:bg>
      <p:bgPr>
        <a:solidFill>
          <a:srgbClr val="FFFFFF"/>
        </a:solidFill>
        <a:effectLst/>
      </p:bgPr>
    </p:bg>
    <p:spTree>
      <p:nvGrpSpPr>
        <p:cNvPr id="1" name="Shape 351"/>
        <p:cNvGrpSpPr/>
        <p:nvPr/>
      </p:nvGrpSpPr>
      <p:grpSpPr>
        <a:xfrm>
          <a:off x="0" y="0"/>
          <a:ext cx="0" cy="0"/>
          <a:chOff x="0" y="0"/>
          <a:chExt cx="0" cy="0"/>
        </a:xfrm>
      </p:grpSpPr>
      <p:sp>
        <p:nvSpPr>
          <p:cNvPr id="352" name="Google Shape;352;g1183c28fde6_0_751"/>
          <p:cNvSpPr txBox="1">
            <a:spLocks noGrp="1"/>
          </p:cNvSpPr>
          <p:nvPr>
            <p:ph type="body" idx="1"/>
          </p:nvPr>
        </p:nvSpPr>
        <p:spPr>
          <a:xfrm>
            <a:off x="1201340" y="11859862"/>
            <a:ext cx="219711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3600"/>
              <a:buFont typeface="Helvetica Neue"/>
              <a:buNone/>
              <a:defRPr sz="3600" b="1">
                <a:solidFill>
                  <a:srgbClr val="000000"/>
                </a:solidFill>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53" name="Google Shape;353;g1183c28fde6_0_751"/>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000000"/>
              </a:buClr>
              <a:buSzPts val="11600"/>
              <a:buFont typeface="Helvetica Neue"/>
              <a:buNone/>
              <a:defRPr sz="11600">
                <a:solidFill>
                  <a:srgbClr val="000000"/>
                </a:solidFill>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54" name="Google Shape;354;g1183c28fde6_0_751"/>
          <p:cNvSpPr txBox="1">
            <a:spLocks noGrp="1"/>
          </p:cNvSpPr>
          <p:nvPr>
            <p:ph type="body" idx="2"/>
          </p:nvPr>
        </p:nvSpPr>
        <p:spPr>
          <a:xfrm>
            <a:off x="1201342" y="7223190"/>
            <a:ext cx="21971100" cy="1905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000000"/>
              </a:buClr>
              <a:buSzPts val="5500"/>
              <a:buFont typeface="Helvetica Neue"/>
              <a:buNone/>
              <a:defRPr sz="5500" b="1">
                <a:solidFill>
                  <a:srgbClr val="000000"/>
                </a:solidFill>
              </a:defRPr>
            </a:lvl1pPr>
            <a:lvl2pPr marL="914400" lvl="1" indent="-228600" algn="l" rtl="0">
              <a:lnSpc>
                <a:spcPct val="100000"/>
              </a:lnSpc>
              <a:spcBef>
                <a:spcPts val="0"/>
              </a:spcBef>
              <a:spcAft>
                <a:spcPts val="0"/>
              </a:spcAft>
              <a:buClr>
                <a:srgbClr val="000000"/>
              </a:buClr>
              <a:buSzPts val="5500"/>
              <a:buFont typeface="Helvetica Neue"/>
              <a:buNone/>
              <a:defRPr sz="5500" b="1">
                <a:solidFill>
                  <a:srgbClr val="000000"/>
                </a:solidFill>
              </a:defRPr>
            </a:lvl2pPr>
            <a:lvl3pPr marL="1371600" lvl="2" indent="-228600" algn="l" rtl="0">
              <a:lnSpc>
                <a:spcPct val="100000"/>
              </a:lnSpc>
              <a:spcBef>
                <a:spcPts val="0"/>
              </a:spcBef>
              <a:spcAft>
                <a:spcPts val="0"/>
              </a:spcAft>
              <a:buClr>
                <a:srgbClr val="000000"/>
              </a:buClr>
              <a:buSzPts val="5500"/>
              <a:buFont typeface="Helvetica Neue"/>
              <a:buNone/>
              <a:defRPr sz="5500" b="1">
                <a:solidFill>
                  <a:srgbClr val="000000"/>
                </a:solidFill>
              </a:defRPr>
            </a:lvl3pPr>
            <a:lvl4pPr marL="1828800" lvl="3" indent="-228600" algn="l" rtl="0">
              <a:lnSpc>
                <a:spcPct val="100000"/>
              </a:lnSpc>
              <a:spcBef>
                <a:spcPts val="0"/>
              </a:spcBef>
              <a:spcAft>
                <a:spcPts val="0"/>
              </a:spcAft>
              <a:buClr>
                <a:srgbClr val="000000"/>
              </a:buClr>
              <a:buSzPts val="5500"/>
              <a:buFont typeface="Helvetica Neue"/>
              <a:buNone/>
              <a:defRPr sz="5500" b="1">
                <a:solidFill>
                  <a:srgbClr val="000000"/>
                </a:solidFill>
              </a:defRPr>
            </a:lvl4pPr>
            <a:lvl5pPr marL="2286000" lvl="4" indent="-228600" algn="l" rtl="0">
              <a:lnSpc>
                <a:spcPct val="100000"/>
              </a:lnSpc>
              <a:spcBef>
                <a:spcPts val="0"/>
              </a:spcBef>
              <a:spcAft>
                <a:spcPts val="0"/>
              </a:spcAft>
              <a:buClr>
                <a:srgbClr val="000000"/>
              </a:buClr>
              <a:buSzPts val="5500"/>
              <a:buFont typeface="Helvetica Neue"/>
              <a:buNone/>
              <a:defRPr sz="5500" b="1">
                <a:solidFill>
                  <a:srgbClr val="000000"/>
                </a:solidFill>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55" name="Google Shape;355;g1183c28fde6_0_75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356"/>
        <p:cNvGrpSpPr/>
        <p:nvPr/>
      </p:nvGrpSpPr>
      <p:grpSpPr>
        <a:xfrm>
          <a:off x="0" y="0"/>
          <a:ext cx="0" cy="0"/>
          <a:chOff x="0" y="0"/>
          <a:chExt cx="0" cy="0"/>
        </a:xfrm>
      </p:grpSpPr>
      <p:sp>
        <p:nvSpPr>
          <p:cNvPr id="357" name="Google Shape;357;g1183c28fde6_0_756"/>
          <p:cNvSpPr>
            <a:spLocks noGrp="1"/>
          </p:cNvSpPr>
          <p:nvPr>
            <p:ph type="pic" idx="2"/>
          </p:nvPr>
        </p:nvSpPr>
        <p:spPr>
          <a:xfrm>
            <a:off x="-431800" y="-4038600"/>
            <a:ext cx="29463900" cy="18033900"/>
          </a:xfrm>
          <a:prstGeom prst="rect">
            <a:avLst/>
          </a:prstGeom>
          <a:noFill/>
          <a:ln>
            <a:noFill/>
          </a:ln>
        </p:spPr>
      </p:sp>
      <p:sp>
        <p:nvSpPr>
          <p:cNvPr id="358" name="Google Shape;358;g1183c28fde6_0_756"/>
          <p:cNvSpPr txBox="1">
            <a:spLocks noGrp="1"/>
          </p:cNvSpPr>
          <p:nvPr>
            <p:ph type="title"/>
          </p:nvPr>
        </p:nvSpPr>
        <p:spPr>
          <a:xfrm>
            <a:off x="1206500" y="7124700"/>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1600"/>
              <a:buFont typeface="Helvetica Neue"/>
              <a:buNone/>
              <a:defRPr sz="11600"/>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59" name="Google Shape;359;g1183c28fde6_0_756"/>
          <p:cNvSpPr txBox="1">
            <a:spLocks noGrp="1"/>
          </p:cNvSpPr>
          <p:nvPr>
            <p:ph type="body" idx="1"/>
          </p:nvPr>
        </p:nvSpPr>
        <p:spPr>
          <a:xfrm>
            <a:off x="1207690" y="1106137"/>
            <a:ext cx="219687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60" name="Google Shape;360;g1183c28fde6_0_756"/>
          <p:cNvSpPr txBox="1">
            <a:spLocks noGrp="1"/>
          </p:cNvSpPr>
          <p:nvPr>
            <p:ph type="body" idx="3"/>
          </p:nvPr>
        </p:nvSpPr>
        <p:spPr>
          <a:xfrm>
            <a:off x="1206500" y="11609910"/>
            <a:ext cx="21971100" cy="11448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228600" algn="l" rtl="0">
              <a:lnSpc>
                <a:spcPct val="100000"/>
              </a:lnSpc>
              <a:spcBef>
                <a:spcPts val="0"/>
              </a:spcBef>
              <a:spcAft>
                <a:spcPts val="0"/>
              </a:spcAft>
              <a:buClr>
                <a:srgbClr val="FFFFFF"/>
              </a:buClr>
              <a:buSzPts val="5500"/>
              <a:buFont typeface="Helvetica Neue"/>
              <a:buNone/>
              <a:defRPr sz="5500" b="1"/>
            </a:lvl2pPr>
            <a:lvl3pPr marL="1371600" lvl="2" indent="-228600" algn="l" rtl="0">
              <a:lnSpc>
                <a:spcPct val="100000"/>
              </a:lnSpc>
              <a:spcBef>
                <a:spcPts val="0"/>
              </a:spcBef>
              <a:spcAft>
                <a:spcPts val="0"/>
              </a:spcAft>
              <a:buClr>
                <a:srgbClr val="FFFFFF"/>
              </a:buClr>
              <a:buSzPts val="5500"/>
              <a:buFont typeface="Helvetica Neue"/>
              <a:buNone/>
              <a:defRPr sz="5500" b="1"/>
            </a:lvl3pPr>
            <a:lvl4pPr marL="1828800" lvl="3" indent="-228600" algn="l" rtl="0">
              <a:lnSpc>
                <a:spcPct val="100000"/>
              </a:lnSpc>
              <a:spcBef>
                <a:spcPts val="0"/>
              </a:spcBef>
              <a:spcAft>
                <a:spcPts val="0"/>
              </a:spcAft>
              <a:buClr>
                <a:srgbClr val="FFFFFF"/>
              </a:buClr>
              <a:buSzPts val="5500"/>
              <a:buFont typeface="Helvetica Neue"/>
              <a:buNone/>
              <a:defRPr sz="5500" b="1"/>
            </a:lvl4pPr>
            <a:lvl5pPr marL="2286000" lvl="4" indent="-228600" algn="l" rtl="0">
              <a:lnSpc>
                <a:spcPct val="100000"/>
              </a:lnSpc>
              <a:spcBef>
                <a:spcPts val="0"/>
              </a:spcBef>
              <a:spcAft>
                <a:spcPts val="0"/>
              </a:spcAft>
              <a:buClr>
                <a:srgbClr val="FFFFFF"/>
              </a:buClr>
              <a:buSzPts val="5500"/>
              <a:buFont typeface="Helvetica Neue"/>
              <a:buNone/>
              <a:defRPr sz="55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61" name="Google Shape;361;g1183c28fde6_0_75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362"/>
        <p:cNvGrpSpPr/>
        <p:nvPr/>
      </p:nvGrpSpPr>
      <p:grpSpPr>
        <a:xfrm>
          <a:off x="0" y="0"/>
          <a:ext cx="0" cy="0"/>
          <a:chOff x="0" y="0"/>
          <a:chExt cx="0" cy="0"/>
        </a:xfrm>
      </p:grpSpPr>
      <p:sp>
        <p:nvSpPr>
          <p:cNvPr id="363" name="Google Shape;363;g1183c28fde6_0_762"/>
          <p:cNvSpPr txBox="1">
            <a:spLocks noGrp="1"/>
          </p:cNvSpPr>
          <p:nvPr>
            <p:ph type="title"/>
          </p:nvPr>
        </p:nvSpPr>
        <p:spPr>
          <a:xfrm>
            <a:off x="1206500" y="1270000"/>
            <a:ext cx="9779100" cy="58824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64" name="Google Shape;364;g1183c28fde6_0_762"/>
          <p:cNvSpPr txBox="1">
            <a:spLocks noGrp="1"/>
          </p:cNvSpPr>
          <p:nvPr>
            <p:ph type="body" idx="1"/>
          </p:nvPr>
        </p:nvSpPr>
        <p:spPr>
          <a:xfrm>
            <a:off x="1206500" y="7060576"/>
            <a:ext cx="9779100" cy="53823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228600" algn="l" rtl="0">
              <a:lnSpc>
                <a:spcPct val="100000"/>
              </a:lnSpc>
              <a:spcBef>
                <a:spcPts val="0"/>
              </a:spcBef>
              <a:spcAft>
                <a:spcPts val="0"/>
              </a:spcAft>
              <a:buClr>
                <a:srgbClr val="FFFFFF"/>
              </a:buClr>
              <a:buSzPts val="5500"/>
              <a:buFont typeface="Helvetica Neue"/>
              <a:buNone/>
              <a:defRPr sz="5500" b="1"/>
            </a:lvl2pPr>
            <a:lvl3pPr marL="1371600" lvl="2" indent="-228600" algn="l" rtl="0">
              <a:lnSpc>
                <a:spcPct val="100000"/>
              </a:lnSpc>
              <a:spcBef>
                <a:spcPts val="0"/>
              </a:spcBef>
              <a:spcAft>
                <a:spcPts val="0"/>
              </a:spcAft>
              <a:buClr>
                <a:srgbClr val="FFFFFF"/>
              </a:buClr>
              <a:buSzPts val="5500"/>
              <a:buFont typeface="Helvetica Neue"/>
              <a:buNone/>
              <a:defRPr sz="5500" b="1"/>
            </a:lvl3pPr>
            <a:lvl4pPr marL="1828800" lvl="3" indent="-228600" algn="l" rtl="0">
              <a:lnSpc>
                <a:spcPct val="100000"/>
              </a:lnSpc>
              <a:spcBef>
                <a:spcPts val="0"/>
              </a:spcBef>
              <a:spcAft>
                <a:spcPts val="0"/>
              </a:spcAft>
              <a:buClr>
                <a:srgbClr val="FFFFFF"/>
              </a:buClr>
              <a:buSzPts val="5500"/>
              <a:buFont typeface="Helvetica Neue"/>
              <a:buNone/>
              <a:defRPr sz="5500" b="1"/>
            </a:lvl4pPr>
            <a:lvl5pPr marL="2286000" lvl="4" indent="-228600" algn="l" rtl="0">
              <a:lnSpc>
                <a:spcPct val="100000"/>
              </a:lnSpc>
              <a:spcBef>
                <a:spcPts val="0"/>
              </a:spcBef>
              <a:spcAft>
                <a:spcPts val="0"/>
              </a:spcAft>
              <a:buClr>
                <a:srgbClr val="FFFFFF"/>
              </a:buClr>
              <a:buSzPts val="5500"/>
              <a:buFont typeface="Helvetica Neue"/>
              <a:buNone/>
              <a:defRPr sz="55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65" name="Google Shape;365;g1183c28fde6_0_762"/>
          <p:cNvSpPr>
            <a:spLocks noGrp="1"/>
          </p:cNvSpPr>
          <p:nvPr>
            <p:ph type="pic" idx="2"/>
          </p:nvPr>
        </p:nvSpPr>
        <p:spPr>
          <a:xfrm>
            <a:off x="12052303" y="1270000"/>
            <a:ext cx="11188500" cy="11209800"/>
          </a:xfrm>
          <a:prstGeom prst="rect">
            <a:avLst/>
          </a:prstGeom>
          <a:noFill/>
          <a:ln>
            <a:noFill/>
          </a:ln>
        </p:spPr>
      </p:sp>
      <p:sp>
        <p:nvSpPr>
          <p:cNvPr id="366" name="Google Shape;366;g1183c28fde6_0_762"/>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mp; Bullets">
  <p:cSld name="Title &amp; Bullets 2">
    <p:spTree>
      <p:nvGrpSpPr>
        <p:cNvPr id="1" name="Shape 367"/>
        <p:cNvGrpSpPr/>
        <p:nvPr/>
      </p:nvGrpSpPr>
      <p:grpSpPr>
        <a:xfrm>
          <a:off x="0" y="0"/>
          <a:ext cx="0" cy="0"/>
          <a:chOff x="0" y="0"/>
          <a:chExt cx="0" cy="0"/>
        </a:xfrm>
      </p:grpSpPr>
      <p:sp>
        <p:nvSpPr>
          <p:cNvPr id="368" name="Google Shape;368;g1183c28fde6_0_767"/>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69" name="Google Shape;369;g1183c28fde6_0_767"/>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70" name="Google Shape;370;g1183c28fde6_0_767"/>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FFFFFF"/>
              </a:buClr>
              <a:buSzPts val="2214"/>
              <a:buChar char="•"/>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71" name="Google Shape;371;g1183c28fde6_0_767"/>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72"/>
        <p:cNvGrpSpPr/>
        <p:nvPr/>
      </p:nvGrpSpPr>
      <p:grpSpPr>
        <a:xfrm>
          <a:off x="0" y="0"/>
          <a:ext cx="0" cy="0"/>
          <a:chOff x="0" y="0"/>
          <a:chExt cx="0" cy="0"/>
        </a:xfrm>
      </p:grpSpPr>
      <p:sp>
        <p:nvSpPr>
          <p:cNvPr id="373" name="Google Shape;373;g1183c28fde6_0_772"/>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FFFFFF"/>
              </a:buClr>
              <a:buSzPts val="2214"/>
              <a:buChar char="•"/>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74" name="Google Shape;374;g1183c28fde6_0_772"/>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75"/>
        <p:cNvGrpSpPr/>
        <p:nvPr/>
      </p:nvGrpSpPr>
      <p:grpSpPr>
        <a:xfrm>
          <a:off x="0" y="0"/>
          <a:ext cx="0" cy="0"/>
          <a:chOff x="0" y="0"/>
          <a:chExt cx="0" cy="0"/>
        </a:xfrm>
      </p:grpSpPr>
      <p:sp>
        <p:nvSpPr>
          <p:cNvPr id="376" name="Google Shape;376;g1183c28fde6_0_775"/>
          <p:cNvSpPr txBox="1">
            <a:spLocks noGrp="1"/>
          </p:cNvSpPr>
          <p:nvPr>
            <p:ph type="title"/>
          </p:nvPr>
        </p:nvSpPr>
        <p:spPr>
          <a:xfrm>
            <a:off x="1206500" y="952500"/>
            <a:ext cx="9779100" cy="14352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77" name="Google Shape;377;g1183c28fde6_0_775"/>
          <p:cNvSpPr txBox="1">
            <a:spLocks noGrp="1"/>
          </p:cNvSpPr>
          <p:nvPr>
            <p:ph type="body" idx="1"/>
          </p:nvPr>
        </p:nvSpPr>
        <p:spPr>
          <a:xfrm>
            <a:off x="1206500" y="2245962"/>
            <a:ext cx="9779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78" name="Google Shape;378;g1183c28fde6_0_775"/>
          <p:cNvSpPr txBox="1">
            <a:spLocks noGrp="1"/>
          </p:cNvSpPr>
          <p:nvPr>
            <p:ph type="body" idx="2"/>
          </p:nvPr>
        </p:nvSpPr>
        <p:spPr>
          <a:xfrm>
            <a:off x="1206500" y="4248504"/>
            <a:ext cx="9779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FFFFFF"/>
              </a:buClr>
              <a:buSzPts val="2214"/>
              <a:buChar char="•"/>
              <a:defRPr/>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79" name="Google Shape;379;g1183c28fde6_0_775"/>
          <p:cNvSpPr>
            <a:spLocks noGrp="1"/>
          </p:cNvSpPr>
          <p:nvPr>
            <p:ph type="pic" idx="3"/>
          </p:nvPr>
        </p:nvSpPr>
        <p:spPr>
          <a:xfrm>
            <a:off x="6380200" y="1263848"/>
            <a:ext cx="22529700" cy="11193600"/>
          </a:xfrm>
          <a:prstGeom prst="rect">
            <a:avLst/>
          </a:prstGeom>
          <a:noFill/>
          <a:ln>
            <a:noFill/>
          </a:ln>
        </p:spPr>
      </p:sp>
      <p:sp>
        <p:nvSpPr>
          <p:cNvPr id="380" name="Google Shape;380;g1183c28fde6_0_77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81"/>
        <p:cNvGrpSpPr/>
        <p:nvPr/>
      </p:nvGrpSpPr>
      <p:grpSpPr>
        <a:xfrm>
          <a:off x="0" y="0"/>
          <a:ext cx="0" cy="0"/>
          <a:chOff x="0" y="0"/>
          <a:chExt cx="0" cy="0"/>
        </a:xfrm>
      </p:grpSpPr>
      <p:sp>
        <p:nvSpPr>
          <p:cNvPr id="382" name="Google Shape;382;g1183c28fde6_0_781"/>
          <p:cNvSpPr txBox="1">
            <a:spLocks noGrp="1"/>
          </p:cNvSpPr>
          <p:nvPr>
            <p:ph type="title"/>
          </p:nvPr>
        </p:nvSpPr>
        <p:spPr>
          <a:xfrm>
            <a:off x="1206496" y="4533900"/>
            <a:ext cx="21971100" cy="4648200"/>
          </a:xfrm>
          <a:prstGeom prst="rect">
            <a:avLst/>
          </a:prstGeom>
          <a:noFill/>
          <a:ln>
            <a:noFill/>
          </a:ln>
        </p:spPr>
        <p:txBody>
          <a:bodyPr spcFirstLastPara="1" wrap="square" lIns="50800" tIns="50800" rIns="50800" bIns="50800" anchor="ctr" anchorCtr="0">
            <a:normAutofit/>
          </a:bodyPr>
          <a:lstStyle>
            <a:lvl1pPr lvl="0" algn="l" rtl="0">
              <a:lnSpc>
                <a:spcPct val="80000"/>
              </a:lnSpc>
              <a:spcBef>
                <a:spcPts val="0"/>
              </a:spcBef>
              <a:spcAft>
                <a:spcPts val="0"/>
              </a:spcAft>
              <a:buClr>
                <a:srgbClr val="FFFFFF"/>
              </a:buClr>
              <a:buSzPts val="11600"/>
              <a:buFont typeface="Helvetica Neue"/>
              <a:buNone/>
              <a:defRPr sz="11600" b="0">
                <a:latin typeface="Helvetica Neue"/>
                <a:ea typeface="Helvetica Neue"/>
                <a:cs typeface="Helvetica Neue"/>
                <a:sym typeface="Helvetica Neu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83" name="Google Shape;383;g1183c28fde6_0_781"/>
          <p:cNvSpPr txBox="1">
            <a:spLocks noGrp="1"/>
          </p:cNvSpPr>
          <p:nvPr>
            <p:ph type="sldNum" idx="12"/>
          </p:nvPr>
        </p:nvSpPr>
        <p:spPr>
          <a:xfrm>
            <a:off x="12001499" y="13085233"/>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4"/>
        <p:cNvGrpSpPr/>
        <p:nvPr/>
      </p:nvGrpSpPr>
      <p:grpSpPr>
        <a:xfrm>
          <a:off x="0" y="0"/>
          <a:ext cx="0" cy="0"/>
          <a:chOff x="0" y="0"/>
          <a:chExt cx="0" cy="0"/>
        </a:xfrm>
      </p:grpSpPr>
      <p:sp>
        <p:nvSpPr>
          <p:cNvPr id="385" name="Google Shape;385;g1183c28fde6_0_784"/>
          <p:cNvSpPr txBox="1">
            <a:spLocks noGrp="1"/>
          </p:cNvSpPr>
          <p:nvPr>
            <p:ph type="title"/>
          </p:nvPr>
        </p:nvSpPr>
        <p:spPr>
          <a:xfrm>
            <a:off x="1206500" y="952500"/>
            <a:ext cx="21971100" cy="14349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86" name="Google Shape;386;g1183c28fde6_0_784"/>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87" name="Google Shape;387;g1183c28fde6_0_78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88"/>
        <p:cNvGrpSpPr/>
        <p:nvPr/>
      </p:nvGrpSpPr>
      <p:grpSpPr>
        <a:xfrm>
          <a:off x="0" y="0"/>
          <a:ext cx="0" cy="0"/>
          <a:chOff x="0" y="0"/>
          <a:chExt cx="0" cy="0"/>
        </a:xfrm>
      </p:grpSpPr>
      <p:sp>
        <p:nvSpPr>
          <p:cNvPr id="389" name="Google Shape;389;g1183c28fde6_0_788"/>
          <p:cNvSpPr txBox="1">
            <a:spLocks noGrp="1"/>
          </p:cNvSpPr>
          <p:nvPr>
            <p:ph type="title"/>
          </p:nvPr>
        </p:nvSpPr>
        <p:spPr>
          <a:xfrm>
            <a:off x="1206500" y="952500"/>
            <a:ext cx="21971100" cy="14352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FFFFFF"/>
              </a:buClr>
              <a:buSzPts val="1800"/>
              <a:buNone/>
              <a:defRPr/>
            </a:lvl1pPr>
            <a:lvl2pPr lvl="1" algn="l" rtl="0">
              <a:lnSpc>
                <a:spcPct val="80000"/>
              </a:lnSpc>
              <a:spcBef>
                <a:spcPts val="0"/>
              </a:spcBef>
              <a:spcAft>
                <a:spcPts val="0"/>
              </a:spcAft>
              <a:buClr>
                <a:srgbClr val="FFFFFF"/>
              </a:buClr>
              <a:buSzPts val="1800"/>
              <a:buNone/>
              <a:defRPr/>
            </a:lvl2pPr>
            <a:lvl3pPr lvl="2" algn="l" rtl="0">
              <a:lnSpc>
                <a:spcPct val="80000"/>
              </a:lnSpc>
              <a:spcBef>
                <a:spcPts val="0"/>
              </a:spcBef>
              <a:spcAft>
                <a:spcPts val="0"/>
              </a:spcAft>
              <a:buClr>
                <a:srgbClr val="FFFFFF"/>
              </a:buClr>
              <a:buSzPts val="1800"/>
              <a:buNone/>
              <a:defRPr/>
            </a:lvl3pPr>
            <a:lvl4pPr lvl="3" algn="l" rtl="0">
              <a:lnSpc>
                <a:spcPct val="80000"/>
              </a:lnSpc>
              <a:spcBef>
                <a:spcPts val="0"/>
              </a:spcBef>
              <a:spcAft>
                <a:spcPts val="0"/>
              </a:spcAft>
              <a:buClr>
                <a:srgbClr val="FFFFFF"/>
              </a:buClr>
              <a:buSzPts val="1800"/>
              <a:buNone/>
              <a:defRPr/>
            </a:lvl4pPr>
            <a:lvl5pPr lvl="4" algn="l" rtl="0">
              <a:lnSpc>
                <a:spcPct val="80000"/>
              </a:lnSpc>
              <a:spcBef>
                <a:spcPts val="0"/>
              </a:spcBef>
              <a:spcAft>
                <a:spcPts val="0"/>
              </a:spcAft>
              <a:buClr>
                <a:srgbClr val="FFFFFF"/>
              </a:buClr>
              <a:buSzPts val="1800"/>
              <a:buNone/>
              <a:defRPr/>
            </a:lvl5pPr>
            <a:lvl6pPr lvl="5" algn="l" rtl="0">
              <a:lnSpc>
                <a:spcPct val="80000"/>
              </a:lnSpc>
              <a:spcBef>
                <a:spcPts val="0"/>
              </a:spcBef>
              <a:spcAft>
                <a:spcPts val="0"/>
              </a:spcAft>
              <a:buClr>
                <a:srgbClr val="FFFFFF"/>
              </a:buClr>
              <a:buSzPts val="1800"/>
              <a:buNone/>
              <a:defRPr/>
            </a:lvl6pPr>
            <a:lvl7pPr lvl="6" algn="l" rtl="0">
              <a:lnSpc>
                <a:spcPct val="80000"/>
              </a:lnSpc>
              <a:spcBef>
                <a:spcPts val="0"/>
              </a:spcBef>
              <a:spcAft>
                <a:spcPts val="0"/>
              </a:spcAft>
              <a:buClr>
                <a:srgbClr val="FFFFFF"/>
              </a:buClr>
              <a:buSzPts val="1800"/>
              <a:buNone/>
              <a:defRPr/>
            </a:lvl7pPr>
            <a:lvl8pPr lvl="7" algn="l" rtl="0">
              <a:lnSpc>
                <a:spcPct val="80000"/>
              </a:lnSpc>
              <a:spcBef>
                <a:spcPts val="0"/>
              </a:spcBef>
              <a:spcAft>
                <a:spcPts val="0"/>
              </a:spcAft>
              <a:buClr>
                <a:srgbClr val="FFFFFF"/>
              </a:buClr>
              <a:buSzPts val="1800"/>
              <a:buNone/>
              <a:defRPr/>
            </a:lvl8pPr>
            <a:lvl9pPr lvl="8" algn="l" rtl="0">
              <a:lnSpc>
                <a:spcPct val="80000"/>
              </a:lnSpc>
              <a:spcBef>
                <a:spcPts val="0"/>
              </a:spcBef>
              <a:spcAft>
                <a:spcPts val="0"/>
              </a:spcAft>
              <a:buClr>
                <a:srgbClr val="FFFFFF"/>
              </a:buClr>
              <a:buSzPts val="1800"/>
              <a:buNone/>
              <a:defRPr/>
            </a:lvl9pPr>
          </a:lstStyle>
          <a:p>
            <a:endParaRPr/>
          </a:p>
        </p:txBody>
      </p:sp>
      <p:sp>
        <p:nvSpPr>
          <p:cNvPr id="390" name="Google Shape;390;g1183c28fde6_0_788"/>
          <p:cNvSpPr txBox="1">
            <a:spLocks noGrp="1"/>
          </p:cNvSpPr>
          <p:nvPr>
            <p:ph type="body" idx="1"/>
          </p:nvPr>
        </p:nvSpPr>
        <p:spPr>
          <a:xfrm>
            <a:off x="1206500" y="2245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91" name="Google Shape;391;g1183c28fde6_0_788"/>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1800"/>
              </a:spcBef>
              <a:spcAft>
                <a:spcPts val="0"/>
              </a:spcAft>
              <a:buClr>
                <a:srgbClr val="FFFFFF"/>
              </a:buClr>
              <a:buSzPts val="5500"/>
              <a:buFont typeface="Helvetica Neue"/>
              <a:buNone/>
              <a:defRPr sz="5500"/>
            </a:lvl1pPr>
            <a:lvl2pPr marL="914400" lvl="1" indent="-228600" algn="l" rtl="0">
              <a:lnSpc>
                <a:spcPct val="100000"/>
              </a:lnSpc>
              <a:spcBef>
                <a:spcPts val="1800"/>
              </a:spcBef>
              <a:spcAft>
                <a:spcPts val="0"/>
              </a:spcAft>
              <a:buClr>
                <a:srgbClr val="FFFFFF"/>
              </a:buClr>
              <a:buSzPts val="5500"/>
              <a:buFont typeface="Helvetica Neue"/>
              <a:buNone/>
              <a:defRPr sz="5500"/>
            </a:lvl2pPr>
            <a:lvl3pPr marL="1371600" lvl="2" indent="-228600" algn="l" rtl="0">
              <a:lnSpc>
                <a:spcPct val="100000"/>
              </a:lnSpc>
              <a:spcBef>
                <a:spcPts val="1800"/>
              </a:spcBef>
              <a:spcAft>
                <a:spcPts val="0"/>
              </a:spcAft>
              <a:buClr>
                <a:srgbClr val="FFFFFF"/>
              </a:buClr>
              <a:buSzPts val="5500"/>
              <a:buFont typeface="Helvetica Neue"/>
              <a:buNone/>
              <a:defRPr sz="5500"/>
            </a:lvl3pPr>
            <a:lvl4pPr marL="1828800" lvl="3" indent="-228600" algn="l" rtl="0">
              <a:lnSpc>
                <a:spcPct val="100000"/>
              </a:lnSpc>
              <a:spcBef>
                <a:spcPts val="1800"/>
              </a:spcBef>
              <a:spcAft>
                <a:spcPts val="0"/>
              </a:spcAft>
              <a:buClr>
                <a:srgbClr val="FFFFFF"/>
              </a:buClr>
              <a:buSzPts val="5500"/>
              <a:buFont typeface="Helvetica Neue"/>
              <a:buNone/>
              <a:defRPr sz="5500"/>
            </a:lvl4pPr>
            <a:lvl5pPr marL="2286000" lvl="4" indent="-228600" algn="l" rtl="0">
              <a:lnSpc>
                <a:spcPct val="100000"/>
              </a:lnSpc>
              <a:spcBef>
                <a:spcPts val="1800"/>
              </a:spcBef>
              <a:spcAft>
                <a:spcPts val="0"/>
              </a:spcAft>
              <a:buClr>
                <a:srgbClr val="FFFFFF"/>
              </a:buClr>
              <a:buSzPts val="5500"/>
              <a:buFont typeface="Helvetica Neue"/>
              <a:buNone/>
              <a:defRPr sz="5500"/>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92" name="Google Shape;392;g1183c28fde6_0_788"/>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7"/>
        <p:cNvGrpSpPr/>
        <p:nvPr/>
      </p:nvGrpSpPr>
      <p:grpSpPr>
        <a:xfrm>
          <a:off x="0" y="0"/>
          <a:ext cx="0" cy="0"/>
          <a:chOff x="0" y="0"/>
          <a:chExt cx="0" cy="0"/>
        </a:xfrm>
      </p:grpSpPr>
      <p:sp>
        <p:nvSpPr>
          <p:cNvPr id="28" name="Google Shape;28;p3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93"/>
        <p:cNvGrpSpPr/>
        <p:nvPr/>
      </p:nvGrpSpPr>
      <p:grpSpPr>
        <a:xfrm>
          <a:off x="0" y="0"/>
          <a:ext cx="0" cy="0"/>
          <a:chOff x="0" y="0"/>
          <a:chExt cx="0" cy="0"/>
        </a:xfrm>
      </p:grpSpPr>
      <p:sp>
        <p:nvSpPr>
          <p:cNvPr id="394" name="Google Shape;394;g1183c28fde6_0_793"/>
          <p:cNvSpPr txBox="1">
            <a:spLocks noGrp="1"/>
          </p:cNvSpPr>
          <p:nvPr>
            <p:ph type="body" idx="1"/>
          </p:nvPr>
        </p:nvSpPr>
        <p:spPr>
          <a:xfrm>
            <a:off x="1206500" y="4920843"/>
            <a:ext cx="21971100" cy="3874200"/>
          </a:xfrm>
          <a:prstGeom prst="rect">
            <a:avLst/>
          </a:prstGeom>
          <a:noFill/>
          <a:ln>
            <a:noFill/>
          </a:ln>
        </p:spPr>
        <p:txBody>
          <a:bodyPr spcFirstLastPara="1" wrap="square" lIns="50800" tIns="50800" rIns="50800" bIns="50800" anchor="ctr" anchorCtr="0">
            <a:normAutofit/>
          </a:bodyPr>
          <a:lstStyle>
            <a:lvl1pPr marL="457200" lvl="0"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1pPr>
            <a:lvl2pPr marL="914400" lvl="1"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2pPr>
            <a:lvl3pPr marL="1371600" lvl="2"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3pPr>
            <a:lvl4pPr marL="1828800" lvl="3"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4pPr>
            <a:lvl5pPr marL="2286000" lvl="4" indent="-228600" algn="ctr" rtl="0">
              <a:lnSpc>
                <a:spcPct val="80000"/>
              </a:lnSpc>
              <a:spcBef>
                <a:spcPts val="0"/>
              </a:spcBef>
              <a:spcAft>
                <a:spcPts val="0"/>
              </a:spcAft>
              <a:buClr>
                <a:srgbClr val="FFFFFF"/>
              </a:buClr>
              <a:buSzPts val="11600"/>
              <a:buFont typeface="Helvetica Neue"/>
              <a:buNone/>
              <a:defRPr sz="11600">
                <a:latin typeface="Helvetica Neue"/>
                <a:ea typeface="Helvetica Neue"/>
                <a:cs typeface="Helvetica Neue"/>
                <a:sym typeface="Helvetica Neue"/>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95" name="Google Shape;395;g1183c28fde6_0_793"/>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396"/>
        <p:cNvGrpSpPr/>
        <p:nvPr/>
      </p:nvGrpSpPr>
      <p:grpSpPr>
        <a:xfrm>
          <a:off x="0" y="0"/>
          <a:ext cx="0" cy="0"/>
          <a:chOff x="0" y="0"/>
          <a:chExt cx="0" cy="0"/>
        </a:xfrm>
      </p:grpSpPr>
      <p:sp>
        <p:nvSpPr>
          <p:cNvPr id="397" name="Google Shape;397;g1183c28fde6_0_796"/>
          <p:cNvSpPr txBox="1">
            <a:spLocks noGrp="1"/>
          </p:cNvSpPr>
          <p:nvPr>
            <p:ph type="body" idx="1"/>
          </p:nvPr>
        </p:nvSpPr>
        <p:spPr>
          <a:xfrm>
            <a:off x="1206500" y="8262180"/>
            <a:ext cx="21971100" cy="934800"/>
          </a:xfrm>
          <a:prstGeom prst="rect">
            <a:avLst/>
          </a:prstGeom>
          <a:noFill/>
          <a:ln>
            <a:noFill/>
          </a:ln>
        </p:spPr>
        <p:txBody>
          <a:bodyPr spcFirstLastPara="1" wrap="square" lIns="45700" tIns="45700" rIns="45700" bIns="45700" anchor="t" anchorCtr="0">
            <a:normAutofit/>
          </a:bodyPr>
          <a:lstStyle>
            <a:lvl1pPr marL="457200" lvl="0" indent="-228600" algn="ctr" rtl="0">
              <a:lnSpc>
                <a:spcPct val="100000"/>
              </a:lnSpc>
              <a:spcBef>
                <a:spcPts val="0"/>
              </a:spcBef>
              <a:spcAft>
                <a:spcPts val="0"/>
              </a:spcAft>
              <a:buClr>
                <a:srgbClr val="FFFFFF"/>
              </a:buClr>
              <a:buSzPts val="5500"/>
              <a:buFont typeface="Helvetica Neue"/>
              <a:buNone/>
              <a:defRPr sz="55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98" name="Google Shape;398;g1183c28fde6_0_796"/>
          <p:cNvSpPr txBox="1">
            <a:spLocks noGrp="1"/>
          </p:cNvSpPr>
          <p:nvPr>
            <p:ph type="body" idx="2"/>
          </p:nvPr>
        </p:nvSpPr>
        <p:spPr>
          <a:xfrm>
            <a:off x="1206500" y="935258"/>
            <a:ext cx="21971100" cy="7359000"/>
          </a:xfrm>
          <a:prstGeom prst="rect">
            <a:avLst/>
          </a:prstGeom>
          <a:noFill/>
          <a:ln>
            <a:noFill/>
          </a:ln>
        </p:spPr>
        <p:txBody>
          <a:bodyPr spcFirstLastPara="1" wrap="square" lIns="50800" tIns="50800" rIns="50800" bIns="50800" anchor="b" anchorCtr="0">
            <a:normAutofit/>
          </a:bodyPr>
          <a:lstStyle>
            <a:lvl1pPr marL="457200" lvl="0" indent="-228600" algn="ctr" rtl="0">
              <a:lnSpc>
                <a:spcPct val="80000"/>
              </a:lnSpc>
              <a:spcBef>
                <a:spcPts val="0"/>
              </a:spcBef>
              <a:spcAft>
                <a:spcPts val="0"/>
              </a:spcAft>
              <a:buClr>
                <a:srgbClr val="FFFFFF"/>
              </a:buClr>
              <a:buSzPts val="25000"/>
              <a:buFont typeface="Helvetica Neue"/>
              <a:buNone/>
              <a:defRPr sz="25000" b="1"/>
            </a:lvl1pPr>
            <a:lvl2pPr marL="914400" lvl="1" indent="-228600" algn="ctr" rtl="0">
              <a:lnSpc>
                <a:spcPct val="80000"/>
              </a:lnSpc>
              <a:spcBef>
                <a:spcPts val="0"/>
              </a:spcBef>
              <a:spcAft>
                <a:spcPts val="0"/>
              </a:spcAft>
              <a:buClr>
                <a:srgbClr val="FFFFFF"/>
              </a:buClr>
              <a:buSzPts val="25000"/>
              <a:buFont typeface="Helvetica Neue"/>
              <a:buNone/>
              <a:defRPr sz="25000" b="1"/>
            </a:lvl2pPr>
            <a:lvl3pPr marL="1371600" lvl="2" indent="-228600" algn="ctr" rtl="0">
              <a:lnSpc>
                <a:spcPct val="80000"/>
              </a:lnSpc>
              <a:spcBef>
                <a:spcPts val="0"/>
              </a:spcBef>
              <a:spcAft>
                <a:spcPts val="0"/>
              </a:spcAft>
              <a:buClr>
                <a:srgbClr val="FFFFFF"/>
              </a:buClr>
              <a:buSzPts val="25000"/>
              <a:buFont typeface="Helvetica Neue"/>
              <a:buNone/>
              <a:defRPr sz="25000" b="1"/>
            </a:lvl3pPr>
            <a:lvl4pPr marL="1828800" lvl="3" indent="-228600" algn="ctr" rtl="0">
              <a:lnSpc>
                <a:spcPct val="80000"/>
              </a:lnSpc>
              <a:spcBef>
                <a:spcPts val="0"/>
              </a:spcBef>
              <a:spcAft>
                <a:spcPts val="0"/>
              </a:spcAft>
              <a:buClr>
                <a:srgbClr val="FFFFFF"/>
              </a:buClr>
              <a:buSzPts val="25000"/>
              <a:buFont typeface="Helvetica Neue"/>
              <a:buNone/>
              <a:defRPr sz="25000" b="1"/>
            </a:lvl4pPr>
            <a:lvl5pPr marL="2286000" lvl="4" indent="-228600" algn="ctr" rtl="0">
              <a:lnSpc>
                <a:spcPct val="80000"/>
              </a:lnSpc>
              <a:spcBef>
                <a:spcPts val="0"/>
              </a:spcBef>
              <a:spcAft>
                <a:spcPts val="0"/>
              </a:spcAft>
              <a:buClr>
                <a:srgbClr val="FFFFFF"/>
              </a:buClr>
              <a:buSzPts val="25000"/>
              <a:buFont typeface="Helvetica Neue"/>
              <a:buNone/>
              <a:defRPr sz="25000" b="1"/>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399" name="Google Shape;399;g1183c28fde6_0_79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0"/>
        <p:cNvGrpSpPr/>
        <p:nvPr/>
      </p:nvGrpSpPr>
      <p:grpSpPr>
        <a:xfrm>
          <a:off x="0" y="0"/>
          <a:ext cx="0" cy="0"/>
          <a:chOff x="0" y="0"/>
          <a:chExt cx="0" cy="0"/>
        </a:xfrm>
      </p:grpSpPr>
      <p:sp>
        <p:nvSpPr>
          <p:cNvPr id="401" name="Google Shape;401;g1183c28fde6_0_800"/>
          <p:cNvSpPr txBox="1">
            <a:spLocks noGrp="1"/>
          </p:cNvSpPr>
          <p:nvPr>
            <p:ph type="body" idx="1"/>
          </p:nvPr>
        </p:nvSpPr>
        <p:spPr>
          <a:xfrm>
            <a:off x="2480825" y="10675453"/>
            <a:ext cx="201492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FFFFFF"/>
              </a:buClr>
              <a:buSzPts val="3600"/>
              <a:buFont typeface="Helvetica Neue"/>
              <a:buNone/>
              <a:defRPr sz="3600" b="1"/>
            </a:lvl1pPr>
            <a:lvl2pPr marL="914400" lvl="1" indent="-369189" algn="l" rtl="0">
              <a:lnSpc>
                <a:spcPct val="90000"/>
              </a:lnSpc>
              <a:spcBef>
                <a:spcPts val="4500"/>
              </a:spcBef>
              <a:spcAft>
                <a:spcPts val="0"/>
              </a:spcAft>
              <a:buClr>
                <a:srgbClr val="FFFFFF"/>
              </a:buClr>
              <a:buSzPts val="2214"/>
              <a:buChar char="•"/>
              <a:defRPr/>
            </a:lvl2pPr>
            <a:lvl3pPr marL="1371600" lvl="2" indent="-369189" algn="l" rtl="0">
              <a:lnSpc>
                <a:spcPct val="90000"/>
              </a:lnSpc>
              <a:spcBef>
                <a:spcPts val="4500"/>
              </a:spcBef>
              <a:spcAft>
                <a:spcPts val="0"/>
              </a:spcAft>
              <a:buClr>
                <a:srgbClr val="FFFFFF"/>
              </a:buClr>
              <a:buSzPts val="2214"/>
              <a:buChar char="•"/>
              <a:defRPr/>
            </a:lvl3pPr>
            <a:lvl4pPr marL="1828800" lvl="3" indent="-369189" algn="l" rtl="0">
              <a:lnSpc>
                <a:spcPct val="90000"/>
              </a:lnSpc>
              <a:spcBef>
                <a:spcPts val="4500"/>
              </a:spcBef>
              <a:spcAft>
                <a:spcPts val="0"/>
              </a:spcAft>
              <a:buClr>
                <a:srgbClr val="FFFFFF"/>
              </a:buClr>
              <a:buSzPts val="2214"/>
              <a:buChar char="•"/>
              <a:defRPr/>
            </a:lvl4pPr>
            <a:lvl5pPr marL="2286000" lvl="4" indent="-369189" algn="l" rtl="0">
              <a:lnSpc>
                <a:spcPct val="90000"/>
              </a:lnSpc>
              <a:spcBef>
                <a:spcPts val="4500"/>
              </a:spcBef>
              <a:spcAft>
                <a:spcPts val="0"/>
              </a:spcAft>
              <a:buClr>
                <a:srgbClr val="FFFFFF"/>
              </a:buClr>
              <a:buSzPts val="2214"/>
              <a:buChar char="•"/>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402" name="Google Shape;402;g1183c28fde6_0_800"/>
          <p:cNvSpPr txBox="1">
            <a:spLocks noGrp="1"/>
          </p:cNvSpPr>
          <p:nvPr>
            <p:ph type="body" idx="2"/>
          </p:nvPr>
        </p:nvSpPr>
        <p:spPr>
          <a:xfrm>
            <a:off x="1753923" y="4939860"/>
            <a:ext cx="20876100" cy="3836400"/>
          </a:xfrm>
          <a:prstGeom prst="rect">
            <a:avLst/>
          </a:prstGeom>
          <a:noFill/>
          <a:ln>
            <a:noFill/>
          </a:ln>
        </p:spPr>
        <p:txBody>
          <a:bodyPr spcFirstLastPara="1" wrap="square" lIns="50800" tIns="50800" rIns="50800" bIns="50800" anchor="ctr" anchorCtr="0">
            <a:normAutofit/>
          </a:bodyPr>
          <a:lstStyle>
            <a:lvl1pPr marL="457200" lvl="0"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1pPr>
            <a:lvl2pPr marL="914400" lvl="1"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2pPr>
            <a:lvl3pPr marL="1371600" lvl="2"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3pPr>
            <a:lvl4pPr marL="1828800" lvl="3"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4pPr>
            <a:lvl5pPr marL="2286000" lvl="4" indent="-228600" algn="l" rtl="0">
              <a:lnSpc>
                <a:spcPct val="90000"/>
              </a:lnSpc>
              <a:spcBef>
                <a:spcPts val="0"/>
              </a:spcBef>
              <a:spcAft>
                <a:spcPts val="0"/>
              </a:spcAft>
              <a:buClr>
                <a:srgbClr val="FFFFFF"/>
              </a:buClr>
              <a:buSzPts val="8500"/>
              <a:buFont typeface="Helvetica Neue"/>
              <a:buNone/>
              <a:defRPr sz="8500">
                <a:latin typeface="Helvetica Neue"/>
                <a:ea typeface="Helvetica Neue"/>
                <a:cs typeface="Helvetica Neue"/>
                <a:sym typeface="Helvetica Neue"/>
              </a:defRPr>
            </a:lvl5pPr>
            <a:lvl6pPr marL="2743200" lvl="5" indent="-369189" algn="l" rtl="0">
              <a:lnSpc>
                <a:spcPct val="90000"/>
              </a:lnSpc>
              <a:spcBef>
                <a:spcPts val="4500"/>
              </a:spcBef>
              <a:spcAft>
                <a:spcPts val="0"/>
              </a:spcAft>
              <a:buClr>
                <a:srgbClr val="FFFFFF"/>
              </a:buClr>
              <a:buSzPts val="2214"/>
              <a:buChar char="•"/>
              <a:defRPr/>
            </a:lvl6pPr>
            <a:lvl7pPr marL="3200400" lvl="6" indent="-369189" algn="l" rtl="0">
              <a:lnSpc>
                <a:spcPct val="90000"/>
              </a:lnSpc>
              <a:spcBef>
                <a:spcPts val="4500"/>
              </a:spcBef>
              <a:spcAft>
                <a:spcPts val="0"/>
              </a:spcAft>
              <a:buClr>
                <a:srgbClr val="FFFFFF"/>
              </a:buClr>
              <a:buSzPts val="2214"/>
              <a:buChar char="•"/>
              <a:defRPr/>
            </a:lvl7pPr>
            <a:lvl8pPr marL="3657600" lvl="7" indent="-369189" algn="l" rtl="0">
              <a:lnSpc>
                <a:spcPct val="90000"/>
              </a:lnSpc>
              <a:spcBef>
                <a:spcPts val="4500"/>
              </a:spcBef>
              <a:spcAft>
                <a:spcPts val="0"/>
              </a:spcAft>
              <a:buClr>
                <a:srgbClr val="FFFFFF"/>
              </a:buClr>
              <a:buSzPts val="2214"/>
              <a:buChar char="•"/>
              <a:defRPr/>
            </a:lvl8pPr>
            <a:lvl9pPr marL="4114800" lvl="8" indent="-369189" algn="l" rtl="0">
              <a:lnSpc>
                <a:spcPct val="90000"/>
              </a:lnSpc>
              <a:spcBef>
                <a:spcPts val="4500"/>
              </a:spcBef>
              <a:spcAft>
                <a:spcPts val="0"/>
              </a:spcAft>
              <a:buClr>
                <a:srgbClr val="FFFFFF"/>
              </a:buClr>
              <a:buSzPts val="2214"/>
              <a:buChar char="•"/>
              <a:defRPr/>
            </a:lvl9pPr>
          </a:lstStyle>
          <a:p>
            <a:endParaRPr/>
          </a:p>
        </p:txBody>
      </p:sp>
      <p:sp>
        <p:nvSpPr>
          <p:cNvPr id="403" name="Google Shape;403;g1183c28fde6_0_800"/>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04"/>
        <p:cNvGrpSpPr/>
        <p:nvPr/>
      </p:nvGrpSpPr>
      <p:grpSpPr>
        <a:xfrm>
          <a:off x="0" y="0"/>
          <a:ext cx="0" cy="0"/>
          <a:chOff x="0" y="0"/>
          <a:chExt cx="0" cy="0"/>
        </a:xfrm>
      </p:grpSpPr>
      <p:sp>
        <p:nvSpPr>
          <p:cNvPr id="405" name="Google Shape;405;g1183c28fde6_0_804"/>
          <p:cNvSpPr>
            <a:spLocks noGrp="1"/>
          </p:cNvSpPr>
          <p:nvPr>
            <p:ph type="pic" idx="2"/>
          </p:nvPr>
        </p:nvSpPr>
        <p:spPr>
          <a:xfrm>
            <a:off x="15430500" y="7085409"/>
            <a:ext cx="8127900" cy="5410200"/>
          </a:xfrm>
          <a:prstGeom prst="rect">
            <a:avLst/>
          </a:prstGeom>
          <a:noFill/>
          <a:ln>
            <a:noFill/>
          </a:ln>
        </p:spPr>
      </p:sp>
      <p:sp>
        <p:nvSpPr>
          <p:cNvPr id="406" name="Google Shape;406;g1183c28fde6_0_804"/>
          <p:cNvSpPr>
            <a:spLocks noGrp="1"/>
          </p:cNvSpPr>
          <p:nvPr>
            <p:ph type="pic" idx="3"/>
          </p:nvPr>
        </p:nvSpPr>
        <p:spPr>
          <a:xfrm>
            <a:off x="-2933700" y="1270000"/>
            <a:ext cx="22699200" cy="11277600"/>
          </a:xfrm>
          <a:prstGeom prst="rect">
            <a:avLst/>
          </a:prstGeom>
          <a:noFill/>
          <a:ln>
            <a:noFill/>
          </a:ln>
        </p:spPr>
      </p:sp>
      <p:sp>
        <p:nvSpPr>
          <p:cNvPr id="407" name="Google Shape;407;g1183c28fde6_0_804"/>
          <p:cNvSpPr>
            <a:spLocks noGrp="1"/>
          </p:cNvSpPr>
          <p:nvPr>
            <p:ph type="pic" idx="4"/>
          </p:nvPr>
        </p:nvSpPr>
        <p:spPr>
          <a:xfrm>
            <a:off x="15430500" y="1270000"/>
            <a:ext cx="8127900" cy="5410200"/>
          </a:xfrm>
          <a:prstGeom prst="rect">
            <a:avLst/>
          </a:prstGeom>
          <a:noFill/>
          <a:ln>
            <a:noFill/>
          </a:ln>
        </p:spPr>
      </p:sp>
      <p:sp>
        <p:nvSpPr>
          <p:cNvPr id="408" name="Google Shape;408;g1183c28fde6_0_80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409"/>
        <p:cNvGrpSpPr/>
        <p:nvPr/>
      </p:nvGrpSpPr>
      <p:grpSpPr>
        <a:xfrm>
          <a:off x="0" y="0"/>
          <a:ext cx="0" cy="0"/>
          <a:chOff x="0" y="0"/>
          <a:chExt cx="0" cy="0"/>
        </a:xfrm>
      </p:grpSpPr>
      <p:sp>
        <p:nvSpPr>
          <p:cNvPr id="410" name="Google Shape;410;g1183c28fde6_0_809"/>
          <p:cNvSpPr>
            <a:spLocks noGrp="1"/>
          </p:cNvSpPr>
          <p:nvPr>
            <p:ph type="pic" idx="2"/>
          </p:nvPr>
        </p:nvSpPr>
        <p:spPr>
          <a:xfrm>
            <a:off x="-1511300" y="-3721100"/>
            <a:ext cx="28511400" cy="19030200"/>
          </a:xfrm>
          <a:prstGeom prst="rect">
            <a:avLst/>
          </a:prstGeom>
          <a:noFill/>
          <a:ln>
            <a:noFill/>
          </a:ln>
        </p:spPr>
      </p:sp>
      <p:sp>
        <p:nvSpPr>
          <p:cNvPr id="411" name="Google Shape;411;g1183c28fde6_0_80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40"/>
          <p:cNvSpPr txBox="1">
            <a:spLocks noGrp="1"/>
          </p:cNvSpPr>
          <p:nvPr>
            <p:ph type="title"/>
          </p:nvPr>
        </p:nvSpPr>
        <p:spPr>
          <a:xfrm>
            <a:off x="2569633" y="728133"/>
            <a:ext cx="21005801" cy="2286001"/>
          </a:xfrm>
          <a:prstGeom prst="rect">
            <a:avLst/>
          </a:prstGeom>
          <a:noFill/>
          <a:ln>
            <a:noFill/>
          </a:ln>
        </p:spPr>
        <p:txBody>
          <a:bodyPr spcFirstLastPara="1" wrap="square" lIns="50800" tIns="50800" rIns="50800" bIns="50800" anchor="t" anchorCtr="0">
            <a:normAutofit/>
          </a:bodyPr>
          <a:lstStyle>
            <a:lvl1pPr lvl="0" algn="r">
              <a:lnSpc>
                <a:spcPct val="100000"/>
              </a:lnSpc>
              <a:spcBef>
                <a:spcPts val="0"/>
              </a:spcBef>
              <a:spcAft>
                <a:spcPts val="0"/>
              </a:spcAft>
              <a:buClr>
                <a:srgbClr val="141820"/>
              </a:buClr>
              <a:buSzPts val="9600"/>
              <a:buFont typeface="Abel"/>
              <a:buNone/>
              <a:defRPr sz="9600" b="0" cap="none">
                <a:solidFill>
                  <a:srgbClr val="141820"/>
                </a:solidFill>
                <a:latin typeface="Abel"/>
                <a:ea typeface="Abel"/>
                <a:cs typeface="Abel"/>
                <a:sym typeface="Abe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1" name="Google Shape;31;p40"/>
          <p:cNvSpPr txBox="1">
            <a:spLocks noGrp="1"/>
          </p:cNvSpPr>
          <p:nvPr>
            <p:ph type="body" idx="1"/>
          </p:nvPr>
        </p:nvSpPr>
        <p:spPr>
          <a:xfrm>
            <a:off x="452966" y="3759200"/>
            <a:ext cx="9325377" cy="92964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1pPr>
            <a:lvl2pPr marL="914400" lvl="1"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2pPr>
            <a:lvl3pPr marL="1371600" lvl="2"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3pPr>
            <a:lvl4pPr marL="1828800" lvl="3"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4pPr>
            <a:lvl5pPr marL="2286000" lvl="4" indent="-228600" algn="l">
              <a:lnSpc>
                <a:spcPct val="100000"/>
              </a:lnSpc>
              <a:spcBef>
                <a:spcPts val="800"/>
              </a:spcBef>
              <a:spcAft>
                <a:spcPts val="0"/>
              </a:spcAft>
              <a:buClr>
                <a:srgbClr val="141820"/>
              </a:buClr>
              <a:buSzPts val="2400"/>
              <a:buFont typeface="Cardo"/>
              <a:buNone/>
              <a:defRPr sz="2400">
                <a:solidFill>
                  <a:srgbClr val="141820"/>
                </a:solidFill>
                <a:latin typeface="Cardo"/>
                <a:ea typeface="Cardo"/>
                <a:cs typeface="Cardo"/>
                <a:sym typeface="Cardo"/>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40"/>
          <p:cNvSpPr/>
          <p:nvPr/>
        </p:nvSpPr>
        <p:spPr>
          <a:xfrm rot="-331642">
            <a:off x="-7687758" y="-2548880"/>
            <a:ext cx="34436131" cy="3594382"/>
          </a:xfrm>
          <a:prstGeom prst="rect">
            <a:avLst/>
          </a:prstGeom>
          <a:solidFill>
            <a:srgbClr val="ECE4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3" name="Google Shape;33;p4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800">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4"/>
        <p:cNvGrpSpPr/>
        <p:nvPr/>
      </p:nvGrpSpPr>
      <p:grpSpPr>
        <a:xfrm>
          <a:off x="0" y="0"/>
          <a:ext cx="0" cy="0"/>
          <a:chOff x="0" y="0"/>
          <a:chExt cx="0" cy="0"/>
        </a:xfrm>
      </p:grpSpPr>
      <p:pic>
        <p:nvPicPr>
          <p:cNvPr id="35" name="Google Shape;35;p41" descr="Picture 7"/>
          <p:cNvPicPr preferRelativeResize="0"/>
          <p:nvPr/>
        </p:nvPicPr>
        <p:blipFill rotWithShape="1">
          <a:blip r:embed="rId2">
            <a:alphaModFix/>
          </a:blip>
          <a:srcRect/>
          <a:stretch/>
        </p:blipFill>
        <p:spPr>
          <a:xfrm>
            <a:off x="0" y="0"/>
            <a:ext cx="24383999" cy="13716000"/>
          </a:xfrm>
          <a:prstGeom prst="rect">
            <a:avLst/>
          </a:prstGeom>
          <a:noFill/>
          <a:ln>
            <a:noFill/>
          </a:ln>
        </p:spPr>
      </p:pic>
      <p:sp>
        <p:nvSpPr>
          <p:cNvPr id="36" name="Google Shape;36;p41"/>
          <p:cNvSpPr txBox="1">
            <a:spLocks noGrp="1"/>
          </p:cNvSpPr>
          <p:nvPr>
            <p:ph type="title"/>
          </p:nvPr>
        </p:nvSpPr>
        <p:spPr>
          <a:xfrm>
            <a:off x="1673224" y="2226363"/>
            <a:ext cx="7864475" cy="3200401"/>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rgbClr val="D50032"/>
              </a:buClr>
              <a:buSzPts val="6400"/>
              <a:buFont typeface="Trebuchet MS"/>
              <a:buNone/>
              <a:defRPr sz="6400" b="0">
                <a:solidFill>
                  <a:srgbClr val="D50032"/>
                </a:solidFill>
                <a:latin typeface="Trebuchet MS"/>
                <a:ea typeface="Trebuchet MS"/>
                <a:cs typeface="Trebuchet MS"/>
                <a:sym typeface="Trebuchet MS"/>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7" name="Google Shape;37;p41"/>
          <p:cNvSpPr>
            <a:spLocks noGrp="1"/>
          </p:cNvSpPr>
          <p:nvPr>
            <p:ph type="pic" idx="2"/>
          </p:nvPr>
        </p:nvSpPr>
        <p:spPr>
          <a:xfrm>
            <a:off x="10366375" y="1974850"/>
            <a:ext cx="12344401" cy="9747250"/>
          </a:xfrm>
          <a:prstGeom prst="rect">
            <a:avLst/>
          </a:prstGeom>
          <a:noFill/>
          <a:ln>
            <a:noFill/>
          </a:ln>
        </p:spPr>
      </p:sp>
      <p:sp>
        <p:nvSpPr>
          <p:cNvPr id="38" name="Google Shape;38;p41"/>
          <p:cNvSpPr txBox="1">
            <a:spLocks noGrp="1"/>
          </p:cNvSpPr>
          <p:nvPr>
            <p:ph type="body" idx="1"/>
          </p:nvPr>
        </p:nvSpPr>
        <p:spPr>
          <a:xfrm>
            <a:off x="1679575" y="5645425"/>
            <a:ext cx="7864476" cy="6092549"/>
          </a:xfrm>
          <a:prstGeom prst="rect">
            <a:avLst/>
          </a:prstGeom>
          <a:noFill/>
          <a:ln>
            <a:noFill/>
          </a:ln>
        </p:spPr>
        <p:txBody>
          <a:bodyPr spcFirstLastPara="1" wrap="square" lIns="91425" tIns="91425" rIns="91425" bIns="91425" anchor="t" anchorCtr="0">
            <a:normAutofit/>
          </a:bodyPr>
          <a:lstStyle>
            <a:lvl1pPr marL="457200" lvl="0"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1pPr>
            <a:lvl2pPr marL="914400" lvl="1"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2pPr>
            <a:lvl3pPr marL="1371600" lvl="2"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3pPr>
            <a:lvl4pPr marL="1828800" lvl="3"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4pPr>
            <a:lvl5pPr marL="2286000" lvl="4" indent="-228600" algn="l">
              <a:lnSpc>
                <a:spcPct val="90000"/>
              </a:lnSpc>
              <a:spcBef>
                <a:spcPts val="2000"/>
              </a:spcBef>
              <a:spcAft>
                <a:spcPts val="0"/>
              </a:spcAft>
              <a:buClr>
                <a:srgbClr val="000000"/>
              </a:buClr>
              <a:buSzPts val="3200"/>
              <a:buFont typeface="Trebuchet MS"/>
              <a:buNone/>
              <a:defRPr sz="3200">
                <a:latin typeface="Trebuchet MS"/>
                <a:ea typeface="Trebuchet MS"/>
                <a:cs typeface="Trebuchet MS"/>
                <a:sym typeface="Trebuchet MS"/>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9" name="Google Shape;39;p41"/>
          <p:cNvSpPr txBox="1">
            <a:spLocks noGrp="1"/>
          </p:cNvSpPr>
          <p:nvPr>
            <p:ph type="sldNum" idx="12"/>
          </p:nvPr>
        </p:nvSpPr>
        <p:spPr>
          <a:xfrm>
            <a:off x="18947825" y="12821409"/>
            <a:ext cx="500381" cy="512832"/>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8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40"/>
        <p:cNvGrpSpPr/>
        <p:nvPr/>
      </p:nvGrpSpPr>
      <p:grpSpPr>
        <a:xfrm>
          <a:off x="0" y="0"/>
          <a:ext cx="0" cy="0"/>
          <a:chOff x="0" y="0"/>
          <a:chExt cx="0" cy="0"/>
        </a:xfrm>
      </p:grpSpPr>
      <p:pic>
        <p:nvPicPr>
          <p:cNvPr id="41" name="Google Shape;41;p42" descr="Picture 7"/>
          <p:cNvPicPr preferRelativeResize="0"/>
          <p:nvPr/>
        </p:nvPicPr>
        <p:blipFill rotWithShape="1">
          <a:blip r:embed="rId2">
            <a:alphaModFix/>
          </a:blip>
          <a:srcRect/>
          <a:stretch/>
        </p:blipFill>
        <p:spPr>
          <a:xfrm>
            <a:off x="0" y="0"/>
            <a:ext cx="24383999" cy="13716000"/>
          </a:xfrm>
          <a:prstGeom prst="rect">
            <a:avLst/>
          </a:prstGeom>
          <a:noFill/>
          <a:ln>
            <a:noFill/>
          </a:ln>
        </p:spPr>
      </p:pic>
      <p:sp>
        <p:nvSpPr>
          <p:cNvPr id="42" name="Google Shape;42;p42"/>
          <p:cNvSpPr txBox="1">
            <a:spLocks noGrp="1"/>
          </p:cNvSpPr>
          <p:nvPr>
            <p:ph type="sldNum" idx="12"/>
          </p:nvPr>
        </p:nvSpPr>
        <p:spPr>
          <a:xfrm>
            <a:off x="18908497" y="12821409"/>
            <a:ext cx="500381" cy="512832"/>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2400"/>
              <a:buFont typeface="Times New Roman"/>
              <a:buNone/>
              <a:defRPr sz="24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800">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43"/>
        <p:cNvGrpSpPr/>
        <p:nvPr/>
      </p:nvGrpSpPr>
      <p:grpSpPr>
        <a:xfrm>
          <a:off x="0" y="0"/>
          <a:ext cx="0" cy="0"/>
          <a:chOff x="0" y="0"/>
          <a:chExt cx="0" cy="0"/>
        </a:xfrm>
      </p:grpSpPr>
      <p:sp>
        <p:nvSpPr>
          <p:cNvPr id="44" name="Google Shape;44;p43"/>
          <p:cNvSpPr>
            <a:spLocks noGrp="1"/>
          </p:cNvSpPr>
          <p:nvPr>
            <p:ph type="pic" idx="2"/>
          </p:nvPr>
        </p:nvSpPr>
        <p:spPr>
          <a:xfrm>
            <a:off x="-1155700" y="-1295400"/>
            <a:ext cx="26746199" cy="16018933"/>
          </a:xfrm>
          <a:prstGeom prst="rect">
            <a:avLst/>
          </a:prstGeom>
          <a:noFill/>
          <a:ln>
            <a:noFill/>
          </a:ln>
        </p:spPr>
      </p:sp>
      <p:sp>
        <p:nvSpPr>
          <p:cNvPr id="45" name="Google Shape;45;p43"/>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6" name="Google Shape;46;p43"/>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7" name="Google Shape;47;p43"/>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8" name="Google Shape;48;p4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34"/>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3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1"/>
        <p:cNvGrpSpPr/>
        <p:nvPr/>
      </p:nvGrpSpPr>
      <p:grpSpPr>
        <a:xfrm>
          <a:off x="0" y="0"/>
          <a:ext cx="0" cy="0"/>
          <a:chOff x="0" y="0"/>
          <a:chExt cx="0" cy="0"/>
        </a:xfrm>
      </p:grpSpPr>
      <p:sp>
        <p:nvSpPr>
          <p:cNvPr id="202" name="Google Shape;202;gd5b791412a_0_693"/>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Autofit/>
          </a:bodyPr>
          <a:lstStyle>
            <a:lvl1pPr marR="0" lvl="0"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9pPr>
          </a:lstStyle>
          <a:p>
            <a:endParaRPr/>
          </a:p>
        </p:txBody>
      </p:sp>
      <p:sp>
        <p:nvSpPr>
          <p:cNvPr id="203" name="Google Shape;203;gd5b791412a_0_693"/>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Autofit/>
          </a:bodyPr>
          <a:lstStyle>
            <a:lvl1pPr marL="457200" marR="0" lvl="0"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204" name="Google Shape;204;gd5b791412a_0_693"/>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35"/>
        <p:cNvGrpSpPr/>
        <p:nvPr/>
      </p:nvGrpSpPr>
      <p:grpSpPr>
        <a:xfrm>
          <a:off x="0" y="0"/>
          <a:ext cx="0" cy="0"/>
          <a:chOff x="0" y="0"/>
          <a:chExt cx="0" cy="0"/>
        </a:xfrm>
      </p:grpSpPr>
      <p:sp>
        <p:nvSpPr>
          <p:cNvPr id="336" name="Google Shape;336;g1183c28fde6_0_735"/>
          <p:cNvSpPr txBox="1">
            <a:spLocks noGrp="1"/>
          </p:cNvSpPr>
          <p:nvPr>
            <p:ph type="title"/>
          </p:nvPr>
        </p:nvSpPr>
        <p:spPr>
          <a:xfrm>
            <a:off x="1206500" y="952500"/>
            <a:ext cx="21971100" cy="1433100"/>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FFFFFF"/>
              </a:buClr>
              <a:buSzPts val="8500"/>
              <a:buFont typeface="Helvetica Neue"/>
              <a:buNone/>
              <a:defRPr sz="8500" b="1" i="0" u="none" strike="noStrike" cap="none">
                <a:solidFill>
                  <a:srgbClr val="FFFFFF"/>
                </a:solidFill>
                <a:latin typeface="Helvetica Neue"/>
                <a:ea typeface="Helvetica Neue"/>
                <a:cs typeface="Helvetica Neue"/>
                <a:sym typeface="Helvetica Neue"/>
              </a:defRPr>
            </a:lvl9pPr>
          </a:lstStyle>
          <a:p>
            <a:endParaRPr/>
          </a:p>
        </p:txBody>
      </p:sp>
      <p:sp>
        <p:nvSpPr>
          <p:cNvPr id="337" name="Google Shape;337;g1183c28fde6_0_735"/>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FFFFFF"/>
              </a:buClr>
              <a:buSzPts val="5904"/>
              <a:buFont typeface="Helvetica Neue"/>
              <a:buChar char="•"/>
              <a:defRPr sz="4800" b="0" i="0" u="none" strike="noStrike" cap="none">
                <a:solidFill>
                  <a:srgbClr val="FFFFFF"/>
                </a:solidFill>
                <a:latin typeface="Helvetica Neue"/>
                <a:ea typeface="Helvetica Neue"/>
                <a:cs typeface="Helvetica Neue"/>
                <a:sym typeface="Helvetica Neue"/>
              </a:defRPr>
            </a:lvl9pPr>
          </a:lstStyle>
          <a:p>
            <a:endParaRPr/>
          </a:p>
        </p:txBody>
      </p:sp>
      <p:sp>
        <p:nvSpPr>
          <p:cNvPr id="338" name="Google Shape;338;g1183c28fde6_0_735"/>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4B9291">
                <a:alpha val="50588"/>
              </a:srgbClr>
            </a:gs>
            <a:gs pos="100000">
              <a:schemeClr val="lt1"/>
            </a:gs>
          </a:gsLst>
          <a:lin ang="5400012" scaled="0"/>
        </a:gradFill>
        <a:effectLst/>
      </p:bgPr>
    </p:bg>
    <p:spTree>
      <p:nvGrpSpPr>
        <p:cNvPr id="1" name="Shape 415"/>
        <p:cNvGrpSpPr/>
        <p:nvPr/>
      </p:nvGrpSpPr>
      <p:grpSpPr>
        <a:xfrm>
          <a:off x="0" y="0"/>
          <a:ext cx="0" cy="0"/>
          <a:chOff x="0" y="0"/>
          <a:chExt cx="0" cy="0"/>
        </a:xfrm>
      </p:grpSpPr>
      <p:sp>
        <p:nvSpPr>
          <p:cNvPr id="416" name="Google Shape;416;p1"/>
          <p:cNvSpPr txBox="1">
            <a:spLocks noGrp="1"/>
          </p:cNvSpPr>
          <p:nvPr>
            <p:ph type="ctrTitle" idx="4294967295"/>
          </p:nvPr>
        </p:nvSpPr>
        <p:spPr>
          <a:xfrm>
            <a:off x="1355066" y="1085463"/>
            <a:ext cx="21971100" cy="46482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000000"/>
              </a:buClr>
              <a:buSzPts val="11600"/>
              <a:buFont typeface="Abel"/>
              <a:buNone/>
            </a:pPr>
            <a:r>
              <a:rPr lang="en-US" sz="10000">
                <a:solidFill>
                  <a:srgbClr val="222222"/>
                </a:solidFill>
                <a:latin typeface="Montserrat"/>
                <a:ea typeface="Montserrat"/>
                <a:cs typeface="Montserrat"/>
                <a:sym typeface="Montserrat"/>
              </a:rPr>
              <a:t>RECAPPING THE </a:t>
            </a:r>
            <a:r>
              <a:rPr lang="en-US" sz="10000" i="0" u="none" strike="noStrike" cap="none">
                <a:solidFill>
                  <a:srgbClr val="222222"/>
                </a:solidFill>
                <a:latin typeface="Montserrat"/>
                <a:ea typeface="Montserrat"/>
                <a:cs typeface="Montserrat"/>
                <a:sym typeface="Montserrat"/>
              </a:rPr>
              <a:t>2022 GENERAL ASSEMBLY SESSION</a:t>
            </a:r>
            <a:endParaRPr sz="10000" i="0" u="none" strike="noStrike" cap="none">
              <a:solidFill>
                <a:srgbClr val="000000"/>
              </a:solidFill>
              <a:latin typeface="Montserrat"/>
              <a:ea typeface="Montserrat"/>
              <a:cs typeface="Montserrat"/>
              <a:sym typeface="Montserrat"/>
            </a:endParaRPr>
          </a:p>
        </p:txBody>
      </p:sp>
      <p:sp>
        <p:nvSpPr>
          <p:cNvPr id="417" name="Google Shape;417;p1"/>
          <p:cNvSpPr txBox="1">
            <a:spLocks noGrp="1"/>
          </p:cNvSpPr>
          <p:nvPr>
            <p:ph type="subTitle" idx="4294967295"/>
          </p:nvPr>
        </p:nvSpPr>
        <p:spPr>
          <a:xfrm>
            <a:off x="1355025" y="6294975"/>
            <a:ext cx="11570100" cy="4005000"/>
          </a:xfrm>
          <a:prstGeom prst="rect">
            <a:avLst/>
          </a:prstGeom>
          <a:noFill/>
          <a:ln>
            <a:noFill/>
          </a:ln>
        </p:spPr>
        <p:txBody>
          <a:bodyPr spcFirstLastPara="1" wrap="square" lIns="50800" tIns="50800" rIns="50800" bIns="50800" anchor="t" anchorCtr="0">
            <a:normAutofit/>
          </a:bodyPr>
          <a:lstStyle/>
          <a:p>
            <a:pPr marL="0" marR="0" lvl="0" indent="0" algn="ctr" rtl="0">
              <a:lnSpc>
                <a:spcPct val="115000"/>
              </a:lnSpc>
              <a:spcBef>
                <a:spcPts val="0"/>
              </a:spcBef>
              <a:spcAft>
                <a:spcPts val="0"/>
              </a:spcAft>
              <a:buClr>
                <a:srgbClr val="000000"/>
              </a:buClr>
              <a:buSzPts val="5904"/>
              <a:buFont typeface="Helvetica Neue"/>
              <a:buNone/>
            </a:pPr>
            <a:r>
              <a:rPr lang="en-US" sz="5500">
                <a:latin typeface="Josefin Sans"/>
                <a:ea typeface="Josefin Sans"/>
                <a:cs typeface="Josefin Sans"/>
                <a:sym typeface="Josefin Sans"/>
              </a:rPr>
              <a:t>Presented to the </a:t>
            </a:r>
            <a:endParaRPr sz="5500">
              <a:latin typeface="Josefin Sans"/>
              <a:ea typeface="Josefin Sans"/>
              <a:cs typeface="Josefin Sans"/>
              <a:sym typeface="Josefin Sans"/>
            </a:endParaRPr>
          </a:p>
          <a:p>
            <a:pPr marL="0" marR="0" lvl="0" indent="0" algn="ctr" rtl="0">
              <a:lnSpc>
                <a:spcPct val="115000"/>
              </a:lnSpc>
              <a:spcBef>
                <a:spcPts val="0"/>
              </a:spcBef>
              <a:spcAft>
                <a:spcPts val="0"/>
              </a:spcAft>
              <a:buClr>
                <a:srgbClr val="000000"/>
              </a:buClr>
              <a:buSzPts val="5904"/>
              <a:buFont typeface="Helvetica Neue"/>
              <a:buNone/>
            </a:pPr>
            <a:r>
              <a:rPr lang="en-US" sz="5500">
                <a:latin typeface="Josefin Sans"/>
                <a:ea typeface="Josefin Sans"/>
                <a:cs typeface="Josefin Sans"/>
                <a:sym typeface="Josefin Sans"/>
              </a:rPr>
              <a:t>Virginia Board of Education</a:t>
            </a:r>
            <a:endParaRPr sz="5500">
              <a:latin typeface="Josefin Sans"/>
              <a:ea typeface="Josefin Sans"/>
              <a:cs typeface="Josefin Sans"/>
              <a:sym typeface="Josefin Sans"/>
            </a:endParaRPr>
          </a:p>
          <a:p>
            <a:pPr marL="0" marR="0" lvl="0" indent="0" algn="ctr" rtl="0">
              <a:lnSpc>
                <a:spcPct val="115000"/>
              </a:lnSpc>
              <a:spcBef>
                <a:spcPts val="0"/>
              </a:spcBef>
              <a:spcAft>
                <a:spcPts val="0"/>
              </a:spcAft>
              <a:buClr>
                <a:srgbClr val="000000"/>
              </a:buClr>
              <a:buSzPts val="5904"/>
              <a:buFont typeface="Helvetica Neue"/>
              <a:buNone/>
            </a:pPr>
            <a:endParaRPr sz="5500">
              <a:latin typeface="Josefin Sans"/>
              <a:ea typeface="Josefin Sans"/>
              <a:cs typeface="Josefin Sans"/>
              <a:sym typeface="Josefin Sans"/>
            </a:endParaRPr>
          </a:p>
          <a:p>
            <a:pPr marL="0" marR="0" lvl="0" indent="0" algn="ctr" rtl="0">
              <a:lnSpc>
                <a:spcPct val="115000"/>
              </a:lnSpc>
              <a:spcBef>
                <a:spcPts val="0"/>
              </a:spcBef>
              <a:spcAft>
                <a:spcPts val="0"/>
              </a:spcAft>
              <a:buClr>
                <a:srgbClr val="000000"/>
              </a:buClr>
              <a:buSzPts val="5904"/>
              <a:buFont typeface="Helvetica Neue"/>
              <a:buNone/>
            </a:pPr>
            <a:r>
              <a:rPr lang="en-US" sz="5500">
                <a:latin typeface="Josefin Sans"/>
                <a:ea typeface="Josefin Sans"/>
                <a:cs typeface="Josefin Sans"/>
                <a:sym typeface="Josefin Sans"/>
              </a:rPr>
              <a:t>March 17, 2022</a:t>
            </a:r>
            <a:endParaRPr sz="5500">
              <a:latin typeface="Josefin Sans"/>
              <a:ea typeface="Josefin Sans"/>
              <a:cs typeface="Josefin Sans"/>
              <a:sym typeface="Josefin Sans"/>
            </a:endParaRPr>
          </a:p>
        </p:txBody>
      </p:sp>
      <p:sp>
        <p:nvSpPr>
          <p:cNvPr id="418" name="Google Shape;418;p1"/>
          <p:cNvSpPr/>
          <p:nvPr/>
        </p:nvSpPr>
        <p:spPr>
          <a:xfrm rot="208856">
            <a:off x="-1535398" y="-331027"/>
            <a:ext cx="2072200" cy="15309267"/>
          </a:xfrm>
          <a:prstGeom prst="rect">
            <a:avLst/>
          </a:prstGeom>
          <a:solidFill>
            <a:srgbClr val="C92D3A"/>
          </a:solidFill>
          <a:ln>
            <a:noFill/>
          </a:ln>
          <a:effectLst>
            <a:outerShdw blurRad="165100" dist="25400" dir="2101748" rotWithShape="0">
              <a:srgbClr val="000000">
                <a:alpha val="4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19" name="Google Shape;419;p1"/>
          <p:cNvPicPr preferRelativeResize="0"/>
          <p:nvPr/>
        </p:nvPicPr>
        <p:blipFill rotWithShape="1">
          <a:blip r:embed="rId3">
            <a:alphaModFix/>
          </a:blip>
          <a:srcRect l="5325" r="5316"/>
          <a:stretch/>
        </p:blipFill>
        <p:spPr>
          <a:xfrm rot="-205877">
            <a:off x="13716460" y="5735893"/>
            <a:ext cx="10655966" cy="7103978"/>
          </a:xfrm>
          <a:prstGeom prst="rect">
            <a:avLst/>
          </a:prstGeom>
          <a:noFill/>
          <a:ln w="25400" cap="flat" cmpd="sng">
            <a:solidFill>
              <a:srgbClr val="FFFFFF"/>
            </a:solidFill>
            <a:prstDash val="solid"/>
            <a:miter lim="400000"/>
            <a:headEnd type="none" w="sm" len="sm"/>
            <a:tailEnd type="none" w="sm" len="sm"/>
          </a:ln>
          <a:effectLst>
            <a:outerShdw blurRad="368300" rotWithShape="0">
              <a:srgbClr val="000000">
                <a:alpha val="62745"/>
              </a:srgbClr>
            </a:outerShdw>
          </a:effectLst>
        </p:spPr>
      </p:pic>
      <p:sp>
        <p:nvSpPr>
          <p:cNvPr id="420" name="Google Shape;420;p1"/>
          <p:cNvSpPr/>
          <p:nvPr/>
        </p:nvSpPr>
        <p:spPr>
          <a:xfrm rot="208856">
            <a:off x="23836882" y="-474575"/>
            <a:ext cx="2072200" cy="15309266"/>
          </a:xfrm>
          <a:prstGeom prst="rect">
            <a:avLst/>
          </a:prstGeom>
          <a:solidFill>
            <a:srgbClr val="141820"/>
          </a:solidFill>
          <a:ln>
            <a:noFill/>
          </a:ln>
          <a:effectLst>
            <a:outerShdw blurRad="165100" dist="25400" dir="2101748" rotWithShape="0">
              <a:srgbClr val="000000">
                <a:alpha val="4784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21" name="Google Shape;421;p1" descr="Image"/>
          <p:cNvPicPr preferRelativeResize="0"/>
          <p:nvPr/>
        </p:nvPicPr>
        <p:blipFill rotWithShape="1">
          <a:blip r:embed="rId4">
            <a:alphaModFix/>
          </a:blip>
          <a:srcRect/>
          <a:stretch/>
        </p:blipFill>
        <p:spPr>
          <a:xfrm>
            <a:off x="1066908" y="232333"/>
            <a:ext cx="6496777" cy="2165593"/>
          </a:xfrm>
          <a:prstGeom prst="rect">
            <a:avLst/>
          </a:prstGeom>
          <a:noFill/>
          <a:ln>
            <a:noFill/>
          </a:ln>
        </p:spPr>
      </p:pic>
      <p:sp>
        <p:nvSpPr>
          <p:cNvPr id="422" name="Google Shape;422;p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9"/>
        <p:cNvGrpSpPr/>
        <p:nvPr/>
      </p:nvGrpSpPr>
      <p:grpSpPr>
        <a:xfrm>
          <a:off x="0" y="0"/>
          <a:ext cx="0" cy="0"/>
          <a:chOff x="0" y="0"/>
          <a:chExt cx="0" cy="0"/>
        </a:xfrm>
      </p:grpSpPr>
      <p:sp>
        <p:nvSpPr>
          <p:cNvPr id="510" name="Google Shape;510;p14"/>
          <p:cNvSpPr/>
          <p:nvPr/>
        </p:nvSpPr>
        <p:spPr>
          <a:xfrm rot="-195013">
            <a:off x="1248455" y="1472070"/>
            <a:ext cx="15152818" cy="16117306"/>
          </a:xfrm>
          <a:prstGeom prst="rect">
            <a:avLst/>
          </a:prstGeom>
          <a:solidFill>
            <a:srgbClr val="C92D3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11" name="Google Shape;511;p14"/>
          <p:cNvSpPr/>
          <p:nvPr/>
        </p:nvSpPr>
        <p:spPr>
          <a:xfrm rot="-195013">
            <a:off x="659290" y="-1096898"/>
            <a:ext cx="15009912" cy="16117308"/>
          </a:xfrm>
          <a:prstGeom prst="rect">
            <a:avLst/>
          </a:prstGeom>
          <a:solidFill>
            <a:srgbClr val="F5C74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12" name="Google Shape;512;p14"/>
          <p:cNvSpPr txBox="1">
            <a:spLocks noGrp="1"/>
          </p:cNvSpPr>
          <p:nvPr>
            <p:ph type="title"/>
          </p:nvPr>
        </p:nvSpPr>
        <p:spPr>
          <a:xfrm>
            <a:off x="1472796" y="7450518"/>
            <a:ext cx="21971100" cy="57111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141820"/>
              </a:buClr>
              <a:buSzPts val="8500"/>
              <a:buFont typeface="Cardo"/>
              <a:buNone/>
            </a:pPr>
            <a:r>
              <a:rPr lang="en-US" sz="8500">
                <a:solidFill>
                  <a:schemeClr val="dk1"/>
                </a:solidFill>
                <a:latin typeface="Montserrat"/>
                <a:ea typeface="Montserrat"/>
                <a:cs typeface="Montserrat"/>
                <a:sym typeface="Montserrat"/>
              </a:rPr>
              <a:t>OTHER NOTABLE </a:t>
            </a:r>
            <a:endParaRPr sz="8500">
              <a:solidFill>
                <a:schemeClr val="dk1"/>
              </a:solidFill>
              <a:latin typeface="Montserrat"/>
              <a:ea typeface="Montserrat"/>
              <a:cs typeface="Montserrat"/>
              <a:sym typeface="Montserrat"/>
            </a:endParaRPr>
          </a:p>
          <a:p>
            <a:pPr marL="0" marR="0" lvl="0" indent="0" algn="l" rtl="0">
              <a:lnSpc>
                <a:spcPct val="80000"/>
              </a:lnSpc>
              <a:spcBef>
                <a:spcPts val="0"/>
              </a:spcBef>
              <a:spcAft>
                <a:spcPts val="0"/>
              </a:spcAft>
              <a:buClr>
                <a:srgbClr val="141820"/>
              </a:buClr>
              <a:buSzPts val="8500"/>
              <a:buFont typeface="Cardo"/>
              <a:buNone/>
            </a:pPr>
            <a:r>
              <a:rPr lang="en-US" sz="8500">
                <a:solidFill>
                  <a:schemeClr val="dk1"/>
                </a:solidFill>
                <a:latin typeface="Montserrat"/>
                <a:ea typeface="Montserrat"/>
                <a:cs typeface="Montserrat"/>
                <a:sym typeface="Montserrat"/>
              </a:rPr>
              <a:t>LEGISLATION</a:t>
            </a:r>
            <a:endParaRPr>
              <a:solidFill>
                <a:schemeClr val="dk1"/>
              </a:solidFill>
              <a:latin typeface="Montserrat"/>
              <a:ea typeface="Montserrat"/>
              <a:cs typeface="Montserrat"/>
              <a:sym typeface="Montserrat"/>
            </a:endParaRPr>
          </a:p>
        </p:txBody>
      </p:sp>
      <p:pic>
        <p:nvPicPr>
          <p:cNvPr id="513" name="Google Shape;513;p14" descr="Google Shape;382;p19"/>
          <p:cNvPicPr preferRelativeResize="0"/>
          <p:nvPr/>
        </p:nvPicPr>
        <p:blipFill rotWithShape="1">
          <a:blip r:embed="rId3">
            <a:alphaModFix/>
          </a:blip>
          <a:srcRect/>
          <a:stretch/>
        </p:blipFill>
        <p:spPr>
          <a:xfrm>
            <a:off x="20177759" y="12100559"/>
            <a:ext cx="3810002" cy="1270002"/>
          </a:xfrm>
          <a:prstGeom prst="rect">
            <a:avLst/>
          </a:prstGeom>
          <a:noFill/>
          <a:ln>
            <a:noFill/>
          </a:ln>
        </p:spPr>
      </p:pic>
      <p:sp>
        <p:nvSpPr>
          <p:cNvPr id="514" name="Google Shape;514;p14"/>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FFFFFF"/>
              </a:buClr>
              <a:buSzPts val="1800"/>
              <a:buFont typeface="Helvetica Neue"/>
              <a:buNone/>
            </a:pPr>
            <a:fld id="{00000000-1234-1234-1234-123412341234}" type="slidenum">
              <a:rPr lang="en-US">
                <a:solidFill>
                  <a:srgbClr val="222222"/>
                </a:solidFill>
              </a:rPr>
              <a:t>10</a:t>
            </a:fld>
            <a:endParaRPr>
              <a:solidFill>
                <a:srgbClr val="22222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18"/>
        <p:cNvGrpSpPr/>
        <p:nvPr/>
      </p:nvGrpSpPr>
      <p:grpSpPr>
        <a:xfrm>
          <a:off x="0" y="0"/>
          <a:ext cx="0" cy="0"/>
          <a:chOff x="0" y="0"/>
          <a:chExt cx="0" cy="0"/>
        </a:xfrm>
      </p:grpSpPr>
      <p:sp>
        <p:nvSpPr>
          <p:cNvPr id="519" name="Google Shape;519;g1183c28fde6_0_947"/>
          <p:cNvSpPr/>
          <p:nvPr/>
        </p:nvSpPr>
        <p:spPr>
          <a:xfrm rot="-389392">
            <a:off x="11526460" y="-4620600"/>
            <a:ext cx="14470831" cy="20132708"/>
          </a:xfrm>
          <a:prstGeom prst="rect">
            <a:avLst/>
          </a:prstGeom>
          <a:solidFill>
            <a:srgbClr val="05A89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4B9291"/>
              </a:buClr>
              <a:buSzPts val="3200"/>
              <a:buFont typeface="Helvetica Neue"/>
              <a:buNone/>
            </a:pPr>
            <a:endParaRPr sz="3200" b="0" i="0" u="none" strike="noStrike" cap="none">
              <a:solidFill>
                <a:srgbClr val="4B9291"/>
              </a:solidFill>
              <a:latin typeface="Helvetica Neue"/>
              <a:ea typeface="Helvetica Neue"/>
              <a:cs typeface="Helvetica Neue"/>
              <a:sym typeface="Helvetica Neue"/>
            </a:endParaRPr>
          </a:p>
        </p:txBody>
      </p:sp>
      <p:sp>
        <p:nvSpPr>
          <p:cNvPr id="520" name="Google Shape;520;g1183c28fde6_0_947"/>
          <p:cNvSpPr/>
          <p:nvPr/>
        </p:nvSpPr>
        <p:spPr>
          <a:xfrm rot="-230506">
            <a:off x="-3548064" y="-1696315"/>
            <a:ext cx="16593688" cy="18328577"/>
          </a:xfrm>
          <a:prstGeom prst="rect">
            <a:avLst/>
          </a:prstGeom>
          <a:solidFill>
            <a:srgbClr val="141820">
              <a:alpha val="9255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ECE4B8"/>
              </a:buClr>
              <a:buSzPts val="3200"/>
              <a:buFont typeface="Helvetica Neue"/>
              <a:buNone/>
            </a:pPr>
            <a:endParaRPr sz="3200" b="0" i="0" u="none" strike="noStrike" cap="none">
              <a:solidFill>
                <a:srgbClr val="ECE4B8"/>
              </a:solidFill>
              <a:latin typeface="Helvetica Neue"/>
              <a:ea typeface="Helvetica Neue"/>
              <a:cs typeface="Helvetica Neue"/>
              <a:sym typeface="Helvetica Neue"/>
            </a:endParaRPr>
          </a:p>
        </p:txBody>
      </p:sp>
      <p:sp>
        <p:nvSpPr>
          <p:cNvPr id="521" name="Google Shape;521;g1183c28fde6_0_947"/>
          <p:cNvSpPr/>
          <p:nvPr/>
        </p:nvSpPr>
        <p:spPr>
          <a:xfrm rot="-108479">
            <a:off x="339843" y="-10751086"/>
            <a:ext cx="22003054" cy="13794270"/>
          </a:xfrm>
          <a:prstGeom prst="rect">
            <a:avLst/>
          </a:prstGeom>
          <a:solidFill>
            <a:srgbClr val="66666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A9A9A9"/>
              </a:buClr>
              <a:buSzPts val="3200"/>
              <a:buFont typeface="Helvetica Neue"/>
              <a:buNone/>
            </a:pPr>
            <a:endParaRPr sz="3200" b="0" i="0" u="none" strike="noStrike" cap="none">
              <a:solidFill>
                <a:srgbClr val="A9A9A9"/>
              </a:solidFill>
              <a:latin typeface="Helvetica Neue"/>
              <a:ea typeface="Helvetica Neue"/>
              <a:cs typeface="Helvetica Neue"/>
              <a:sym typeface="Helvetica Neue"/>
            </a:endParaRPr>
          </a:p>
        </p:txBody>
      </p:sp>
      <p:sp>
        <p:nvSpPr>
          <p:cNvPr id="522" name="Google Shape;522;g1183c28fde6_0_947"/>
          <p:cNvSpPr txBox="1">
            <a:spLocks noGrp="1"/>
          </p:cNvSpPr>
          <p:nvPr>
            <p:ph type="title" idx="4294967295"/>
          </p:nvPr>
        </p:nvSpPr>
        <p:spPr>
          <a:xfrm>
            <a:off x="1081772" y="234262"/>
            <a:ext cx="21971100" cy="2232900"/>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FFFFFF"/>
              </a:buClr>
              <a:buSzPts val="10440"/>
              <a:buFont typeface="Abel"/>
              <a:buNone/>
            </a:pPr>
            <a:r>
              <a:rPr lang="en-US" sz="8840">
                <a:solidFill>
                  <a:srgbClr val="FFFFFF"/>
                </a:solidFill>
                <a:latin typeface="Montserrat"/>
                <a:ea typeface="Montserrat"/>
                <a:cs typeface="Montserrat"/>
                <a:sym typeface="Montserrat"/>
              </a:rPr>
              <a:t>STAFFING REQUIREMENTS</a:t>
            </a:r>
            <a:endParaRPr sz="6050">
              <a:solidFill>
                <a:srgbClr val="FFFFFF"/>
              </a:solidFill>
              <a:latin typeface="Montserrat"/>
              <a:ea typeface="Montserrat"/>
              <a:cs typeface="Montserrat"/>
              <a:sym typeface="Montserrat"/>
            </a:endParaRPr>
          </a:p>
        </p:txBody>
      </p:sp>
      <p:sp>
        <p:nvSpPr>
          <p:cNvPr id="523" name="Google Shape;523;g1183c28fde6_0_947"/>
          <p:cNvSpPr txBox="1"/>
          <p:nvPr/>
        </p:nvSpPr>
        <p:spPr>
          <a:xfrm>
            <a:off x="13236175" y="3615450"/>
            <a:ext cx="10599000" cy="9581700"/>
          </a:xfrm>
          <a:prstGeom prst="rect">
            <a:avLst/>
          </a:prstGeom>
          <a:noFill/>
          <a:ln>
            <a:noFill/>
          </a:ln>
        </p:spPr>
        <p:txBody>
          <a:bodyPr spcFirstLastPara="1" wrap="square" lIns="91400" tIns="91400" rIns="91400" bIns="91400" anchor="t" anchorCtr="0">
            <a:noAutofit/>
          </a:bodyPr>
          <a:lstStyle/>
          <a:p>
            <a:pPr marL="457200" lvl="0" indent="-431800" algn="l" rtl="0">
              <a:spcBef>
                <a:spcPts val="0"/>
              </a:spcBef>
              <a:spcAft>
                <a:spcPts val="0"/>
              </a:spcAft>
              <a:buClr>
                <a:schemeClr val="lt1"/>
              </a:buClr>
              <a:buSzPts val="3200"/>
              <a:buFont typeface="Josefin Sans"/>
              <a:buChar char="•"/>
            </a:pPr>
            <a:r>
              <a:rPr lang="en-US" sz="4200">
                <a:solidFill>
                  <a:schemeClr val="lt1"/>
                </a:solidFill>
                <a:latin typeface="Josefin Sans"/>
                <a:ea typeface="Josefin Sans"/>
                <a:cs typeface="Josefin Sans"/>
                <a:sym typeface="Josefin Sans"/>
              </a:rPr>
              <a:t>Senate Bill 490 (McClellan) requires each school board to provide at one principal per school and one assistant principal per 500 students in each elementary, middle, and high school.</a:t>
            </a:r>
            <a:endParaRPr sz="4200">
              <a:solidFill>
                <a:schemeClr val="lt1"/>
              </a:solidFill>
              <a:latin typeface="Josefin Sans"/>
              <a:ea typeface="Josefin Sans"/>
              <a:cs typeface="Josefin Sans"/>
              <a:sym typeface="Josefin Sans"/>
            </a:endParaRPr>
          </a:p>
          <a:p>
            <a:pPr marL="914400" lvl="1" indent="-431800" algn="l" rtl="0">
              <a:spcBef>
                <a:spcPts val="0"/>
              </a:spcBef>
              <a:spcAft>
                <a:spcPts val="0"/>
              </a:spcAft>
              <a:buClr>
                <a:schemeClr val="lt1"/>
              </a:buClr>
              <a:buSzPts val="3200"/>
              <a:buFont typeface="Josefin Sans"/>
              <a:buChar char="○"/>
            </a:pPr>
            <a:r>
              <a:rPr lang="en-US" sz="4200">
                <a:solidFill>
                  <a:schemeClr val="lt1"/>
                </a:solidFill>
                <a:latin typeface="Josefin Sans"/>
                <a:ea typeface="Josefin Sans"/>
                <a:cs typeface="Josefin Sans"/>
                <a:sym typeface="Josefin Sans"/>
              </a:rPr>
              <a:t>Currently, there part-time principals are permissible for smaller schools and assistant principals are staffed at 1:500 students.</a:t>
            </a:r>
            <a:endParaRPr sz="4200">
              <a:solidFill>
                <a:schemeClr val="lt1"/>
              </a:solidFill>
              <a:latin typeface="Josefin Sans"/>
              <a:ea typeface="Josefin Sans"/>
              <a:cs typeface="Josefin Sans"/>
              <a:sym typeface="Josefin Sans"/>
            </a:endParaRPr>
          </a:p>
          <a:p>
            <a:pPr marL="914400" lvl="1" indent="-495300" algn="l" rtl="0">
              <a:spcBef>
                <a:spcPts val="0"/>
              </a:spcBef>
              <a:spcAft>
                <a:spcPts val="0"/>
              </a:spcAft>
              <a:buClr>
                <a:schemeClr val="lt1"/>
              </a:buClr>
              <a:buSzPts val="4200"/>
              <a:buFont typeface="Josefin Sans"/>
              <a:buChar char="○"/>
            </a:pPr>
            <a:r>
              <a:rPr lang="en-US" sz="4200">
                <a:solidFill>
                  <a:schemeClr val="lt1"/>
                </a:solidFill>
                <a:latin typeface="Josefin Sans"/>
                <a:ea typeface="Josefin Sans"/>
                <a:cs typeface="Josefin Sans"/>
                <a:sym typeface="Josefin Sans"/>
              </a:rPr>
              <a:t>SB490 implements the Board’s prescription on principals and partially implements the Board’s prescription to staff assistant principals at 1:400 students.</a:t>
            </a:r>
            <a:endParaRPr sz="4200">
              <a:solidFill>
                <a:schemeClr val="lt1"/>
              </a:solidFill>
              <a:latin typeface="Josefin Sans"/>
              <a:ea typeface="Josefin Sans"/>
              <a:cs typeface="Josefin Sans"/>
              <a:sym typeface="Josefin Sans"/>
            </a:endParaRPr>
          </a:p>
          <a:p>
            <a:pPr marL="914400" lvl="0" indent="0" algn="l" rtl="0">
              <a:spcBef>
                <a:spcPts val="0"/>
              </a:spcBef>
              <a:spcAft>
                <a:spcPts val="0"/>
              </a:spcAft>
              <a:buNone/>
            </a:pPr>
            <a:endParaRPr sz="4500">
              <a:solidFill>
                <a:schemeClr val="lt1"/>
              </a:solidFill>
              <a:latin typeface="Josefin Sans"/>
              <a:ea typeface="Josefin Sans"/>
              <a:cs typeface="Josefin Sans"/>
              <a:sym typeface="Josefin Sans"/>
            </a:endParaRPr>
          </a:p>
          <a:p>
            <a:pPr marL="457200" marR="0" lvl="0" indent="0" algn="l" rtl="0">
              <a:lnSpc>
                <a:spcPct val="90000"/>
              </a:lnSpc>
              <a:spcBef>
                <a:spcPts val="2400"/>
              </a:spcBef>
              <a:spcAft>
                <a:spcPts val="0"/>
              </a:spcAft>
              <a:buClr>
                <a:srgbClr val="000000"/>
              </a:buClr>
              <a:buSzPts val="4800"/>
              <a:buFont typeface="Arial"/>
              <a:buNone/>
            </a:pPr>
            <a:endParaRPr sz="4800" b="1" i="0" u="none" strike="noStrike" cap="none">
              <a:solidFill>
                <a:srgbClr val="434343"/>
              </a:solidFill>
              <a:latin typeface="Josefin Sans"/>
              <a:ea typeface="Josefin Sans"/>
              <a:cs typeface="Josefin Sans"/>
              <a:sym typeface="Josefin Sans"/>
            </a:endParaRPr>
          </a:p>
        </p:txBody>
      </p:sp>
      <p:sp>
        <p:nvSpPr>
          <p:cNvPr id="524" name="Google Shape;524;g1183c28fde6_0_947"/>
          <p:cNvSpPr txBox="1"/>
          <p:nvPr/>
        </p:nvSpPr>
        <p:spPr>
          <a:xfrm>
            <a:off x="1169925" y="3799850"/>
            <a:ext cx="10378200" cy="9581700"/>
          </a:xfrm>
          <a:prstGeom prst="rect">
            <a:avLst/>
          </a:prstGeom>
          <a:noFill/>
          <a:ln>
            <a:noFill/>
          </a:ln>
        </p:spPr>
        <p:txBody>
          <a:bodyPr spcFirstLastPara="1" wrap="square" lIns="91400" tIns="91400" rIns="91400" bIns="91400" anchor="t" anchorCtr="0">
            <a:noAutofit/>
          </a:bodyPr>
          <a:lstStyle/>
          <a:p>
            <a:pPr marL="457200" lvl="0" indent="-431800" algn="l" rtl="0">
              <a:spcBef>
                <a:spcPts val="0"/>
              </a:spcBef>
              <a:spcAft>
                <a:spcPts val="0"/>
              </a:spcAft>
              <a:buClr>
                <a:schemeClr val="lt1"/>
              </a:buClr>
              <a:buSzPts val="3200"/>
              <a:buFont typeface="Josefin Sans"/>
              <a:buChar char="•"/>
            </a:pPr>
            <a:r>
              <a:rPr lang="en-US" sz="4200">
                <a:solidFill>
                  <a:schemeClr val="lt1"/>
                </a:solidFill>
                <a:latin typeface="Josefin Sans"/>
                <a:ea typeface="Josefin Sans"/>
                <a:cs typeface="Josefin Sans"/>
                <a:sym typeface="Josefin Sans"/>
              </a:rPr>
              <a:t>House Bill 829 (Wilt) permits school boards to fulfill the school counselor ratio by hiring provisionally-licensed professional counselors, clinical social worker, psychologist, or other licensed counseling professional with appropriate experience and training. These individuals must also be licensed by the relevant professional or occupational board.</a:t>
            </a:r>
            <a:endParaRPr sz="4200">
              <a:solidFill>
                <a:schemeClr val="lt1"/>
              </a:solidFill>
              <a:latin typeface="Josefin Sans"/>
              <a:ea typeface="Josefin Sans"/>
              <a:cs typeface="Josefin Sans"/>
              <a:sym typeface="Josefin Sans"/>
            </a:endParaRPr>
          </a:p>
          <a:p>
            <a:pPr marL="914400" lvl="1" indent="-431800" algn="l" rtl="0">
              <a:spcBef>
                <a:spcPts val="0"/>
              </a:spcBef>
              <a:spcAft>
                <a:spcPts val="0"/>
              </a:spcAft>
              <a:buClr>
                <a:schemeClr val="lt1"/>
              </a:buClr>
              <a:buSzPts val="3200"/>
              <a:buFont typeface="Josefin Sans"/>
              <a:buChar char="○"/>
            </a:pPr>
            <a:r>
              <a:rPr lang="en-US" sz="4200">
                <a:solidFill>
                  <a:schemeClr val="lt1"/>
                </a:solidFill>
                <a:latin typeface="Josefin Sans"/>
                <a:ea typeface="Josefin Sans"/>
                <a:cs typeface="Josefin Sans"/>
                <a:sym typeface="Josefin Sans"/>
              </a:rPr>
              <a:t>The provisional license holder to be working towards full licensure as a school counselor.</a:t>
            </a:r>
            <a:endParaRPr sz="4700">
              <a:solidFill>
                <a:schemeClr val="lt1"/>
              </a:solidFill>
              <a:latin typeface="Josefin Sans"/>
              <a:ea typeface="Josefin Sans"/>
              <a:cs typeface="Josefin Sans"/>
              <a:sym typeface="Josefin Sans"/>
            </a:endParaRPr>
          </a:p>
        </p:txBody>
      </p:sp>
      <p:sp>
        <p:nvSpPr>
          <p:cNvPr id="525" name="Google Shape;525;g1183c28fde6_0_947"/>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2400"/>
              <a:buFont typeface="Helvetica Neue Light"/>
              <a:buNone/>
            </a:pPr>
            <a:fld id="{00000000-1234-1234-1234-123412341234}" type="slidenum">
              <a:rPr lang="en-US">
                <a:solidFill>
                  <a:schemeClr val="lt1"/>
                </a:solidFill>
              </a:rPr>
              <a:t>11</a:t>
            </a:fld>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0"/>
        <p:cNvGrpSpPr/>
        <p:nvPr/>
      </p:nvGrpSpPr>
      <p:grpSpPr>
        <a:xfrm>
          <a:off x="0" y="0"/>
          <a:ext cx="0" cy="0"/>
          <a:chOff x="0" y="0"/>
          <a:chExt cx="0" cy="0"/>
        </a:xfrm>
      </p:grpSpPr>
      <p:sp>
        <p:nvSpPr>
          <p:cNvPr id="531" name="Google Shape;531;g1183c28fde6_0_957"/>
          <p:cNvSpPr/>
          <p:nvPr/>
        </p:nvSpPr>
        <p:spPr>
          <a:xfrm rot="-108465">
            <a:off x="413353" y="-10743843"/>
            <a:ext cx="21549525" cy="13607574"/>
          </a:xfrm>
          <a:prstGeom prst="rect">
            <a:avLst/>
          </a:prstGeom>
          <a:solidFill>
            <a:srgbClr val="66666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A9A9A9"/>
              </a:buClr>
              <a:buSzPts val="3200"/>
              <a:buFont typeface="Helvetica Neue"/>
              <a:buNone/>
            </a:pPr>
            <a:endParaRPr sz="3200" b="0" i="0" u="none" strike="noStrike" cap="none">
              <a:solidFill>
                <a:srgbClr val="A9A9A9"/>
              </a:solidFill>
              <a:latin typeface="Arial"/>
              <a:ea typeface="Arial"/>
              <a:cs typeface="Arial"/>
              <a:sym typeface="Arial"/>
            </a:endParaRPr>
          </a:p>
        </p:txBody>
      </p:sp>
      <p:sp>
        <p:nvSpPr>
          <p:cNvPr id="532" name="Google Shape;532;g1183c28fde6_0_957"/>
          <p:cNvSpPr txBox="1">
            <a:spLocks noGrp="1"/>
          </p:cNvSpPr>
          <p:nvPr>
            <p:ph type="title" idx="4294967295"/>
          </p:nvPr>
        </p:nvSpPr>
        <p:spPr>
          <a:xfrm>
            <a:off x="1630675" y="985225"/>
            <a:ext cx="20022000" cy="2652000"/>
          </a:xfrm>
          <a:prstGeom prst="rect">
            <a:avLst/>
          </a:prstGeom>
          <a:noFill/>
          <a:ln>
            <a:noFill/>
          </a:ln>
        </p:spPr>
        <p:txBody>
          <a:bodyPr spcFirstLastPara="1" wrap="square" lIns="50800" tIns="50800" rIns="50800" bIns="50800" anchor="t" anchorCtr="0">
            <a:noAutofit/>
          </a:bodyPr>
          <a:lstStyle/>
          <a:p>
            <a:pPr marL="0" lvl="0" indent="0" algn="l" rtl="0">
              <a:lnSpc>
                <a:spcPct val="80000"/>
              </a:lnSpc>
              <a:spcBef>
                <a:spcPts val="0"/>
              </a:spcBef>
              <a:spcAft>
                <a:spcPts val="0"/>
              </a:spcAft>
              <a:buSzPts val="8500"/>
              <a:buNone/>
            </a:pPr>
            <a:r>
              <a:rPr lang="en-US" sz="10000">
                <a:solidFill>
                  <a:srgbClr val="FFFFFF"/>
                </a:solidFill>
                <a:latin typeface="Montserrat"/>
                <a:ea typeface="Montserrat"/>
                <a:cs typeface="Montserrat"/>
                <a:sym typeface="Montserrat"/>
              </a:rPr>
              <a:t>ASSESSMENTS</a:t>
            </a:r>
            <a:endParaRPr sz="5300">
              <a:solidFill>
                <a:srgbClr val="F5C74E"/>
              </a:solidFill>
              <a:latin typeface="Montserrat"/>
              <a:ea typeface="Montserrat"/>
              <a:cs typeface="Montserrat"/>
              <a:sym typeface="Montserrat"/>
            </a:endParaRPr>
          </a:p>
        </p:txBody>
      </p:sp>
      <p:sp>
        <p:nvSpPr>
          <p:cNvPr id="533" name="Google Shape;533;g1183c28fde6_0_957"/>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2400"/>
              <a:buFont typeface="Helvetica Neue Light"/>
              <a:buNone/>
            </a:pPr>
            <a:fld id="{00000000-1234-1234-1234-123412341234}" type="slidenum">
              <a:rPr lang="en-US"/>
              <a:t>12</a:t>
            </a:fld>
            <a:endParaRPr sz="1800">
              <a:latin typeface="Helvetica Neue"/>
              <a:ea typeface="Helvetica Neue"/>
              <a:cs typeface="Helvetica Neue"/>
              <a:sym typeface="Helvetica Neue"/>
            </a:endParaRPr>
          </a:p>
        </p:txBody>
      </p:sp>
      <p:sp>
        <p:nvSpPr>
          <p:cNvPr id="534" name="Google Shape;534;g1183c28fde6_0_957"/>
          <p:cNvSpPr txBox="1"/>
          <p:nvPr/>
        </p:nvSpPr>
        <p:spPr>
          <a:xfrm>
            <a:off x="840650" y="3805075"/>
            <a:ext cx="22299600" cy="918930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SzPts val="3600"/>
              <a:buFont typeface="Josefin Sans"/>
              <a:buChar char="●"/>
            </a:pPr>
            <a:r>
              <a:rPr lang="en-US" sz="3600">
                <a:latin typeface="Josefin Sans"/>
                <a:ea typeface="Josefin Sans"/>
                <a:cs typeface="Josefin Sans"/>
                <a:sym typeface="Josefin Sans"/>
              </a:rPr>
              <a:t>House Bill 585 (VanValkenburg) reduces the number of required Standards of Learning assessments to the federal minimum. For the purpose of meeting graduation requirements, the Department is also tasked with revising the Standards of Learning (SOL) assessments for Virginia and U.S. history and biology to include items that require the student to apply knowledge and skills in preparing a response. These items will be scored by the state with a state-developed rubric and will account for 10% of the student’s grade.</a:t>
            </a:r>
            <a:endParaRPr sz="3600">
              <a:latin typeface="Josefin Sans"/>
              <a:ea typeface="Josefin Sans"/>
              <a:cs typeface="Josefin Sans"/>
              <a:sym typeface="Josefin Sans"/>
            </a:endParaRPr>
          </a:p>
          <a:p>
            <a:pPr marL="914400" lvl="1" indent="-457200" algn="l" rtl="0">
              <a:spcBef>
                <a:spcPts val="0"/>
              </a:spcBef>
              <a:spcAft>
                <a:spcPts val="0"/>
              </a:spcAft>
              <a:buSzPts val="3600"/>
              <a:buFont typeface="Josefin Sans"/>
              <a:buChar char="○"/>
            </a:pPr>
            <a:r>
              <a:rPr lang="en-US" sz="3600">
                <a:latin typeface="Josefin Sans"/>
                <a:ea typeface="Josefin Sans"/>
                <a:cs typeface="Josefin Sans"/>
                <a:sym typeface="Josefin Sans"/>
              </a:rPr>
              <a:t>The Department will also revise the SOL assessments for Virginia Studies and Civics and Economics accordingly to provide divisions with a performance-based assessment alternative.</a:t>
            </a:r>
            <a:endParaRPr sz="3600">
              <a:latin typeface="Josefin Sans"/>
              <a:ea typeface="Josefin Sans"/>
              <a:cs typeface="Josefin Sans"/>
              <a:sym typeface="Josefin Sans"/>
            </a:endParaRPr>
          </a:p>
          <a:p>
            <a:pPr marL="914400" marR="0" lvl="1" indent="-457200" algn="l" rtl="0">
              <a:lnSpc>
                <a:spcPct val="100000"/>
              </a:lnSpc>
              <a:spcBef>
                <a:spcPts val="0"/>
              </a:spcBef>
              <a:spcAft>
                <a:spcPts val="0"/>
              </a:spcAft>
              <a:buSzPts val="3600"/>
              <a:buFont typeface="Josefin Sans"/>
              <a:buChar char="○"/>
            </a:pPr>
            <a:r>
              <a:rPr lang="en-US" sz="3600">
                <a:latin typeface="Josefin Sans"/>
                <a:ea typeface="Josefin Sans"/>
                <a:cs typeface="Josefin Sans"/>
                <a:sym typeface="Josefin Sans"/>
              </a:rPr>
              <a:t>The Department is required to convene a work group to develop a plan for the implementation of such assessment items no later than the beginning of the 2027–2028 school year.</a:t>
            </a:r>
            <a:endParaRPr sz="3600">
              <a:latin typeface="Josefin Sans"/>
              <a:ea typeface="Josefin Sans"/>
              <a:cs typeface="Josefin Sans"/>
              <a:sym typeface="Josefin Sans"/>
            </a:endParaRPr>
          </a:p>
          <a:p>
            <a:pPr marL="0" marR="0" lvl="0" indent="0" algn="l" rtl="0">
              <a:lnSpc>
                <a:spcPct val="100000"/>
              </a:lnSpc>
              <a:spcBef>
                <a:spcPts val="0"/>
              </a:spcBef>
              <a:spcAft>
                <a:spcPts val="0"/>
              </a:spcAft>
              <a:buNone/>
            </a:pPr>
            <a:endParaRPr sz="3600">
              <a:latin typeface="Josefin Sans"/>
              <a:ea typeface="Josefin Sans"/>
              <a:cs typeface="Josefin Sans"/>
              <a:sym typeface="Josefin Sans"/>
            </a:endParaRPr>
          </a:p>
          <a:p>
            <a:pPr marL="457200" marR="0" lvl="0" indent="-457200" algn="l" rtl="0">
              <a:lnSpc>
                <a:spcPct val="100000"/>
              </a:lnSpc>
              <a:spcBef>
                <a:spcPts val="0"/>
              </a:spcBef>
              <a:spcAft>
                <a:spcPts val="0"/>
              </a:spcAft>
              <a:buSzPts val="3600"/>
              <a:buFont typeface="Josefin Sans"/>
              <a:buChar char="●"/>
            </a:pPr>
            <a:r>
              <a:rPr lang="en-US" sz="3600">
                <a:latin typeface="Josefin Sans"/>
                <a:ea typeface="Josefin Sans"/>
                <a:cs typeface="Josefin Sans"/>
                <a:sym typeface="Josefin Sans"/>
              </a:rPr>
              <a:t>House Bill 197 (Webert) requires the Board and Superintendent to seek input and suggestions from each interested local school division to improve the implementation of the through-year growth assessments in reading and mathematics.</a:t>
            </a:r>
            <a:endParaRPr sz="360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3600"/>
              <a:buFont typeface="Arial"/>
              <a:buNone/>
            </a:pPr>
            <a:endParaRPr sz="3600" b="1">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4500"/>
              <a:buFont typeface="Arial"/>
              <a:buNone/>
            </a:pPr>
            <a:endParaRPr sz="4500" b="1"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8"/>
        <p:cNvGrpSpPr/>
        <p:nvPr/>
      </p:nvGrpSpPr>
      <p:grpSpPr>
        <a:xfrm>
          <a:off x="0" y="0"/>
          <a:ext cx="0" cy="0"/>
          <a:chOff x="0" y="0"/>
          <a:chExt cx="0" cy="0"/>
        </a:xfrm>
      </p:grpSpPr>
      <p:sp>
        <p:nvSpPr>
          <p:cNvPr id="539" name="Google Shape;539;g1183c28fde6_0_984"/>
          <p:cNvSpPr/>
          <p:nvPr/>
        </p:nvSpPr>
        <p:spPr>
          <a:xfrm rot="-389392">
            <a:off x="11526460" y="-4620600"/>
            <a:ext cx="14470831" cy="20132708"/>
          </a:xfrm>
          <a:prstGeom prst="rect">
            <a:avLst/>
          </a:prstGeom>
          <a:solidFill>
            <a:srgbClr val="05A89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4B9291"/>
              </a:buClr>
              <a:buSzPts val="3200"/>
              <a:buFont typeface="Helvetica Neue"/>
              <a:buNone/>
            </a:pPr>
            <a:endParaRPr sz="3200" b="0" i="0" u="none" strike="noStrike" cap="none">
              <a:solidFill>
                <a:srgbClr val="4B9291"/>
              </a:solidFill>
              <a:latin typeface="Helvetica Neue"/>
              <a:ea typeface="Helvetica Neue"/>
              <a:cs typeface="Helvetica Neue"/>
              <a:sym typeface="Helvetica Neue"/>
            </a:endParaRPr>
          </a:p>
        </p:txBody>
      </p:sp>
      <p:sp>
        <p:nvSpPr>
          <p:cNvPr id="540" name="Google Shape;540;g1183c28fde6_0_984"/>
          <p:cNvSpPr/>
          <p:nvPr/>
        </p:nvSpPr>
        <p:spPr>
          <a:xfrm rot="-230506">
            <a:off x="-3548064" y="-1696315"/>
            <a:ext cx="16593688" cy="18328577"/>
          </a:xfrm>
          <a:prstGeom prst="rect">
            <a:avLst/>
          </a:prstGeom>
          <a:solidFill>
            <a:srgbClr val="141820">
              <a:alpha val="9255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ECE4B8"/>
              </a:buClr>
              <a:buSzPts val="3200"/>
              <a:buFont typeface="Helvetica Neue"/>
              <a:buNone/>
            </a:pPr>
            <a:endParaRPr sz="3200" b="0" i="0" u="none" strike="noStrike" cap="none">
              <a:solidFill>
                <a:srgbClr val="ECE4B8"/>
              </a:solidFill>
              <a:latin typeface="Helvetica Neue"/>
              <a:ea typeface="Helvetica Neue"/>
              <a:cs typeface="Helvetica Neue"/>
              <a:sym typeface="Helvetica Neue"/>
            </a:endParaRPr>
          </a:p>
        </p:txBody>
      </p:sp>
      <p:sp>
        <p:nvSpPr>
          <p:cNvPr id="541" name="Google Shape;541;g1183c28fde6_0_984"/>
          <p:cNvSpPr/>
          <p:nvPr/>
        </p:nvSpPr>
        <p:spPr>
          <a:xfrm rot="-108479">
            <a:off x="339843" y="-10751086"/>
            <a:ext cx="22003054" cy="13794270"/>
          </a:xfrm>
          <a:prstGeom prst="rect">
            <a:avLst/>
          </a:prstGeom>
          <a:solidFill>
            <a:srgbClr val="66666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A9A9A9"/>
              </a:buClr>
              <a:buSzPts val="3200"/>
              <a:buFont typeface="Helvetica Neue"/>
              <a:buNone/>
            </a:pPr>
            <a:endParaRPr sz="3200" b="0" i="0" u="none" strike="noStrike" cap="none">
              <a:solidFill>
                <a:srgbClr val="A9A9A9"/>
              </a:solidFill>
              <a:latin typeface="Helvetica Neue"/>
              <a:ea typeface="Helvetica Neue"/>
              <a:cs typeface="Helvetica Neue"/>
              <a:sym typeface="Helvetica Neue"/>
            </a:endParaRPr>
          </a:p>
        </p:txBody>
      </p:sp>
      <p:sp>
        <p:nvSpPr>
          <p:cNvPr id="542" name="Google Shape;542;g1183c28fde6_0_984"/>
          <p:cNvSpPr txBox="1">
            <a:spLocks noGrp="1"/>
          </p:cNvSpPr>
          <p:nvPr>
            <p:ph type="title" idx="4294967295"/>
          </p:nvPr>
        </p:nvSpPr>
        <p:spPr>
          <a:xfrm>
            <a:off x="1081772" y="234262"/>
            <a:ext cx="21971100" cy="2232900"/>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FFFFFF"/>
              </a:buClr>
              <a:buSzPts val="10440"/>
              <a:buFont typeface="Abel"/>
              <a:buNone/>
            </a:pPr>
            <a:r>
              <a:rPr lang="en-US" sz="8840">
                <a:solidFill>
                  <a:srgbClr val="FFFFFF"/>
                </a:solidFill>
                <a:latin typeface="Montserrat"/>
                <a:ea typeface="Montserrat"/>
                <a:cs typeface="Montserrat"/>
                <a:sym typeface="Montserrat"/>
              </a:rPr>
              <a:t>BOARD OF EDUCATION</a:t>
            </a:r>
            <a:endParaRPr sz="6050">
              <a:solidFill>
                <a:srgbClr val="FFFFFF"/>
              </a:solidFill>
              <a:latin typeface="Montserrat"/>
              <a:ea typeface="Montserrat"/>
              <a:cs typeface="Montserrat"/>
              <a:sym typeface="Montserrat"/>
            </a:endParaRPr>
          </a:p>
        </p:txBody>
      </p:sp>
      <p:sp>
        <p:nvSpPr>
          <p:cNvPr id="543" name="Google Shape;543;g1183c28fde6_0_984"/>
          <p:cNvSpPr txBox="1"/>
          <p:nvPr/>
        </p:nvSpPr>
        <p:spPr>
          <a:xfrm>
            <a:off x="13236175" y="3615450"/>
            <a:ext cx="10599000" cy="9581700"/>
          </a:xfrm>
          <a:prstGeom prst="rect">
            <a:avLst/>
          </a:prstGeom>
          <a:noFill/>
          <a:ln>
            <a:noFill/>
          </a:ln>
        </p:spPr>
        <p:txBody>
          <a:bodyPr spcFirstLastPara="1" wrap="square" lIns="91400" tIns="91400" rIns="91400" bIns="91400" anchor="t" anchorCtr="0">
            <a:noAutofit/>
          </a:bodyPr>
          <a:lstStyle/>
          <a:p>
            <a:pPr marL="457200" lvl="0" indent="-469900" algn="l" rtl="0">
              <a:spcBef>
                <a:spcPts val="0"/>
              </a:spcBef>
              <a:spcAft>
                <a:spcPts val="0"/>
              </a:spcAft>
              <a:buClr>
                <a:schemeClr val="lt1"/>
              </a:buClr>
              <a:buSzPts val="3800"/>
              <a:buFont typeface="Josefin Sans"/>
              <a:buChar char="•"/>
            </a:pPr>
            <a:r>
              <a:rPr lang="en-US" sz="4800">
                <a:solidFill>
                  <a:schemeClr val="lt1"/>
                </a:solidFill>
                <a:latin typeface="Josefin Sans"/>
                <a:ea typeface="Josefin Sans"/>
                <a:cs typeface="Josefin Sans"/>
                <a:sym typeface="Josefin Sans"/>
              </a:rPr>
              <a:t>House Bill 1188 (Davis) requires the Governor to appoint to the Board of Education a high school student to serve as a nonvoting student advisor to serve for a term of one year.</a:t>
            </a:r>
            <a:endParaRPr sz="4800">
              <a:solidFill>
                <a:schemeClr val="lt1"/>
              </a:solidFill>
              <a:latin typeface="Josefin Sans"/>
              <a:ea typeface="Josefin Sans"/>
              <a:cs typeface="Josefin Sans"/>
              <a:sym typeface="Josefin Sans"/>
            </a:endParaRPr>
          </a:p>
          <a:p>
            <a:pPr marL="914400" lvl="0" indent="0" algn="l" rtl="0">
              <a:spcBef>
                <a:spcPts val="0"/>
              </a:spcBef>
              <a:spcAft>
                <a:spcPts val="0"/>
              </a:spcAft>
              <a:buNone/>
            </a:pPr>
            <a:endParaRPr sz="4500">
              <a:solidFill>
                <a:schemeClr val="lt1"/>
              </a:solidFill>
              <a:latin typeface="Josefin Sans"/>
              <a:ea typeface="Josefin Sans"/>
              <a:cs typeface="Josefin Sans"/>
              <a:sym typeface="Josefin Sans"/>
            </a:endParaRPr>
          </a:p>
          <a:p>
            <a:pPr marL="457200" marR="0" lvl="0" indent="0" algn="l" rtl="0">
              <a:lnSpc>
                <a:spcPct val="90000"/>
              </a:lnSpc>
              <a:spcBef>
                <a:spcPts val="2400"/>
              </a:spcBef>
              <a:spcAft>
                <a:spcPts val="0"/>
              </a:spcAft>
              <a:buClr>
                <a:srgbClr val="000000"/>
              </a:buClr>
              <a:buSzPts val="4800"/>
              <a:buFont typeface="Arial"/>
              <a:buNone/>
            </a:pPr>
            <a:endParaRPr sz="4800" b="1" i="0" u="none" strike="noStrike" cap="none">
              <a:solidFill>
                <a:srgbClr val="434343"/>
              </a:solidFill>
              <a:latin typeface="Josefin Sans"/>
              <a:ea typeface="Josefin Sans"/>
              <a:cs typeface="Josefin Sans"/>
              <a:sym typeface="Josefin Sans"/>
            </a:endParaRPr>
          </a:p>
        </p:txBody>
      </p:sp>
      <p:sp>
        <p:nvSpPr>
          <p:cNvPr id="544" name="Google Shape;544;g1183c28fde6_0_984"/>
          <p:cNvSpPr txBox="1"/>
          <p:nvPr/>
        </p:nvSpPr>
        <p:spPr>
          <a:xfrm>
            <a:off x="1169925" y="3799850"/>
            <a:ext cx="10378200" cy="9581700"/>
          </a:xfrm>
          <a:prstGeom prst="rect">
            <a:avLst/>
          </a:prstGeom>
          <a:noFill/>
          <a:ln>
            <a:noFill/>
          </a:ln>
        </p:spPr>
        <p:txBody>
          <a:bodyPr spcFirstLastPara="1" wrap="square" lIns="91400" tIns="91400" rIns="91400" bIns="91400" anchor="t" anchorCtr="0">
            <a:noAutofit/>
          </a:bodyPr>
          <a:lstStyle/>
          <a:p>
            <a:pPr marL="457200" lvl="0" indent="-469900" algn="l" rtl="0">
              <a:spcBef>
                <a:spcPts val="0"/>
              </a:spcBef>
              <a:spcAft>
                <a:spcPts val="0"/>
              </a:spcAft>
              <a:buClr>
                <a:schemeClr val="lt1"/>
              </a:buClr>
              <a:buSzPts val="3800"/>
              <a:buFont typeface="Josefin Sans"/>
              <a:buChar char="•"/>
            </a:pPr>
            <a:r>
              <a:rPr lang="en-US" sz="4800">
                <a:solidFill>
                  <a:schemeClr val="lt1"/>
                </a:solidFill>
                <a:latin typeface="Josefin Sans"/>
                <a:ea typeface="Josefin Sans"/>
                <a:cs typeface="Josefin Sans"/>
                <a:sym typeface="Josefin Sans"/>
              </a:rPr>
              <a:t>House Bill 879 (Rasoul) requires the Board of Education include at least one member with experience or expertise in local government leadership or policymaking, at least one member with experience or expertise in career and technical education, and at least one member with experience or expertise in early childhood education.</a:t>
            </a:r>
            <a:endParaRPr sz="4800">
              <a:solidFill>
                <a:schemeClr val="lt1"/>
              </a:solidFill>
              <a:latin typeface="Josefin Sans"/>
              <a:ea typeface="Josefin Sans"/>
              <a:cs typeface="Josefin Sans"/>
              <a:sym typeface="Josefin Sans"/>
            </a:endParaRPr>
          </a:p>
          <a:p>
            <a:pPr marL="0" lvl="0" indent="0" algn="l" rtl="0">
              <a:spcBef>
                <a:spcPts val="0"/>
              </a:spcBef>
              <a:spcAft>
                <a:spcPts val="0"/>
              </a:spcAft>
              <a:buNone/>
            </a:pPr>
            <a:endParaRPr sz="4200">
              <a:solidFill>
                <a:schemeClr val="lt1"/>
              </a:solidFill>
              <a:latin typeface="Josefin Sans"/>
              <a:ea typeface="Josefin Sans"/>
              <a:cs typeface="Josefin Sans"/>
              <a:sym typeface="Josefin Sans"/>
            </a:endParaRPr>
          </a:p>
        </p:txBody>
      </p:sp>
      <p:sp>
        <p:nvSpPr>
          <p:cNvPr id="545" name="Google Shape;545;g1183c28fde6_0_984"/>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2400"/>
              <a:buFont typeface="Helvetica Neue Light"/>
              <a:buNone/>
            </a:pPr>
            <a:fld id="{00000000-1234-1234-1234-123412341234}" type="slidenum">
              <a:rPr lang="en-US">
                <a:solidFill>
                  <a:schemeClr val="lt1"/>
                </a:solidFill>
              </a:rPr>
              <a:t>13</a:t>
            </a:fld>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50"/>
        <p:cNvGrpSpPr/>
        <p:nvPr/>
      </p:nvGrpSpPr>
      <p:grpSpPr>
        <a:xfrm>
          <a:off x="0" y="0"/>
          <a:ext cx="0" cy="0"/>
          <a:chOff x="0" y="0"/>
          <a:chExt cx="0" cy="0"/>
        </a:xfrm>
      </p:grpSpPr>
      <p:sp>
        <p:nvSpPr>
          <p:cNvPr id="551" name="Google Shape;551;g1183c28fde6_0_994"/>
          <p:cNvSpPr/>
          <p:nvPr/>
        </p:nvSpPr>
        <p:spPr>
          <a:xfrm rot="-108465">
            <a:off x="413353" y="-10743843"/>
            <a:ext cx="21549525" cy="13607574"/>
          </a:xfrm>
          <a:prstGeom prst="rect">
            <a:avLst/>
          </a:prstGeom>
          <a:solidFill>
            <a:srgbClr val="66666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A9A9A9"/>
              </a:buClr>
              <a:buSzPts val="3200"/>
              <a:buFont typeface="Helvetica Neue"/>
              <a:buNone/>
            </a:pPr>
            <a:endParaRPr sz="3200" b="0" i="0" u="none" strike="noStrike" cap="none">
              <a:solidFill>
                <a:srgbClr val="A9A9A9"/>
              </a:solidFill>
              <a:latin typeface="Arial"/>
              <a:ea typeface="Arial"/>
              <a:cs typeface="Arial"/>
              <a:sym typeface="Arial"/>
            </a:endParaRPr>
          </a:p>
        </p:txBody>
      </p:sp>
      <p:sp>
        <p:nvSpPr>
          <p:cNvPr id="552" name="Google Shape;552;g1183c28fde6_0_994"/>
          <p:cNvSpPr txBox="1">
            <a:spLocks noGrp="1"/>
          </p:cNvSpPr>
          <p:nvPr>
            <p:ph type="title" idx="4294967295"/>
          </p:nvPr>
        </p:nvSpPr>
        <p:spPr>
          <a:xfrm>
            <a:off x="1630675" y="985225"/>
            <a:ext cx="20022000" cy="2652000"/>
          </a:xfrm>
          <a:prstGeom prst="rect">
            <a:avLst/>
          </a:prstGeom>
          <a:noFill/>
          <a:ln>
            <a:noFill/>
          </a:ln>
        </p:spPr>
        <p:txBody>
          <a:bodyPr spcFirstLastPara="1" wrap="square" lIns="50800" tIns="50800" rIns="50800" bIns="50800" anchor="t" anchorCtr="0">
            <a:noAutofit/>
          </a:bodyPr>
          <a:lstStyle/>
          <a:p>
            <a:pPr marL="0" lvl="0" indent="0" algn="l" rtl="0">
              <a:lnSpc>
                <a:spcPct val="80000"/>
              </a:lnSpc>
              <a:spcBef>
                <a:spcPts val="0"/>
              </a:spcBef>
              <a:spcAft>
                <a:spcPts val="0"/>
              </a:spcAft>
              <a:buSzPts val="8500"/>
              <a:buNone/>
            </a:pPr>
            <a:r>
              <a:rPr lang="en-US" sz="10000">
                <a:solidFill>
                  <a:srgbClr val="FFFFFF"/>
                </a:solidFill>
                <a:latin typeface="Montserrat"/>
                <a:ea typeface="Montserrat"/>
                <a:cs typeface="Montserrat"/>
                <a:sym typeface="Montserrat"/>
              </a:rPr>
              <a:t>EARLY CHILDHOOD</a:t>
            </a:r>
            <a:endParaRPr sz="5300">
              <a:solidFill>
                <a:srgbClr val="F5C74E"/>
              </a:solidFill>
              <a:latin typeface="Montserrat"/>
              <a:ea typeface="Montserrat"/>
              <a:cs typeface="Montserrat"/>
              <a:sym typeface="Montserrat"/>
            </a:endParaRPr>
          </a:p>
        </p:txBody>
      </p:sp>
      <p:sp>
        <p:nvSpPr>
          <p:cNvPr id="553" name="Google Shape;553;g1183c28fde6_0_994"/>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2400"/>
              <a:buFont typeface="Helvetica Neue Light"/>
              <a:buNone/>
            </a:pPr>
            <a:fld id="{00000000-1234-1234-1234-123412341234}" type="slidenum">
              <a:rPr lang="en-US"/>
              <a:t>14</a:t>
            </a:fld>
            <a:endParaRPr sz="1800">
              <a:latin typeface="Helvetica Neue"/>
              <a:ea typeface="Helvetica Neue"/>
              <a:cs typeface="Helvetica Neue"/>
              <a:sym typeface="Helvetica Neue"/>
            </a:endParaRPr>
          </a:p>
        </p:txBody>
      </p:sp>
      <p:sp>
        <p:nvSpPr>
          <p:cNvPr id="554" name="Google Shape;554;g1183c28fde6_0_994"/>
          <p:cNvSpPr txBox="1"/>
          <p:nvPr/>
        </p:nvSpPr>
        <p:spPr>
          <a:xfrm>
            <a:off x="840650" y="3805075"/>
            <a:ext cx="22299600" cy="10851600"/>
          </a:xfrm>
          <a:prstGeom prst="rect">
            <a:avLst/>
          </a:prstGeom>
          <a:noFill/>
          <a:ln>
            <a:noFill/>
          </a:ln>
        </p:spPr>
        <p:txBody>
          <a:bodyPr spcFirstLastPara="1" wrap="square" lIns="91425" tIns="91425" rIns="91425" bIns="91425" anchor="t" anchorCtr="0">
            <a:spAutoFit/>
          </a:bodyPr>
          <a:lstStyle/>
          <a:p>
            <a:pPr marL="457200" marR="0" lvl="0" indent="-431800" algn="l" rtl="0">
              <a:lnSpc>
                <a:spcPct val="100000"/>
              </a:lnSpc>
              <a:spcBef>
                <a:spcPts val="0"/>
              </a:spcBef>
              <a:spcAft>
                <a:spcPts val="0"/>
              </a:spcAft>
              <a:buSzPts val="3200"/>
              <a:buFont typeface="Josefin Sans"/>
              <a:buChar char="●"/>
            </a:pPr>
            <a:r>
              <a:rPr lang="en-US" sz="3200">
                <a:latin typeface="Josefin Sans"/>
                <a:ea typeface="Josefin Sans"/>
                <a:cs typeface="Josefin Sans"/>
                <a:sym typeface="Josefin Sans"/>
              </a:rPr>
              <a:t>House Bill 389 (Bulova) is an agency bill and finalizes the transition of the oversight of early childhood care and education to the Virginia Department of Education. HB389 is an agency bill and includes the following provisions:</a:t>
            </a:r>
            <a:endParaRPr sz="3200">
              <a:latin typeface="Josefin Sans"/>
              <a:ea typeface="Josefin Sans"/>
              <a:cs typeface="Josefin Sans"/>
              <a:sym typeface="Josefin Sans"/>
            </a:endParaRPr>
          </a:p>
          <a:p>
            <a:pPr marL="914400" marR="0" lvl="1" indent="-431800" algn="l" rtl="0">
              <a:lnSpc>
                <a:spcPct val="100000"/>
              </a:lnSpc>
              <a:spcBef>
                <a:spcPts val="0"/>
              </a:spcBef>
              <a:spcAft>
                <a:spcPts val="0"/>
              </a:spcAft>
              <a:buClr>
                <a:srgbClr val="1D7E74"/>
              </a:buClr>
              <a:buSzPts val="3200"/>
              <a:buFont typeface="Josefin Sans"/>
              <a:buChar char="○"/>
            </a:pPr>
            <a:r>
              <a:rPr lang="en-US" sz="3200">
                <a:solidFill>
                  <a:srgbClr val="1D7E74"/>
                </a:solidFill>
                <a:latin typeface="Josefin Sans"/>
                <a:ea typeface="Josefin Sans"/>
                <a:cs typeface="Josefin Sans"/>
                <a:sym typeface="Josefin Sans"/>
              </a:rPr>
              <a:t>The Board is to establish a system of regional entities that will be responsible for coordinating early childhood care and education services.</a:t>
            </a:r>
            <a:endParaRPr sz="3200">
              <a:solidFill>
                <a:srgbClr val="1D7E74"/>
              </a:solidFill>
              <a:latin typeface="Josefin Sans"/>
              <a:ea typeface="Josefin Sans"/>
              <a:cs typeface="Josefin Sans"/>
              <a:sym typeface="Josefin Sans"/>
            </a:endParaRPr>
          </a:p>
          <a:p>
            <a:pPr marL="914400" marR="0" lvl="1" indent="-431800" algn="l" rtl="0">
              <a:lnSpc>
                <a:spcPct val="100000"/>
              </a:lnSpc>
              <a:spcBef>
                <a:spcPts val="0"/>
              </a:spcBef>
              <a:spcAft>
                <a:spcPts val="0"/>
              </a:spcAft>
              <a:buClr>
                <a:srgbClr val="1D7E74"/>
              </a:buClr>
              <a:buSzPts val="3200"/>
              <a:buFont typeface="Josefin Sans"/>
              <a:buChar char="○"/>
            </a:pPr>
            <a:r>
              <a:rPr lang="en-US" sz="3200">
                <a:solidFill>
                  <a:srgbClr val="1D7E74"/>
                </a:solidFill>
                <a:latin typeface="Josefin Sans"/>
                <a:ea typeface="Josefin Sans"/>
                <a:cs typeface="Josefin Sans"/>
                <a:sym typeface="Josefin Sans"/>
              </a:rPr>
              <a:t>HB389 establishes the Child Care Subsidy Program Overpayment Fund to recover overpayments and to be repurposed solely for the purpose of providing training and supports to ECCE entities.</a:t>
            </a:r>
            <a:endParaRPr sz="3200">
              <a:solidFill>
                <a:srgbClr val="1D7E74"/>
              </a:solidFill>
              <a:latin typeface="Josefin Sans"/>
              <a:ea typeface="Josefin Sans"/>
              <a:cs typeface="Josefin Sans"/>
              <a:sym typeface="Josefin Sans"/>
            </a:endParaRPr>
          </a:p>
          <a:p>
            <a:pPr marL="0" marR="0" lvl="0" indent="0" algn="l" rtl="0">
              <a:lnSpc>
                <a:spcPct val="100000"/>
              </a:lnSpc>
              <a:spcBef>
                <a:spcPts val="0"/>
              </a:spcBef>
              <a:spcAft>
                <a:spcPts val="0"/>
              </a:spcAft>
              <a:buNone/>
            </a:pPr>
            <a:endParaRPr sz="3200">
              <a:latin typeface="Josefin Sans"/>
              <a:ea typeface="Josefin Sans"/>
              <a:cs typeface="Josefin Sans"/>
              <a:sym typeface="Josefin Sans"/>
            </a:endParaRPr>
          </a:p>
          <a:p>
            <a:pPr marL="457200" marR="0" lvl="0" indent="-431800" algn="l" rtl="0">
              <a:lnSpc>
                <a:spcPct val="100000"/>
              </a:lnSpc>
              <a:spcBef>
                <a:spcPts val="0"/>
              </a:spcBef>
              <a:spcAft>
                <a:spcPts val="0"/>
              </a:spcAft>
              <a:buSzPts val="3200"/>
              <a:buFont typeface="Josefin Sans"/>
              <a:buChar char="●"/>
            </a:pPr>
            <a:r>
              <a:rPr lang="en-US" sz="3200">
                <a:latin typeface="Josefin Sans"/>
                <a:ea typeface="Josefin Sans"/>
                <a:cs typeface="Josefin Sans"/>
                <a:sym typeface="Josefin Sans"/>
              </a:rPr>
              <a:t>House Bill 994 (Brewer) and Senate Bill 529 (Reeves) directs the Board of Education to determine the feasibility of amending its regulations to permit all active duty members of the Armed Forces of the United States who serve as caregivers to dependents to apply for the Child Care Subsidy Program.</a:t>
            </a:r>
            <a:endParaRPr sz="3200">
              <a:latin typeface="Josefin Sans"/>
              <a:ea typeface="Josefin Sans"/>
              <a:cs typeface="Josefin Sans"/>
              <a:sym typeface="Josefin Sans"/>
            </a:endParaRPr>
          </a:p>
          <a:p>
            <a:pPr marL="457200" marR="0" lvl="0" indent="0" algn="l" rtl="0">
              <a:lnSpc>
                <a:spcPct val="100000"/>
              </a:lnSpc>
              <a:spcBef>
                <a:spcPts val="0"/>
              </a:spcBef>
              <a:spcAft>
                <a:spcPts val="0"/>
              </a:spcAft>
              <a:buNone/>
            </a:pPr>
            <a:endParaRPr sz="3200">
              <a:latin typeface="Josefin Sans"/>
              <a:ea typeface="Josefin Sans"/>
              <a:cs typeface="Josefin Sans"/>
              <a:sym typeface="Josefin Sans"/>
            </a:endParaRPr>
          </a:p>
          <a:p>
            <a:pPr marL="457200" marR="0" lvl="0" indent="-431800" algn="l" rtl="0">
              <a:lnSpc>
                <a:spcPct val="100000"/>
              </a:lnSpc>
              <a:spcBef>
                <a:spcPts val="0"/>
              </a:spcBef>
              <a:spcAft>
                <a:spcPts val="0"/>
              </a:spcAft>
              <a:buSzPts val="3200"/>
              <a:buFont typeface="Josefin Sans"/>
              <a:buChar char="●"/>
            </a:pPr>
            <a:r>
              <a:rPr lang="en-US" sz="3200">
                <a:latin typeface="Josefin Sans"/>
                <a:ea typeface="Josefin Sans"/>
                <a:cs typeface="Josefin Sans"/>
                <a:sym typeface="Josefin Sans"/>
              </a:rPr>
              <a:t>HB1328 (Delaney) and SB737 (Boysko) requires the Board to amend its regulations to require each early childhood care and education entity to implement policies for the possession and administration of epinephrine in every such entity, including requirements for staff training.</a:t>
            </a:r>
            <a:endParaRPr sz="3200">
              <a:latin typeface="Josefin Sans"/>
              <a:ea typeface="Josefin Sans"/>
              <a:cs typeface="Josefin Sans"/>
              <a:sym typeface="Josefin Sans"/>
            </a:endParaRPr>
          </a:p>
          <a:p>
            <a:pPr marL="457200" marR="0" lvl="0" indent="0" algn="l" rtl="0">
              <a:lnSpc>
                <a:spcPct val="100000"/>
              </a:lnSpc>
              <a:spcBef>
                <a:spcPts val="0"/>
              </a:spcBef>
              <a:spcAft>
                <a:spcPts val="0"/>
              </a:spcAft>
              <a:buNone/>
            </a:pPr>
            <a:endParaRPr sz="3200">
              <a:latin typeface="Josefin Sans"/>
              <a:ea typeface="Josefin Sans"/>
              <a:cs typeface="Josefin Sans"/>
              <a:sym typeface="Josefin Sans"/>
            </a:endParaRPr>
          </a:p>
          <a:p>
            <a:pPr marL="457200" marR="0" lvl="0" indent="-431800" algn="l" rtl="0">
              <a:lnSpc>
                <a:spcPct val="100000"/>
              </a:lnSpc>
              <a:spcBef>
                <a:spcPts val="0"/>
              </a:spcBef>
              <a:spcAft>
                <a:spcPts val="0"/>
              </a:spcAft>
              <a:buSzPts val="3200"/>
              <a:buFont typeface="Josefin Sans"/>
              <a:buChar char="●"/>
            </a:pPr>
            <a:r>
              <a:rPr lang="en-US" sz="3200">
                <a:latin typeface="Josefin Sans"/>
                <a:ea typeface="Josefin Sans"/>
                <a:cs typeface="Josefin Sans"/>
                <a:sym typeface="Josefin Sans"/>
              </a:rPr>
              <a:t>SB574 (Mason) allows applicants for employment and volunteers to work in early childhood settings pending the results of a full background check, provided that (i) the applicant has received qualifying results on a fingerprint-based background check and (ii) the applicant is supervised at all times.</a:t>
            </a:r>
            <a:endParaRPr sz="3200">
              <a:latin typeface="Josefin Sans"/>
              <a:ea typeface="Josefin Sans"/>
              <a:cs typeface="Josefin Sans"/>
              <a:sym typeface="Josefin Sans"/>
            </a:endParaRPr>
          </a:p>
          <a:p>
            <a:pPr marL="457200" marR="0" lvl="0" indent="0" algn="l" rtl="0">
              <a:lnSpc>
                <a:spcPct val="100000"/>
              </a:lnSpc>
              <a:spcBef>
                <a:spcPts val="0"/>
              </a:spcBef>
              <a:spcAft>
                <a:spcPts val="0"/>
              </a:spcAft>
              <a:buNone/>
            </a:pPr>
            <a:endParaRPr sz="360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3600"/>
              <a:buFont typeface="Arial"/>
              <a:buNone/>
            </a:pPr>
            <a:endParaRPr sz="3600" b="1">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4500"/>
              <a:buFont typeface="Arial"/>
              <a:buNone/>
            </a:pPr>
            <a:endParaRPr sz="4500" b="1"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558"/>
        <p:cNvGrpSpPr/>
        <p:nvPr/>
      </p:nvGrpSpPr>
      <p:grpSpPr>
        <a:xfrm>
          <a:off x="0" y="0"/>
          <a:ext cx="0" cy="0"/>
          <a:chOff x="0" y="0"/>
          <a:chExt cx="0" cy="0"/>
        </a:xfrm>
      </p:grpSpPr>
      <p:sp>
        <p:nvSpPr>
          <p:cNvPr id="559" name="Google Shape;559;g1183c28fde6_0_940"/>
          <p:cNvSpPr/>
          <p:nvPr/>
        </p:nvSpPr>
        <p:spPr>
          <a:xfrm rot="-108458">
            <a:off x="973230" y="-10375479"/>
            <a:ext cx="21389244" cy="13374953"/>
          </a:xfrm>
          <a:prstGeom prst="rect">
            <a:avLst/>
          </a:prstGeom>
          <a:solidFill>
            <a:srgbClr val="05A89D"/>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A9A9A9"/>
              </a:buClr>
              <a:buSzPts val="3200"/>
              <a:buFont typeface="Helvetica Neue"/>
              <a:buNone/>
            </a:pPr>
            <a:endParaRPr sz="3200" b="0" i="0" u="none" strike="noStrike" cap="none">
              <a:solidFill>
                <a:srgbClr val="A9A9A9"/>
              </a:solidFill>
              <a:latin typeface="Helvetica Neue"/>
              <a:ea typeface="Helvetica Neue"/>
              <a:cs typeface="Helvetica Neue"/>
              <a:sym typeface="Helvetica Neue"/>
            </a:endParaRPr>
          </a:p>
        </p:txBody>
      </p:sp>
      <p:sp>
        <p:nvSpPr>
          <p:cNvPr id="560" name="Google Shape;560;g1183c28fde6_0_940"/>
          <p:cNvSpPr txBox="1">
            <a:spLocks noGrp="1"/>
          </p:cNvSpPr>
          <p:nvPr>
            <p:ph type="title" idx="4294967295"/>
          </p:nvPr>
        </p:nvSpPr>
        <p:spPr>
          <a:xfrm>
            <a:off x="1902550" y="465425"/>
            <a:ext cx="21275100" cy="2232900"/>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FFFFFF"/>
              </a:buClr>
              <a:buSzPts val="11600"/>
              <a:buFont typeface="Abel"/>
              <a:buNone/>
            </a:pPr>
            <a:r>
              <a:rPr lang="en-US">
                <a:latin typeface="Montserrat"/>
                <a:ea typeface="Montserrat"/>
                <a:cs typeface="Montserrat"/>
                <a:sym typeface="Montserrat"/>
              </a:rPr>
              <a:t>SPECIAL EDUCATION</a:t>
            </a:r>
            <a:endParaRPr sz="5400">
              <a:latin typeface="Montserrat"/>
              <a:ea typeface="Montserrat"/>
              <a:cs typeface="Montserrat"/>
              <a:sym typeface="Montserrat"/>
            </a:endParaRPr>
          </a:p>
        </p:txBody>
      </p:sp>
      <p:sp>
        <p:nvSpPr>
          <p:cNvPr id="561" name="Google Shape;561;g1183c28fde6_0_940"/>
          <p:cNvSpPr txBox="1"/>
          <p:nvPr/>
        </p:nvSpPr>
        <p:spPr>
          <a:xfrm>
            <a:off x="952500" y="3726165"/>
            <a:ext cx="22479000" cy="85890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chemeClr val="lt1"/>
              </a:buClr>
              <a:buSzPts val="4000"/>
              <a:buFont typeface="Josefin Sans"/>
              <a:buChar char="●"/>
            </a:pPr>
            <a:r>
              <a:rPr lang="en-US" sz="5000">
                <a:solidFill>
                  <a:schemeClr val="lt1"/>
                </a:solidFill>
                <a:latin typeface="Josefin Sans"/>
                <a:ea typeface="Josefin Sans"/>
                <a:cs typeface="Josefin Sans"/>
                <a:sym typeface="Josefin Sans"/>
              </a:rPr>
              <a:t>House Bill 649 (Carr) and Senate Bill 265 (Hashmi) requires the Department to establish language developmental milestones and corresponding resources for parents to monitor and track expressive and receptive language acquisition and developmental stages toward English literacy for their children identified as deaf or hard-of hearing.</a:t>
            </a:r>
            <a:endParaRPr sz="5000">
              <a:solidFill>
                <a:schemeClr val="lt1"/>
              </a:solidFill>
              <a:latin typeface="Josefin Sans"/>
              <a:ea typeface="Josefin Sans"/>
              <a:cs typeface="Josefin Sans"/>
              <a:sym typeface="Josefin Sans"/>
            </a:endParaRPr>
          </a:p>
          <a:p>
            <a:pPr marL="914400" marR="0" lvl="1" indent="-482600" algn="l" rtl="0">
              <a:lnSpc>
                <a:spcPct val="100000"/>
              </a:lnSpc>
              <a:spcBef>
                <a:spcPts val="0"/>
              </a:spcBef>
              <a:spcAft>
                <a:spcPts val="0"/>
              </a:spcAft>
              <a:buClr>
                <a:schemeClr val="lt1"/>
              </a:buClr>
              <a:buSzPts val="4000"/>
              <a:buFont typeface="Josefin Sans"/>
              <a:buChar char="○"/>
            </a:pPr>
            <a:r>
              <a:rPr lang="en-US" sz="5000">
                <a:solidFill>
                  <a:schemeClr val="lt1"/>
                </a:solidFill>
                <a:latin typeface="Josefin Sans"/>
                <a:ea typeface="Josefin Sans"/>
                <a:cs typeface="Josefin Sans"/>
                <a:sym typeface="Josefin Sans"/>
              </a:rPr>
              <a:t>HB649 and SB265 further requires the Department to select and disseminate tools for assessing language and literacy development.</a:t>
            </a:r>
            <a:endParaRPr sz="5000">
              <a:solidFill>
                <a:schemeClr val="lt1"/>
              </a:solidFill>
              <a:latin typeface="Josefin Sans"/>
              <a:ea typeface="Josefin Sans"/>
              <a:cs typeface="Josefin Sans"/>
              <a:sym typeface="Josefin Sans"/>
            </a:endParaRPr>
          </a:p>
          <a:p>
            <a:pPr marL="914400" marR="0" lvl="1" indent="-482600" algn="l" rtl="0">
              <a:lnSpc>
                <a:spcPct val="100000"/>
              </a:lnSpc>
              <a:spcBef>
                <a:spcPts val="0"/>
              </a:spcBef>
              <a:spcAft>
                <a:spcPts val="0"/>
              </a:spcAft>
              <a:buClr>
                <a:schemeClr val="lt1"/>
              </a:buClr>
              <a:buSzPts val="4000"/>
              <a:buFont typeface="Josefin Sans"/>
              <a:buChar char="○"/>
            </a:pPr>
            <a:r>
              <a:rPr lang="en-US" sz="5000">
                <a:solidFill>
                  <a:schemeClr val="lt1"/>
                </a:solidFill>
                <a:latin typeface="Josefin Sans"/>
                <a:ea typeface="Josefin Sans"/>
                <a:cs typeface="Josefin Sans"/>
                <a:sym typeface="Josefin Sans"/>
              </a:rPr>
              <a:t>The Department must report annually on literacy development of deaf or hard-of-hearing students and how progress compares to peers. </a:t>
            </a:r>
            <a:endParaRPr sz="5000">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5900"/>
              <a:buFont typeface="Arial"/>
              <a:buNone/>
            </a:pPr>
            <a:endParaRPr sz="48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5900"/>
              <a:buFont typeface="Arial"/>
              <a:buNone/>
            </a:pPr>
            <a:endParaRPr sz="4800" b="0" i="0" u="none" strike="noStrike" cap="none">
              <a:solidFill>
                <a:schemeClr val="lt1"/>
              </a:solidFill>
              <a:latin typeface="Josefin Sans"/>
              <a:ea typeface="Josefin Sans"/>
              <a:cs typeface="Josefin Sans"/>
              <a:sym typeface="Josefin Sans"/>
            </a:endParaRPr>
          </a:p>
        </p:txBody>
      </p:sp>
      <p:sp>
        <p:nvSpPr>
          <p:cNvPr id="562" name="Google Shape;562;g1183c28fde6_0_940"/>
          <p:cNvSpPr txBox="1">
            <a:spLocks noGrp="1"/>
          </p:cNvSpPr>
          <p:nvPr>
            <p:ph type="sldNum" idx="12"/>
          </p:nvPr>
        </p:nvSpPr>
        <p:spPr>
          <a:xfrm>
            <a:off x="12001499" y="13080999"/>
            <a:ext cx="368400" cy="374700"/>
          </a:xfrm>
          <a:prstGeom prst="rect">
            <a:avLst/>
          </a:prstGeom>
          <a:noFill/>
          <a:ln>
            <a:noFill/>
          </a:ln>
        </p:spPr>
        <p:txBody>
          <a:bodyPr spcFirstLastPara="1" wrap="square" lIns="50800" tIns="50800" rIns="50800" bIns="50800" anchor="b" anchorCtr="0">
            <a:noAutofit/>
          </a:bodyPr>
          <a:lstStyle/>
          <a:p>
            <a:pPr marL="0" lvl="0" indent="0" algn="ctr" rtl="0">
              <a:lnSpc>
                <a:spcPct val="100000"/>
              </a:lnSpc>
              <a:spcBef>
                <a:spcPts val="0"/>
              </a:spcBef>
              <a:spcAft>
                <a:spcPts val="0"/>
              </a:spcAft>
              <a:buClr>
                <a:srgbClr val="FFFFFF"/>
              </a:buClr>
              <a:buSzPts val="1800"/>
              <a:buFont typeface="Helvetica Neue"/>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66"/>
        <p:cNvGrpSpPr/>
        <p:nvPr/>
      </p:nvGrpSpPr>
      <p:grpSpPr>
        <a:xfrm>
          <a:off x="0" y="0"/>
          <a:ext cx="0" cy="0"/>
          <a:chOff x="0" y="0"/>
          <a:chExt cx="0" cy="0"/>
        </a:xfrm>
      </p:grpSpPr>
      <p:sp>
        <p:nvSpPr>
          <p:cNvPr id="567" name="Google Shape;567;g1037b5575d4_0_468"/>
          <p:cNvSpPr txBox="1">
            <a:spLocks noGrp="1"/>
          </p:cNvSpPr>
          <p:nvPr>
            <p:ph type="ctrTitle" idx="4294967295"/>
          </p:nvPr>
        </p:nvSpPr>
        <p:spPr>
          <a:xfrm>
            <a:off x="906003" y="1582548"/>
            <a:ext cx="15522600" cy="95922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141820"/>
              </a:buClr>
              <a:buSzPts val="9396"/>
              <a:buFont typeface="Arial"/>
              <a:buNone/>
            </a:pPr>
            <a:r>
              <a:rPr lang="en-US" sz="9396" b="0" i="0" u="none" strike="noStrike" cap="none">
                <a:solidFill>
                  <a:srgbClr val="141820"/>
                </a:solidFill>
                <a:latin typeface="Arial"/>
                <a:ea typeface="Arial"/>
                <a:cs typeface="Arial"/>
                <a:sym typeface="Arial"/>
              </a:rPr>
              <a:t>SB 1303</a:t>
            </a:r>
            <a:endParaRPr sz="9396" b="0" i="0" u="none" strike="noStrike" cap="none">
              <a:solidFill>
                <a:srgbClr val="141820"/>
              </a:solidFill>
              <a:latin typeface="Arial"/>
              <a:ea typeface="Arial"/>
              <a:cs typeface="Arial"/>
              <a:sym typeface="Arial"/>
            </a:endParaRPr>
          </a:p>
          <a:p>
            <a:pPr marL="0" marR="0" lvl="0" indent="0" algn="l" rtl="0">
              <a:lnSpc>
                <a:spcPct val="80000"/>
              </a:lnSpc>
              <a:spcBef>
                <a:spcPts val="0"/>
              </a:spcBef>
              <a:spcAft>
                <a:spcPts val="0"/>
              </a:spcAft>
              <a:buClr>
                <a:srgbClr val="141820"/>
              </a:buClr>
              <a:buSzPts val="9396"/>
              <a:buFont typeface="Arial"/>
              <a:buNone/>
            </a:pPr>
            <a:endParaRPr sz="9396" b="0" i="0" u="none" strike="noStrike" cap="none">
              <a:solidFill>
                <a:srgbClr val="141820"/>
              </a:solidFill>
              <a:latin typeface="Arial"/>
              <a:ea typeface="Arial"/>
              <a:cs typeface="Arial"/>
              <a:sym typeface="Arial"/>
            </a:endParaRPr>
          </a:p>
          <a:p>
            <a:pPr marL="0" marR="0" lvl="0" indent="0" algn="l" rtl="0">
              <a:lnSpc>
                <a:spcPct val="80000"/>
              </a:lnSpc>
              <a:spcBef>
                <a:spcPts val="0"/>
              </a:spcBef>
              <a:spcAft>
                <a:spcPts val="0"/>
              </a:spcAft>
              <a:buClr>
                <a:srgbClr val="141820"/>
              </a:buClr>
              <a:buSzPts val="9396"/>
              <a:buFont typeface="Arial"/>
              <a:buNone/>
            </a:pPr>
            <a:r>
              <a:rPr lang="en-US" sz="9396" b="0" i="0" u="none" strike="noStrike" cap="none">
                <a:solidFill>
                  <a:srgbClr val="141820"/>
                </a:solidFill>
                <a:latin typeface="Arial"/>
                <a:ea typeface="Arial"/>
                <a:cs typeface="Arial"/>
                <a:sym typeface="Arial"/>
              </a:rPr>
              <a:t>Growth Assessments </a:t>
            </a:r>
            <a:endParaRPr sz="9396" b="0" i="0" u="none" strike="noStrike" cap="none">
              <a:solidFill>
                <a:srgbClr val="141820"/>
              </a:solidFill>
              <a:latin typeface="Arial"/>
              <a:ea typeface="Arial"/>
              <a:cs typeface="Arial"/>
              <a:sym typeface="Arial"/>
            </a:endParaRPr>
          </a:p>
          <a:p>
            <a:pPr marL="0" marR="0" lvl="0" indent="0" algn="l" rtl="0">
              <a:lnSpc>
                <a:spcPct val="80000"/>
              </a:lnSpc>
              <a:spcBef>
                <a:spcPts val="0"/>
              </a:spcBef>
              <a:spcAft>
                <a:spcPts val="0"/>
              </a:spcAft>
              <a:buClr>
                <a:srgbClr val="141820"/>
              </a:buClr>
              <a:buSzPts val="9396"/>
              <a:buFont typeface="Arial"/>
              <a:buNone/>
            </a:pPr>
            <a:endParaRPr sz="9396" b="0" i="0" u="none" strike="noStrike" cap="none">
              <a:solidFill>
                <a:srgbClr val="141820"/>
              </a:solidFill>
              <a:latin typeface="Arial"/>
              <a:ea typeface="Arial"/>
              <a:cs typeface="Arial"/>
              <a:sym typeface="Arial"/>
            </a:endParaRPr>
          </a:p>
          <a:p>
            <a:pPr marL="0" marR="0" lvl="0" indent="0" algn="l" rtl="0">
              <a:lnSpc>
                <a:spcPct val="80000"/>
              </a:lnSpc>
              <a:spcBef>
                <a:spcPts val="0"/>
              </a:spcBef>
              <a:spcAft>
                <a:spcPts val="0"/>
              </a:spcAft>
              <a:buClr>
                <a:srgbClr val="141820"/>
              </a:buClr>
              <a:buSzPts val="9396"/>
              <a:buFont typeface="Arial"/>
              <a:buNone/>
            </a:pPr>
            <a:endParaRPr sz="9396" b="0" i="0" u="none" strike="noStrike" cap="none">
              <a:solidFill>
                <a:srgbClr val="141820"/>
              </a:solidFill>
              <a:latin typeface="Arial"/>
              <a:ea typeface="Arial"/>
              <a:cs typeface="Arial"/>
              <a:sym typeface="Arial"/>
            </a:endParaRPr>
          </a:p>
        </p:txBody>
      </p:sp>
      <p:sp>
        <p:nvSpPr>
          <p:cNvPr id="568" name="Google Shape;568;g1037b5575d4_0_468"/>
          <p:cNvSpPr/>
          <p:nvPr/>
        </p:nvSpPr>
        <p:spPr>
          <a:xfrm rot="-108470">
            <a:off x="1417318" y="4090806"/>
            <a:ext cx="22461380" cy="13953342"/>
          </a:xfrm>
          <a:prstGeom prst="rect">
            <a:avLst/>
          </a:prstGeom>
          <a:solidFill>
            <a:srgbClr val="888888"/>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A9A9A9"/>
              </a:buClr>
              <a:buSzPts val="3200"/>
              <a:buFont typeface="Helvetica Neue"/>
              <a:buNone/>
            </a:pPr>
            <a:endParaRPr sz="3200" b="0" i="0" u="none" strike="noStrike" cap="none">
              <a:solidFill>
                <a:srgbClr val="A9A9A9"/>
              </a:solidFill>
              <a:latin typeface="Helvetica Neue"/>
              <a:ea typeface="Helvetica Neue"/>
              <a:cs typeface="Helvetica Neue"/>
              <a:sym typeface="Helvetica Neue"/>
            </a:endParaRPr>
          </a:p>
        </p:txBody>
      </p:sp>
      <p:sp>
        <p:nvSpPr>
          <p:cNvPr id="569" name="Google Shape;569;g1037b5575d4_0_468"/>
          <p:cNvSpPr txBox="1">
            <a:spLocks noGrp="1"/>
          </p:cNvSpPr>
          <p:nvPr>
            <p:ph type="body" idx="4294967295"/>
          </p:nvPr>
        </p:nvSpPr>
        <p:spPr>
          <a:xfrm>
            <a:off x="2258125" y="4516475"/>
            <a:ext cx="20464800" cy="8290800"/>
          </a:xfrm>
          <a:prstGeom prst="rect">
            <a:avLst/>
          </a:prstGeom>
          <a:noFill/>
          <a:ln>
            <a:noFill/>
          </a:ln>
        </p:spPr>
        <p:txBody>
          <a:bodyPr spcFirstLastPara="1" wrap="square" lIns="50800" tIns="50800" rIns="50800" bIns="50800" anchor="t" anchorCtr="0">
            <a:noAutofit/>
          </a:bodyPr>
          <a:lstStyle/>
          <a:p>
            <a:pPr marL="457200" lvl="0" indent="-425450" algn="l" rtl="0">
              <a:lnSpc>
                <a:spcPct val="90000"/>
              </a:lnSpc>
              <a:spcBef>
                <a:spcPts val="0"/>
              </a:spcBef>
              <a:spcAft>
                <a:spcPts val="0"/>
              </a:spcAft>
              <a:buClr>
                <a:srgbClr val="FFFFFF"/>
              </a:buClr>
              <a:buSzPts val="4400"/>
              <a:buFont typeface="Josefin Sans"/>
              <a:buChar char="•"/>
            </a:pPr>
            <a:r>
              <a:rPr lang="en-US" sz="4400">
                <a:solidFill>
                  <a:srgbClr val="FFFFFF"/>
                </a:solidFill>
                <a:latin typeface="Josefin Sans"/>
                <a:ea typeface="Josefin Sans"/>
                <a:cs typeface="Josefin Sans"/>
                <a:sym typeface="Josefin Sans"/>
              </a:rPr>
              <a:t>House Bill 230 (Coyner) and Senate Bill 154 (Locke) requires the Department to determine and communicate a military spouse’s eligibility for licensure by reciprocity within 15 business days of receipt of the complete application packet.</a:t>
            </a:r>
            <a:endParaRPr sz="4400">
              <a:solidFill>
                <a:srgbClr val="FFFFFF"/>
              </a:solidFill>
              <a:latin typeface="Josefin Sans"/>
              <a:ea typeface="Josefin Sans"/>
              <a:cs typeface="Josefin Sans"/>
              <a:sym typeface="Josefin Sans"/>
            </a:endParaRPr>
          </a:p>
          <a:p>
            <a:pPr marL="457200" lvl="0" indent="0" algn="l" rtl="0">
              <a:lnSpc>
                <a:spcPct val="90000"/>
              </a:lnSpc>
              <a:spcBef>
                <a:spcPts val="0"/>
              </a:spcBef>
              <a:spcAft>
                <a:spcPts val="0"/>
              </a:spcAft>
              <a:buNone/>
            </a:pPr>
            <a:endParaRPr sz="4400">
              <a:solidFill>
                <a:srgbClr val="FFFFFF"/>
              </a:solidFill>
              <a:latin typeface="Josefin Sans"/>
              <a:ea typeface="Josefin Sans"/>
              <a:cs typeface="Josefin Sans"/>
              <a:sym typeface="Josefin Sans"/>
            </a:endParaRPr>
          </a:p>
          <a:p>
            <a:pPr marL="457200" lvl="0" indent="-425450" algn="l" rtl="0">
              <a:lnSpc>
                <a:spcPct val="90000"/>
              </a:lnSpc>
              <a:spcBef>
                <a:spcPts val="0"/>
              </a:spcBef>
              <a:spcAft>
                <a:spcPts val="0"/>
              </a:spcAft>
              <a:buClr>
                <a:srgbClr val="FFFFFF"/>
              </a:buClr>
              <a:buSzPts val="4400"/>
              <a:buFont typeface="Josefin Sans"/>
              <a:buChar char="•"/>
            </a:pPr>
            <a:r>
              <a:rPr lang="en-US" sz="4400">
                <a:solidFill>
                  <a:srgbClr val="FFFFFF"/>
                </a:solidFill>
                <a:latin typeface="Josefin Sans"/>
                <a:ea typeface="Josefin Sans"/>
                <a:cs typeface="Josefin Sans"/>
                <a:sym typeface="Josefin Sans"/>
              </a:rPr>
              <a:t>HB236 (Orrock) permits the Board to grant a two-year extension of the license for those whose license expires on June 30, 2022. </a:t>
            </a:r>
            <a:endParaRPr sz="4400">
              <a:solidFill>
                <a:srgbClr val="FFFFFF"/>
              </a:solidFill>
              <a:latin typeface="Josefin Sans"/>
              <a:ea typeface="Josefin Sans"/>
              <a:cs typeface="Josefin Sans"/>
              <a:sym typeface="Josefin Sans"/>
            </a:endParaRPr>
          </a:p>
          <a:p>
            <a:pPr marL="457200" lvl="0" indent="0" algn="l" rtl="0">
              <a:lnSpc>
                <a:spcPct val="90000"/>
              </a:lnSpc>
              <a:spcBef>
                <a:spcPts val="0"/>
              </a:spcBef>
              <a:spcAft>
                <a:spcPts val="0"/>
              </a:spcAft>
              <a:buNone/>
            </a:pPr>
            <a:endParaRPr sz="4400">
              <a:solidFill>
                <a:srgbClr val="FFFFFF"/>
              </a:solidFill>
              <a:latin typeface="Josefin Sans"/>
              <a:ea typeface="Josefin Sans"/>
              <a:cs typeface="Josefin Sans"/>
              <a:sym typeface="Josefin Sans"/>
            </a:endParaRPr>
          </a:p>
          <a:p>
            <a:pPr marL="457200" lvl="0" indent="-425450" algn="l" rtl="0">
              <a:lnSpc>
                <a:spcPct val="90000"/>
              </a:lnSpc>
              <a:spcBef>
                <a:spcPts val="0"/>
              </a:spcBef>
              <a:spcAft>
                <a:spcPts val="0"/>
              </a:spcAft>
              <a:buClr>
                <a:srgbClr val="FFFFFF"/>
              </a:buClr>
              <a:buSzPts val="4400"/>
              <a:buFont typeface="Josefin Sans"/>
              <a:buChar char="•"/>
            </a:pPr>
            <a:r>
              <a:rPr lang="en-US" sz="4400">
                <a:solidFill>
                  <a:srgbClr val="FFFFFF"/>
                </a:solidFill>
                <a:latin typeface="Josefin Sans"/>
                <a:ea typeface="Josefin Sans"/>
                <a:cs typeface="Josefin Sans"/>
                <a:sym typeface="Josefin Sans"/>
              </a:rPr>
              <a:t>House Bill 979 (Tran) and Senate Bill 68 (Favola) requires the Board to issue a provisional license to any individual who holds a valid and officially-issued and -recognized license or certification to teach issued by an entity outside of the United States but does not meet the requirements for a renewable license.</a:t>
            </a:r>
            <a:endParaRPr sz="4400">
              <a:solidFill>
                <a:srgbClr val="FFFFFF"/>
              </a:solidFill>
              <a:latin typeface="Josefin Sans"/>
              <a:ea typeface="Josefin Sans"/>
              <a:cs typeface="Josefin Sans"/>
              <a:sym typeface="Josefin Sans"/>
            </a:endParaRPr>
          </a:p>
          <a:p>
            <a:pPr marL="0" lvl="0" indent="0" algn="l" rtl="0">
              <a:lnSpc>
                <a:spcPct val="90000"/>
              </a:lnSpc>
              <a:spcBef>
                <a:spcPts val="0"/>
              </a:spcBef>
              <a:spcAft>
                <a:spcPts val="0"/>
              </a:spcAft>
              <a:buSzPts val="5904"/>
              <a:buNone/>
            </a:pPr>
            <a:endParaRPr sz="4700">
              <a:solidFill>
                <a:srgbClr val="FFFFFF"/>
              </a:solidFill>
              <a:latin typeface="Josefin Sans"/>
              <a:ea typeface="Josefin Sans"/>
              <a:cs typeface="Josefin Sans"/>
              <a:sym typeface="Josefin Sans"/>
            </a:endParaRPr>
          </a:p>
          <a:p>
            <a:pPr marL="0" lvl="0" indent="0" algn="l" rtl="0">
              <a:lnSpc>
                <a:spcPct val="90000"/>
              </a:lnSpc>
              <a:spcBef>
                <a:spcPts val="0"/>
              </a:spcBef>
              <a:spcAft>
                <a:spcPts val="0"/>
              </a:spcAft>
              <a:buSzPts val="5904"/>
              <a:buNone/>
            </a:pPr>
            <a:endParaRPr sz="4700" b="1">
              <a:solidFill>
                <a:schemeClr val="lt1"/>
              </a:solidFill>
              <a:latin typeface="Arial"/>
              <a:ea typeface="Arial"/>
              <a:cs typeface="Arial"/>
              <a:sym typeface="Arial"/>
            </a:endParaRPr>
          </a:p>
          <a:p>
            <a:pPr marL="0" lvl="0" indent="0" algn="l" rtl="0">
              <a:lnSpc>
                <a:spcPct val="90000"/>
              </a:lnSpc>
              <a:spcBef>
                <a:spcPts val="0"/>
              </a:spcBef>
              <a:spcAft>
                <a:spcPts val="0"/>
              </a:spcAft>
              <a:buSzPts val="5904"/>
              <a:buNone/>
            </a:pPr>
            <a:endParaRPr sz="4700" b="1">
              <a:solidFill>
                <a:schemeClr val="lt1"/>
              </a:solidFill>
              <a:latin typeface="Arial"/>
              <a:ea typeface="Arial"/>
              <a:cs typeface="Arial"/>
              <a:sym typeface="Arial"/>
            </a:endParaRPr>
          </a:p>
          <a:p>
            <a:pPr marL="457200" lvl="0" indent="0" algn="l" rtl="0">
              <a:lnSpc>
                <a:spcPct val="90000"/>
              </a:lnSpc>
              <a:spcBef>
                <a:spcPts val="0"/>
              </a:spcBef>
              <a:spcAft>
                <a:spcPts val="0"/>
              </a:spcAft>
              <a:buSzPts val="5904"/>
              <a:buNone/>
            </a:pPr>
            <a:endParaRPr sz="4700">
              <a:solidFill>
                <a:srgbClr val="FFFFFF"/>
              </a:solidFill>
              <a:latin typeface="Arial"/>
              <a:ea typeface="Arial"/>
              <a:cs typeface="Arial"/>
              <a:sym typeface="Arial"/>
            </a:endParaRPr>
          </a:p>
          <a:p>
            <a:pPr marL="457200" lvl="0" indent="0" algn="l" rtl="0">
              <a:lnSpc>
                <a:spcPct val="90000"/>
              </a:lnSpc>
              <a:spcBef>
                <a:spcPts val="0"/>
              </a:spcBef>
              <a:spcAft>
                <a:spcPts val="0"/>
              </a:spcAft>
              <a:buSzPts val="5904"/>
              <a:buNone/>
            </a:pPr>
            <a:endParaRPr sz="4700">
              <a:solidFill>
                <a:srgbClr val="FFFFFF"/>
              </a:solidFill>
              <a:latin typeface="Arial"/>
              <a:ea typeface="Arial"/>
              <a:cs typeface="Arial"/>
              <a:sym typeface="Arial"/>
            </a:endParaRPr>
          </a:p>
          <a:p>
            <a:pPr marL="0" lvl="0" indent="0" algn="l" rtl="0">
              <a:lnSpc>
                <a:spcPct val="90000"/>
              </a:lnSpc>
              <a:spcBef>
                <a:spcPts val="0"/>
              </a:spcBef>
              <a:spcAft>
                <a:spcPts val="0"/>
              </a:spcAft>
              <a:buSzPts val="5904"/>
              <a:buNone/>
            </a:pPr>
            <a:endParaRPr sz="4700">
              <a:solidFill>
                <a:srgbClr val="FFFFFF"/>
              </a:solidFill>
              <a:latin typeface="Arial"/>
              <a:ea typeface="Arial"/>
              <a:cs typeface="Arial"/>
              <a:sym typeface="Arial"/>
            </a:endParaRPr>
          </a:p>
          <a:p>
            <a:pPr marL="0" lvl="0" indent="0" algn="l" rtl="0">
              <a:lnSpc>
                <a:spcPct val="90000"/>
              </a:lnSpc>
              <a:spcBef>
                <a:spcPts val="4500"/>
              </a:spcBef>
              <a:spcAft>
                <a:spcPts val="0"/>
              </a:spcAft>
              <a:buClr>
                <a:srgbClr val="5E5E5E"/>
              </a:buClr>
              <a:buSzPts val="4000"/>
              <a:buFont typeface="Arial"/>
              <a:buNone/>
            </a:pPr>
            <a:endParaRPr sz="3900">
              <a:solidFill>
                <a:srgbClr val="FFFFFF"/>
              </a:solidFill>
              <a:latin typeface="Arial"/>
              <a:ea typeface="Arial"/>
              <a:cs typeface="Arial"/>
              <a:sym typeface="Arial"/>
            </a:endParaRPr>
          </a:p>
        </p:txBody>
      </p:sp>
      <p:sp>
        <p:nvSpPr>
          <p:cNvPr id="570" name="Google Shape;570;g1037b5575d4_0_468"/>
          <p:cNvSpPr/>
          <p:nvPr/>
        </p:nvSpPr>
        <p:spPr>
          <a:xfrm rot="4247039">
            <a:off x="24225619" y="5250421"/>
            <a:ext cx="1029986" cy="14176731"/>
          </a:xfrm>
          <a:prstGeom prst="rect">
            <a:avLst/>
          </a:prstGeom>
          <a:solidFill>
            <a:srgbClr val="05A89D"/>
          </a:solidFill>
          <a:ln>
            <a:noFill/>
          </a:ln>
          <a:effectLst>
            <a:outerShdw blurRad="165100" dist="25400" dir="2101748" rotWithShape="0">
              <a:srgbClr val="000000">
                <a:alpha val="48627"/>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1" name="Google Shape;571;g1037b5575d4_0_468"/>
          <p:cNvSpPr/>
          <p:nvPr/>
        </p:nvSpPr>
        <p:spPr>
          <a:xfrm rot="4247271">
            <a:off x="3863625" y="-6893021"/>
            <a:ext cx="468598" cy="14176719"/>
          </a:xfrm>
          <a:prstGeom prst="rect">
            <a:avLst/>
          </a:prstGeom>
          <a:solidFill>
            <a:srgbClr val="05A89D"/>
          </a:solidFill>
          <a:ln>
            <a:noFill/>
          </a:ln>
          <a:effectLst>
            <a:outerShdw blurRad="165100" dist="25400" dir="2101748" rotWithShape="0">
              <a:srgbClr val="000000">
                <a:alpha val="48627"/>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2" name="Google Shape;572;g1037b5575d4_0_468"/>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000000"/>
              </a:buClr>
              <a:buSzPts val="1800"/>
              <a:buFont typeface="Helvetica Neue"/>
              <a:buNone/>
            </a:pPr>
            <a:fld id="{00000000-1234-1234-1234-123412341234}" type="slidenum">
              <a:rPr lang="en-US"/>
              <a:t>16</a:t>
            </a:fld>
            <a:endParaRPr/>
          </a:p>
        </p:txBody>
      </p:sp>
      <p:sp>
        <p:nvSpPr>
          <p:cNvPr id="573" name="Google Shape;573;g1037b5575d4_0_468"/>
          <p:cNvSpPr txBox="1">
            <a:spLocks noGrp="1"/>
          </p:cNvSpPr>
          <p:nvPr>
            <p:ph type="title" idx="4294967295"/>
          </p:nvPr>
        </p:nvSpPr>
        <p:spPr>
          <a:xfrm>
            <a:off x="1389393" y="1732633"/>
            <a:ext cx="21971100" cy="2232900"/>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C92D3A"/>
              </a:buClr>
              <a:buSzPts val="10440"/>
              <a:buFont typeface="Arial"/>
              <a:buNone/>
            </a:pPr>
            <a:r>
              <a:rPr lang="en-US" sz="9640">
                <a:solidFill>
                  <a:srgbClr val="FFFFFF"/>
                </a:solidFill>
                <a:latin typeface="Montserrat"/>
                <a:ea typeface="Montserrat"/>
                <a:cs typeface="Montserrat"/>
                <a:sym typeface="Montserrat"/>
              </a:rPr>
              <a:t>TEACHER EDUCATION AND LICENSURE</a:t>
            </a:r>
            <a:endParaRPr sz="6850">
              <a:solidFill>
                <a:srgbClr val="FFFFFF"/>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78"/>
        <p:cNvGrpSpPr/>
        <p:nvPr/>
      </p:nvGrpSpPr>
      <p:grpSpPr>
        <a:xfrm>
          <a:off x="0" y="0"/>
          <a:ext cx="0" cy="0"/>
          <a:chOff x="0" y="0"/>
          <a:chExt cx="0" cy="0"/>
        </a:xfrm>
      </p:grpSpPr>
      <p:sp>
        <p:nvSpPr>
          <p:cNvPr id="579" name="Google Shape;579;g1183c28fde6_0_1002"/>
          <p:cNvSpPr/>
          <p:nvPr/>
        </p:nvSpPr>
        <p:spPr>
          <a:xfrm rot="-108465">
            <a:off x="413353" y="-10743843"/>
            <a:ext cx="21549525" cy="13607574"/>
          </a:xfrm>
          <a:prstGeom prst="rect">
            <a:avLst/>
          </a:prstGeom>
          <a:solidFill>
            <a:srgbClr val="66666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A9A9A9"/>
              </a:buClr>
              <a:buSzPts val="3200"/>
              <a:buFont typeface="Helvetica Neue"/>
              <a:buNone/>
            </a:pPr>
            <a:endParaRPr sz="3200" b="0" i="0" u="none" strike="noStrike" cap="none">
              <a:solidFill>
                <a:srgbClr val="A9A9A9"/>
              </a:solidFill>
              <a:latin typeface="Arial"/>
              <a:ea typeface="Arial"/>
              <a:cs typeface="Arial"/>
              <a:sym typeface="Arial"/>
            </a:endParaRPr>
          </a:p>
        </p:txBody>
      </p:sp>
      <p:sp>
        <p:nvSpPr>
          <p:cNvPr id="580" name="Google Shape;580;g1183c28fde6_0_1002"/>
          <p:cNvSpPr txBox="1">
            <a:spLocks noGrp="1"/>
          </p:cNvSpPr>
          <p:nvPr>
            <p:ph type="title" idx="4294967295"/>
          </p:nvPr>
        </p:nvSpPr>
        <p:spPr>
          <a:xfrm>
            <a:off x="1630675" y="985225"/>
            <a:ext cx="20022000" cy="2652000"/>
          </a:xfrm>
          <a:prstGeom prst="rect">
            <a:avLst/>
          </a:prstGeom>
          <a:noFill/>
          <a:ln>
            <a:noFill/>
          </a:ln>
        </p:spPr>
        <p:txBody>
          <a:bodyPr spcFirstLastPara="1" wrap="square" lIns="50800" tIns="50800" rIns="50800" bIns="50800" anchor="t" anchorCtr="0">
            <a:noAutofit/>
          </a:bodyPr>
          <a:lstStyle/>
          <a:p>
            <a:pPr marL="0" lvl="0" indent="0" algn="l" rtl="0">
              <a:lnSpc>
                <a:spcPct val="80000"/>
              </a:lnSpc>
              <a:spcBef>
                <a:spcPts val="0"/>
              </a:spcBef>
              <a:spcAft>
                <a:spcPts val="0"/>
              </a:spcAft>
              <a:buSzPts val="8500"/>
              <a:buNone/>
            </a:pPr>
            <a:r>
              <a:rPr lang="en-US" sz="10000">
                <a:solidFill>
                  <a:srgbClr val="FFFFFF"/>
                </a:solidFill>
                <a:latin typeface="Montserrat"/>
                <a:ea typeface="Montserrat"/>
                <a:cs typeface="Montserrat"/>
                <a:sym typeface="Montserrat"/>
              </a:rPr>
              <a:t>SCHOOL CONSTRUCTION</a:t>
            </a:r>
            <a:endParaRPr sz="5300">
              <a:solidFill>
                <a:srgbClr val="F5C74E"/>
              </a:solidFill>
              <a:latin typeface="Montserrat"/>
              <a:ea typeface="Montserrat"/>
              <a:cs typeface="Montserrat"/>
              <a:sym typeface="Montserrat"/>
            </a:endParaRPr>
          </a:p>
        </p:txBody>
      </p:sp>
      <p:sp>
        <p:nvSpPr>
          <p:cNvPr id="581" name="Google Shape;581;g1183c28fde6_0_1002"/>
          <p:cNvSpPr txBox="1">
            <a:spLocks noGrp="1"/>
          </p:cNvSpPr>
          <p:nvPr>
            <p:ph type="sldNum" idx="12"/>
          </p:nvPr>
        </p:nvSpPr>
        <p:spPr>
          <a:xfrm>
            <a:off x="11959031" y="13081000"/>
            <a:ext cx="453300" cy="471900"/>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2400"/>
              <a:buFont typeface="Helvetica Neue Light"/>
              <a:buNone/>
            </a:pPr>
            <a:fld id="{00000000-1234-1234-1234-123412341234}" type="slidenum">
              <a:rPr lang="en-US"/>
              <a:t>17</a:t>
            </a:fld>
            <a:endParaRPr sz="1800">
              <a:latin typeface="Helvetica Neue"/>
              <a:ea typeface="Helvetica Neue"/>
              <a:cs typeface="Helvetica Neue"/>
              <a:sym typeface="Helvetica Neue"/>
            </a:endParaRPr>
          </a:p>
        </p:txBody>
      </p:sp>
      <p:sp>
        <p:nvSpPr>
          <p:cNvPr id="582" name="Google Shape;582;g1183c28fde6_0_1002"/>
          <p:cNvSpPr txBox="1"/>
          <p:nvPr/>
        </p:nvSpPr>
        <p:spPr>
          <a:xfrm>
            <a:off x="840650" y="3805075"/>
            <a:ext cx="22299600" cy="8819700"/>
          </a:xfrm>
          <a:prstGeom prst="rect">
            <a:avLst/>
          </a:prstGeom>
          <a:noFill/>
          <a:ln>
            <a:noFill/>
          </a:ln>
        </p:spPr>
        <p:txBody>
          <a:bodyPr spcFirstLastPara="1" wrap="square" lIns="91425" tIns="91425" rIns="91425" bIns="91425" anchor="t" anchorCtr="0">
            <a:spAutoFit/>
          </a:bodyPr>
          <a:lstStyle/>
          <a:p>
            <a:pPr marL="457200" marR="0" lvl="0" indent="-482600" algn="l" rtl="0">
              <a:lnSpc>
                <a:spcPct val="100000"/>
              </a:lnSpc>
              <a:spcBef>
                <a:spcPts val="0"/>
              </a:spcBef>
              <a:spcAft>
                <a:spcPts val="0"/>
              </a:spcAft>
              <a:buSzPts val="4000"/>
              <a:buFont typeface="Josefin Sans"/>
              <a:buChar char="●"/>
            </a:pPr>
            <a:r>
              <a:rPr lang="en-US" sz="4000">
                <a:latin typeface="Josefin Sans"/>
                <a:ea typeface="Josefin Sans"/>
                <a:cs typeface="Josefin Sans"/>
                <a:sym typeface="Josefin Sans"/>
              </a:rPr>
              <a:t>House Bill 563 (O’Quinn) Senate Bill 473 (McClellan) requires the Department to establish and administer the School Construction Program to provide grants to finance the design and construction or renovation of public school buildings. The bills also require the Department to develop or adopt and maintain a data collection tool to assist local school boards in determining the amount of maintenance reserve funds that are necessary to restore each such building. </a:t>
            </a:r>
            <a:endParaRPr sz="4000">
              <a:latin typeface="Josefin Sans"/>
              <a:ea typeface="Josefin Sans"/>
              <a:cs typeface="Josefin Sans"/>
              <a:sym typeface="Josefin Sans"/>
            </a:endParaRPr>
          </a:p>
          <a:p>
            <a:pPr marL="914400" marR="0" lvl="1" indent="-482600" algn="l" rtl="0">
              <a:lnSpc>
                <a:spcPct val="100000"/>
              </a:lnSpc>
              <a:spcBef>
                <a:spcPts val="0"/>
              </a:spcBef>
              <a:spcAft>
                <a:spcPts val="0"/>
              </a:spcAft>
              <a:buSzPts val="4000"/>
              <a:buFont typeface="Josefin Sans"/>
              <a:buChar char="○"/>
            </a:pPr>
            <a:r>
              <a:rPr lang="en-US" sz="4000">
                <a:latin typeface="Josefin Sans"/>
                <a:ea typeface="Josefin Sans"/>
                <a:cs typeface="Josefin Sans"/>
                <a:sym typeface="Josefin Sans"/>
              </a:rPr>
              <a:t>HB563 and SB473 establishes revenue for the fund via direct appropriations from the Gaming Revenue Fund. </a:t>
            </a:r>
            <a:endParaRPr sz="4000">
              <a:latin typeface="Josefin Sans"/>
              <a:ea typeface="Josefin Sans"/>
              <a:cs typeface="Josefin Sans"/>
              <a:sym typeface="Josefin Sans"/>
            </a:endParaRPr>
          </a:p>
          <a:p>
            <a:pPr marL="914400" marR="0" lvl="1" indent="-482600" algn="l" rtl="0">
              <a:lnSpc>
                <a:spcPct val="100000"/>
              </a:lnSpc>
              <a:spcBef>
                <a:spcPts val="0"/>
              </a:spcBef>
              <a:spcAft>
                <a:spcPts val="0"/>
              </a:spcAft>
              <a:buSzPts val="4000"/>
              <a:buFont typeface="Josefin Sans"/>
              <a:buChar char="○"/>
            </a:pPr>
            <a:r>
              <a:rPr lang="en-US" sz="4000">
                <a:latin typeface="Josefin Sans"/>
                <a:ea typeface="Josefin Sans"/>
                <a:cs typeface="Josefin Sans"/>
                <a:sym typeface="Josefin Sans"/>
              </a:rPr>
              <a:t>Senate Bill 238 (McPike) also requires the data collection tool for determining maintenance reserve funds.</a:t>
            </a:r>
            <a:endParaRPr sz="4000">
              <a:latin typeface="Josefin Sans"/>
              <a:ea typeface="Josefin Sans"/>
              <a:cs typeface="Josefin Sans"/>
              <a:sym typeface="Josefin Sans"/>
            </a:endParaRPr>
          </a:p>
          <a:p>
            <a:pPr marL="914400" marR="0" lvl="1" indent="-457200" algn="l" rtl="0">
              <a:lnSpc>
                <a:spcPct val="100000"/>
              </a:lnSpc>
              <a:spcBef>
                <a:spcPts val="0"/>
              </a:spcBef>
              <a:spcAft>
                <a:spcPts val="0"/>
              </a:spcAft>
              <a:buSzPts val="3600"/>
              <a:buFont typeface="Josefin Sans"/>
              <a:buChar char="○"/>
            </a:pPr>
            <a:r>
              <a:rPr lang="en-US" sz="4000">
                <a:latin typeface="Josefin Sans"/>
                <a:ea typeface="Josefin Sans"/>
                <a:cs typeface="Josefin Sans"/>
                <a:sym typeface="Josefin Sans"/>
              </a:rPr>
              <a:t>These bills were recommendations of the Commission on School Construction and Modernization</a:t>
            </a:r>
            <a:r>
              <a:rPr lang="en-US" sz="3600">
                <a:latin typeface="Josefin Sans"/>
                <a:ea typeface="Josefin Sans"/>
                <a:cs typeface="Josefin Sans"/>
                <a:sym typeface="Josefin Sans"/>
              </a:rPr>
              <a:t>.</a:t>
            </a:r>
            <a:endParaRPr sz="3600">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3600"/>
              <a:buFont typeface="Arial"/>
              <a:buNone/>
            </a:pPr>
            <a:endParaRPr sz="3600" b="1">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4500"/>
              <a:buFont typeface="Arial"/>
              <a:buNone/>
            </a:pPr>
            <a:endParaRPr sz="4500" b="1"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6"/>
        <p:cNvGrpSpPr/>
        <p:nvPr/>
      </p:nvGrpSpPr>
      <p:grpSpPr>
        <a:xfrm>
          <a:off x="0" y="0"/>
          <a:ext cx="0" cy="0"/>
          <a:chOff x="0" y="0"/>
          <a:chExt cx="0" cy="0"/>
        </a:xfrm>
      </p:grpSpPr>
      <p:sp>
        <p:nvSpPr>
          <p:cNvPr id="587" name="Google Shape;587;gf89dfbbc99_0_20"/>
          <p:cNvSpPr/>
          <p:nvPr/>
        </p:nvSpPr>
        <p:spPr>
          <a:xfrm rot="-205193">
            <a:off x="1437589" y="1197127"/>
            <a:ext cx="15152684" cy="16117106"/>
          </a:xfrm>
          <a:prstGeom prst="rect">
            <a:avLst/>
          </a:prstGeom>
          <a:solidFill>
            <a:srgbClr val="05A89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88" name="Google Shape;588;gf89dfbbc99_0_20"/>
          <p:cNvSpPr/>
          <p:nvPr/>
        </p:nvSpPr>
        <p:spPr>
          <a:xfrm rot="-202755">
            <a:off x="555836" y="-1989654"/>
            <a:ext cx="14988562" cy="14570537"/>
          </a:xfrm>
          <a:prstGeom prst="rect">
            <a:avLst/>
          </a:prstGeom>
          <a:solidFill>
            <a:srgbClr val="C2253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89" name="Google Shape;589;gf89dfbbc99_0_20"/>
          <p:cNvSpPr txBox="1">
            <a:spLocks noGrp="1"/>
          </p:cNvSpPr>
          <p:nvPr>
            <p:ph type="title"/>
          </p:nvPr>
        </p:nvSpPr>
        <p:spPr>
          <a:xfrm>
            <a:off x="1356675" y="10256075"/>
            <a:ext cx="14709600" cy="15606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141820"/>
              </a:buClr>
              <a:buSzPts val="8500"/>
              <a:buFont typeface="Cardo"/>
              <a:buNone/>
            </a:pPr>
            <a:r>
              <a:rPr lang="en-US" sz="8500">
                <a:solidFill>
                  <a:schemeClr val="lt1"/>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APPROPRIATION ACT</a:t>
            </a:r>
            <a:endParaRPr>
              <a:solidFill>
                <a:schemeClr val="lt1"/>
              </a:solidFill>
              <a:latin typeface="Montserrat"/>
              <a:ea typeface="Montserrat"/>
              <a:cs typeface="Montserrat"/>
              <a:sym typeface="Montserrat"/>
            </a:endParaRPr>
          </a:p>
        </p:txBody>
      </p:sp>
      <p:pic>
        <p:nvPicPr>
          <p:cNvPr id="590" name="Google Shape;590;gf89dfbbc99_0_20" descr="Google Shape;382;p19"/>
          <p:cNvPicPr preferRelativeResize="0"/>
          <p:nvPr/>
        </p:nvPicPr>
        <p:blipFill rotWithShape="1">
          <a:blip r:embed="rId3">
            <a:alphaModFix/>
          </a:blip>
          <a:srcRect/>
          <a:stretch/>
        </p:blipFill>
        <p:spPr>
          <a:xfrm>
            <a:off x="20177759" y="12100559"/>
            <a:ext cx="3810003" cy="1270002"/>
          </a:xfrm>
          <a:prstGeom prst="rect">
            <a:avLst/>
          </a:prstGeom>
          <a:noFill/>
          <a:ln>
            <a:noFill/>
          </a:ln>
        </p:spPr>
      </p:pic>
      <p:sp>
        <p:nvSpPr>
          <p:cNvPr id="591" name="Google Shape;591;gf89dfbbc99_0_20"/>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FFFFFF"/>
              </a:buClr>
              <a:buSzPts val="1800"/>
              <a:buFont typeface="Helvetica Neue"/>
              <a:buNone/>
            </a:pPr>
            <a:fld id="{00000000-1234-1234-1234-123412341234}" type="slidenum">
              <a:rPr lang="en-US"/>
              <a:t>18</a:t>
            </a:fld>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0"/>
        <p:cNvGrpSpPr/>
        <p:nvPr/>
      </p:nvGrpSpPr>
      <p:grpSpPr>
        <a:xfrm>
          <a:off x="0" y="0"/>
          <a:ext cx="0" cy="0"/>
          <a:chOff x="0" y="0"/>
          <a:chExt cx="0" cy="0"/>
        </a:xfrm>
      </p:grpSpPr>
      <p:sp>
        <p:nvSpPr>
          <p:cNvPr id="611" name="Google Shape;611;gf008afdee1_0_228"/>
          <p:cNvSpPr/>
          <p:nvPr/>
        </p:nvSpPr>
        <p:spPr>
          <a:xfrm rot="-195033">
            <a:off x="1248455" y="1472026"/>
            <a:ext cx="15152779" cy="16117327"/>
          </a:xfrm>
          <a:prstGeom prst="rect">
            <a:avLst/>
          </a:prstGeom>
          <a:solidFill>
            <a:srgbClr val="C92D3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612" name="Google Shape;612;gf008afdee1_0_228"/>
          <p:cNvSpPr/>
          <p:nvPr/>
        </p:nvSpPr>
        <p:spPr>
          <a:xfrm rot="-195032">
            <a:off x="659290" y="-1096943"/>
            <a:ext cx="15010048" cy="16117326"/>
          </a:xfrm>
          <a:prstGeom prst="rect">
            <a:avLst/>
          </a:prstGeom>
          <a:solidFill>
            <a:srgbClr val="22222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613" name="Google Shape;613;gf008afdee1_0_228"/>
          <p:cNvSpPr txBox="1">
            <a:spLocks noGrp="1"/>
          </p:cNvSpPr>
          <p:nvPr>
            <p:ph type="title"/>
          </p:nvPr>
        </p:nvSpPr>
        <p:spPr>
          <a:xfrm>
            <a:off x="1472798" y="7268625"/>
            <a:ext cx="13393500" cy="57111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141820"/>
              </a:buClr>
              <a:buSzPts val="8500"/>
              <a:buFont typeface="Cardo"/>
              <a:buNone/>
            </a:pPr>
            <a:r>
              <a:rPr lang="en-US" sz="10500">
                <a:solidFill>
                  <a:schemeClr val="lt1"/>
                </a:solidFill>
                <a:latin typeface="Montserrat"/>
                <a:ea typeface="Montserrat"/>
                <a:cs typeface="Montserrat"/>
                <a:sym typeface="Montserrat"/>
              </a:rPr>
              <a:t>QUESTIONS</a:t>
            </a:r>
            <a:endParaRPr sz="10500">
              <a:solidFill>
                <a:schemeClr val="lt1"/>
              </a:solidFill>
              <a:latin typeface="Montserrat"/>
              <a:ea typeface="Montserrat"/>
              <a:cs typeface="Montserrat"/>
              <a:sym typeface="Montserrat"/>
            </a:endParaRPr>
          </a:p>
        </p:txBody>
      </p:sp>
      <p:pic>
        <p:nvPicPr>
          <p:cNvPr id="614" name="Google Shape;614;gf008afdee1_0_228" descr="Google Shape;382;p19"/>
          <p:cNvPicPr preferRelativeResize="0"/>
          <p:nvPr/>
        </p:nvPicPr>
        <p:blipFill rotWithShape="1">
          <a:blip r:embed="rId3">
            <a:alphaModFix/>
          </a:blip>
          <a:srcRect/>
          <a:stretch/>
        </p:blipFill>
        <p:spPr>
          <a:xfrm>
            <a:off x="20177759" y="12100559"/>
            <a:ext cx="3810003" cy="1270002"/>
          </a:xfrm>
          <a:prstGeom prst="rect">
            <a:avLst/>
          </a:prstGeom>
          <a:noFill/>
          <a:ln>
            <a:noFill/>
          </a:ln>
        </p:spPr>
      </p:pic>
      <p:sp>
        <p:nvSpPr>
          <p:cNvPr id="615" name="Google Shape;615;gf008afdee1_0_228"/>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FFFFFF"/>
              </a:buClr>
              <a:buSzPts val="1800"/>
              <a:buFont typeface="Helvetica Neue"/>
              <a:buNone/>
            </a:pPr>
            <a:fld id="{00000000-1234-1234-1234-123412341234}" type="slidenum">
              <a:rPr lang="en-US"/>
              <a:t>19</a:t>
            </a:fld>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ECE4B8"/>
            </a:gs>
          </a:gsLst>
          <a:lin ang="4565671" scaled="0"/>
        </a:gradFill>
        <a:effectLst/>
      </p:bgPr>
    </p:bg>
    <p:spTree>
      <p:nvGrpSpPr>
        <p:cNvPr id="1" name="Shape 426"/>
        <p:cNvGrpSpPr/>
        <p:nvPr/>
      </p:nvGrpSpPr>
      <p:grpSpPr>
        <a:xfrm>
          <a:off x="0" y="0"/>
          <a:ext cx="0" cy="0"/>
          <a:chOff x="0" y="0"/>
          <a:chExt cx="0" cy="0"/>
        </a:xfrm>
      </p:grpSpPr>
      <p:pic>
        <p:nvPicPr>
          <p:cNvPr id="427" name="Google Shape;427;g1183c28fde6_0_0"/>
          <p:cNvPicPr preferRelativeResize="0"/>
          <p:nvPr/>
        </p:nvPicPr>
        <p:blipFill rotWithShape="1">
          <a:blip r:embed="rId3">
            <a:alphaModFix/>
          </a:blip>
          <a:srcRect t="7388" b="7388"/>
          <a:stretch/>
        </p:blipFill>
        <p:spPr>
          <a:xfrm>
            <a:off x="6871725" y="521138"/>
            <a:ext cx="23157448" cy="13105473"/>
          </a:xfrm>
          <a:prstGeom prst="rect">
            <a:avLst/>
          </a:prstGeom>
          <a:noFill/>
          <a:ln>
            <a:noFill/>
          </a:ln>
        </p:spPr>
      </p:pic>
      <p:sp>
        <p:nvSpPr>
          <p:cNvPr id="428" name="Google Shape;428;g1183c28fde6_0_0"/>
          <p:cNvSpPr/>
          <p:nvPr/>
        </p:nvSpPr>
        <p:spPr>
          <a:xfrm rot="5525940">
            <a:off x="11198778" y="-12652881"/>
            <a:ext cx="2072290" cy="24803840"/>
          </a:xfrm>
          <a:prstGeom prst="rect">
            <a:avLst/>
          </a:prstGeom>
          <a:solidFill>
            <a:srgbClr val="141820"/>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29" name="Google Shape;429;g1183c28fde6_0_0" descr="Image"/>
          <p:cNvPicPr preferRelativeResize="0"/>
          <p:nvPr/>
        </p:nvPicPr>
        <p:blipFill rotWithShape="1">
          <a:blip r:embed="rId4">
            <a:alphaModFix/>
          </a:blip>
          <a:srcRect/>
          <a:stretch/>
        </p:blipFill>
        <p:spPr>
          <a:xfrm>
            <a:off x="21230519" y="11659358"/>
            <a:ext cx="2995778" cy="1558708"/>
          </a:xfrm>
          <a:prstGeom prst="rect">
            <a:avLst/>
          </a:prstGeom>
          <a:noFill/>
          <a:ln>
            <a:noFill/>
          </a:ln>
        </p:spPr>
      </p:pic>
      <p:sp>
        <p:nvSpPr>
          <p:cNvPr id="430" name="Google Shape;430;g1183c28fde6_0_0"/>
          <p:cNvSpPr/>
          <p:nvPr/>
        </p:nvSpPr>
        <p:spPr>
          <a:xfrm rot="-235445">
            <a:off x="576726" y="-598014"/>
            <a:ext cx="13563298" cy="16109163"/>
          </a:xfrm>
          <a:prstGeom prst="rect">
            <a:avLst/>
          </a:prstGeom>
          <a:solidFill>
            <a:srgbClr val="4B92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31" name="Google Shape;431;g1183c28fde6_0_0"/>
          <p:cNvSpPr/>
          <p:nvPr/>
        </p:nvSpPr>
        <p:spPr>
          <a:xfrm rot="-235468">
            <a:off x="963905" y="-66225"/>
            <a:ext cx="13237640" cy="16109163"/>
          </a:xfrm>
          <a:prstGeom prst="rect">
            <a:avLst/>
          </a:prstGeom>
          <a:solidFill>
            <a:srgbClr val="C92D3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32" name="Google Shape;432;g1183c28fde6_0_0"/>
          <p:cNvSpPr txBox="1">
            <a:spLocks noGrp="1"/>
          </p:cNvSpPr>
          <p:nvPr>
            <p:ph type="body" idx="4294967295"/>
          </p:nvPr>
        </p:nvSpPr>
        <p:spPr>
          <a:xfrm>
            <a:off x="1473175" y="5614850"/>
            <a:ext cx="12150900" cy="5983200"/>
          </a:xfrm>
          <a:prstGeom prst="rect">
            <a:avLst/>
          </a:prstGeom>
          <a:noFill/>
          <a:ln>
            <a:noFill/>
          </a:ln>
        </p:spPr>
        <p:txBody>
          <a:bodyPr spcFirstLastPara="1" wrap="square" lIns="45700" tIns="45700" rIns="45700" bIns="45700" anchor="t" anchorCtr="0">
            <a:normAutofit/>
          </a:bodyPr>
          <a:lstStyle/>
          <a:p>
            <a:pPr marL="457200" lvl="0" indent="-469900" algn="l" rtl="0">
              <a:lnSpc>
                <a:spcPct val="100000"/>
              </a:lnSpc>
              <a:spcBef>
                <a:spcPts val="0"/>
              </a:spcBef>
              <a:spcAft>
                <a:spcPts val="0"/>
              </a:spcAft>
              <a:buClr>
                <a:schemeClr val="lt1"/>
              </a:buClr>
              <a:buSzPts val="3800"/>
              <a:buFont typeface="Josefin Sans"/>
              <a:buChar char="•"/>
            </a:pPr>
            <a:r>
              <a:rPr lang="en-US" sz="3800">
                <a:solidFill>
                  <a:schemeClr val="lt1"/>
                </a:solidFill>
                <a:latin typeface="Josefin Sans"/>
                <a:ea typeface="Josefin Sans"/>
                <a:cs typeface="Josefin Sans"/>
                <a:sym typeface="Josefin Sans"/>
              </a:rPr>
              <a:t>Total # of bills and resolutions introduced: 2,758</a:t>
            </a:r>
            <a:endParaRPr sz="3800">
              <a:solidFill>
                <a:schemeClr val="lt1"/>
              </a:solidFill>
              <a:latin typeface="Josefin Sans"/>
              <a:ea typeface="Josefin Sans"/>
              <a:cs typeface="Josefin Sans"/>
              <a:sym typeface="Josefin Sans"/>
            </a:endParaRPr>
          </a:p>
          <a:p>
            <a:pPr marL="457200" lvl="0" indent="-469900" algn="l" rtl="0">
              <a:lnSpc>
                <a:spcPct val="100000"/>
              </a:lnSpc>
              <a:spcBef>
                <a:spcPts val="0"/>
              </a:spcBef>
              <a:spcAft>
                <a:spcPts val="0"/>
              </a:spcAft>
              <a:buClr>
                <a:schemeClr val="lt1"/>
              </a:buClr>
              <a:buSzPts val="3800"/>
              <a:buFont typeface="Josefin Sans"/>
              <a:buChar char="•"/>
            </a:pPr>
            <a:r>
              <a:rPr lang="en-US" sz="3800">
                <a:solidFill>
                  <a:schemeClr val="lt1"/>
                </a:solidFill>
                <a:latin typeface="Josefin Sans"/>
                <a:ea typeface="Josefin Sans"/>
                <a:cs typeface="Josefin Sans"/>
                <a:sym typeface="Josefin Sans"/>
              </a:rPr>
              <a:t>Total # of bills and resolutions passed:</a:t>
            </a:r>
            <a:endParaRPr sz="3800">
              <a:solidFill>
                <a:schemeClr val="lt1"/>
              </a:solidFill>
              <a:latin typeface="Josefin Sans"/>
              <a:ea typeface="Josefin Sans"/>
              <a:cs typeface="Josefin Sans"/>
              <a:sym typeface="Josefin Sans"/>
            </a:endParaRPr>
          </a:p>
          <a:p>
            <a:pPr marL="457200" lvl="0" indent="-469900" algn="l" rtl="0">
              <a:lnSpc>
                <a:spcPct val="100000"/>
              </a:lnSpc>
              <a:spcBef>
                <a:spcPts val="0"/>
              </a:spcBef>
              <a:spcAft>
                <a:spcPts val="0"/>
              </a:spcAft>
              <a:buClr>
                <a:schemeClr val="lt1"/>
              </a:buClr>
              <a:buSzPts val="3800"/>
              <a:buFont typeface="Josefin Sans"/>
              <a:buChar char="•"/>
            </a:pPr>
            <a:r>
              <a:rPr lang="en-US" sz="3800">
                <a:solidFill>
                  <a:schemeClr val="lt1"/>
                </a:solidFill>
                <a:latin typeface="Josefin Sans"/>
                <a:ea typeface="Josefin Sans"/>
                <a:cs typeface="Josefin Sans"/>
                <a:sym typeface="Josefin Sans"/>
              </a:rPr>
              <a:t># of bills monitored by VDOE: 250</a:t>
            </a:r>
            <a:endParaRPr sz="3800">
              <a:solidFill>
                <a:schemeClr val="lt1"/>
              </a:solidFill>
              <a:latin typeface="Josefin Sans"/>
              <a:ea typeface="Josefin Sans"/>
              <a:cs typeface="Josefin Sans"/>
              <a:sym typeface="Josefin Sans"/>
            </a:endParaRPr>
          </a:p>
          <a:p>
            <a:pPr marL="457200" lvl="0" indent="-469900" algn="l" rtl="0">
              <a:lnSpc>
                <a:spcPct val="100000"/>
              </a:lnSpc>
              <a:spcBef>
                <a:spcPts val="0"/>
              </a:spcBef>
              <a:spcAft>
                <a:spcPts val="0"/>
              </a:spcAft>
              <a:buClr>
                <a:schemeClr val="lt1"/>
              </a:buClr>
              <a:buSzPts val="3800"/>
              <a:buFont typeface="Josefin Sans"/>
              <a:buChar char="•"/>
            </a:pPr>
            <a:r>
              <a:rPr lang="en-US" sz="3800">
                <a:solidFill>
                  <a:schemeClr val="lt1"/>
                </a:solidFill>
                <a:latin typeface="Josefin Sans"/>
                <a:ea typeface="Josefin Sans"/>
                <a:cs typeface="Josefin Sans"/>
                <a:sym typeface="Josefin Sans"/>
              </a:rPr>
              <a:t># of preK12 education bills passed:</a:t>
            </a:r>
            <a:endParaRPr sz="3800">
              <a:solidFill>
                <a:schemeClr val="lt1"/>
              </a:solidFill>
              <a:latin typeface="Josefin Sans"/>
              <a:ea typeface="Josefin Sans"/>
              <a:cs typeface="Josefin Sans"/>
              <a:sym typeface="Josefin Sans"/>
            </a:endParaRPr>
          </a:p>
          <a:p>
            <a:pPr marL="457200" lvl="0" indent="-469900" algn="l" rtl="0">
              <a:lnSpc>
                <a:spcPct val="100000"/>
              </a:lnSpc>
              <a:spcBef>
                <a:spcPts val="0"/>
              </a:spcBef>
              <a:spcAft>
                <a:spcPts val="0"/>
              </a:spcAft>
              <a:buClr>
                <a:schemeClr val="lt1"/>
              </a:buClr>
              <a:buSzPts val="3800"/>
              <a:buFont typeface="Josefin Sans"/>
              <a:buChar char="•"/>
            </a:pPr>
            <a:r>
              <a:rPr lang="en-US" sz="3800">
                <a:solidFill>
                  <a:schemeClr val="lt1"/>
                </a:solidFill>
                <a:latin typeface="Josefin Sans"/>
                <a:ea typeface="Josefin Sans"/>
                <a:cs typeface="Josefin Sans"/>
                <a:sym typeface="Josefin Sans"/>
              </a:rPr>
              <a:t>Themes and hot topics: charter schools, college laboratory schools, and other innovative school options; parent choice and engagement; science-based literacy instruction; school construction; and school safety.</a:t>
            </a:r>
            <a:endParaRPr sz="3800">
              <a:solidFill>
                <a:schemeClr val="lt1"/>
              </a:solidFill>
              <a:latin typeface="Josefin Sans"/>
              <a:ea typeface="Josefin Sans"/>
              <a:cs typeface="Josefin Sans"/>
              <a:sym typeface="Josefin Sans"/>
            </a:endParaRPr>
          </a:p>
          <a:p>
            <a:pPr marL="0" lvl="0" indent="0" algn="l" rtl="0">
              <a:lnSpc>
                <a:spcPct val="100000"/>
              </a:lnSpc>
              <a:spcBef>
                <a:spcPts val="0"/>
              </a:spcBef>
              <a:spcAft>
                <a:spcPts val="0"/>
              </a:spcAft>
              <a:buClr>
                <a:srgbClr val="FFFFFF"/>
              </a:buClr>
              <a:buSzPts val="3600"/>
              <a:buFont typeface="Abel"/>
              <a:buNone/>
            </a:pPr>
            <a:endParaRPr sz="3800" b="1">
              <a:solidFill>
                <a:schemeClr val="lt1"/>
              </a:solidFill>
              <a:latin typeface="Josefin Sans"/>
              <a:ea typeface="Josefin Sans"/>
              <a:cs typeface="Josefin Sans"/>
              <a:sym typeface="Josefin Sans"/>
            </a:endParaRPr>
          </a:p>
        </p:txBody>
      </p:sp>
      <p:sp>
        <p:nvSpPr>
          <p:cNvPr id="433" name="Google Shape;433;g1183c28fde6_0_0"/>
          <p:cNvSpPr txBox="1">
            <a:spLocks noGrp="1"/>
          </p:cNvSpPr>
          <p:nvPr>
            <p:ph type="ctrTitle" idx="4294967295"/>
          </p:nvPr>
        </p:nvSpPr>
        <p:spPr>
          <a:xfrm>
            <a:off x="1473174" y="521150"/>
            <a:ext cx="10831800" cy="46482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11600"/>
              <a:buFont typeface="Abel"/>
              <a:buNone/>
            </a:pPr>
            <a:r>
              <a:rPr lang="en-US" sz="11600">
                <a:solidFill>
                  <a:srgbClr val="FFFFFF"/>
                </a:solidFill>
                <a:latin typeface="Montserrat"/>
                <a:ea typeface="Montserrat"/>
                <a:cs typeface="Montserrat"/>
                <a:sym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SESSION STATS</a:t>
            </a:r>
            <a:endParaRPr sz="850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7"/>
        <p:cNvGrpSpPr/>
        <p:nvPr/>
      </p:nvGrpSpPr>
      <p:grpSpPr>
        <a:xfrm>
          <a:off x="0" y="0"/>
          <a:ext cx="0" cy="0"/>
          <a:chOff x="0" y="0"/>
          <a:chExt cx="0" cy="0"/>
        </a:xfrm>
      </p:grpSpPr>
      <p:sp>
        <p:nvSpPr>
          <p:cNvPr id="438" name="Google Shape;438;gd5b791412a_0_299"/>
          <p:cNvSpPr/>
          <p:nvPr/>
        </p:nvSpPr>
        <p:spPr>
          <a:xfrm rot="-195033">
            <a:off x="1248455" y="1472026"/>
            <a:ext cx="15152779" cy="16117327"/>
          </a:xfrm>
          <a:prstGeom prst="rect">
            <a:avLst/>
          </a:prstGeom>
          <a:solidFill>
            <a:srgbClr val="C92D3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39" name="Google Shape;439;gd5b791412a_0_299"/>
          <p:cNvSpPr/>
          <p:nvPr/>
        </p:nvSpPr>
        <p:spPr>
          <a:xfrm rot="-195032">
            <a:off x="444822" y="-1200665"/>
            <a:ext cx="15010048" cy="16117326"/>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40" name="Google Shape;440;gd5b791412a_0_299"/>
          <p:cNvSpPr txBox="1">
            <a:spLocks noGrp="1"/>
          </p:cNvSpPr>
          <p:nvPr>
            <p:ph type="title"/>
          </p:nvPr>
        </p:nvSpPr>
        <p:spPr>
          <a:xfrm>
            <a:off x="1472799" y="7298125"/>
            <a:ext cx="17154300" cy="57111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141820"/>
              </a:buClr>
              <a:buSzPts val="8500"/>
              <a:buFont typeface="Cardo"/>
              <a:buNone/>
            </a:pPr>
            <a:r>
              <a:rPr lang="en-US" sz="8500">
                <a:solidFill>
                  <a:schemeClr val="lt1"/>
                </a:solidFill>
                <a:latin typeface="Montserrat"/>
                <a:ea typeface="Montserrat"/>
                <a:cs typeface="Montserrat"/>
                <a:sym typeface="Montserrat"/>
              </a:rPr>
              <a:t>GOVERNOR’S </a:t>
            </a:r>
            <a:endParaRPr sz="8500">
              <a:solidFill>
                <a:schemeClr val="lt1"/>
              </a:solidFill>
              <a:latin typeface="Montserrat"/>
              <a:ea typeface="Montserrat"/>
              <a:cs typeface="Montserrat"/>
              <a:sym typeface="Montserrat"/>
            </a:endParaRPr>
          </a:p>
          <a:p>
            <a:pPr marL="0" marR="0" lvl="0" indent="0" algn="l" rtl="0">
              <a:lnSpc>
                <a:spcPct val="80000"/>
              </a:lnSpc>
              <a:spcBef>
                <a:spcPts val="0"/>
              </a:spcBef>
              <a:spcAft>
                <a:spcPts val="0"/>
              </a:spcAft>
              <a:buClr>
                <a:srgbClr val="141820"/>
              </a:buClr>
              <a:buSzPts val="8500"/>
              <a:buFont typeface="Cardo"/>
              <a:buNone/>
            </a:pPr>
            <a:r>
              <a:rPr lang="en-US" sz="8500">
                <a:solidFill>
                  <a:schemeClr val="lt1"/>
                </a:solidFill>
                <a:latin typeface="Montserrat"/>
                <a:ea typeface="Montserrat"/>
                <a:cs typeface="Montserrat"/>
                <a:sym typeface="Montserrat"/>
              </a:rPr>
              <a:t>LEGISLATIVE AGENDA</a:t>
            </a:r>
            <a:endParaRPr>
              <a:solidFill>
                <a:schemeClr val="lt1"/>
              </a:solidFill>
              <a:latin typeface="Montserrat"/>
              <a:ea typeface="Montserrat"/>
              <a:cs typeface="Montserrat"/>
              <a:sym typeface="Montserrat"/>
            </a:endParaRPr>
          </a:p>
        </p:txBody>
      </p:sp>
      <p:pic>
        <p:nvPicPr>
          <p:cNvPr id="441" name="Google Shape;441;gd5b791412a_0_299" descr="Google Shape;382;p19"/>
          <p:cNvPicPr preferRelativeResize="0"/>
          <p:nvPr/>
        </p:nvPicPr>
        <p:blipFill rotWithShape="1">
          <a:blip r:embed="rId3">
            <a:alphaModFix/>
          </a:blip>
          <a:srcRect/>
          <a:stretch/>
        </p:blipFill>
        <p:spPr>
          <a:xfrm>
            <a:off x="20177759" y="12100559"/>
            <a:ext cx="3810003" cy="1270002"/>
          </a:xfrm>
          <a:prstGeom prst="rect">
            <a:avLst/>
          </a:prstGeom>
          <a:noFill/>
          <a:ln>
            <a:noFill/>
          </a:ln>
        </p:spPr>
      </p:pic>
      <p:sp>
        <p:nvSpPr>
          <p:cNvPr id="442" name="Google Shape;442;gd5b791412a_0_299"/>
          <p:cNvSpPr txBox="1">
            <a:spLocks noGrp="1"/>
          </p:cNvSpPr>
          <p:nvPr>
            <p:ph type="sldNum" idx="12"/>
          </p:nvPr>
        </p:nvSpPr>
        <p:spPr>
          <a:xfrm>
            <a:off x="12007748" y="13080999"/>
            <a:ext cx="3684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FFFFFF"/>
              </a:buClr>
              <a:buSzPts val="1800"/>
              <a:buFont typeface="Helvetica Neue"/>
              <a:buNone/>
            </a:pPr>
            <a:fld id="{00000000-1234-1234-1234-123412341234}" type="slidenum">
              <a:rPr lang="en-US"/>
              <a:t>3</a:t>
            </a:fld>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1183c28fde6_0_618"/>
          <p:cNvSpPr/>
          <p:nvPr/>
        </p:nvSpPr>
        <p:spPr>
          <a:xfrm rot="-2700000">
            <a:off x="-16780525" y="15388670"/>
            <a:ext cx="27860997" cy="13185703"/>
          </a:xfrm>
          <a:prstGeom prst="roundRect">
            <a:avLst>
              <a:gd name="adj" fmla="val 23883"/>
            </a:avLst>
          </a:prstGeom>
          <a:solidFill>
            <a:srgbClr val="000000">
              <a:alpha val="275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48" name="Google Shape;448;g1183c28fde6_0_618"/>
          <p:cNvSpPr/>
          <p:nvPr/>
        </p:nvSpPr>
        <p:spPr>
          <a:xfrm rot="5222738">
            <a:off x="12173035" y="494862"/>
            <a:ext cx="2072154" cy="26463381"/>
          </a:xfrm>
          <a:prstGeom prst="rect">
            <a:avLst/>
          </a:prstGeom>
          <a:solidFill>
            <a:srgbClr val="4B9291"/>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49" name="Google Shape;449;g1183c28fde6_0_618"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450" name="Google Shape;450;g1183c28fde6_0_618"/>
          <p:cNvSpPr/>
          <p:nvPr/>
        </p:nvSpPr>
        <p:spPr>
          <a:xfrm rot="-331630">
            <a:off x="-7687760" y="-2015415"/>
            <a:ext cx="34436006" cy="3594511"/>
          </a:xfrm>
          <a:prstGeom prst="rect">
            <a:avLst/>
          </a:prstGeom>
          <a:solidFill>
            <a:srgbClr val="C1243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51" name="Google Shape;451;g1183c28fde6_0_618"/>
          <p:cNvSpPr/>
          <p:nvPr/>
        </p:nvSpPr>
        <p:spPr>
          <a:xfrm rot="-197979">
            <a:off x="588003" y="-962628"/>
            <a:ext cx="22495594" cy="3218028"/>
          </a:xfrm>
          <a:prstGeom prst="rect">
            <a:avLst/>
          </a:prstGeom>
          <a:solidFill>
            <a:srgbClr val="22222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52" name="Google Shape;452;g1183c28fde6_0_618"/>
          <p:cNvSpPr txBox="1">
            <a:spLocks noGrp="1"/>
          </p:cNvSpPr>
          <p:nvPr>
            <p:ph type="title"/>
          </p:nvPr>
        </p:nvSpPr>
        <p:spPr>
          <a:xfrm>
            <a:off x="1219200" y="1524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b="1">
                <a:solidFill>
                  <a:schemeClr val="lt1"/>
                </a:solidFill>
                <a:latin typeface="Montserrat"/>
                <a:ea typeface="Montserrat"/>
                <a:cs typeface="Montserrat"/>
                <a:sym typeface="Montserrat"/>
              </a:rPr>
              <a:t>INNOVATIVE SCHOOLS</a:t>
            </a:r>
            <a:endParaRPr/>
          </a:p>
        </p:txBody>
      </p:sp>
      <p:sp>
        <p:nvSpPr>
          <p:cNvPr id="453" name="Google Shape;453;g1183c28fde6_0_618"/>
          <p:cNvSpPr txBox="1"/>
          <p:nvPr/>
        </p:nvSpPr>
        <p:spPr>
          <a:xfrm>
            <a:off x="1253625" y="3392125"/>
            <a:ext cx="22098000" cy="9262200"/>
          </a:xfrm>
          <a:prstGeom prst="rect">
            <a:avLst/>
          </a:prstGeom>
          <a:noFill/>
          <a:ln>
            <a:noFill/>
          </a:ln>
        </p:spPr>
        <p:txBody>
          <a:bodyPr spcFirstLastPara="1" wrap="square" lIns="91425" tIns="91425" rIns="91425" bIns="91425" anchor="t" anchorCtr="0">
            <a:noAutofit/>
          </a:bodyPr>
          <a:lstStyle/>
          <a:p>
            <a:pPr marL="457200" lvl="0" indent="-514350" algn="l" rtl="0">
              <a:lnSpc>
                <a:spcPct val="90000"/>
              </a:lnSpc>
              <a:spcBef>
                <a:spcPts val="500"/>
              </a:spcBef>
              <a:spcAft>
                <a:spcPts val="0"/>
              </a:spcAft>
              <a:buClr>
                <a:schemeClr val="dk1"/>
              </a:buClr>
              <a:buSzPts val="4500"/>
              <a:buFont typeface="Josefin Sans"/>
              <a:buChar char="●"/>
            </a:pPr>
            <a:r>
              <a:rPr lang="en-US" sz="4500">
                <a:solidFill>
                  <a:schemeClr val="dk1"/>
                </a:solidFill>
                <a:latin typeface="Josefin Sans"/>
                <a:ea typeface="Josefin Sans"/>
                <a:cs typeface="Josefin Sans"/>
                <a:sym typeface="Josefin Sans"/>
              </a:rPr>
              <a:t>House Bill 346 (Davis) and Senate Bill 598 (Pillion) allow all institutions of higher education (IHE) to establish College Partnership Laboratory Schools.</a:t>
            </a:r>
            <a:endParaRPr sz="4500">
              <a:solidFill>
                <a:schemeClr val="dk1"/>
              </a:solidFill>
              <a:latin typeface="Josefin Sans"/>
              <a:ea typeface="Josefin Sans"/>
              <a:cs typeface="Josefin Sans"/>
              <a:sym typeface="Josefin Sans"/>
            </a:endParaRPr>
          </a:p>
          <a:p>
            <a:pPr marL="914400" lvl="1" indent="-514350" algn="l" rtl="0">
              <a:lnSpc>
                <a:spcPct val="90000"/>
              </a:lnSpc>
              <a:spcBef>
                <a:spcPts val="0"/>
              </a:spcBef>
              <a:spcAft>
                <a:spcPts val="0"/>
              </a:spcAft>
              <a:buClr>
                <a:schemeClr val="dk1"/>
              </a:buClr>
              <a:buSzPts val="4500"/>
              <a:buFont typeface="Josefin Sans"/>
              <a:buChar char="○"/>
            </a:pPr>
            <a:r>
              <a:rPr lang="en-US" sz="4500">
                <a:solidFill>
                  <a:schemeClr val="dk1"/>
                </a:solidFill>
                <a:latin typeface="Josefin Sans"/>
                <a:ea typeface="Josefin Sans"/>
                <a:cs typeface="Josefin Sans"/>
                <a:sym typeface="Josefin Sans"/>
              </a:rPr>
              <a:t>The original enabling legislation only authorized IHEs with educator preparation programs to apply to create lab schools.</a:t>
            </a:r>
            <a:endParaRPr sz="4500">
              <a:solidFill>
                <a:schemeClr val="dk1"/>
              </a:solidFill>
              <a:latin typeface="Josefin Sans"/>
              <a:ea typeface="Josefin Sans"/>
              <a:cs typeface="Josefin Sans"/>
              <a:sym typeface="Josefin Sans"/>
            </a:endParaRPr>
          </a:p>
          <a:p>
            <a:pPr marL="914400" lvl="1" indent="-514350" algn="l" rtl="0">
              <a:lnSpc>
                <a:spcPct val="90000"/>
              </a:lnSpc>
              <a:spcBef>
                <a:spcPts val="0"/>
              </a:spcBef>
              <a:spcAft>
                <a:spcPts val="0"/>
              </a:spcAft>
              <a:buClr>
                <a:schemeClr val="dk1"/>
              </a:buClr>
              <a:buSzPts val="4500"/>
              <a:buFont typeface="Josefin Sans"/>
              <a:buChar char="○"/>
            </a:pPr>
            <a:r>
              <a:rPr lang="en-US" sz="4500">
                <a:solidFill>
                  <a:schemeClr val="dk1"/>
                </a:solidFill>
                <a:latin typeface="Josefin Sans"/>
                <a:ea typeface="Josefin Sans"/>
                <a:cs typeface="Josefin Sans"/>
                <a:sym typeface="Josefin Sans"/>
              </a:rPr>
              <a:t>These bills maintain the existing Board review process to establish these schools.</a:t>
            </a:r>
            <a:endParaRPr sz="4500">
              <a:solidFill>
                <a:schemeClr val="dk1"/>
              </a:solidFill>
              <a:latin typeface="Josefin Sans"/>
              <a:ea typeface="Josefin Sans"/>
              <a:cs typeface="Josefin Sans"/>
              <a:sym typeface="Josefin Sans"/>
            </a:endParaRPr>
          </a:p>
          <a:p>
            <a:pPr marL="0" lvl="0" indent="0" algn="l" rtl="0">
              <a:lnSpc>
                <a:spcPct val="90000"/>
              </a:lnSpc>
              <a:spcBef>
                <a:spcPts val="500"/>
              </a:spcBef>
              <a:spcAft>
                <a:spcPts val="0"/>
              </a:spcAft>
              <a:buNone/>
            </a:pPr>
            <a:endParaRPr sz="4500">
              <a:solidFill>
                <a:schemeClr val="dk1"/>
              </a:solidFill>
              <a:latin typeface="Josefin Sans"/>
              <a:ea typeface="Josefin Sans"/>
              <a:cs typeface="Josefin Sans"/>
              <a:sym typeface="Josefin Sans"/>
            </a:endParaRPr>
          </a:p>
          <a:p>
            <a:pPr marL="457200" lvl="0" indent="-514350" algn="l" rtl="0">
              <a:lnSpc>
                <a:spcPct val="90000"/>
              </a:lnSpc>
              <a:spcBef>
                <a:spcPts val="500"/>
              </a:spcBef>
              <a:spcAft>
                <a:spcPts val="0"/>
              </a:spcAft>
              <a:buClr>
                <a:schemeClr val="dk1"/>
              </a:buClr>
              <a:buSzPts val="4500"/>
              <a:buFont typeface="Josefin Sans"/>
              <a:buChar char="●"/>
            </a:pPr>
            <a:r>
              <a:rPr lang="en-US" sz="4500">
                <a:solidFill>
                  <a:schemeClr val="dk1"/>
                </a:solidFill>
                <a:latin typeface="Josefin Sans"/>
                <a:ea typeface="Josefin Sans"/>
                <a:cs typeface="Josefin Sans"/>
                <a:sym typeface="Josefin Sans"/>
              </a:rPr>
              <a:t>House Bill 127 (Davis) prohibits discrimination against any individual or group on the basis of race, sex, color, ethnicity, or national origin in the admissions process for academic year Governor’s schools.</a:t>
            </a:r>
            <a:endParaRPr sz="4500">
              <a:solidFill>
                <a:schemeClr val="dk1"/>
              </a:solidFill>
              <a:latin typeface="Josefin Sans"/>
              <a:ea typeface="Josefin Sans"/>
              <a:cs typeface="Josefin Sans"/>
              <a:sym typeface="Josefin Sans"/>
            </a:endParaRPr>
          </a:p>
          <a:p>
            <a:pPr marL="914400" lvl="1" indent="-514350" algn="l" rtl="0">
              <a:lnSpc>
                <a:spcPct val="90000"/>
              </a:lnSpc>
              <a:spcBef>
                <a:spcPts val="0"/>
              </a:spcBef>
              <a:spcAft>
                <a:spcPts val="0"/>
              </a:spcAft>
              <a:buClr>
                <a:schemeClr val="dk1"/>
              </a:buClr>
              <a:buSzPts val="4500"/>
              <a:buFont typeface="Josefin Sans"/>
              <a:buChar char="○"/>
            </a:pPr>
            <a:r>
              <a:rPr lang="en-US" sz="4500">
                <a:solidFill>
                  <a:schemeClr val="dk1"/>
                </a:solidFill>
                <a:latin typeface="Josefin Sans"/>
                <a:ea typeface="Josefin Sans"/>
                <a:cs typeface="Josefin Sans"/>
                <a:sym typeface="Josefin Sans"/>
              </a:rPr>
              <a:t>HB127 further requires divisions participating in Governor’s schools to collaborate to ensure that each public middle school student has access to the coursework and rigor necessary to be considered for admission.</a:t>
            </a:r>
            <a:endParaRPr sz="4500">
              <a:solidFill>
                <a:schemeClr val="dk1"/>
              </a:solidFill>
              <a:latin typeface="Josefin Sans"/>
              <a:ea typeface="Josefin Sans"/>
              <a:cs typeface="Josefin Sans"/>
              <a:sym typeface="Josefin Sans"/>
            </a:endParaRPr>
          </a:p>
          <a:p>
            <a:pPr marL="914400" lvl="0" indent="0" algn="l" rtl="0">
              <a:lnSpc>
                <a:spcPct val="90000"/>
              </a:lnSpc>
              <a:spcBef>
                <a:spcPts val="500"/>
              </a:spcBef>
              <a:spcAft>
                <a:spcPts val="0"/>
              </a:spcAft>
              <a:buNone/>
            </a:pPr>
            <a:endParaRPr sz="4500">
              <a:solidFill>
                <a:schemeClr val="dk1"/>
              </a:solidFill>
              <a:latin typeface="Josefin Sans"/>
              <a:ea typeface="Josefin Sans"/>
              <a:cs typeface="Josefin Sans"/>
              <a:sym typeface="Josefin Sans"/>
            </a:endParaRPr>
          </a:p>
          <a:p>
            <a:pPr marL="914400" lvl="0" indent="0" algn="l" rtl="0">
              <a:lnSpc>
                <a:spcPct val="90000"/>
              </a:lnSpc>
              <a:spcBef>
                <a:spcPts val="500"/>
              </a:spcBef>
              <a:spcAft>
                <a:spcPts val="0"/>
              </a:spcAft>
              <a:buNone/>
            </a:pPr>
            <a:endParaRPr sz="4500">
              <a:solidFill>
                <a:schemeClr val="dk1"/>
              </a:solidFill>
              <a:latin typeface="Josefin Sans"/>
              <a:ea typeface="Josefin Sans"/>
              <a:cs typeface="Josefin Sans"/>
              <a:sym typeface="Josefi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1183c28fde6_0_628"/>
          <p:cNvSpPr/>
          <p:nvPr/>
        </p:nvSpPr>
        <p:spPr>
          <a:xfrm rot="5222738">
            <a:off x="12173035" y="494862"/>
            <a:ext cx="2072154" cy="26463381"/>
          </a:xfrm>
          <a:prstGeom prst="rect">
            <a:avLst/>
          </a:prstGeom>
          <a:solidFill>
            <a:srgbClr val="C12436"/>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59" name="Google Shape;459;g1183c28fde6_0_628"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460" name="Google Shape;460;g1183c28fde6_0_628"/>
          <p:cNvSpPr/>
          <p:nvPr/>
        </p:nvSpPr>
        <p:spPr>
          <a:xfrm rot="-331630">
            <a:off x="-7687760" y="-2167815"/>
            <a:ext cx="34436006" cy="3594511"/>
          </a:xfrm>
          <a:prstGeom prst="rect">
            <a:avLst/>
          </a:prstGeom>
          <a:solidFill>
            <a:srgbClr val="F5C74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61" name="Google Shape;461;g1183c28fde6_0_628"/>
          <p:cNvSpPr/>
          <p:nvPr/>
        </p:nvSpPr>
        <p:spPr>
          <a:xfrm rot="-197978">
            <a:off x="604074" y="-776688"/>
            <a:ext cx="18669951" cy="3666670"/>
          </a:xfrm>
          <a:prstGeom prst="rect">
            <a:avLst/>
          </a:prstGeom>
          <a:solidFill>
            <a:srgbClr val="4B92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62" name="Google Shape;462;g1183c28fde6_0_628"/>
          <p:cNvSpPr txBox="1">
            <a:spLocks noGrp="1"/>
          </p:cNvSpPr>
          <p:nvPr>
            <p:ph type="title"/>
          </p:nvPr>
        </p:nvSpPr>
        <p:spPr>
          <a:xfrm>
            <a:off x="1219200" y="6858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sz="8000" b="1">
                <a:solidFill>
                  <a:schemeClr val="lt1"/>
                </a:solidFill>
                <a:latin typeface="Montserrat"/>
                <a:ea typeface="Montserrat"/>
                <a:cs typeface="Montserrat"/>
                <a:sym typeface="Montserrat"/>
              </a:rPr>
              <a:t>GOALS OF PUBLIC </a:t>
            </a:r>
            <a:endParaRPr sz="8000" b="1">
              <a:solidFill>
                <a:schemeClr val="lt1"/>
              </a:solidFill>
              <a:latin typeface="Montserrat"/>
              <a:ea typeface="Montserrat"/>
              <a:cs typeface="Montserrat"/>
              <a:sym typeface="Montserrat"/>
            </a:endParaRPr>
          </a:p>
          <a:p>
            <a:pPr marL="0" lvl="0" indent="0" algn="l" rtl="0">
              <a:lnSpc>
                <a:spcPct val="90000"/>
              </a:lnSpc>
              <a:spcBef>
                <a:spcPts val="0"/>
              </a:spcBef>
              <a:spcAft>
                <a:spcPts val="0"/>
              </a:spcAft>
              <a:buClr>
                <a:schemeClr val="accent2"/>
              </a:buClr>
              <a:buSzPts val="8800"/>
              <a:buFont typeface="Trebuchet MS"/>
              <a:buNone/>
            </a:pPr>
            <a:r>
              <a:rPr lang="en-US" sz="8000" b="1">
                <a:solidFill>
                  <a:schemeClr val="lt1"/>
                </a:solidFill>
                <a:latin typeface="Montserrat"/>
                <a:ea typeface="Montserrat"/>
                <a:cs typeface="Montserrat"/>
                <a:sym typeface="Montserrat"/>
              </a:rPr>
              <a:t>EDUCATION</a:t>
            </a:r>
            <a:endParaRPr sz="8000">
              <a:latin typeface="Montserrat"/>
              <a:ea typeface="Montserrat"/>
              <a:cs typeface="Montserrat"/>
              <a:sym typeface="Montserrat"/>
            </a:endParaRPr>
          </a:p>
        </p:txBody>
      </p:sp>
      <p:sp>
        <p:nvSpPr>
          <p:cNvPr id="463" name="Google Shape;463;g1183c28fde6_0_628"/>
          <p:cNvSpPr txBox="1"/>
          <p:nvPr/>
        </p:nvSpPr>
        <p:spPr>
          <a:xfrm>
            <a:off x="1253625" y="3696925"/>
            <a:ext cx="22098000" cy="10324800"/>
          </a:xfrm>
          <a:prstGeom prst="rect">
            <a:avLst/>
          </a:prstGeom>
          <a:noFill/>
          <a:ln>
            <a:noFill/>
          </a:ln>
        </p:spPr>
        <p:txBody>
          <a:bodyPr spcFirstLastPara="1" wrap="square" lIns="91425" tIns="91425" rIns="91425" bIns="91425" anchor="t" anchorCtr="0">
            <a:noAutofit/>
          </a:bodyPr>
          <a:lstStyle/>
          <a:p>
            <a:pPr marL="457200" lvl="0" indent="-469900" algn="l" rtl="0">
              <a:spcBef>
                <a:spcPts val="0"/>
              </a:spcBef>
              <a:spcAft>
                <a:spcPts val="0"/>
              </a:spcAft>
              <a:buClr>
                <a:srgbClr val="333333"/>
              </a:buClr>
              <a:buSzPts val="3800"/>
              <a:buFont typeface="Josefin Sans"/>
              <a:buChar char="●"/>
            </a:pPr>
            <a:r>
              <a:rPr lang="en-US" sz="3800">
                <a:solidFill>
                  <a:srgbClr val="333333"/>
                </a:solidFill>
                <a:highlight>
                  <a:srgbClr val="FFFFFF"/>
                </a:highlight>
                <a:latin typeface="Josefin Sans"/>
                <a:ea typeface="Josefin Sans"/>
                <a:cs typeface="Josefin Sans"/>
                <a:sym typeface="Josefin Sans"/>
              </a:rPr>
              <a:t>House Bill 938 (Robinson) requires the Board to collaborate with the Superintendent and the Secretary of Education to convene a group of stakeholders  to evaluate, to implement where possible, and to otherwise make recommendations to the General Assembly regarding the following goals:</a:t>
            </a:r>
            <a:endParaRPr sz="3800">
              <a:solidFill>
                <a:srgbClr val="333333"/>
              </a:solidFill>
              <a:highlight>
                <a:srgbClr val="FFFFFF"/>
              </a:highlight>
              <a:latin typeface="Josefin Sans"/>
              <a:ea typeface="Josefin Sans"/>
              <a:cs typeface="Josefin Sans"/>
              <a:sym typeface="Josefin Sans"/>
            </a:endParaRPr>
          </a:p>
          <a:p>
            <a:pPr marL="914400" lvl="1" indent="-450850" algn="l" rtl="0">
              <a:spcBef>
                <a:spcPts val="0"/>
              </a:spcBef>
              <a:spcAft>
                <a:spcPts val="0"/>
              </a:spcAft>
              <a:buClr>
                <a:srgbClr val="1D7E74"/>
              </a:buClr>
              <a:buSzPts val="3500"/>
              <a:buFont typeface="Josefin Sans"/>
              <a:buChar char="○"/>
            </a:pPr>
            <a:r>
              <a:rPr lang="en-US" sz="3500">
                <a:solidFill>
                  <a:srgbClr val="1D7E74"/>
                </a:solidFill>
                <a:highlight>
                  <a:srgbClr val="FFFFFF"/>
                </a:highlight>
                <a:latin typeface="Josefin Sans"/>
                <a:ea typeface="Josefin Sans"/>
                <a:cs typeface="Josefin Sans"/>
                <a:sym typeface="Josefin Sans"/>
              </a:rPr>
              <a:t>Promoting excellence in instruction and student achievement in mathematics;</a:t>
            </a:r>
            <a:endParaRPr sz="3500">
              <a:solidFill>
                <a:srgbClr val="1D7E74"/>
              </a:solidFill>
              <a:highlight>
                <a:srgbClr val="FFFFFF"/>
              </a:highlight>
              <a:latin typeface="Josefin Sans"/>
              <a:ea typeface="Josefin Sans"/>
              <a:cs typeface="Josefin Sans"/>
              <a:sym typeface="Josefin Sans"/>
            </a:endParaRPr>
          </a:p>
          <a:p>
            <a:pPr marL="914400" lvl="1" indent="-450850" algn="l" rtl="0">
              <a:spcBef>
                <a:spcPts val="0"/>
              </a:spcBef>
              <a:spcAft>
                <a:spcPts val="0"/>
              </a:spcAft>
              <a:buClr>
                <a:srgbClr val="1D7E74"/>
              </a:buClr>
              <a:buSzPts val="3500"/>
              <a:buFont typeface="Josefin Sans"/>
              <a:buChar char="○"/>
            </a:pPr>
            <a:r>
              <a:rPr lang="en-US" sz="3500">
                <a:solidFill>
                  <a:srgbClr val="1D7E74"/>
                </a:solidFill>
                <a:highlight>
                  <a:srgbClr val="FFFFFF"/>
                </a:highlight>
                <a:latin typeface="Josefin Sans"/>
                <a:ea typeface="Josefin Sans"/>
                <a:cs typeface="Josefin Sans"/>
                <a:sym typeface="Josefin Sans"/>
              </a:rPr>
              <a:t>Expanding the Advanced Studies Diploma as an option for students in public high schools;</a:t>
            </a:r>
            <a:endParaRPr sz="3500">
              <a:solidFill>
                <a:srgbClr val="1D7E74"/>
              </a:solidFill>
              <a:highlight>
                <a:srgbClr val="FFFFFF"/>
              </a:highlight>
              <a:latin typeface="Josefin Sans"/>
              <a:ea typeface="Josefin Sans"/>
              <a:cs typeface="Josefin Sans"/>
              <a:sym typeface="Josefin Sans"/>
            </a:endParaRPr>
          </a:p>
          <a:p>
            <a:pPr marL="914400" lvl="1" indent="-450850" algn="l" rtl="0">
              <a:spcBef>
                <a:spcPts val="0"/>
              </a:spcBef>
              <a:spcAft>
                <a:spcPts val="0"/>
              </a:spcAft>
              <a:buClr>
                <a:srgbClr val="1D7E74"/>
              </a:buClr>
              <a:buSzPts val="3500"/>
              <a:buFont typeface="Josefin Sans"/>
              <a:buChar char="○"/>
            </a:pPr>
            <a:r>
              <a:rPr lang="en-US" sz="3500">
                <a:solidFill>
                  <a:srgbClr val="1D7E74"/>
                </a:solidFill>
                <a:highlight>
                  <a:srgbClr val="FFFFFF"/>
                </a:highlight>
                <a:latin typeface="Josefin Sans"/>
                <a:ea typeface="Josefin Sans"/>
                <a:cs typeface="Josefin Sans"/>
                <a:sym typeface="Josefin Sans"/>
              </a:rPr>
              <a:t>Increasing the transparency of performance measures for public schools;</a:t>
            </a:r>
            <a:endParaRPr sz="3500">
              <a:solidFill>
                <a:srgbClr val="1D7E74"/>
              </a:solidFill>
              <a:highlight>
                <a:srgbClr val="FFFFFF"/>
              </a:highlight>
              <a:latin typeface="Josefin Sans"/>
              <a:ea typeface="Josefin Sans"/>
              <a:cs typeface="Josefin Sans"/>
              <a:sym typeface="Josefin Sans"/>
            </a:endParaRPr>
          </a:p>
          <a:p>
            <a:pPr marL="914400" lvl="1" indent="-450850" algn="l" rtl="0">
              <a:spcBef>
                <a:spcPts val="0"/>
              </a:spcBef>
              <a:spcAft>
                <a:spcPts val="0"/>
              </a:spcAft>
              <a:buClr>
                <a:srgbClr val="1D7E74"/>
              </a:buClr>
              <a:buSzPts val="3500"/>
              <a:buFont typeface="Josefin Sans"/>
              <a:buChar char="○"/>
            </a:pPr>
            <a:r>
              <a:rPr lang="en-US" sz="3500">
                <a:solidFill>
                  <a:srgbClr val="1D7E74"/>
                </a:solidFill>
                <a:highlight>
                  <a:srgbClr val="FFFFFF"/>
                </a:highlight>
                <a:latin typeface="Josefin Sans"/>
                <a:ea typeface="Josefin Sans"/>
                <a:cs typeface="Josefin Sans"/>
                <a:sym typeface="Josefin Sans"/>
              </a:rPr>
              <a:t>Ensuring that performance measures for public schools prioritize the attainment of grade-level proficiency and growth during the course of a school year and from school year to school year in reading and mathematics for all students, especially in grades kindergarten through five;</a:t>
            </a:r>
            <a:endParaRPr sz="3500">
              <a:solidFill>
                <a:srgbClr val="1D7E74"/>
              </a:solidFill>
              <a:highlight>
                <a:srgbClr val="FFFFFF"/>
              </a:highlight>
              <a:latin typeface="Josefin Sans"/>
              <a:ea typeface="Josefin Sans"/>
              <a:cs typeface="Josefin Sans"/>
              <a:sym typeface="Josefin Sans"/>
            </a:endParaRPr>
          </a:p>
          <a:p>
            <a:pPr marL="914400" lvl="1" indent="-450850" algn="l" rtl="0">
              <a:spcBef>
                <a:spcPts val="0"/>
              </a:spcBef>
              <a:spcAft>
                <a:spcPts val="0"/>
              </a:spcAft>
              <a:buClr>
                <a:srgbClr val="1D7E74"/>
              </a:buClr>
              <a:buSzPts val="3500"/>
              <a:buFont typeface="Josefin Sans"/>
              <a:buChar char="○"/>
            </a:pPr>
            <a:r>
              <a:rPr lang="en-US" sz="3500">
                <a:solidFill>
                  <a:srgbClr val="1D7E74"/>
                </a:solidFill>
                <a:highlight>
                  <a:srgbClr val="FFFFFF"/>
                </a:highlight>
                <a:latin typeface="Josefin Sans"/>
                <a:ea typeface="Josefin Sans"/>
                <a:cs typeface="Josefin Sans"/>
                <a:sym typeface="Josefin Sans"/>
              </a:rPr>
              <a:t>Ensuring that the proficiency standards on Standards of Learning assessments in reading and mathematics are maintained; and</a:t>
            </a:r>
            <a:endParaRPr sz="3500">
              <a:solidFill>
                <a:srgbClr val="1D7E74"/>
              </a:solidFill>
              <a:highlight>
                <a:srgbClr val="FFFFFF"/>
              </a:highlight>
              <a:latin typeface="Josefin Sans"/>
              <a:ea typeface="Josefin Sans"/>
              <a:cs typeface="Josefin Sans"/>
              <a:sym typeface="Josefin Sans"/>
            </a:endParaRPr>
          </a:p>
          <a:p>
            <a:pPr marL="914400" lvl="1" indent="-450850" algn="l" rtl="0">
              <a:spcBef>
                <a:spcPts val="0"/>
              </a:spcBef>
              <a:spcAft>
                <a:spcPts val="0"/>
              </a:spcAft>
              <a:buClr>
                <a:srgbClr val="1D7E74"/>
              </a:buClr>
              <a:buSzPts val="3500"/>
              <a:buFont typeface="Josefin Sans"/>
              <a:buChar char="○"/>
            </a:pPr>
            <a:r>
              <a:rPr lang="en-US" sz="3500">
                <a:solidFill>
                  <a:srgbClr val="1D7E74"/>
                </a:solidFill>
                <a:highlight>
                  <a:srgbClr val="FFFFFF"/>
                </a:highlight>
                <a:latin typeface="Josefin Sans"/>
                <a:ea typeface="Josefin Sans"/>
                <a:cs typeface="Josefin Sans"/>
                <a:sym typeface="Josefin Sans"/>
              </a:rPr>
              <a:t>Ensuring a strong accreditation system that promotes meaningful accountability year-over-year.</a:t>
            </a:r>
            <a:endParaRPr sz="3500">
              <a:solidFill>
                <a:srgbClr val="1D7E74"/>
              </a:solidFill>
              <a:highlight>
                <a:srgbClr val="FFFFFF"/>
              </a:highlight>
              <a:latin typeface="Josefin Sans"/>
              <a:ea typeface="Josefin Sans"/>
              <a:cs typeface="Josefin Sans"/>
              <a:sym typeface="Josefin Sans"/>
            </a:endParaRPr>
          </a:p>
          <a:p>
            <a:pPr marL="457200" lvl="0" indent="-469900" algn="l" rtl="0">
              <a:spcBef>
                <a:spcPts val="0"/>
              </a:spcBef>
              <a:spcAft>
                <a:spcPts val="0"/>
              </a:spcAft>
              <a:buClr>
                <a:srgbClr val="333333"/>
              </a:buClr>
              <a:buSzPts val="3800"/>
              <a:buFont typeface="Josefin Sans"/>
              <a:buChar char="●"/>
            </a:pPr>
            <a:r>
              <a:rPr lang="en-US" sz="3800">
                <a:solidFill>
                  <a:srgbClr val="333333"/>
                </a:solidFill>
                <a:highlight>
                  <a:srgbClr val="FFFFFF"/>
                </a:highlight>
                <a:latin typeface="Josefin Sans"/>
                <a:ea typeface="Josefin Sans"/>
                <a:cs typeface="Josefin Sans"/>
                <a:sym typeface="Josefin Sans"/>
              </a:rPr>
              <a:t>Report due to the education committees on stakeholder findings and recommendations no later than November 1, 2022.</a:t>
            </a:r>
            <a:endParaRPr sz="3800">
              <a:solidFill>
                <a:srgbClr val="333333"/>
              </a:solidFill>
              <a:highlight>
                <a:srgbClr val="FFFFFF"/>
              </a:highlight>
              <a:latin typeface="Josefin Sans"/>
              <a:ea typeface="Josefin Sans"/>
              <a:cs typeface="Josefin Sans"/>
              <a:sym typeface="Josefi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183c28fde6_0_927"/>
          <p:cNvSpPr/>
          <p:nvPr/>
        </p:nvSpPr>
        <p:spPr>
          <a:xfrm rot="-2700000">
            <a:off x="-16780525" y="15388670"/>
            <a:ext cx="27860997" cy="13185703"/>
          </a:xfrm>
          <a:prstGeom prst="roundRect">
            <a:avLst>
              <a:gd name="adj" fmla="val 23883"/>
            </a:avLst>
          </a:prstGeom>
          <a:solidFill>
            <a:srgbClr val="000000">
              <a:alpha val="275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69" name="Google Shape;469;g1183c28fde6_0_927"/>
          <p:cNvSpPr/>
          <p:nvPr/>
        </p:nvSpPr>
        <p:spPr>
          <a:xfrm rot="5222738">
            <a:off x="12173035" y="494862"/>
            <a:ext cx="2072154" cy="26463381"/>
          </a:xfrm>
          <a:prstGeom prst="rect">
            <a:avLst/>
          </a:prstGeom>
          <a:solidFill>
            <a:srgbClr val="4B9291"/>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70" name="Google Shape;470;g1183c28fde6_0_927"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471" name="Google Shape;471;g1183c28fde6_0_927"/>
          <p:cNvSpPr/>
          <p:nvPr/>
        </p:nvSpPr>
        <p:spPr>
          <a:xfrm rot="-331630">
            <a:off x="-7687760" y="-2015415"/>
            <a:ext cx="34436006" cy="3594511"/>
          </a:xfrm>
          <a:prstGeom prst="rect">
            <a:avLst/>
          </a:prstGeom>
          <a:solidFill>
            <a:srgbClr val="C1243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72" name="Google Shape;472;g1183c28fde6_0_927"/>
          <p:cNvSpPr/>
          <p:nvPr/>
        </p:nvSpPr>
        <p:spPr>
          <a:xfrm rot="-197979">
            <a:off x="588003" y="-962628"/>
            <a:ext cx="22495594" cy="3218028"/>
          </a:xfrm>
          <a:prstGeom prst="rect">
            <a:avLst/>
          </a:prstGeom>
          <a:solidFill>
            <a:srgbClr val="22222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73" name="Google Shape;473;g1183c28fde6_0_927"/>
          <p:cNvSpPr txBox="1">
            <a:spLocks noGrp="1"/>
          </p:cNvSpPr>
          <p:nvPr>
            <p:ph type="title"/>
          </p:nvPr>
        </p:nvSpPr>
        <p:spPr>
          <a:xfrm>
            <a:off x="1219200" y="1524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b="1">
                <a:solidFill>
                  <a:schemeClr val="lt1"/>
                </a:solidFill>
                <a:latin typeface="Montserrat"/>
                <a:ea typeface="Montserrat"/>
                <a:cs typeface="Montserrat"/>
                <a:sym typeface="Montserrat"/>
              </a:rPr>
              <a:t>PARENT ENGAGEMENT</a:t>
            </a:r>
            <a:endParaRPr/>
          </a:p>
        </p:txBody>
      </p:sp>
      <p:sp>
        <p:nvSpPr>
          <p:cNvPr id="474" name="Google Shape;474;g1183c28fde6_0_927"/>
          <p:cNvSpPr txBox="1"/>
          <p:nvPr/>
        </p:nvSpPr>
        <p:spPr>
          <a:xfrm>
            <a:off x="1253625" y="3849325"/>
            <a:ext cx="22098000" cy="9262200"/>
          </a:xfrm>
          <a:prstGeom prst="rect">
            <a:avLst/>
          </a:prstGeom>
          <a:noFill/>
          <a:ln>
            <a:noFill/>
          </a:ln>
        </p:spPr>
        <p:txBody>
          <a:bodyPr spcFirstLastPara="1" wrap="square" lIns="91425" tIns="91425" rIns="91425" bIns="91425" anchor="t" anchorCtr="0">
            <a:noAutofit/>
          </a:bodyPr>
          <a:lstStyle/>
          <a:p>
            <a:pPr marL="457200" lvl="0" indent="-514350" algn="l" rtl="0">
              <a:lnSpc>
                <a:spcPct val="90000"/>
              </a:lnSpc>
              <a:spcBef>
                <a:spcPts val="500"/>
              </a:spcBef>
              <a:spcAft>
                <a:spcPts val="0"/>
              </a:spcAft>
              <a:buClr>
                <a:schemeClr val="dk1"/>
              </a:buClr>
              <a:buSzPts val="4500"/>
              <a:buFont typeface="Josefin Sans"/>
              <a:buChar char="●"/>
            </a:pPr>
            <a:r>
              <a:rPr lang="en-US" sz="4500">
                <a:solidFill>
                  <a:schemeClr val="dk1"/>
                </a:solidFill>
                <a:latin typeface="Josefin Sans"/>
                <a:ea typeface="Josefin Sans"/>
                <a:cs typeface="Josefin Sans"/>
                <a:sym typeface="Josefin Sans"/>
              </a:rPr>
              <a:t>Senate Bill 656 (Dunnavant) requires the Department to develop model policies for ensuring parental notification of any instructional material that includes sexually explicit content.</a:t>
            </a:r>
            <a:endParaRPr sz="4500">
              <a:solidFill>
                <a:schemeClr val="dk1"/>
              </a:solidFill>
              <a:latin typeface="Josefin Sans"/>
              <a:ea typeface="Josefin Sans"/>
              <a:cs typeface="Josefin Sans"/>
              <a:sym typeface="Josefin Sans"/>
            </a:endParaRPr>
          </a:p>
          <a:p>
            <a:pPr marL="914400" lvl="1" indent="-514350" algn="l" rtl="0">
              <a:lnSpc>
                <a:spcPct val="90000"/>
              </a:lnSpc>
              <a:spcBef>
                <a:spcPts val="0"/>
              </a:spcBef>
              <a:spcAft>
                <a:spcPts val="0"/>
              </a:spcAft>
              <a:buClr>
                <a:schemeClr val="dk1"/>
              </a:buClr>
              <a:buSzPts val="4500"/>
              <a:buFont typeface="Josefin Sans"/>
              <a:buChar char="○"/>
            </a:pPr>
            <a:r>
              <a:rPr lang="en-US" sz="4500">
                <a:solidFill>
                  <a:schemeClr val="dk1"/>
                </a:solidFill>
                <a:latin typeface="Josefin Sans"/>
                <a:ea typeface="Josefin Sans"/>
                <a:cs typeface="Josefin Sans"/>
                <a:sym typeface="Josefin Sans"/>
              </a:rPr>
              <a:t>The model policies must ensure parental notification; address how to directly identify specific instructional material and sexually explicit subjects; permit parental review of identified material and provide alternative instructional material, upon request.</a:t>
            </a:r>
            <a:endParaRPr sz="4500">
              <a:solidFill>
                <a:schemeClr val="dk1"/>
              </a:solidFill>
              <a:latin typeface="Josefin Sans"/>
              <a:ea typeface="Josefin Sans"/>
              <a:cs typeface="Josefin Sans"/>
              <a:sym typeface="Josefin Sans"/>
            </a:endParaRPr>
          </a:p>
          <a:p>
            <a:pPr marL="914400" lvl="1" indent="-514350" algn="l" rtl="0">
              <a:lnSpc>
                <a:spcPct val="90000"/>
              </a:lnSpc>
              <a:spcBef>
                <a:spcPts val="0"/>
              </a:spcBef>
              <a:spcAft>
                <a:spcPts val="0"/>
              </a:spcAft>
              <a:buClr>
                <a:schemeClr val="dk1"/>
              </a:buClr>
              <a:buSzPts val="4500"/>
              <a:buFont typeface="Josefin Sans"/>
              <a:buChar char="○"/>
            </a:pPr>
            <a:r>
              <a:rPr lang="en-US" sz="4500">
                <a:solidFill>
                  <a:schemeClr val="dk1"/>
                </a:solidFill>
                <a:latin typeface="Josefin Sans"/>
                <a:ea typeface="Josefin Sans"/>
                <a:cs typeface="Josefin Sans"/>
                <a:sym typeface="Josefin Sans"/>
              </a:rPr>
              <a:t>School boards must adopt policies that are consistent with. but may be more comprehensive than, the Department’s model policies.</a:t>
            </a:r>
            <a:endParaRPr sz="4500">
              <a:solidFill>
                <a:schemeClr val="dk1"/>
              </a:solidFill>
              <a:latin typeface="Josefin Sans"/>
              <a:ea typeface="Josefin Sans"/>
              <a:cs typeface="Josefin Sans"/>
              <a:sym typeface="Josefin Sans"/>
            </a:endParaRPr>
          </a:p>
          <a:p>
            <a:pPr marL="914400" lvl="0" indent="0" algn="l" rtl="0">
              <a:lnSpc>
                <a:spcPct val="90000"/>
              </a:lnSpc>
              <a:spcBef>
                <a:spcPts val="500"/>
              </a:spcBef>
              <a:spcAft>
                <a:spcPts val="0"/>
              </a:spcAft>
              <a:buNone/>
            </a:pPr>
            <a:endParaRPr sz="4500">
              <a:solidFill>
                <a:schemeClr val="dk1"/>
              </a:solidFill>
              <a:latin typeface="Josefin Sans"/>
              <a:ea typeface="Josefin Sans"/>
              <a:cs typeface="Josefin Sans"/>
              <a:sym typeface="Josefin Sans"/>
            </a:endParaRPr>
          </a:p>
          <a:p>
            <a:pPr marL="914400" lvl="0" indent="0" algn="l" rtl="0">
              <a:lnSpc>
                <a:spcPct val="90000"/>
              </a:lnSpc>
              <a:spcBef>
                <a:spcPts val="500"/>
              </a:spcBef>
              <a:spcAft>
                <a:spcPts val="0"/>
              </a:spcAft>
              <a:buNone/>
            </a:pPr>
            <a:endParaRPr sz="4500">
              <a:solidFill>
                <a:schemeClr val="dk1"/>
              </a:solidFill>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183c28fde6_0_637"/>
          <p:cNvSpPr/>
          <p:nvPr/>
        </p:nvSpPr>
        <p:spPr>
          <a:xfrm rot="5222738">
            <a:off x="12173035" y="494862"/>
            <a:ext cx="2072154" cy="26463381"/>
          </a:xfrm>
          <a:prstGeom prst="rect">
            <a:avLst/>
          </a:prstGeom>
          <a:solidFill>
            <a:srgbClr val="F8C64D"/>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80" name="Google Shape;480;g1183c28fde6_0_637"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481" name="Google Shape;481;g1183c28fde6_0_637"/>
          <p:cNvSpPr/>
          <p:nvPr/>
        </p:nvSpPr>
        <p:spPr>
          <a:xfrm rot="-331630">
            <a:off x="-7687760" y="-2548815"/>
            <a:ext cx="34436006" cy="3594511"/>
          </a:xfrm>
          <a:prstGeom prst="rect">
            <a:avLst/>
          </a:prstGeom>
          <a:solidFill>
            <a:srgbClr val="4B929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82" name="Google Shape;482;g1183c28fde6_0_637"/>
          <p:cNvSpPr/>
          <p:nvPr/>
        </p:nvSpPr>
        <p:spPr>
          <a:xfrm rot="-197978">
            <a:off x="575877" y="-775877"/>
            <a:ext cx="18669951" cy="2684649"/>
          </a:xfrm>
          <a:prstGeom prst="rect">
            <a:avLst/>
          </a:prstGeom>
          <a:solidFill>
            <a:srgbClr val="C92D3A"/>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83" name="Google Shape;483;g1183c28fde6_0_637"/>
          <p:cNvSpPr txBox="1">
            <a:spLocks noGrp="1"/>
          </p:cNvSpPr>
          <p:nvPr>
            <p:ph type="title"/>
          </p:nvPr>
        </p:nvSpPr>
        <p:spPr>
          <a:xfrm>
            <a:off x="1219200" y="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sz="9300" b="1">
                <a:solidFill>
                  <a:schemeClr val="lt1"/>
                </a:solidFill>
                <a:latin typeface="Montserrat"/>
                <a:ea typeface="Montserrat"/>
                <a:cs typeface="Montserrat"/>
                <a:sym typeface="Montserrat"/>
              </a:rPr>
              <a:t>IN-PERSON LEARNING</a:t>
            </a:r>
            <a:r>
              <a:rPr lang="en-US" sz="9300"/>
              <a:t> </a:t>
            </a:r>
            <a:endParaRPr sz="9300"/>
          </a:p>
        </p:txBody>
      </p:sp>
      <p:sp>
        <p:nvSpPr>
          <p:cNvPr id="484" name="Google Shape;484;g1183c28fde6_0_637"/>
          <p:cNvSpPr txBox="1"/>
          <p:nvPr/>
        </p:nvSpPr>
        <p:spPr>
          <a:xfrm>
            <a:off x="1253625" y="3239725"/>
            <a:ext cx="22098000" cy="10324800"/>
          </a:xfrm>
          <a:prstGeom prst="rect">
            <a:avLst/>
          </a:prstGeom>
          <a:noFill/>
          <a:ln>
            <a:noFill/>
          </a:ln>
        </p:spPr>
        <p:txBody>
          <a:bodyPr spcFirstLastPara="1" wrap="square" lIns="91425" tIns="91425" rIns="91425" bIns="91425" anchor="t" anchorCtr="0">
            <a:noAutofit/>
          </a:bodyPr>
          <a:lstStyle/>
          <a:p>
            <a:pPr marL="457200" lvl="0" indent="-546100" algn="l" rtl="0">
              <a:spcBef>
                <a:spcPts val="0"/>
              </a:spcBef>
              <a:spcAft>
                <a:spcPts val="0"/>
              </a:spcAft>
              <a:buClr>
                <a:schemeClr val="dk1"/>
              </a:buClr>
              <a:buSzPts val="5000"/>
              <a:buFont typeface="Josefin Sans"/>
              <a:buChar char="●"/>
            </a:pPr>
            <a:r>
              <a:rPr lang="en-US" sz="5000">
                <a:solidFill>
                  <a:schemeClr val="dk1"/>
                </a:solidFill>
                <a:latin typeface="Josefin Sans"/>
                <a:ea typeface="Josefin Sans"/>
                <a:cs typeface="Josefin Sans"/>
                <a:sym typeface="Josefin Sans"/>
              </a:rPr>
              <a:t>House Bill 1272 (Batten) and Senate Bill 739 (Dunnavant) requires all public schools and public school-based early childhood care and education programs to offer 180 days or 990 hours of in-person teaching time. The bills further permit the parent of public school students to elect for their child to not wear a mask while on school property.</a:t>
            </a:r>
            <a:endParaRPr sz="5000">
              <a:solidFill>
                <a:schemeClr val="dk1"/>
              </a:solidFill>
              <a:latin typeface="Josefin Sans"/>
              <a:ea typeface="Josefin Sans"/>
              <a:cs typeface="Josefin Sans"/>
              <a:sym typeface="Josefin Sans"/>
            </a:endParaRPr>
          </a:p>
          <a:p>
            <a:pPr marL="914400" lvl="1" indent="-546100" algn="l" rtl="0">
              <a:spcBef>
                <a:spcPts val="0"/>
              </a:spcBef>
              <a:spcAft>
                <a:spcPts val="0"/>
              </a:spcAft>
              <a:buClr>
                <a:schemeClr val="dk1"/>
              </a:buClr>
              <a:buSzPts val="5000"/>
              <a:buFont typeface="Josefin Sans"/>
              <a:buChar char="○"/>
            </a:pPr>
            <a:r>
              <a:rPr lang="en-US" sz="5000">
                <a:solidFill>
                  <a:schemeClr val="dk1"/>
                </a:solidFill>
                <a:latin typeface="Josefin Sans"/>
                <a:ea typeface="Josefin Sans"/>
                <a:cs typeface="Josefin Sans"/>
                <a:sym typeface="Josefin Sans"/>
              </a:rPr>
              <a:t>HB1272 and SB732 still allow for the 10 unscheduled remote learning days or remote learning in certain cases of student discipline. </a:t>
            </a:r>
            <a:endParaRPr sz="5000">
              <a:solidFill>
                <a:schemeClr val="dk1"/>
              </a:solidFill>
              <a:latin typeface="Josefin Sans"/>
              <a:ea typeface="Josefin Sans"/>
              <a:cs typeface="Josefin Sans"/>
              <a:sym typeface="Josefin Sans"/>
            </a:endParaRPr>
          </a:p>
          <a:p>
            <a:pPr marL="914400" lvl="1" indent="-546100" algn="l" rtl="0">
              <a:spcBef>
                <a:spcPts val="0"/>
              </a:spcBef>
              <a:spcAft>
                <a:spcPts val="0"/>
              </a:spcAft>
              <a:buClr>
                <a:schemeClr val="dk1"/>
              </a:buClr>
              <a:buSzPts val="5000"/>
              <a:buFont typeface="Josefin Sans"/>
              <a:buChar char="○"/>
            </a:pPr>
            <a:r>
              <a:rPr lang="en-US" sz="5000">
                <a:solidFill>
                  <a:schemeClr val="dk1"/>
                </a:solidFill>
                <a:latin typeface="Josefin Sans"/>
                <a:ea typeface="Josefin Sans"/>
                <a:cs typeface="Josefin Sans"/>
                <a:sym typeface="Josefin Sans"/>
              </a:rPr>
              <a:t>Senate Bill 739 was signed by the Governor on February 16, 2022 and went into effect March 1, 2022 per its emergency clause.</a:t>
            </a:r>
            <a:endParaRPr sz="5000">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sz="5400">
              <a:solidFill>
                <a:schemeClr val="dk1"/>
              </a:solidFill>
              <a:latin typeface="Josefin Sans"/>
              <a:ea typeface="Josefin Sans"/>
              <a:cs typeface="Josefin Sans"/>
              <a:sym typeface="Josefi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1183c28fde6_0_965"/>
          <p:cNvSpPr/>
          <p:nvPr/>
        </p:nvSpPr>
        <p:spPr>
          <a:xfrm rot="-2700000">
            <a:off x="-16780525" y="15388670"/>
            <a:ext cx="27860997" cy="13185703"/>
          </a:xfrm>
          <a:prstGeom prst="roundRect">
            <a:avLst>
              <a:gd name="adj" fmla="val 23883"/>
            </a:avLst>
          </a:prstGeom>
          <a:solidFill>
            <a:srgbClr val="000000">
              <a:alpha val="2750"/>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90" name="Google Shape;490;g1183c28fde6_0_965"/>
          <p:cNvSpPr/>
          <p:nvPr/>
        </p:nvSpPr>
        <p:spPr>
          <a:xfrm rot="5222738">
            <a:off x="12173035" y="494862"/>
            <a:ext cx="2072154" cy="26463381"/>
          </a:xfrm>
          <a:prstGeom prst="rect">
            <a:avLst/>
          </a:prstGeom>
          <a:solidFill>
            <a:srgbClr val="4B9291"/>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491" name="Google Shape;491;g1183c28fde6_0_965"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492" name="Google Shape;492;g1183c28fde6_0_965"/>
          <p:cNvSpPr/>
          <p:nvPr/>
        </p:nvSpPr>
        <p:spPr>
          <a:xfrm rot="-331630">
            <a:off x="-7687760" y="-2015415"/>
            <a:ext cx="34436006" cy="3594511"/>
          </a:xfrm>
          <a:prstGeom prst="rect">
            <a:avLst/>
          </a:prstGeom>
          <a:solidFill>
            <a:srgbClr val="C1243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93" name="Google Shape;493;g1183c28fde6_0_965"/>
          <p:cNvSpPr/>
          <p:nvPr/>
        </p:nvSpPr>
        <p:spPr>
          <a:xfrm rot="-197979">
            <a:off x="588003" y="-962628"/>
            <a:ext cx="22495594" cy="3218028"/>
          </a:xfrm>
          <a:prstGeom prst="rect">
            <a:avLst/>
          </a:prstGeom>
          <a:solidFill>
            <a:srgbClr val="22222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494" name="Google Shape;494;g1183c28fde6_0_965"/>
          <p:cNvSpPr txBox="1">
            <a:spLocks noGrp="1"/>
          </p:cNvSpPr>
          <p:nvPr>
            <p:ph type="title"/>
          </p:nvPr>
        </p:nvSpPr>
        <p:spPr>
          <a:xfrm>
            <a:off x="1219200" y="15240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b="1">
                <a:solidFill>
                  <a:schemeClr val="lt1"/>
                </a:solidFill>
                <a:latin typeface="Montserrat"/>
                <a:ea typeface="Montserrat"/>
                <a:cs typeface="Montserrat"/>
                <a:sym typeface="Montserrat"/>
              </a:rPr>
              <a:t>LITERACY</a:t>
            </a:r>
            <a:endParaRPr/>
          </a:p>
        </p:txBody>
      </p:sp>
      <p:sp>
        <p:nvSpPr>
          <p:cNvPr id="495" name="Google Shape;495;g1183c28fde6_0_965"/>
          <p:cNvSpPr txBox="1"/>
          <p:nvPr/>
        </p:nvSpPr>
        <p:spPr>
          <a:xfrm>
            <a:off x="1253625" y="3392125"/>
            <a:ext cx="22098000" cy="9262200"/>
          </a:xfrm>
          <a:prstGeom prst="rect">
            <a:avLst/>
          </a:prstGeom>
          <a:noFill/>
          <a:ln>
            <a:noFill/>
          </a:ln>
        </p:spPr>
        <p:txBody>
          <a:bodyPr spcFirstLastPara="1" wrap="square" lIns="91425" tIns="91425" rIns="91425" bIns="91425" anchor="t" anchorCtr="0">
            <a:noAutofit/>
          </a:bodyPr>
          <a:lstStyle/>
          <a:p>
            <a:pPr marL="457200" lvl="0" indent="-501650" algn="l" rtl="0">
              <a:lnSpc>
                <a:spcPct val="90000"/>
              </a:lnSpc>
              <a:spcBef>
                <a:spcPts val="500"/>
              </a:spcBef>
              <a:spcAft>
                <a:spcPts val="0"/>
              </a:spcAft>
              <a:buClr>
                <a:schemeClr val="dk1"/>
              </a:buClr>
              <a:buSzPts val="4300"/>
              <a:buFont typeface="Josefin Sans"/>
              <a:buChar char="●"/>
            </a:pPr>
            <a:r>
              <a:rPr lang="en-US" sz="4300">
                <a:solidFill>
                  <a:schemeClr val="dk1"/>
                </a:solidFill>
                <a:latin typeface="Josefin Sans"/>
                <a:ea typeface="Josefin Sans"/>
                <a:cs typeface="Josefin Sans"/>
                <a:sym typeface="Josefin Sans"/>
              </a:rPr>
              <a:t>House Bill 319 (Coyner) and Senate Bill 616 (Lucas), also known as the Virginia Literacy Act, is a comprehensive, multi-pronged approach for ensuring evidence-based literacy instruction is implemented in all early learning classrooms. </a:t>
            </a:r>
            <a:endParaRPr sz="4300">
              <a:solidFill>
                <a:schemeClr val="dk1"/>
              </a:solidFill>
              <a:latin typeface="Josefin Sans"/>
              <a:ea typeface="Josefin Sans"/>
              <a:cs typeface="Josefin Sans"/>
              <a:sym typeface="Josefin Sans"/>
            </a:endParaRPr>
          </a:p>
          <a:p>
            <a:pPr marL="914400" lvl="1" indent="-501650" algn="l" rtl="0">
              <a:lnSpc>
                <a:spcPct val="90000"/>
              </a:lnSpc>
              <a:spcBef>
                <a:spcPts val="0"/>
              </a:spcBef>
              <a:spcAft>
                <a:spcPts val="0"/>
              </a:spcAft>
              <a:buClr>
                <a:schemeClr val="dk1"/>
              </a:buClr>
              <a:buSzPts val="4300"/>
              <a:buFont typeface="Josefin Sans"/>
              <a:buChar char="○"/>
            </a:pPr>
            <a:r>
              <a:rPr lang="en-US" sz="4300">
                <a:solidFill>
                  <a:schemeClr val="dk1"/>
                </a:solidFill>
                <a:latin typeface="Josefin Sans"/>
                <a:ea typeface="Josefin Sans"/>
                <a:cs typeface="Josefin Sans"/>
                <a:sym typeface="Josefin Sans"/>
              </a:rPr>
              <a:t>This includes new and amended requirements for instruction and intervention programs, staffing, professional development and training, teacher licensure, and educator preparation programs.</a:t>
            </a:r>
            <a:endParaRPr sz="4300">
              <a:solidFill>
                <a:schemeClr val="dk1"/>
              </a:solidFill>
              <a:latin typeface="Josefin Sans"/>
              <a:ea typeface="Josefin Sans"/>
              <a:cs typeface="Josefin Sans"/>
              <a:sym typeface="Josefin Sans"/>
            </a:endParaRPr>
          </a:p>
          <a:p>
            <a:pPr marL="0" lvl="0" indent="0" algn="l" rtl="0">
              <a:lnSpc>
                <a:spcPct val="90000"/>
              </a:lnSpc>
              <a:spcBef>
                <a:spcPts val="500"/>
              </a:spcBef>
              <a:spcAft>
                <a:spcPts val="0"/>
              </a:spcAft>
              <a:buNone/>
            </a:pPr>
            <a:endParaRPr sz="4300">
              <a:solidFill>
                <a:schemeClr val="dk1"/>
              </a:solidFill>
              <a:latin typeface="Josefin Sans"/>
              <a:ea typeface="Josefin Sans"/>
              <a:cs typeface="Josefin Sans"/>
              <a:sym typeface="Josefin Sans"/>
            </a:endParaRPr>
          </a:p>
          <a:p>
            <a:pPr marL="457200" lvl="0" indent="-501650" algn="l" rtl="0">
              <a:lnSpc>
                <a:spcPct val="90000"/>
              </a:lnSpc>
              <a:spcBef>
                <a:spcPts val="500"/>
              </a:spcBef>
              <a:spcAft>
                <a:spcPts val="0"/>
              </a:spcAft>
              <a:buClr>
                <a:schemeClr val="dk1"/>
              </a:buClr>
              <a:buSzPts val="4300"/>
              <a:buFont typeface="Josefin Sans"/>
              <a:buChar char="●"/>
            </a:pPr>
            <a:r>
              <a:rPr lang="en-US" sz="4300">
                <a:solidFill>
                  <a:schemeClr val="dk1"/>
                </a:solidFill>
                <a:latin typeface="Josefin Sans"/>
                <a:ea typeface="Josefin Sans"/>
                <a:cs typeface="Josefin Sans"/>
                <a:sym typeface="Josefin Sans"/>
              </a:rPr>
              <a:t>The Virginia Literacy Act is complemented by:</a:t>
            </a:r>
            <a:endParaRPr sz="4300">
              <a:solidFill>
                <a:schemeClr val="dk1"/>
              </a:solidFill>
              <a:latin typeface="Josefin Sans"/>
              <a:ea typeface="Josefin Sans"/>
              <a:cs typeface="Josefin Sans"/>
              <a:sym typeface="Josefin Sans"/>
            </a:endParaRPr>
          </a:p>
          <a:p>
            <a:pPr marL="914400" lvl="1" indent="-501650" algn="l" rtl="0">
              <a:lnSpc>
                <a:spcPct val="90000"/>
              </a:lnSpc>
              <a:spcBef>
                <a:spcPts val="0"/>
              </a:spcBef>
              <a:spcAft>
                <a:spcPts val="0"/>
              </a:spcAft>
              <a:buClr>
                <a:schemeClr val="dk1"/>
              </a:buClr>
              <a:buSzPts val="4300"/>
              <a:buFont typeface="Josefin Sans"/>
              <a:buChar char="○"/>
            </a:pPr>
            <a:r>
              <a:rPr lang="en-US" sz="4300">
                <a:solidFill>
                  <a:schemeClr val="dk1"/>
                </a:solidFill>
                <a:latin typeface="Josefin Sans"/>
                <a:ea typeface="Josefin Sans"/>
                <a:cs typeface="Josefin Sans"/>
                <a:sym typeface="Josefin Sans"/>
              </a:rPr>
              <a:t>House Bill 418 (Delaney) which removes Reading Recovery from the list of programs and initiatives for which school boards may use at-risk add-on funds.</a:t>
            </a:r>
            <a:endParaRPr sz="4300">
              <a:solidFill>
                <a:schemeClr val="dk1"/>
              </a:solidFill>
              <a:latin typeface="Josefin Sans"/>
              <a:ea typeface="Josefin Sans"/>
              <a:cs typeface="Josefin Sans"/>
              <a:sym typeface="Josefin Sans"/>
            </a:endParaRPr>
          </a:p>
          <a:p>
            <a:pPr marL="914400" lvl="1" indent="-501650" algn="l" rtl="0">
              <a:lnSpc>
                <a:spcPct val="90000"/>
              </a:lnSpc>
              <a:spcBef>
                <a:spcPts val="0"/>
              </a:spcBef>
              <a:spcAft>
                <a:spcPts val="0"/>
              </a:spcAft>
              <a:buClr>
                <a:schemeClr val="dk1"/>
              </a:buClr>
              <a:buSzPts val="4300"/>
              <a:buFont typeface="Josefin Sans"/>
              <a:buChar char="○"/>
            </a:pPr>
            <a:r>
              <a:rPr lang="en-US" sz="4300">
                <a:solidFill>
                  <a:schemeClr val="dk1"/>
                </a:solidFill>
                <a:latin typeface="Josefin Sans"/>
                <a:ea typeface="Josefin Sans"/>
                <a:cs typeface="Josefin Sans"/>
                <a:sym typeface="Josefin Sans"/>
              </a:rPr>
              <a:t>House Bill 419 (Delaney) which requires EPPs to provide coursework and that its students demonstrate mastery in science-based literacy instruction. Compliance with this requirement is monitored as part of the Department’s audit process.</a:t>
            </a:r>
            <a:endParaRPr sz="4300">
              <a:solidFill>
                <a:schemeClr val="dk1"/>
              </a:solidFill>
              <a:latin typeface="Josefin Sans"/>
              <a:ea typeface="Josefin Sans"/>
              <a:cs typeface="Josefin Sans"/>
              <a:sym typeface="Josefin Sans"/>
            </a:endParaRPr>
          </a:p>
          <a:p>
            <a:pPr marL="914400" lvl="0" indent="0" algn="l" rtl="0">
              <a:lnSpc>
                <a:spcPct val="90000"/>
              </a:lnSpc>
              <a:spcBef>
                <a:spcPts val="500"/>
              </a:spcBef>
              <a:spcAft>
                <a:spcPts val="0"/>
              </a:spcAft>
              <a:buNone/>
            </a:pPr>
            <a:endParaRPr sz="4300">
              <a:solidFill>
                <a:schemeClr val="dk1"/>
              </a:solidFill>
              <a:latin typeface="Josefin Sans"/>
              <a:ea typeface="Josefin Sans"/>
              <a:cs typeface="Josefin Sans"/>
              <a:sym typeface="Josefi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1183c28fde6_0_975"/>
          <p:cNvSpPr/>
          <p:nvPr/>
        </p:nvSpPr>
        <p:spPr>
          <a:xfrm rot="5222738">
            <a:off x="12173035" y="494862"/>
            <a:ext cx="2072154" cy="26463381"/>
          </a:xfrm>
          <a:prstGeom prst="rect">
            <a:avLst/>
          </a:prstGeom>
          <a:solidFill>
            <a:srgbClr val="C12436"/>
          </a:solidFill>
          <a:ln>
            <a:noFill/>
          </a:ln>
          <a:effectLst>
            <a:outerShdw blurRad="165100" dist="25400" dir="2101748" rotWithShape="0">
              <a:srgbClr val="000000">
                <a:alpha val="49410"/>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501" name="Google Shape;501;g1183c28fde6_0_975" descr="Image"/>
          <p:cNvPicPr preferRelativeResize="0"/>
          <p:nvPr/>
        </p:nvPicPr>
        <p:blipFill rotWithShape="1">
          <a:blip r:embed="rId3">
            <a:alphaModFix/>
          </a:blip>
          <a:srcRect/>
          <a:stretch/>
        </p:blipFill>
        <p:spPr>
          <a:xfrm>
            <a:off x="20789275" y="12234969"/>
            <a:ext cx="2284909" cy="1215377"/>
          </a:xfrm>
          <a:prstGeom prst="rect">
            <a:avLst/>
          </a:prstGeom>
          <a:noFill/>
          <a:ln>
            <a:noFill/>
          </a:ln>
        </p:spPr>
      </p:pic>
      <p:sp>
        <p:nvSpPr>
          <p:cNvPr id="502" name="Google Shape;502;g1183c28fde6_0_975"/>
          <p:cNvSpPr/>
          <p:nvPr/>
        </p:nvSpPr>
        <p:spPr>
          <a:xfrm rot="-331630">
            <a:off x="-7687760" y="-2548815"/>
            <a:ext cx="34436006" cy="3594511"/>
          </a:xfrm>
          <a:prstGeom prst="rect">
            <a:avLst/>
          </a:prstGeom>
          <a:solidFill>
            <a:srgbClr val="F5C74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3" name="Google Shape;503;g1183c28fde6_0_975"/>
          <p:cNvSpPr/>
          <p:nvPr/>
        </p:nvSpPr>
        <p:spPr>
          <a:xfrm rot="-197978">
            <a:off x="575877" y="-775877"/>
            <a:ext cx="18669951" cy="2684649"/>
          </a:xfrm>
          <a:prstGeom prst="rect">
            <a:avLst/>
          </a:prstGeom>
          <a:solidFill>
            <a:srgbClr val="4B92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000000"/>
              </a:solidFill>
              <a:latin typeface="Helvetica Neue"/>
              <a:ea typeface="Helvetica Neue"/>
              <a:cs typeface="Helvetica Neue"/>
              <a:sym typeface="Helvetica Neue"/>
            </a:endParaRPr>
          </a:p>
        </p:txBody>
      </p:sp>
      <p:sp>
        <p:nvSpPr>
          <p:cNvPr id="504" name="Google Shape;504;g1183c28fde6_0_975"/>
          <p:cNvSpPr txBox="1">
            <a:spLocks noGrp="1"/>
          </p:cNvSpPr>
          <p:nvPr>
            <p:ph type="title"/>
          </p:nvPr>
        </p:nvSpPr>
        <p:spPr>
          <a:xfrm>
            <a:off x="1219200" y="0"/>
            <a:ext cx="21945600" cy="2082000"/>
          </a:xfrm>
          <a:prstGeom prst="rect">
            <a:avLst/>
          </a:prstGeom>
          <a:noFill/>
          <a:ln>
            <a:noFill/>
          </a:ln>
        </p:spPr>
        <p:txBody>
          <a:bodyPr spcFirstLastPara="1" wrap="square" lIns="182850" tIns="91400" rIns="182850" bIns="91400" anchor="ctr" anchorCtr="0">
            <a:noAutofit/>
          </a:bodyPr>
          <a:lstStyle/>
          <a:p>
            <a:pPr marL="0" lvl="0" indent="0" algn="l" rtl="0">
              <a:lnSpc>
                <a:spcPct val="90000"/>
              </a:lnSpc>
              <a:spcBef>
                <a:spcPts val="0"/>
              </a:spcBef>
              <a:spcAft>
                <a:spcPts val="0"/>
              </a:spcAft>
              <a:buClr>
                <a:schemeClr val="accent2"/>
              </a:buClr>
              <a:buSzPts val="8800"/>
              <a:buFont typeface="Trebuchet MS"/>
              <a:buNone/>
            </a:pPr>
            <a:r>
              <a:rPr lang="en-US" sz="9000" b="1">
                <a:solidFill>
                  <a:schemeClr val="lt1"/>
                </a:solidFill>
                <a:latin typeface="Montserrat"/>
                <a:ea typeface="Montserrat"/>
                <a:cs typeface="Montserrat"/>
                <a:sym typeface="Montserrat"/>
              </a:rPr>
              <a:t>SCHOOL SAFETY</a:t>
            </a:r>
            <a:endParaRPr sz="9000">
              <a:latin typeface="Montserrat"/>
              <a:ea typeface="Montserrat"/>
              <a:cs typeface="Montserrat"/>
              <a:sym typeface="Montserrat"/>
            </a:endParaRPr>
          </a:p>
        </p:txBody>
      </p:sp>
      <p:sp>
        <p:nvSpPr>
          <p:cNvPr id="505" name="Google Shape;505;g1183c28fde6_0_975"/>
          <p:cNvSpPr txBox="1"/>
          <p:nvPr/>
        </p:nvSpPr>
        <p:spPr>
          <a:xfrm>
            <a:off x="1253625" y="2934925"/>
            <a:ext cx="22098000" cy="10324800"/>
          </a:xfrm>
          <a:prstGeom prst="rect">
            <a:avLst/>
          </a:prstGeom>
          <a:noFill/>
          <a:ln>
            <a:noFill/>
          </a:ln>
        </p:spPr>
        <p:txBody>
          <a:bodyPr spcFirstLastPara="1" wrap="square" lIns="91425" tIns="91425" rIns="91425" bIns="91425" anchor="t" anchorCtr="0">
            <a:noAutofit/>
          </a:bodyPr>
          <a:lstStyle/>
          <a:p>
            <a:pPr marL="457200" lvl="0" indent="-546100" algn="l" rtl="0">
              <a:spcBef>
                <a:spcPts val="0"/>
              </a:spcBef>
              <a:spcAft>
                <a:spcPts val="0"/>
              </a:spcAft>
              <a:buClr>
                <a:srgbClr val="333333"/>
              </a:buClr>
              <a:buSzPts val="5000"/>
              <a:buFont typeface="Josefin Sans"/>
              <a:buChar char="●"/>
            </a:pPr>
            <a:r>
              <a:rPr lang="en-US" sz="5000">
                <a:solidFill>
                  <a:srgbClr val="333333"/>
                </a:solidFill>
                <a:highlight>
                  <a:srgbClr val="FFFFFF"/>
                </a:highlight>
                <a:latin typeface="Josefin Sans"/>
                <a:ea typeface="Josefin Sans"/>
                <a:cs typeface="Josefin Sans"/>
                <a:sym typeface="Josefin Sans"/>
              </a:rPr>
              <a:t>House Bill 873 (Greenhalgh) requires a school resource officer (SRO) to serve on the threat assessment team for only those schools employing an SRO.</a:t>
            </a:r>
            <a:endParaRPr sz="5000">
              <a:solidFill>
                <a:srgbClr val="333333"/>
              </a:solidFill>
              <a:highlight>
                <a:srgbClr val="FFFFFF"/>
              </a:highlight>
              <a:latin typeface="Josefin Sans"/>
              <a:ea typeface="Josefin Sans"/>
              <a:cs typeface="Josefin Sans"/>
              <a:sym typeface="Josefin Sans"/>
            </a:endParaRPr>
          </a:p>
          <a:p>
            <a:pPr marL="914400" lvl="1" indent="-546100" algn="l" rtl="0">
              <a:spcBef>
                <a:spcPts val="0"/>
              </a:spcBef>
              <a:spcAft>
                <a:spcPts val="0"/>
              </a:spcAft>
              <a:buClr>
                <a:srgbClr val="333333"/>
              </a:buClr>
              <a:buSzPts val="5000"/>
              <a:buFont typeface="Josefin Sans"/>
              <a:buChar char="○"/>
            </a:pPr>
            <a:r>
              <a:rPr lang="en-US" sz="5000">
                <a:solidFill>
                  <a:srgbClr val="333333"/>
                </a:solidFill>
                <a:highlight>
                  <a:srgbClr val="FFFFFF"/>
                </a:highlight>
                <a:latin typeface="Josefin Sans"/>
                <a:ea typeface="Josefin Sans"/>
                <a:cs typeface="Josefin Sans"/>
                <a:sym typeface="Josefin Sans"/>
              </a:rPr>
              <a:t>HB873 further requires local law-enforcement to assign a trained officer to serve as a school safety liaison in those schools where there is no SRO.</a:t>
            </a:r>
            <a:endParaRPr sz="5000">
              <a:solidFill>
                <a:srgbClr val="333333"/>
              </a:solidFill>
              <a:highlight>
                <a:srgbClr val="FFFFFF"/>
              </a:highlight>
              <a:latin typeface="Josefin Sans"/>
              <a:ea typeface="Josefin Sans"/>
              <a:cs typeface="Josefin Sans"/>
              <a:sym typeface="Josefin Sans"/>
            </a:endParaRPr>
          </a:p>
          <a:p>
            <a:pPr marL="0" lvl="0" indent="0" algn="l" rtl="0">
              <a:spcBef>
                <a:spcPts val="0"/>
              </a:spcBef>
              <a:spcAft>
                <a:spcPts val="0"/>
              </a:spcAft>
              <a:buNone/>
            </a:pPr>
            <a:endParaRPr sz="5000">
              <a:solidFill>
                <a:srgbClr val="333333"/>
              </a:solidFill>
              <a:highlight>
                <a:srgbClr val="FFFFFF"/>
              </a:highlight>
              <a:latin typeface="Josefin Sans"/>
              <a:ea typeface="Josefin Sans"/>
              <a:cs typeface="Josefin Sans"/>
              <a:sym typeface="Josefin Sans"/>
            </a:endParaRPr>
          </a:p>
          <a:p>
            <a:pPr marL="457200" lvl="0" indent="-546100" algn="l" rtl="0">
              <a:spcBef>
                <a:spcPts val="0"/>
              </a:spcBef>
              <a:spcAft>
                <a:spcPts val="0"/>
              </a:spcAft>
              <a:buClr>
                <a:srgbClr val="333333"/>
              </a:buClr>
              <a:buSzPts val="5000"/>
              <a:buFont typeface="Josefin Sans"/>
              <a:buChar char="●"/>
            </a:pPr>
            <a:r>
              <a:rPr lang="en-US" sz="5000">
                <a:solidFill>
                  <a:srgbClr val="333333"/>
                </a:solidFill>
                <a:highlight>
                  <a:srgbClr val="FFFFFF"/>
                </a:highlight>
                <a:latin typeface="Josefin Sans"/>
                <a:ea typeface="Josefin Sans"/>
                <a:cs typeface="Josefin Sans"/>
                <a:sym typeface="Josefin Sans"/>
              </a:rPr>
              <a:t>House Bill 1129 (Taylor) and Senate Bill 600 (Pillion) requires schools to fully collaborate with the chief law-enforcement officer of the locality or his designee when conducting required school safety audits.</a:t>
            </a:r>
            <a:endParaRPr sz="4000">
              <a:solidFill>
                <a:srgbClr val="333333"/>
              </a:solidFill>
              <a:highlight>
                <a:srgbClr val="FFFFFF"/>
              </a:highlight>
              <a:latin typeface="Josefin Sans"/>
              <a:ea typeface="Josefin Sans"/>
              <a:cs typeface="Josefin Sans"/>
              <a:sym typeface="Josefin Sans"/>
            </a:endParaRPr>
          </a:p>
        </p:txBody>
      </p:sp>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TotalTime>
  <Words>1924</Words>
  <Application>Microsoft Office PowerPoint</Application>
  <PresentationFormat>Custom</PresentationFormat>
  <Paragraphs>121</Paragraphs>
  <Slides>19</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Abel</vt:lpstr>
      <vt:lpstr>Times New Roman</vt:lpstr>
      <vt:lpstr>Montserrat</vt:lpstr>
      <vt:lpstr>Trebuchet MS</vt:lpstr>
      <vt:lpstr>Helvetica Neue</vt:lpstr>
      <vt:lpstr>Cardo</vt:lpstr>
      <vt:lpstr>Helvetica Neue Light</vt:lpstr>
      <vt:lpstr>Josefin Sans</vt:lpstr>
      <vt:lpstr>Arial</vt:lpstr>
      <vt:lpstr>21_BasicWhite</vt:lpstr>
      <vt:lpstr>20_BasicBlack</vt:lpstr>
      <vt:lpstr>20_BasicBlack</vt:lpstr>
      <vt:lpstr>RECAPPING THE 2022 GENERAL ASSEMBLY SESSION</vt:lpstr>
      <vt:lpstr>SESSION STATS</vt:lpstr>
      <vt:lpstr>GOVERNOR’S  LEGISLATIVE AGENDA</vt:lpstr>
      <vt:lpstr>INNOVATIVE SCHOOLS</vt:lpstr>
      <vt:lpstr>GOALS OF PUBLIC  EDUCATION</vt:lpstr>
      <vt:lpstr>PARENT ENGAGEMENT</vt:lpstr>
      <vt:lpstr>IN-PERSON LEARNING </vt:lpstr>
      <vt:lpstr>LITERACY</vt:lpstr>
      <vt:lpstr>SCHOOL SAFETY</vt:lpstr>
      <vt:lpstr>OTHER NOTABLE  LEGISLATION</vt:lpstr>
      <vt:lpstr>STAFFING REQUIREMENTS</vt:lpstr>
      <vt:lpstr>ASSESSMENTS</vt:lpstr>
      <vt:lpstr>BOARD OF EDUCATION</vt:lpstr>
      <vt:lpstr>EARLY CHILDHOOD</vt:lpstr>
      <vt:lpstr>SPECIAL EDUCATION</vt:lpstr>
      <vt:lpstr>SB 1303  Growth Assessments   </vt:lpstr>
      <vt:lpstr>SCHOOL CONSTRUCTION</vt:lpstr>
      <vt:lpstr>APPROPRIATION ACT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RECAPPING THE 2022 GENERAL ASSEMBLY SESSION</dc:title>
  <dc:creator>Webb, Emily (DOE)</dc:creator>
  <cp:lastModifiedBy>VITA Program</cp:lastModifiedBy>
  <cp:revision>2</cp:revision>
  <dcterms:modified xsi:type="dcterms:W3CDTF">2022-03-08T20:09:18Z</dcterms:modified>
</cp:coreProperties>
</file>