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6" r:id="rId2"/>
    <p:sldMasterId id="2147483688" r:id="rId3"/>
  </p:sldMasterIdLst>
  <p:notesMasterIdLst>
    <p:notesMasterId r:id="rId44"/>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Lst>
  <p:sldSz cx="12192000" cy="6858000"/>
  <p:notesSz cx="6858000" cy="9144000"/>
  <p:embeddedFontLst>
    <p:embeddedFont>
      <p:font typeface="Trebuchet MS" panose="020B0603020202020204" pitchFamily="34" charset="0"/>
      <p:regular r:id="rId45"/>
      <p:bold r:id="rId46"/>
      <p:italic r:id="rId47"/>
      <p:boldItalic r:id="rId48"/>
    </p:embeddedFont>
    <p:embeddedFont>
      <p:font typeface="Helvetica Neue" panose="020B0604020202020204" charset="0"/>
      <p:regular r:id="rId49"/>
      <p:bold r:id="rId50"/>
      <p:italic r:id="rId51"/>
      <p:boldItalic r:id="rId52"/>
    </p:embeddedFont>
    <p:embeddedFont>
      <p:font typeface="Calibri" panose="020F0502020204030204" pitchFamily="34" charset="0"/>
      <p:regular r:id="rId53"/>
      <p:bold r:id="rId54"/>
      <p:italic r:id="rId55"/>
      <p:boldItalic r:id="rId56"/>
    </p:embeddedFont>
    <p:embeddedFont>
      <p:font typeface="Proxima Nova" panose="020B0604020202020204" charset="0"/>
      <p:regular r:id="rId57"/>
      <p:bold r:id="rId58"/>
      <p:italic r:id="rId59"/>
      <p:boldItalic r:id="rId60"/>
    </p:embeddedFont>
    <p:embeddedFont>
      <p:font typeface="Open Sans Light" panose="020B0604020202020204" charset="0"/>
      <p:regular r:id="rId61"/>
      <p:bold r:id="rId62"/>
      <p:italic r:id="rId63"/>
      <p:boldItalic r:id="rId64"/>
    </p:embeddedFont>
    <p:embeddedFont>
      <p:font typeface="Roboto" panose="020B0604020202020204" charset="0"/>
      <p:regular r:id="rId65"/>
      <p:bold r:id="rId66"/>
      <p:italic r:id="rId67"/>
      <p:boldItalic r:id="rId6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9" roundtripDataSignature="AMtx7mjwuQisOHW7vJ0uY6Ql/b59DuoiS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D71D35B-D355-489B-AD8A-19C0AD2B02F1}">
  <a:tblStyle styleId="{8D71D35B-D355-489B-AD8A-19C0AD2B02F1}"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3775A217-49D8-46D0-9A0F-08FC46C1C959}"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0" y="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font" Target="fonts/font3.fntdata"/><Relationship Id="rId63" Type="http://schemas.openxmlformats.org/officeDocument/2006/relationships/font" Target="fonts/font19.fntdata"/><Relationship Id="rId68" Type="http://schemas.openxmlformats.org/officeDocument/2006/relationships/font" Target="fonts/font24.fntdata"/><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66" Type="http://schemas.openxmlformats.org/officeDocument/2006/relationships/font" Target="fonts/font22.fntdata"/><Relationship Id="rId5" Type="http://schemas.openxmlformats.org/officeDocument/2006/relationships/slide" Target="slides/slide2.xml"/><Relationship Id="rId61" Type="http://schemas.openxmlformats.org/officeDocument/2006/relationships/font" Target="fonts/font17.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font" Target="fonts/font20.fntdata"/><Relationship Id="rId69" Type="http://customschemas.google.com/relationships/presentationmetadata" Target="metadata"/><Relationship Id="rId8" Type="http://schemas.openxmlformats.org/officeDocument/2006/relationships/slide" Target="slides/slide5.xml"/><Relationship Id="rId51" Type="http://schemas.openxmlformats.org/officeDocument/2006/relationships/font" Target="fonts/font7.fntdata"/><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2.fntdata"/><Relationship Id="rId59" Type="http://schemas.openxmlformats.org/officeDocument/2006/relationships/font" Target="fonts/font15.fntdata"/><Relationship Id="rId67" Type="http://schemas.openxmlformats.org/officeDocument/2006/relationships/font" Target="fonts/font23.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10.fntdata"/><Relationship Id="rId62" Type="http://schemas.openxmlformats.org/officeDocument/2006/relationships/font" Target="fonts/font18.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font" Target="fonts/font16.fntdata"/><Relationship Id="rId65" Type="http://schemas.openxmlformats.org/officeDocument/2006/relationships/font" Target="fonts/font21.fntdata"/><Relationship Id="rId73"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font" Target="fonts/font6.fntdata"/><Relationship Id="rId55" Type="http://schemas.openxmlformats.org/officeDocument/2006/relationships/font" Target="fonts/font11.fntdata"/><Relationship Id="rId7" Type="http://schemas.openxmlformats.org/officeDocument/2006/relationships/slide" Target="slides/slide4.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r>
              <a:rPr lang="en-US"/>
              <a:t>JENNA</a:t>
            </a:r>
            <a:endParaRPr/>
          </a:p>
        </p:txBody>
      </p:sp>
      <p:sp>
        <p:nvSpPr>
          <p:cNvPr id="415" name="Google Shape;41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120965acef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120965acef6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6" name="Google Shape;486;g120965acef6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120965acef6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120965acef6_0_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6" name="Google Shape;496;g120965acef6_0_2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120965acef6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120965acef6_0_4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4" name="Google Shape;504;g120965acef6_0_4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2" name="Google Shape;51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8" name="Google Shape;51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120b24f0e52_1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1" name="Google Shape;551;g120b24f0e52_1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f3bceae2f5_0_1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8" name="Google Shape;558;gf3bceae2f5_0_12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6" name="Google Shape;56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7" name="Google Shape;56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7" name="Google Shape;57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State-funded PreK: Johnson et al 2016; Cash et al 2019; Carr et al 2019; Vitiello et al 2018; Mashburn et al 2008; Burchinal et al 2012; Downer et al 2011    </a:t>
            </a:r>
            <a:endParaRPr/>
          </a:p>
          <a:p>
            <a:pPr marL="0" lvl="0" indent="0" algn="l" rtl="0">
              <a:spcBef>
                <a:spcPts val="0"/>
              </a:spcBef>
              <a:spcAft>
                <a:spcPts val="0"/>
              </a:spcAft>
              <a:buNone/>
            </a:pPr>
            <a:r>
              <a:rPr lang="en-US"/>
              <a:t>Head Start: Hindman &amp; Wasik 2013; Vitiello et al 2018; Aikens et al 2015 (Early Head Start); </a:t>
            </a:r>
            <a:r>
              <a:rPr lang="en-US" b="0"/>
              <a:t>Hamre et al 2014</a:t>
            </a:r>
            <a:r>
              <a:rPr lang="en-US"/>
              <a:t>; Moiduddin et al 2012   </a:t>
            </a:r>
            <a:endParaRPr/>
          </a:p>
          <a:p>
            <a:pPr marL="0" lvl="0" indent="0" algn="l" rtl="0">
              <a:spcBef>
                <a:spcPts val="0"/>
              </a:spcBef>
              <a:spcAft>
                <a:spcPts val="0"/>
              </a:spcAft>
              <a:buNone/>
            </a:pPr>
            <a:r>
              <a:rPr lang="en-US" b="0"/>
              <a:t>Child-care</a:t>
            </a:r>
            <a:r>
              <a:rPr lang="en-US"/>
              <a:t>: Vitiello et al 2018; Hatfield et al 2013; Ruzek et al, 2014   </a:t>
            </a:r>
            <a:endParaRPr/>
          </a:p>
          <a:p>
            <a:pPr marL="0" lvl="0" indent="0" algn="l" rtl="0">
              <a:spcBef>
                <a:spcPts val="0"/>
              </a:spcBef>
              <a:spcAft>
                <a:spcPts val="0"/>
              </a:spcAft>
              <a:buNone/>
            </a:pPr>
            <a:r>
              <a:rPr lang="en-US"/>
              <a:t>Family day homes: Clarke-Stewart et al 2002; Bassok et al 2016 </a:t>
            </a:r>
            <a:endParaRPr/>
          </a:p>
          <a:p>
            <a:pPr marL="0" lvl="0" indent="0" algn="l" rtl="0">
              <a:spcBef>
                <a:spcPts val="0"/>
              </a:spcBef>
              <a:spcAft>
                <a:spcPts val="0"/>
              </a:spcAft>
              <a:buNone/>
            </a:pPr>
            <a:r>
              <a:rPr lang="en-US" b="0"/>
              <a:t>Infant/Toddlers: </a:t>
            </a:r>
            <a:r>
              <a:rPr lang="en-US"/>
              <a:t>Ruzek et al, 2014 </a:t>
            </a:r>
            <a:endParaRPr/>
          </a:p>
          <a:p>
            <a:pPr marL="0" lvl="0" indent="0" algn="l" rtl="0">
              <a:spcBef>
                <a:spcPts val="0"/>
              </a:spcBef>
              <a:spcAft>
                <a:spcPts val="0"/>
              </a:spcAft>
              <a:buNone/>
            </a:pPr>
            <a:r>
              <a:rPr lang="en-US" b="0"/>
              <a:t>Rural settings</a:t>
            </a:r>
            <a:r>
              <a:rPr lang="en-US"/>
              <a:t>: Justice et al 2017 </a:t>
            </a:r>
            <a:endParaRPr/>
          </a:p>
          <a:p>
            <a:pPr marL="0" lvl="0" indent="0" algn="l" rtl="0">
              <a:spcBef>
                <a:spcPts val="0"/>
              </a:spcBef>
              <a:spcAft>
                <a:spcPts val="0"/>
              </a:spcAft>
              <a:buNone/>
            </a:pPr>
            <a:r>
              <a:rPr lang="en-US"/>
              <a:t>Measured through statewide QRIS system: Markowitz et al 2020; Sabol et al 2013; Vitiello et al 2018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578" name="Google Shape;57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9" name="Google Shape;58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NAEYC -- Developmentally Appropriate Practice Position Statement (adopted April 2020) </a:t>
            </a:r>
            <a:endParaRPr/>
          </a:p>
          <a:p>
            <a:pPr marL="0" marR="0" lvl="0" indent="0" algn="l" rtl="0">
              <a:lnSpc>
                <a:spcPct val="100000"/>
              </a:lnSpc>
              <a:spcBef>
                <a:spcPts val="0"/>
              </a:spcBef>
              <a:spcAft>
                <a:spcPts val="0"/>
              </a:spcAft>
              <a:buClr>
                <a:schemeClr val="dk1"/>
              </a:buClr>
              <a:buSzPts val="1200"/>
              <a:buFont typeface="Calibri"/>
              <a:buNone/>
            </a:pPr>
            <a:r>
              <a:rPr lang="en-US"/>
              <a:t>https://www.naeyc.org/sites/default/files/globally-shared/downloads/PDFs/resources/position-statements/dap-statement_0.pdf </a:t>
            </a:r>
            <a:endParaRPr/>
          </a:p>
        </p:txBody>
      </p:sp>
      <p:sp>
        <p:nvSpPr>
          <p:cNvPr id="590" name="Google Shape;59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0" name="Google Shape;60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1" name="Google Shape;60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gf3bceae2f5_0_24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0" name="Google Shape;610;gf3bceae2f5_0_24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f3bceae2f5_0_1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6" name="Google Shape;616;gf3bceae2f5_0_130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20:notes"/>
          <p:cNvSpPr>
            <a:spLocks noGrp="1" noRot="1" noChangeAspect="1"/>
          </p:cNvSpPr>
          <p:nvPr>
            <p:ph type="sldImg" idx="2"/>
          </p:nvPr>
        </p:nvSpPr>
        <p:spPr>
          <a:xfrm>
            <a:off x="744538" y="136525"/>
            <a:ext cx="5368925" cy="30210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9" name="Google Shape;629;p20:notes"/>
          <p:cNvSpPr txBox="1">
            <a:spLocks noGrp="1"/>
          </p:cNvSpPr>
          <p:nvPr>
            <p:ph type="body" idx="1"/>
          </p:nvPr>
        </p:nvSpPr>
        <p:spPr>
          <a:xfrm>
            <a:off x="0" y="3278280"/>
            <a:ext cx="6858000" cy="5715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630" name="Google Shape;630;p2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f3bceae2f5_0_1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8" name="Google Shape;638;gf3bceae2f5_0_13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f3bceae2f5_0_2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8" name="Google Shape;658;gf3bceae2f5_0_20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f3bceae2f5_0_2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f3bceae2f5_0_20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gf3bceae2f5_0_20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3" name="Google Shape;673;gf3bceae2f5_0_20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1050">
              <a:solidFill>
                <a:srgbClr val="3C4043"/>
              </a:solidFill>
              <a:highlight>
                <a:srgbClr val="FFFFFF"/>
              </a:highlight>
              <a:latin typeface="Roboto"/>
              <a:ea typeface="Roboto"/>
              <a:cs typeface="Roboto"/>
              <a:sym typeface="Roboto"/>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gf3bceae2f5_0_20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1" name="Google Shape;681;gf3bceae2f5_0_204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2" name="Google Shape;682;gf3bceae2f5_0_204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gf3bceae2f5_0_20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7" name="Google Shape;697;gf3bceae2f5_0_206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11ab0461f5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11ab0461f51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9" name="Google Shape;429;g11ab0461f51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f3bceae2f5_0_20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6" name="Google Shape;706;gf3bceae2f5_0_206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f3bceae2f5_0_20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3" name="Google Shape;713;gf3bceae2f5_0_20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a:p>
        </p:txBody>
      </p:sp>
      <p:sp>
        <p:nvSpPr>
          <p:cNvPr id="714" name="Google Shape;714;gf3bceae2f5_0_207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gf3bceae2f5_0_20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gf3bceae2f5_0_208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f3bceae2f5_0_20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4" name="Google Shape;734;gf3bceae2f5_0_209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sz="1300">
              <a:latin typeface="Trebuchet MS"/>
              <a:ea typeface="Trebuchet MS"/>
              <a:cs typeface="Trebuchet MS"/>
              <a:sym typeface="Trebuchet MS"/>
            </a:endParaRPr>
          </a:p>
        </p:txBody>
      </p:sp>
      <p:sp>
        <p:nvSpPr>
          <p:cNvPr id="735" name="Google Shape;735;gf3bceae2f5_0_209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gf3bceae2f5_0_2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5" name="Google Shape;745;gf3bceae2f5_0_210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sz="1300">
              <a:latin typeface="Trebuchet MS"/>
              <a:ea typeface="Trebuchet MS"/>
              <a:cs typeface="Trebuchet MS"/>
              <a:sym typeface="Trebuchet MS"/>
            </a:endParaRPr>
          </a:p>
        </p:txBody>
      </p:sp>
      <p:sp>
        <p:nvSpPr>
          <p:cNvPr id="746" name="Google Shape;746;gf3bceae2f5_0_210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gf3bceae2f5_0_13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4" name="Google Shape;754;gf3bceae2f5_0_13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5" name="Google Shape;755;gf3bceae2f5_0_133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gf3bceae2f5_0_2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3" name="Google Shape;763;gf3bceae2f5_0_21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gf3bceae2f5_0_2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8" name="Google Shape;778;gf3bceae2f5_0_21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gf3bceae2f5_0_2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 name="Google Shape;790;gf3bceae2f5_0_21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gf3bceae2f5_0_21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7" name="Google Shape;797;gf3bceae2f5_0_2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f3bceae2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5" name="Google Shape;435;gf3bceae2f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f3bceae2f5_0_24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 name="Google Shape;805;gf3bceae2f5_0_24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6" name="Google Shape;806;gf3bceae2f5_0_24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40</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f3bceae2f5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1" name="Google Shape;441;gf3bceae2f5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2" name="Google Shape;442;gf3bceae2f5_0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f3bceae2f5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1" name="Google Shape;451;gf3bceae2f5_0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2" name="Google Shape;452;gf3bceae2f5_0_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11ab0461f51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11ab0461f51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1" name="Google Shape;461;g11ab0461f51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120965acef6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120965acef6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https://www.firstthingsfirst.org/early-childhood-matters/early-literacy/</a:t>
            </a:r>
            <a:endParaRPr/>
          </a:p>
          <a:p>
            <a:pPr marL="0" lvl="0" indent="0" algn="l" rtl="0">
              <a:spcBef>
                <a:spcPts val="0"/>
              </a:spcBef>
              <a:spcAft>
                <a:spcPts val="0"/>
              </a:spcAft>
              <a:buNone/>
            </a:pPr>
            <a:endParaRPr/>
          </a:p>
        </p:txBody>
      </p:sp>
      <p:sp>
        <p:nvSpPr>
          <p:cNvPr id="469" name="Google Shape;469;g120965acef6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20965acef6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20965acef6_0_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8" name="Google Shape;478;g120965acef6_0_3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lain Title Page" type="title">
  <p:cSld name="TITLE">
    <p:spTree>
      <p:nvGrpSpPr>
        <p:cNvPr id="1" name="Shape 16"/>
        <p:cNvGrpSpPr/>
        <p:nvPr/>
      </p:nvGrpSpPr>
      <p:grpSpPr>
        <a:xfrm>
          <a:off x="0" y="0"/>
          <a:ext cx="0" cy="0"/>
          <a:chOff x="0" y="0"/>
          <a:chExt cx="0" cy="0"/>
        </a:xfrm>
      </p:grpSpPr>
      <p:sp>
        <p:nvSpPr>
          <p:cNvPr id="17" name="Google Shape;17;p22"/>
          <p:cNvSpPr txBox="1">
            <a:spLocks noGrp="1"/>
          </p:cNvSpPr>
          <p:nvPr>
            <p:ph type="ctrTitle"/>
          </p:nvPr>
        </p:nvSpPr>
        <p:spPr>
          <a:xfrm>
            <a:off x="1524000" y="1122363"/>
            <a:ext cx="9144000" cy="23876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2"/>
              </a:buClr>
              <a:buSzPts val="4500"/>
              <a:buFont typeface="Trebuchet MS"/>
              <a:buNone/>
              <a:defRPr sz="60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 name="Google Shape;18;p22"/>
          <p:cNvSpPr txBox="1">
            <a:spLocks noGrp="1"/>
          </p:cNvSpPr>
          <p:nvPr>
            <p:ph type="subTitle" idx="1"/>
          </p:nvPr>
        </p:nvSpPr>
        <p:spPr>
          <a:xfrm>
            <a:off x="1524000" y="3602037"/>
            <a:ext cx="9144000" cy="16556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1067"/>
              </a:spcBef>
              <a:spcAft>
                <a:spcPts val="0"/>
              </a:spcAft>
              <a:buClr>
                <a:schemeClr val="dk1"/>
              </a:buClr>
              <a:buSzPts val="1800"/>
              <a:buNone/>
              <a:defRPr sz="2400"/>
            </a:lvl1pPr>
            <a:lvl2pPr lvl="1" algn="ctr">
              <a:lnSpc>
                <a:spcPct val="90000"/>
              </a:lnSpc>
              <a:spcBef>
                <a:spcPts val="533"/>
              </a:spcBef>
              <a:spcAft>
                <a:spcPts val="0"/>
              </a:spcAft>
              <a:buClr>
                <a:srgbClr val="C22536"/>
              </a:buClr>
              <a:buSzPts val="1500"/>
              <a:buNone/>
              <a:defRPr sz="2000"/>
            </a:lvl2pPr>
            <a:lvl3pPr lvl="2" algn="ctr">
              <a:lnSpc>
                <a:spcPct val="90000"/>
              </a:lnSpc>
              <a:spcBef>
                <a:spcPts val="533"/>
              </a:spcBef>
              <a:spcAft>
                <a:spcPts val="0"/>
              </a:spcAft>
              <a:buClr>
                <a:schemeClr val="dk1"/>
              </a:buClr>
              <a:buSzPts val="1400"/>
              <a:buNone/>
              <a:defRPr sz="1867"/>
            </a:lvl3pPr>
            <a:lvl4pPr lvl="3" algn="ctr">
              <a:lnSpc>
                <a:spcPct val="90000"/>
              </a:lnSpc>
              <a:spcBef>
                <a:spcPts val="533"/>
              </a:spcBef>
              <a:spcAft>
                <a:spcPts val="0"/>
              </a:spcAft>
              <a:buClr>
                <a:srgbClr val="901A28"/>
              </a:buClr>
              <a:buSzPts val="1200"/>
              <a:buNone/>
              <a:defRPr sz="1600"/>
            </a:lvl4pPr>
            <a:lvl5pPr lvl="4" algn="ctr">
              <a:lnSpc>
                <a:spcPct val="90000"/>
              </a:lnSpc>
              <a:spcBef>
                <a:spcPts val="533"/>
              </a:spcBef>
              <a:spcAft>
                <a:spcPts val="0"/>
              </a:spcAft>
              <a:buClr>
                <a:srgbClr val="525252"/>
              </a:buClr>
              <a:buSzPts val="1200"/>
              <a:buNone/>
              <a:defRPr sz="1600"/>
            </a:lvl5pPr>
            <a:lvl6pPr lvl="5" algn="ctr">
              <a:lnSpc>
                <a:spcPct val="90000"/>
              </a:lnSpc>
              <a:spcBef>
                <a:spcPts val="533"/>
              </a:spcBef>
              <a:spcAft>
                <a:spcPts val="0"/>
              </a:spcAft>
              <a:buClr>
                <a:schemeClr val="dk1"/>
              </a:buClr>
              <a:buSzPts val="1200"/>
              <a:buNone/>
              <a:defRPr sz="1600"/>
            </a:lvl6pPr>
            <a:lvl7pPr lvl="6" algn="ctr">
              <a:lnSpc>
                <a:spcPct val="90000"/>
              </a:lnSpc>
              <a:spcBef>
                <a:spcPts val="533"/>
              </a:spcBef>
              <a:spcAft>
                <a:spcPts val="0"/>
              </a:spcAft>
              <a:buClr>
                <a:schemeClr val="dk1"/>
              </a:buClr>
              <a:buSzPts val="1200"/>
              <a:buNone/>
              <a:defRPr sz="1600"/>
            </a:lvl7pPr>
            <a:lvl8pPr lvl="7" algn="ctr">
              <a:lnSpc>
                <a:spcPct val="90000"/>
              </a:lnSpc>
              <a:spcBef>
                <a:spcPts val="533"/>
              </a:spcBef>
              <a:spcAft>
                <a:spcPts val="0"/>
              </a:spcAft>
              <a:buClr>
                <a:schemeClr val="dk1"/>
              </a:buClr>
              <a:buSzPts val="1200"/>
              <a:buNone/>
              <a:defRPr sz="1600"/>
            </a:lvl8pPr>
            <a:lvl9pPr lvl="8" algn="ctr">
              <a:lnSpc>
                <a:spcPct val="90000"/>
              </a:lnSpc>
              <a:spcBef>
                <a:spcPts val="533"/>
              </a:spcBef>
              <a:spcAft>
                <a:spcPts val="0"/>
              </a:spcAft>
              <a:buClr>
                <a:schemeClr val="dk1"/>
              </a:buClr>
              <a:buSzPts val="1200"/>
              <a:buNone/>
              <a:defRPr sz="1600"/>
            </a:lvl9pPr>
          </a:lstStyle>
          <a:p>
            <a:endParaRPr/>
          </a:p>
        </p:txBody>
      </p:sp>
      <p:sp>
        <p:nvSpPr>
          <p:cNvPr id="19" name="Google Shape;19;p22"/>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Clr>
                <a:srgbClr val="888988"/>
              </a:buClr>
              <a:buSzPts val="1100"/>
              <a:buFont typeface="Trebuchet MS"/>
              <a:buNone/>
              <a:defRPr/>
            </a:lvl1pPr>
            <a:lvl2pPr lvl="1" algn="l">
              <a:spcBef>
                <a:spcPts val="0"/>
              </a:spcBef>
              <a:spcAft>
                <a:spcPts val="0"/>
              </a:spcAft>
              <a:buClr>
                <a:schemeClr val="dk1"/>
              </a:buClr>
              <a:buSzPts val="1100"/>
              <a:buFont typeface="Trebuchet MS"/>
              <a:buNone/>
              <a:defRPr/>
            </a:lvl2pPr>
            <a:lvl3pPr lvl="2" algn="l">
              <a:spcBef>
                <a:spcPts val="0"/>
              </a:spcBef>
              <a:spcAft>
                <a:spcPts val="0"/>
              </a:spcAft>
              <a:buClr>
                <a:schemeClr val="dk1"/>
              </a:buClr>
              <a:buSzPts val="1100"/>
              <a:buFont typeface="Trebuchet MS"/>
              <a:buNone/>
              <a:defRPr/>
            </a:lvl3pPr>
            <a:lvl4pPr lvl="3" algn="l">
              <a:spcBef>
                <a:spcPts val="0"/>
              </a:spcBef>
              <a:spcAft>
                <a:spcPts val="0"/>
              </a:spcAft>
              <a:buClr>
                <a:schemeClr val="dk1"/>
              </a:buClr>
              <a:buSzPts val="1100"/>
              <a:buFont typeface="Trebuchet MS"/>
              <a:buNone/>
              <a:defRPr/>
            </a:lvl4pPr>
            <a:lvl5pPr lvl="4" algn="l">
              <a:spcBef>
                <a:spcPts val="0"/>
              </a:spcBef>
              <a:spcAft>
                <a:spcPts val="0"/>
              </a:spcAft>
              <a:buClr>
                <a:schemeClr val="dk1"/>
              </a:buClr>
              <a:buSzPts val="1100"/>
              <a:buFont typeface="Trebuchet MS"/>
              <a:buNone/>
              <a:defRPr/>
            </a:lvl5pPr>
            <a:lvl6pPr lvl="5" algn="l">
              <a:spcBef>
                <a:spcPts val="0"/>
              </a:spcBef>
              <a:spcAft>
                <a:spcPts val="0"/>
              </a:spcAft>
              <a:buClr>
                <a:schemeClr val="dk1"/>
              </a:buClr>
              <a:buSzPts val="1100"/>
              <a:buFont typeface="Trebuchet MS"/>
              <a:buNone/>
              <a:defRPr/>
            </a:lvl6pPr>
            <a:lvl7pPr lvl="6" algn="l">
              <a:spcBef>
                <a:spcPts val="0"/>
              </a:spcBef>
              <a:spcAft>
                <a:spcPts val="0"/>
              </a:spcAft>
              <a:buClr>
                <a:schemeClr val="dk1"/>
              </a:buClr>
              <a:buSzPts val="1100"/>
              <a:buFont typeface="Trebuchet MS"/>
              <a:buNone/>
              <a:defRPr/>
            </a:lvl7pPr>
            <a:lvl8pPr lvl="7" algn="l">
              <a:spcBef>
                <a:spcPts val="0"/>
              </a:spcBef>
              <a:spcAft>
                <a:spcPts val="0"/>
              </a:spcAft>
              <a:buClr>
                <a:schemeClr val="dk1"/>
              </a:buClr>
              <a:buSzPts val="1100"/>
              <a:buFont typeface="Trebuchet MS"/>
              <a:buNone/>
              <a:defRPr/>
            </a:lvl8pPr>
            <a:lvl9pPr lvl="8" algn="l">
              <a:spcBef>
                <a:spcPts val="0"/>
              </a:spcBef>
              <a:spcAft>
                <a:spcPts val="0"/>
              </a:spcAft>
              <a:buClr>
                <a:schemeClr val="dk1"/>
              </a:buClr>
              <a:buSzPts val="1100"/>
              <a:buFont typeface="Trebuchet MS"/>
              <a:buNone/>
              <a:defRPr/>
            </a:lvl9pPr>
          </a:lstStyle>
          <a:p>
            <a:endParaRPr/>
          </a:p>
        </p:txBody>
      </p:sp>
      <p:sp>
        <p:nvSpPr>
          <p:cNvPr id="20" name="Google Shape;20;p22"/>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Clr>
                <a:srgbClr val="888988"/>
              </a:buClr>
              <a:buSzPts val="1100"/>
              <a:buFont typeface="Trebuchet MS"/>
              <a:buNone/>
              <a:defRPr/>
            </a:lvl1pPr>
            <a:lvl2pPr lvl="1" algn="l">
              <a:spcBef>
                <a:spcPts val="0"/>
              </a:spcBef>
              <a:spcAft>
                <a:spcPts val="0"/>
              </a:spcAft>
              <a:buClr>
                <a:schemeClr val="dk1"/>
              </a:buClr>
              <a:buSzPts val="1100"/>
              <a:buFont typeface="Trebuchet MS"/>
              <a:buNone/>
              <a:defRPr/>
            </a:lvl2pPr>
            <a:lvl3pPr lvl="2" algn="l">
              <a:spcBef>
                <a:spcPts val="0"/>
              </a:spcBef>
              <a:spcAft>
                <a:spcPts val="0"/>
              </a:spcAft>
              <a:buClr>
                <a:schemeClr val="dk1"/>
              </a:buClr>
              <a:buSzPts val="1100"/>
              <a:buFont typeface="Trebuchet MS"/>
              <a:buNone/>
              <a:defRPr/>
            </a:lvl3pPr>
            <a:lvl4pPr lvl="3" algn="l">
              <a:spcBef>
                <a:spcPts val="0"/>
              </a:spcBef>
              <a:spcAft>
                <a:spcPts val="0"/>
              </a:spcAft>
              <a:buClr>
                <a:schemeClr val="dk1"/>
              </a:buClr>
              <a:buSzPts val="1100"/>
              <a:buFont typeface="Trebuchet MS"/>
              <a:buNone/>
              <a:defRPr/>
            </a:lvl4pPr>
            <a:lvl5pPr lvl="4" algn="l">
              <a:spcBef>
                <a:spcPts val="0"/>
              </a:spcBef>
              <a:spcAft>
                <a:spcPts val="0"/>
              </a:spcAft>
              <a:buClr>
                <a:schemeClr val="dk1"/>
              </a:buClr>
              <a:buSzPts val="1100"/>
              <a:buFont typeface="Trebuchet MS"/>
              <a:buNone/>
              <a:defRPr/>
            </a:lvl5pPr>
            <a:lvl6pPr lvl="5" algn="l">
              <a:spcBef>
                <a:spcPts val="0"/>
              </a:spcBef>
              <a:spcAft>
                <a:spcPts val="0"/>
              </a:spcAft>
              <a:buClr>
                <a:schemeClr val="dk1"/>
              </a:buClr>
              <a:buSzPts val="1100"/>
              <a:buFont typeface="Trebuchet MS"/>
              <a:buNone/>
              <a:defRPr/>
            </a:lvl6pPr>
            <a:lvl7pPr lvl="6" algn="l">
              <a:spcBef>
                <a:spcPts val="0"/>
              </a:spcBef>
              <a:spcAft>
                <a:spcPts val="0"/>
              </a:spcAft>
              <a:buClr>
                <a:schemeClr val="dk1"/>
              </a:buClr>
              <a:buSzPts val="1100"/>
              <a:buFont typeface="Trebuchet MS"/>
              <a:buNone/>
              <a:defRPr/>
            </a:lvl7pPr>
            <a:lvl8pPr lvl="7" algn="l">
              <a:spcBef>
                <a:spcPts val="0"/>
              </a:spcBef>
              <a:spcAft>
                <a:spcPts val="0"/>
              </a:spcAft>
              <a:buClr>
                <a:schemeClr val="dk1"/>
              </a:buClr>
              <a:buSzPts val="1100"/>
              <a:buFont typeface="Trebuchet MS"/>
              <a:buNone/>
              <a:defRPr/>
            </a:lvl8pPr>
            <a:lvl9pPr lvl="8" algn="l">
              <a:spcBef>
                <a:spcPts val="0"/>
              </a:spcBef>
              <a:spcAft>
                <a:spcPts val="0"/>
              </a:spcAft>
              <a:buClr>
                <a:schemeClr val="dk1"/>
              </a:buClr>
              <a:buSzPts val="1100"/>
              <a:buFont typeface="Trebuchet MS"/>
              <a:buNone/>
              <a:defRPr/>
            </a:lvl9pPr>
          </a:lstStyle>
          <a:p>
            <a:endParaRPr/>
          </a:p>
        </p:txBody>
      </p:sp>
      <p:sp>
        <p:nvSpPr>
          <p:cNvPr id="21" name="Google Shape;21;p22"/>
          <p:cNvSpPr txBox="1">
            <a:spLocks noGrp="1"/>
          </p:cNvSpPr>
          <p:nvPr>
            <p:ph type="sldNum" idx="12"/>
          </p:nvPr>
        </p:nvSpPr>
        <p:spPr>
          <a:xfrm>
            <a:off x="8610600" y="6356351"/>
            <a:ext cx="10116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1pPr>
            <a:lvl2pPr marL="0" lvl="1"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2pPr>
            <a:lvl3pPr marL="0" lvl="2"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3pPr>
            <a:lvl4pPr marL="0" lvl="3"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4pPr>
            <a:lvl5pPr marL="0" lvl="4"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5pPr>
            <a:lvl6pPr marL="0" lvl="5"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6pPr>
            <a:lvl7pPr marL="0" lvl="6"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7pPr>
            <a:lvl8pPr marL="0" lvl="7"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8pPr>
            <a:lvl9pPr marL="0" lvl="8"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22" name="Google Shape;22;p22" descr="VDOE Logo&#10;"/>
          <p:cNvPicPr preferRelativeResize="0"/>
          <p:nvPr/>
        </p:nvPicPr>
        <p:blipFill rotWithShape="1">
          <a:blip r:embed="rId2">
            <a:alphaModFix/>
          </a:blip>
          <a:srcRect/>
          <a:stretch/>
        </p:blipFill>
        <p:spPr>
          <a:xfrm>
            <a:off x="9622341" y="6116945"/>
            <a:ext cx="2531807" cy="84393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6"/>
        <p:cNvGrpSpPr/>
        <p:nvPr/>
      </p:nvGrpSpPr>
      <p:grpSpPr>
        <a:xfrm>
          <a:off x="0" y="0"/>
          <a:ext cx="0" cy="0"/>
          <a:chOff x="0" y="0"/>
          <a:chExt cx="0" cy="0"/>
        </a:xfrm>
      </p:grpSpPr>
      <p:sp>
        <p:nvSpPr>
          <p:cNvPr id="87" name="Google Shape;87;p31"/>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Clr>
                <a:srgbClr val="888988"/>
              </a:buClr>
              <a:buSzPts val="1100"/>
              <a:buFont typeface="Trebuchet MS"/>
              <a:buNone/>
              <a:defRPr/>
            </a:lvl1pPr>
            <a:lvl2pPr lvl="1" algn="l">
              <a:spcBef>
                <a:spcPts val="0"/>
              </a:spcBef>
              <a:spcAft>
                <a:spcPts val="0"/>
              </a:spcAft>
              <a:buClr>
                <a:schemeClr val="dk1"/>
              </a:buClr>
              <a:buSzPts val="1100"/>
              <a:buFont typeface="Trebuchet MS"/>
              <a:buNone/>
              <a:defRPr/>
            </a:lvl2pPr>
            <a:lvl3pPr lvl="2" algn="l">
              <a:spcBef>
                <a:spcPts val="0"/>
              </a:spcBef>
              <a:spcAft>
                <a:spcPts val="0"/>
              </a:spcAft>
              <a:buClr>
                <a:schemeClr val="dk1"/>
              </a:buClr>
              <a:buSzPts val="1100"/>
              <a:buFont typeface="Trebuchet MS"/>
              <a:buNone/>
              <a:defRPr/>
            </a:lvl3pPr>
            <a:lvl4pPr lvl="3" algn="l">
              <a:spcBef>
                <a:spcPts val="0"/>
              </a:spcBef>
              <a:spcAft>
                <a:spcPts val="0"/>
              </a:spcAft>
              <a:buClr>
                <a:schemeClr val="dk1"/>
              </a:buClr>
              <a:buSzPts val="1100"/>
              <a:buFont typeface="Trebuchet MS"/>
              <a:buNone/>
              <a:defRPr/>
            </a:lvl4pPr>
            <a:lvl5pPr lvl="4" algn="l">
              <a:spcBef>
                <a:spcPts val="0"/>
              </a:spcBef>
              <a:spcAft>
                <a:spcPts val="0"/>
              </a:spcAft>
              <a:buClr>
                <a:schemeClr val="dk1"/>
              </a:buClr>
              <a:buSzPts val="1100"/>
              <a:buFont typeface="Trebuchet MS"/>
              <a:buNone/>
              <a:defRPr/>
            </a:lvl5pPr>
            <a:lvl6pPr lvl="5" algn="l">
              <a:spcBef>
                <a:spcPts val="0"/>
              </a:spcBef>
              <a:spcAft>
                <a:spcPts val="0"/>
              </a:spcAft>
              <a:buClr>
                <a:schemeClr val="dk1"/>
              </a:buClr>
              <a:buSzPts val="1100"/>
              <a:buFont typeface="Trebuchet MS"/>
              <a:buNone/>
              <a:defRPr/>
            </a:lvl6pPr>
            <a:lvl7pPr lvl="6" algn="l">
              <a:spcBef>
                <a:spcPts val="0"/>
              </a:spcBef>
              <a:spcAft>
                <a:spcPts val="0"/>
              </a:spcAft>
              <a:buClr>
                <a:schemeClr val="dk1"/>
              </a:buClr>
              <a:buSzPts val="1100"/>
              <a:buFont typeface="Trebuchet MS"/>
              <a:buNone/>
              <a:defRPr/>
            </a:lvl7pPr>
            <a:lvl8pPr lvl="7" algn="l">
              <a:spcBef>
                <a:spcPts val="0"/>
              </a:spcBef>
              <a:spcAft>
                <a:spcPts val="0"/>
              </a:spcAft>
              <a:buClr>
                <a:schemeClr val="dk1"/>
              </a:buClr>
              <a:buSzPts val="1100"/>
              <a:buFont typeface="Trebuchet MS"/>
              <a:buNone/>
              <a:defRPr/>
            </a:lvl8pPr>
            <a:lvl9pPr lvl="8" algn="l">
              <a:spcBef>
                <a:spcPts val="0"/>
              </a:spcBef>
              <a:spcAft>
                <a:spcPts val="0"/>
              </a:spcAft>
              <a:buClr>
                <a:schemeClr val="dk1"/>
              </a:buClr>
              <a:buSzPts val="1100"/>
              <a:buFont typeface="Trebuchet MS"/>
              <a:buNone/>
              <a:defRPr/>
            </a:lvl9pPr>
          </a:lstStyle>
          <a:p>
            <a:endParaRPr/>
          </a:p>
        </p:txBody>
      </p:sp>
      <p:sp>
        <p:nvSpPr>
          <p:cNvPr id="88" name="Google Shape;88;p31"/>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Clr>
                <a:srgbClr val="888988"/>
              </a:buClr>
              <a:buSzPts val="1100"/>
              <a:buFont typeface="Trebuchet MS"/>
              <a:buNone/>
              <a:defRPr/>
            </a:lvl1pPr>
            <a:lvl2pPr lvl="1" algn="l">
              <a:spcBef>
                <a:spcPts val="0"/>
              </a:spcBef>
              <a:spcAft>
                <a:spcPts val="0"/>
              </a:spcAft>
              <a:buClr>
                <a:schemeClr val="dk1"/>
              </a:buClr>
              <a:buSzPts val="1100"/>
              <a:buFont typeface="Trebuchet MS"/>
              <a:buNone/>
              <a:defRPr/>
            </a:lvl2pPr>
            <a:lvl3pPr lvl="2" algn="l">
              <a:spcBef>
                <a:spcPts val="0"/>
              </a:spcBef>
              <a:spcAft>
                <a:spcPts val="0"/>
              </a:spcAft>
              <a:buClr>
                <a:schemeClr val="dk1"/>
              </a:buClr>
              <a:buSzPts val="1100"/>
              <a:buFont typeface="Trebuchet MS"/>
              <a:buNone/>
              <a:defRPr/>
            </a:lvl3pPr>
            <a:lvl4pPr lvl="3" algn="l">
              <a:spcBef>
                <a:spcPts val="0"/>
              </a:spcBef>
              <a:spcAft>
                <a:spcPts val="0"/>
              </a:spcAft>
              <a:buClr>
                <a:schemeClr val="dk1"/>
              </a:buClr>
              <a:buSzPts val="1100"/>
              <a:buFont typeface="Trebuchet MS"/>
              <a:buNone/>
              <a:defRPr/>
            </a:lvl4pPr>
            <a:lvl5pPr lvl="4" algn="l">
              <a:spcBef>
                <a:spcPts val="0"/>
              </a:spcBef>
              <a:spcAft>
                <a:spcPts val="0"/>
              </a:spcAft>
              <a:buClr>
                <a:schemeClr val="dk1"/>
              </a:buClr>
              <a:buSzPts val="1100"/>
              <a:buFont typeface="Trebuchet MS"/>
              <a:buNone/>
              <a:defRPr/>
            </a:lvl5pPr>
            <a:lvl6pPr lvl="5" algn="l">
              <a:spcBef>
                <a:spcPts val="0"/>
              </a:spcBef>
              <a:spcAft>
                <a:spcPts val="0"/>
              </a:spcAft>
              <a:buClr>
                <a:schemeClr val="dk1"/>
              </a:buClr>
              <a:buSzPts val="1100"/>
              <a:buFont typeface="Trebuchet MS"/>
              <a:buNone/>
              <a:defRPr/>
            </a:lvl6pPr>
            <a:lvl7pPr lvl="6" algn="l">
              <a:spcBef>
                <a:spcPts val="0"/>
              </a:spcBef>
              <a:spcAft>
                <a:spcPts val="0"/>
              </a:spcAft>
              <a:buClr>
                <a:schemeClr val="dk1"/>
              </a:buClr>
              <a:buSzPts val="1100"/>
              <a:buFont typeface="Trebuchet MS"/>
              <a:buNone/>
              <a:defRPr/>
            </a:lvl7pPr>
            <a:lvl8pPr lvl="7" algn="l">
              <a:spcBef>
                <a:spcPts val="0"/>
              </a:spcBef>
              <a:spcAft>
                <a:spcPts val="0"/>
              </a:spcAft>
              <a:buClr>
                <a:schemeClr val="dk1"/>
              </a:buClr>
              <a:buSzPts val="1100"/>
              <a:buFont typeface="Trebuchet MS"/>
              <a:buNone/>
              <a:defRPr/>
            </a:lvl8pPr>
            <a:lvl9pPr lvl="8" algn="l">
              <a:spcBef>
                <a:spcPts val="0"/>
              </a:spcBef>
              <a:spcAft>
                <a:spcPts val="0"/>
              </a:spcAft>
              <a:buClr>
                <a:schemeClr val="dk1"/>
              </a:buClr>
              <a:buSzPts val="1100"/>
              <a:buFont typeface="Trebuchet MS"/>
              <a:buNone/>
              <a:defRPr/>
            </a:lvl9pPr>
          </a:lstStyle>
          <a:p>
            <a:endParaRPr/>
          </a:p>
        </p:txBody>
      </p:sp>
      <p:sp>
        <p:nvSpPr>
          <p:cNvPr id="89" name="Google Shape;89;p31"/>
          <p:cNvSpPr txBox="1">
            <a:spLocks noGrp="1"/>
          </p:cNvSpPr>
          <p:nvPr>
            <p:ph type="sldNum" idx="12"/>
          </p:nvPr>
        </p:nvSpPr>
        <p:spPr>
          <a:xfrm>
            <a:off x="8610600" y="6356351"/>
            <a:ext cx="10940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1pPr>
            <a:lvl2pPr marL="0" lvl="1"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2pPr>
            <a:lvl3pPr marL="0" lvl="2"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3pPr>
            <a:lvl4pPr marL="0" lvl="3"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4pPr>
            <a:lvl5pPr marL="0" lvl="4"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5pPr>
            <a:lvl6pPr marL="0" lvl="5"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6pPr>
            <a:lvl7pPr marL="0" lvl="6"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7pPr>
            <a:lvl8pPr marL="0" lvl="7"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8pPr>
            <a:lvl9pPr marL="0" lvl="8"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90" name="Google Shape;90;p31" descr="Virginia Department of Education"/>
          <p:cNvPicPr preferRelativeResize="0"/>
          <p:nvPr/>
        </p:nvPicPr>
        <p:blipFill rotWithShape="1">
          <a:blip r:embed="rId2">
            <a:alphaModFix/>
          </a:blip>
          <a:srcRect/>
          <a:stretch/>
        </p:blipFill>
        <p:spPr>
          <a:xfrm rot="-5400000">
            <a:off x="-3027419" y="3223350"/>
            <a:ext cx="6664604" cy="381164"/>
          </a:xfrm>
          <a:prstGeom prst="rect">
            <a:avLst/>
          </a:prstGeom>
          <a:noFill/>
          <a:ln>
            <a:noFill/>
          </a:ln>
        </p:spPr>
      </p:pic>
      <p:pic>
        <p:nvPicPr>
          <p:cNvPr id="91" name="Google Shape;91;p31" descr="VDOE Logo"/>
          <p:cNvPicPr preferRelativeResize="0"/>
          <p:nvPr/>
        </p:nvPicPr>
        <p:blipFill rotWithShape="1">
          <a:blip r:embed="rId3">
            <a:alphaModFix/>
          </a:blip>
          <a:srcRect/>
          <a:stretch/>
        </p:blipFill>
        <p:spPr>
          <a:xfrm>
            <a:off x="9622341" y="6116945"/>
            <a:ext cx="2531807" cy="84393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2"/>
        <p:cNvGrpSpPr/>
        <p:nvPr/>
      </p:nvGrpSpPr>
      <p:grpSpPr>
        <a:xfrm>
          <a:off x="0" y="0"/>
          <a:ext cx="0" cy="0"/>
          <a:chOff x="0" y="0"/>
          <a:chExt cx="0" cy="0"/>
        </a:xfrm>
      </p:grpSpPr>
      <p:sp>
        <p:nvSpPr>
          <p:cNvPr id="93" name="Google Shape;93;p32"/>
          <p:cNvSpPr txBox="1">
            <a:spLocks noGrp="1"/>
          </p:cNvSpPr>
          <p:nvPr>
            <p:ph type="title"/>
          </p:nvPr>
        </p:nvSpPr>
        <p:spPr>
          <a:xfrm>
            <a:off x="839788" y="457200"/>
            <a:ext cx="3932400" cy="16000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accent2"/>
              </a:buClr>
              <a:buSzPts val="2400"/>
              <a:buFont typeface="Trebuchet MS"/>
              <a:buNone/>
              <a:defRPr sz="32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4" name="Google Shape;94;p32"/>
          <p:cNvSpPr txBox="1">
            <a:spLocks noGrp="1"/>
          </p:cNvSpPr>
          <p:nvPr>
            <p:ph type="body" idx="1"/>
          </p:nvPr>
        </p:nvSpPr>
        <p:spPr>
          <a:xfrm>
            <a:off x="5183188" y="987425"/>
            <a:ext cx="6172000" cy="4873600"/>
          </a:xfrm>
          <a:prstGeom prst="rect">
            <a:avLst/>
          </a:prstGeom>
          <a:noFill/>
          <a:ln>
            <a:noFill/>
          </a:ln>
        </p:spPr>
        <p:txBody>
          <a:bodyPr spcFirstLastPara="1" wrap="square" lIns="68575" tIns="34275" rIns="68575" bIns="34275" anchor="t" anchorCtr="0">
            <a:noAutofit/>
          </a:bodyPr>
          <a:lstStyle>
            <a:lvl1pPr marL="457200" lvl="0" indent="-381000" algn="l">
              <a:lnSpc>
                <a:spcPct val="90000"/>
              </a:lnSpc>
              <a:spcBef>
                <a:spcPts val="1067"/>
              </a:spcBef>
              <a:spcAft>
                <a:spcPts val="0"/>
              </a:spcAft>
              <a:buClr>
                <a:schemeClr val="dk1"/>
              </a:buClr>
              <a:buSzPts val="2400"/>
              <a:buChar char="•"/>
              <a:defRPr sz="3200"/>
            </a:lvl1pPr>
            <a:lvl2pPr marL="914400" lvl="1" indent="-361950" algn="l">
              <a:lnSpc>
                <a:spcPct val="90000"/>
              </a:lnSpc>
              <a:spcBef>
                <a:spcPts val="533"/>
              </a:spcBef>
              <a:spcAft>
                <a:spcPts val="0"/>
              </a:spcAft>
              <a:buClr>
                <a:srgbClr val="C22536"/>
              </a:buClr>
              <a:buSzPts val="2100"/>
              <a:buChar char="•"/>
              <a:defRPr sz="2800"/>
            </a:lvl2pPr>
            <a:lvl3pPr marL="1371600" lvl="2" indent="-342900" algn="l">
              <a:lnSpc>
                <a:spcPct val="90000"/>
              </a:lnSpc>
              <a:spcBef>
                <a:spcPts val="533"/>
              </a:spcBef>
              <a:spcAft>
                <a:spcPts val="0"/>
              </a:spcAft>
              <a:buClr>
                <a:schemeClr val="dk1"/>
              </a:buClr>
              <a:buSzPts val="1800"/>
              <a:buChar char="•"/>
              <a:defRPr sz="2400"/>
            </a:lvl3pPr>
            <a:lvl4pPr marL="1828800" lvl="3" indent="-323850" algn="l">
              <a:lnSpc>
                <a:spcPct val="90000"/>
              </a:lnSpc>
              <a:spcBef>
                <a:spcPts val="533"/>
              </a:spcBef>
              <a:spcAft>
                <a:spcPts val="0"/>
              </a:spcAft>
              <a:buClr>
                <a:srgbClr val="901A28"/>
              </a:buClr>
              <a:buSzPts val="1500"/>
              <a:buChar char="•"/>
              <a:defRPr sz="2000"/>
            </a:lvl4pPr>
            <a:lvl5pPr marL="2286000" lvl="4" indent="-323850" algn="l">
              <a:lnSpc>
                <a:spcPct val="90000"/>
              </a:lnSpc>
              <a:spcBef>
                <a:spcPts val="533"/>
              </a:spcBef>
              <a:spcAft>
                <a:spcPts val="0"/>
              </a:spcAft>
              <a:buClr>
                <a:srgbClr val="525252"/>
              </a:buClr>
              <a:buSzPts val="1500"/>
              <a:buChar char="•"/>
              <a:defRPr sz="2000"/>
            </a:lvl5pPr>
            <a:lvl6pPr marL="2743200" lvl="5" indent="-323850" algn="l">
              <a:lnSpc>
                <a:spcPct val="90000"/>
              </a:lnSpc>
              <a:spcBef>
                <a:spcPts val="533"/>
              </a:spcBef>
              <a:spcAft>
                <a:spcPts val="0"/>
              </a:spcAft>
              <a:buClr>
                <a:schemeClr val="dk1"/>
              </a:buClr>
              <a:buSzPts val="1500"/>
              <a:buChar char="•"/>
              <a:defRPr sz="2000"/>
            </a:lvl6pPr>
            <a:lvl7pPr marL="3200400" lvl="6" indent="-323850" algn="l">
              <a:lnSpc>
                <a:spcPct val="90000"/>
              </a:lnSpc>
              <a:spcBef>
                <a:spcPts val="533"/>
              </a:spcBef>
              <a:spcAft>
                <a:spcPts val="0"/>
              </a:spcAft>
              <a:buClr>
                <a:schemeClr val="dk1"/>
              </a:buClr>
              <a:buSzPts val="1500"/>
              <a:buChar char="•"/>
              <a:defRPr sz="2000"/>
            </a:lvl7pPr>
            <a:lvl8pPr marL="3657600" lvl="7" indent="-323850" algn="l">
              <a:lnSpc>
                <a:spcPct val="90000"/>
              </a:lnSpc>
              <a:spcBef>
                <a:spcPts val="533"/>
              </a:spcBef>
              <a:spcAft>
                <a:spcPts val="0"/>
              </a:spcAft>
              <a:buClr>
                <a:schemeClr val="dk1"/>
              </a:buClr>
              <a:buSzPts val="1500"/>
              <a:buChar char="•"/>
              <a:defRPr sz="2000"/>
            </a:lvl8pPr>
            <a:lvl9pPr marL="4114800" lvl="8" indent="-323850" algn="l">
              <a:lnSpc>
                <a:spcPct val="90000"/>
              </a:lnSpc>
              <a:spcBef>
                <a:spcPts val="533"/>
              </a:spcBef>
              <a:spcAft>
                <a:spcPts val="0"/>
              </a:spcAft>
              <a:buClr>
                <a:schemeClr val="dk1"/>
              </a:buClr>
              <a:buSzPts val="1500"/>
              <a:buChar char="•"/>
              <a:defRPr sz="2000"/>
            </a:lvl9pPr>
          </a:lstStyle>
          <a:p>
            <a:endParaRPr/>
          </a:p>
        </p:txBody>
      </p:sp>
      <p:sp>
        <p:nvSpPr>
          <p:cNvPr id="95" name="Google Shape;95;p32"/>
          <p:cNvSpPr txBox="1">
            <a:spLocks noGrp="1"/>
          </p:cNvSpPr>
          <p:nvPr>
            <p:ph type="body" idx="2"/>
          </p:nvPr>
        </p:nvSpPr>
        <p:spPr>
          <a:xfrm>
            <a:off x="839788" y="2057400"/>
            <a:ext cx="3932400" cy="38116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1067"/>
              </a:spcBef>
              <a:spcAft>
                <a:spcPts val="0"/>
              </a:spcAft>
              <a:buClr>
                <a:schemeClr val="dk1"/>
              </a:buClr>
              <a:buSzPts val="1200"/>
              <a:buNone/>
              <a:defRPr sz="1600"/>
            </a:lvl1pPr>
            <a:lvl2pPr marL="914400" lvl="1" indent="-228600" algn="l">
              <a:lnSpc>
                <a:spcPct val="90000"/>
              </a:lnSpc>
              <a:spcBef>
                <a:spcPts val="533"/>
              </a:spcBef>
              <a:spcAft>
                <a:spcPts val="0"/>
              </a:spcAft>
              <a:buClr>
                <a:srgbClr val="C22536"/>
              </a:buClr>
              <a:buSzPts val="1100"/>
              <a:buNone/>
              <a:defRPr sz="1467"/>
            </a:lvl2pPr>
            <a:lvl3pPr marL="1371600" lvl="2" indent="-228600" algn="l">
              <a:lnSpc>
                <a:spcPct val="90000"/>
              </a:lnSpc>
              <a:spcBef>
                <a:spcPts val="533"/>
              </a:spcBef>
              <a:spcAft>
                <a:spcPts val="0"/>
              </a:spcAft>
              <a:buClr>
                <a:schemeClr val="dk1"/>
              </a:buClr>
              <a:buSzPts val="900"/>
              <a:buNone/>
              <a:defRPr sz="1200"/>
            </a:lvl3pPr>
            <a:lvl4pPr marL="1828800" lvl="3" indent="-228600" algn="l">
              <a:lnSpc>
                <a:spcPct val="90000"/>
              </a:lnSpc>
              <a:spcBef>
                <a:spcPts val="533"/>
              </a:spcBef>
              <a:spcAft>
                <a:spcPts val="0"/>
              </a:spcAft>
              <a:buClr>
                <a:srgbClr val="901A28"/>
              </a:buClr>
              <a:buSzPts val="800"/>
              <a:buNone/>
              <a:defRPr sz="1067"/>
            </a:lvl4pPr>
            <a:lvl5pPr marL="2286000" lvl="4" indent="-228600" algn="l">
              <a:lnSpc>
                <a:spcPct val="90000"/>
              </a:lnSpc>
              <a:spcBef>
                <a:spcPts val="533"/>
              </a:spcBef>
              <a:spcAft>
                <a:spcPts val="0"/>
              </a:spcAft>
              <a:buClr>
                <a:srgbClr val="525252"/>
              </a:buClr>
              <a:buSzPts val="800"/>
              <a:buNone/>
              <a:defRPr sz="1067"/>
            </a:lvl5pPr>
            <a:lvl6pPr marL="2743200" lvl="5" indent="-228600" algn="l">
              <a:lnSpc>
                <a:spcPct val="90000"/>
              </a:lnSpc>
              <a:spcBef>
                <a:spcPts val="533"/>
              </a:spcBef>
              <a:spcAft>
                <a:spcPts val="0"/>
              </a:spcAft>
              <a:buClr>
                <a:schemeClr val="dk1"/>
              </a:buClr>
              <a:buSzPts val="800"/>
              <a:buNone/>
              <a:defRPr sz="1067"/>
            </a:lvl6pPr>
            <a:lvl7pPr marL="3200400" lvl="6" indent="-228600" algn="l">
              <a:lnSpc>
                <a:spcPct val="90000"/>
              </a:lnSpc>
              <a:spcBef>
                <a:spcPts val="533"/>
              </a:spcBef>
              <a:spcAft>
                <a:spcPts val="0"/>
              </a:spcAft>
              <a:buClr>
                <a:schemeClr val="dk1"/>
              </a:buClr>
              <a:buSzPts val="800"/>
              <a:buNone/>
              <a:defRPr sz="1067"/>
            </a:lvl7pPr>
            <a:lvl8pPr marL="3657600" lvl="7" indent="-228600" algn="l">
              <a:lnSpc>
                <a:spcPct val="90000"/>
              </a:lnSpc>
              <a:spcBef>
                <a:spcPts val="533"/>
              </a:spcBef>
              <a:spcAft>
                <a:spcPts val="0"/>
              </a:spcAft>
              <a:buClr>
                <a:schemeClr val="dk1"/>
              </a:buClr>
              <a:buSzPts val="800"/>
              <a:buNone/>
              <a:defRPr sz="1067"/>
            </a:lvl8pPr>
            <a:lvl9pPr marL="4114800" lvl="8" indent="-228600" algn="l">
              <a:lnSpc>
                <a:spcPct val="90000"/>
              </a:lnSpc>
              <a:spcBef>
                <a:spcPts val="533"/>
              </a:spcBef>
              <a:spcAft>
                <a:spcPts val="0"/>
              </a:spcAft>
              <a:buClr>
                <a:schemeClr val="dk1"/>
              </a:buClr>
              <a:buSzPts val="800"/>
              <a:buNone/>
              <a:defRPr sz="1067"/>
            </a:lvl9pPr>
          </a:lstStyle>
          <a:p>
            <a:endParaRPr/>
          </a:p>
        </p:txBody>
      </p:sp>
      <p:sp>
        <p:nvSpPr>
          <p:cNvPr id="96" name="Google Shape;96;p32"/>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Clr>
                <a:srgbClr val="888988"/>
              </a:buClr>
              <a:buSzPts val="1100"/>
              <a:buFont typeface="Trebuchet MS"/>
              <a:buNone/>
              <a:defRPr/>
            </a:lvl1pPr>
            <a:lvl2pPr lvl="1" algn="l">
              <a:spcBef>
                <a:spcPts val="0"/>
              </a:spcBef>
              <a:spcAft>
                <a:spcPts val="0"/>
              </a:spcAft>
              <a:buClr>
                <a:schemeClr val="dk1"/>
              </a:buClr>
              <a:buSzPts val="1100"/>
              <a:buFont typeface="Trebuchet MS"/>
              <a:buNone/>
              <a:defRPr/>
            </a:lvl2pPr>
            <a:lvl3pPr lvl="2" algn="l">
              <a:spcBef>
                <a:spcPts val="0"/>
              </a:spcBef>
              <a:spcAft>
                <a:spcPts val="0"/>
              </a:spcAft>
              <a:buClr>
                <a:schemeClr val="dk1"/>
              </a:buClr>
              <a:buSzPts val="1100"/>
              <a:buFont typeface="Trebuchet MS"/>
              <a:buNone/>
              <a:defRPr/>
            </a:lvl3pPr>
            <a:lvl4pPr lvl="3" algn="l">
              <a:spcBef>
                <a:spcPts val="0"/>
              </a:spcBef>
              <a:spcAft>
                <a:spcPts val="0"/>
              </a:spcAft>
              <a:buClr>
                <a:schemeClr val="dk1"/>
              </a:buClr>
              <a:buSzPts val="1100"/>
              <a:buFont typeface="Trebuchet MS"/>
              <a:buNone/>
              <a:defRPr/>
            </a:lvl4pPr>
            <a:lvl5pPr lvl="4" algn="l">
              <a:spcBef>
                <a:spcPts val="0"/>
              </a:spcBef>
              <a:spcAft>
                <a:spcPts val="0"/>
              </a:spcAft>
              <a:buClr>
                <a:schemeClr val="dk1"/>
              </a:buClr>
              <a:buSzPts val="1100"/>
              <a:buFont typeface="Trebuchet MS"/>
              <a:buNone/>
              <a:defRPr/>
            </a:lvl5pPr>
            <a:lvl6pPr lvl="5" algn="l">
              <a:spcBef>
                <a:spcPts val="0"/>
              </a:spcBef>
              <a:spcAft>
                <a:spcPts val="0"/>
              </a:spcAft>
              <a:buClr>
                <a:schemeClr val="dk1"/>
              </a:buClr>
              <a:buSzPts val="1100"/>
              <a:buFont typeface="Trebuchet MS"/>
              <a:buNone/>
              <a:defRPr/>
            </a:lvl6pPr>
            <a:lvl7pPr lvl="6" algn="l">
              <a:spcBef>
                <a:spcPts val="0"/>
              </a:spcBef>
              <a:spcAft>
                <a:spcPts val="0"/>
              </a:spcAft>
              <a:buClr>
                <a:schemeClr val="dk1"/>
              </a:buClr>
              <a:buSzPts val="1100"/>
              <a:buFont typeface="Trebuchet MS"/>
              <a:buNone/>
              <a:defRPr/>
            </a:lvl7pPr>
            <a:lvl8pPr lvl="7" algn="l">
              <a:spcBef>
                <a:spcPts val="0"/>
              </a:spcBef>
              <a:spcAft>
                <a:spcPts val="0"/>
              </a:spcAft>
              <a:buClr>
                <a:schemeClr val="dk1"/>
              </a:buClr>
              <a:buSzPts val="1100"/>
              <a:buFont typeface="Trebuchet MS"/>
              <a:buNone/>
              <a:defRPr/>
            </a:lvl8pPr>
            <a:lvl9pPr lvl="8" algn="l">
              <a:spcBef>
                <a:spcPts val="0"/>
              </a:spcBef>
              <a:spcAft>
                <a:spcPts val="0"/>
              </a:spcAft>
              <a:buClr>
                <a:schemeClr val="dk1"/>
              </a:buClr>
              <a:buSzPts val="1100"/>
              <a:buFont typeface="Trebuchet MS"/>
              <a:buNone/>
              <a:defRPr/>
            </a:lvl9pPr>
          </a:lstStyle>
          <a:p>
            <a:endParaRPr/>
          </a:p>
        </p:txBody>
      </p:sp>
      <p:sp>
        <p:nvSpPr>
          <p:cNvPr id="97" name="Google Shape;97;p32"/>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Clr>
                <a:srgbClr val="888988"/>
              </a:buClr>
              <a:buSzPts val="1100"/>
              <a:buFont typeface="Trebuchet MS"/>
              <a:buNone/>
              <a:defRPr/>
            </a:lvl1pPr>
            <a:lvl2pPr lvl="1" algn="l">
              <a:spcBef>
                <a:spcPts val="0"/>
              </a:spcBef>
              <a:spcAft>
                <a:spcPts val="0"/>
              </a:spcAft>
              <a:buClr>
                <a:schemeClr val="dk1"/>
              </a:buClr>
              <a:buSzPts val="1100"/>
              <a:buFont typeface="Trebuchet MS"/>
              <a:buNone/>
              <a:defRPr/>
            </a:lvl2pPr>
            <a:lvl3pPr lvl="2" algn="l">
              <a:spcBef>
                <a:spcPts val="0"/>
              </a:spcBef>
              <a:spcAft>
                <a:spcPts val="0"/>
              </a:spcAft>
              <a:buClr>
                <a:schemeClr val="dk1"/>
              </a:buClr>
              <a:buSzPts val="1100"/>
              <a:buFont typeface="Trebuchet MS"/>
              <a:buNone/>
              <a:defRPr/>
            </a:lvl3pPr>
            <a:lvl4pPr lvl="3" algn="l">
              <a:spcBef>
                <a:spcPts val="0"/>
              </a:spcBef>
              <a:spcAft>
                <a:spcPts val="0"/>
              </a:spcAft>
              <a:buClr>
                <a:schemeClr val="dk1"/>
              </a:buClr>
              <a:buSzPts val="1100"/>
              <a:buFont typeface="Trebuchet MS"/>
              <a:buNone/>
              <a:defRPr/>
            </a:lvl4pPr>
            <a:lvl5pPr lvl="4" algn="l">
              <a:spcBef>
                <a:spcPts val="0"/>
              </a:spcBef>
              <a:spcAft>
                <a:spcPts val="0"/>
              </a:spcAft>
              <a:buClr>
                <a:schemeClr val="dk1"/>
              </a:buClr>
              <a:buSzPts val="1100"/>
              <a:buFont typeface="Trebuchet MS"/>
              <a:buNone/>
              <a:defRPr/>
            </a:lvl5pPr>
            <a:lvl6pPr lvl="5" algn="l">
              <a:spcBef>
                <a:spcPts val="0"/>
              </a:spcBef>
              <a:spcAft>
                <a:spcPts val="0"/>
              </a:spcAft>
              <a:buClr>
                <a:schemeClr val="dk1"/>
              </a:buClr>
              <a:buSzPts val="1100"/>
              <a:buFont typeface="Trebuchet MS"/>
              <a:buNone/>
              <a:defRPr/>
            </a:lvl6pPr>
            <a:lvl7pPr lvl="6" algn="l">
              <a:spcBef>
                <a:spcPts val="0"/>
              </a:spcBef>
              <a:spcAft>
                <a:spcPts val="0"/>
              </a:spcAft>
              <a:buClr>
                <a:schemeClr val="dk1"/>
              </a:buClr>
              <a:buSzPts val="1100"/>
              <a:buFont typeface="Trebuchet MS"/>
              <a:buNone/>
              <a:defRPr/>
            </a:lvl7pPr>
            <a:lvl8pPr lvl="7" algn="l">
              <a:spcBef>
                <a:spcPts val="0"/>
              </a:spcBef>
              <a:spcAft>
                <a:spcPts val="0"/>
              </a:spcAft>
              <a:buClr>
                <a:schemeClr val="dk1"/>
              </a:buClr>
              <a:buSzPts val="1100"/>
              <a:buFont typeface="Trebuchet MS"/>
              <a:buNone/>
              <a:defRPr/>
            </a:lvl8pPr>
            <a:lvl9pPr lvl="8" algn="l">
              <a:spcBef>
                <a:spcPts val="0"/>
              </a:spcBef>
              <a:spcAft>
                <a:spcPts val="0"/>
              </a:spcAft>
              <a:buClr>
                <a:schemeClr val="dk1"/>
              </a:buClr>
              <a:buSzPts val="1100"/>
              <a:buFont typeface="Trebuchet MS"/>
              <a:buNone/>
              <a:defRPr/>
            </a:lvl9pPr>
          </a:lstStyle>
          <a:p>
            <a:endParaRPr/>
          </a:p>
        </p:txBody>
      </p:sp>
      <p:sp>
        <p:nvSpPr>
          <p:cNvPr id="98" name="Google Shape;98;p32"/>
          <p:cNvSpPr txBox="1">
            <a:spLocks noGrp="1"/>
          </p:cNvSpPr>
          <p:nvPr>
            <p:ph type="sldNum" idx="12"/>
          </p:nvPr>
        </p:nvSpPr>
        <p:spPr>
          <a:xfrm>
            <a:off x="8610601" y="6356351"/>
            <a:ext cx="10116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1pPr>
            <a:lvl2pPr marL="0" lvl="1"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2pPr>
            <a:lvl3pPr marL="0" lvl="2"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3pPr>
            <a:lvl4pPr marL="0" lvl="3"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4pPr>
            <a:lvl5pPr marL="0" lvl="4"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5pPr>
            <a:lvl6pPr marL="0" lvl="5"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6pPr>
            <a:lvl7pPr marL="0" lvl="6"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7pPr>
            <a:lvl8pPr marL="0" lvl="7"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8pPr>
            <a:lvl9pPr marL="0" lvl="8"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99" name="Google Shape;99;p32" descr="Virginia Department of Education"/>
          <p:cNvPicPr preferRelativeResize="0"/>
          <p:nvPr/>
        </p:nvPicPr>
        <p:blipFill rotWithShape="1">
          <a:blip r:embed="rId2">
            <a:alphaModFix/>
          </a:blip>
          <a:srcRect/>
          <a:stretch/>
        </p:blipFill>
        <p:spPr>
          <a:xfrm rot="-5400000">
            <a:off x="-3027419" y="3223350"/>
            <a:ext cx="6664604" cy="381164"/>
          </a:xfrm>
          <a:prstGeom prst="rect">
            <a:avLst/>
          </a:prstGeom>
          <a:noFill/>
          <a:ln>
            <a:noFill/>
          </a:ln>
        </p:spPr>
      </p:pic>
      <p:pic>
        <p:nvPicPr>
          <p:cNvPr id="100" name="Google Shape;100;p32" descr="VDOE Logo"/>
          <p:cNvPicPr preferRelativeResize="0"/>
          <p:nvPr/>
        </p:nvPicPr>
        <p:blipFill rotWithShape="1">
          <a:blip r:embed="rId3">
            <a:alphaModFix/>
          </a:blip>
          <a:srcRect/>
          <a:stretch/>
        </p:blipFill>
        <p:spPr>
          <a:xfrm>
            <a:off x="9622341" y="6116945"/>
            <a:ext cx="2531807" cy="84393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1"/>
        <p:cNvGrpSpPr/>
        <p:nvPr/>
      </p:nvGrpSpPr>
      <p:grpSpPr>
        <a:xfrm>
          <a:off x="0" y="0"/>
          <a:ext cx="0" cy="0"/>
          <a:chOff x="0" y="0"/>
          <a:chExt cx="0" cy="0"/>
        </a:xfrm>
      </p:grpSpPr>
      <p:sp>
        <p:nvSpPr>
          <p:cNvPr id="102" name="Google Shape;102;p33"/>
          <p:cNvSpPr txBox="1">
            <a:spLocks noGrp="1"/>
          </p:cNvSpPr>
          <p:nvPr>
            <p:ph type="title"/>
          </p:nvPr>
        </p:nvSpPr>
        <p:spPr>
          <a:xfrm>
            <a:off x="839788" y="457200"/>
            <a:ext cx="3932400" cy="16000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accent2"/>
              </a:buClr>
              <a:buSzPts val="2400"/>
              <a:buFont typeface="Trebuchet MS"/>
              <a:buNone/>
              <a:defRPr sz="32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3" name="Google Shape;103;p33"/>
          <p:cNvSpPr>
            <a:spLocks noGrp="1"/>
          </p:cNvSpPr>
          <p:nvPr>
            <p:ph type="pic" idx="2"/>
          </p:nvPr>
        </p:nvSpPr>
        <p:spPr>
          <a:xfrm>
            <a:off x="5183188" y="987425"/>
            <a:ext cx="6172000" cy="4873600"/>
          </a:xfrm>
          <a:prstGeom prst="rect">
            <a:avLst/>
          </a:prstGeom>
          <a:noFill/>
          <a:ln>
            <a:noFill/>
          </a:ln>
        </p:spPr>
      </p:sp>
      <p:sp>
        <p:nvSpPr>
          <p:cNvPr id="104" name="Google Shape;104;p33"/>
          <p:cNvSpPr txBox="1">
            <a:spLocks noGrp="1"/>
          </p:cNvSpPr>
          <p:nvPr>
            <p:ph type="body" idx="1"/>
          </p:nvPr>
        </p:nvSpPr>
        <p:spPr>
          <a:xfrm>
            <a:off x="839788" y="2057400"/>
            <a:ext cx="3932400" cy="38116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1067"/>
              </a:spcBef>
              <a:spcAft>
                <a:spcPts val="0"/>
              </a:spcAft>
              <a:buClr>
                <a:schemeClr val="dk1"/>
              </a:buClr>
              <a:buSzPts val="1200"/>
              <a:buNone/>
              <a:defRPr sz="1600"/>
            </a:lvl1pPr>
            <a:lvl2pPr marL="914400" lvl="1" indent="-228600" algn="l">
              <a:lnSpc>
                <a:spcPct val="90000"/>
              </a:lnSpc>
              <a:spcBef>
                <a:spcPts val="533"/>
              </a:spcBef>
              <a:spcAft>
                <a:spcPts val="0"/>
              </a:spcAft>
              <a:buClr>
                <a:srgbClr val="C22536"/>
              </a:buClr>
              <a:buSzPts val="1100"/>
              <a:buNone/>
              <a:defRPr sz="1467"/>
            </a:lvl2pPr>
            <a:lvl3pPr marL="1371600" lvl="2" indent="-228600" algn="l">
              <a:lnSpc>
                <a:spcPct val="90000"/>
              </a:lnSpc>
              <a:spcBef>
                <a:spcPts val="533"/>
              </a:spcBef>
              <a:spcAft>
                <a:spcPts val="0"/>
              </a:spcAft>
              <a:buClr>
                <a:schemeClr val="dk1"/>
              </a:buClr>
              <a:buSzPts val="900"/>
              <a:buNone/>
              <a:defRPr sz="1200"/>
            </a:lvl3pPr>
            <a:lvl4pPr marL="1828800" lvl="3" indent="-228600" algn="l">
              <a:lnSpc>
                <a:spcPct val="90000"/>
              </a:lnSpc>
              <a:spcBef>
                <a:spcPts val="533"/>
              </a:spcBef>
              <a:spcAft>
                <a:spcPts val="0"/>
              </a:spcAft>
              <a:buClr>
                <a:srgbClr val="901A28"/>
              </a:buClr>
              <a:buSzPts val="800"/>
              <a:buNone/>
              <a:defRPr sz="1067"/>
            </a:lvl4pPr>
            <a:lvl5pPr marL="2286000" lvl="4" indent="-228600" algn="l">
              <a:lnSpc>
                <a:spcPct val="90000"/>
              </a:lnSpc>
              <a:spcBef>
                <a:spcPts val="533"/>
              </a:spcBef>
              <a:spcAft>
                <a:spcPts val="0"/>
              </a:spcAft>
              <a:buClr>
                <a:srgbClr val="525252"/>
              </a:buClr>
              <a:buSzPts val="800"/>
              <a:buNone/>
              <a:defRPr sz="1067"/>
            </a:lvl5pPr>
            <a:lvl6pPr marL="2743200" lvl="5" indent="-228600" algn="l">
              <a:lnSpc>
                <a:spcPct val="90000"/>
              </a:lnSpc>
              <a:spcBef>
                <a:spcPts val="533"/>
              </a:spcBef>
              <a:spcAft>
                <a:spcPts val="0"/>
              </a:spcAft>
              <a:buClr>
                <a:schemeClr val="dk1"/>
              </a:buClr>
              <a:buSzPts val="800"/>
              <a:buNone/>
              <a:defRPr sz="1067"/>
            </a:lvl6pPr>
            <a:lvl7pPr marL="3200400" lvl="6" indent="-228600" algn="l">
              <a:lnSpc>
                <a:spcPct val="90000"/>
              </a:lnSpc>
              <a:spcBef>
                <a:spcPts val="533"/>
              </a:spcBef>
              <a:spcAft>
                <a:spcPts val="0"/>
              </a:spcAft>
              <a:buClr>
                <a:schemeClr val="dk1"/>
              </a:buClr>
              <a:buSzPts val="800"/>
              <a:buNone/>
              <a:defRPr sz="1067"/>
            </a:lvl7pPr>
            <a:lvl8pPr marL="3657600" lvl="7" indent="-228600" algn="l">
              <a:lnSpc>
                <a:spcPct val="90000"/>
              </a:lnSpc>
              <a:spcBef>
                <a:spcPts val="533"/>
              </a:spcBef>
              <a:spcAft>
                <a:spcPts val="0"/>
              </a:spcAft>
              <a:buClr>
                <a:schemeClr val="dk1"/>
              </a:buClr>
              <a:buSzPts val="800"/>
              <a:buNone/>
              <a:defRPr sz="1067"/>
            </a:lvl8pPr>
            <a:lvl9pPr marL="4114800" lvl="8" indent="-228600" algn="l">
              <a:lnSpc>
                <a:spcPct val="90000"/>
              </a:lnSpc>
              <a:spcBef>
                <a:spcPts val="533"/>
              </a:spcBef>
              <a:spcAft>
                <a:spcPts val="0"/>
              </a:spcAft>
              <a:buClr>
                <a:schemeClr val="dk1"/>
              </a:buClr>
              <a:buSzPts val="800"/>
              <a:buNone/>
              <a:defRPr sz="1067"/>
            </a:lvl9pPr>
          </a:lstStyle>
          <a:p>
            <a:endParaRPr/>
          </a:p>
        </p:txBody>
      </p:sp>
      <p:sp>
        <p:nvSpPr>
          <p:cNvPr id="105" name="Google Shape;105;p33"/>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Clr>
                <a:srgbClr val="888988"/>
              </a:buClr>
              <a:buSzPts val="1100"/>
              <a:buFont typeface="Trebuchet MS"/>
              <a:buNone/>
              <a:defRPr/>
            </a:lvl1pPr>
            <a:lvl2pPr lvl="1" algn="l">
              <a:spcBef>
                <a:spcPts val="0"/>
              </a:spcBef>
              <a:spcAft>
                <a:spcPts val="0"/>
              </a:spcAft>
              <a:buClr>
                <a:schemeClr val="dk1"/>
              </a:buClr>
              <a:buSzPts val="1100"/>
              <a:buFont typeface="Trebuchet MS"/>
              <a:buNone/>
              <a:defRPr/>
            </a:lvl2pPr>
            <a:lvl3pPr lvl="2" algn="l">
              <a:spcBef>
                <a:spcPts val="0"/>
              </a:spcBef>
              <a:spcAft>
                <a:spcPts val="0"/>
              </a:spcAft>
              <a:buClr>
                <a:schemeClr val="dk1"/>
              </a:buClr>
              <a:buSzPts val="1100"/>
              <a:buFont typeface="Trebuchet MS"/>
              <a:buNone/>
              <a:defRPr/>
            </a:lvl3pPr>
            <a:lvl4pPr lvl="3" algn="l">
              <a:spcBef>
                <a:spcPts val="0"/>
              </a:spcBef>
              <a:spcAft>
                <a:spcPts val="0"/>
              </a:spcAft>
              <a:buClr>
                <a:schemeClr val="dk1"/>
              </a:buClr>
              <a:buSzPts val="1100"/>
              <a:buFont typeface="Trebuchet MS"/>
              <a:buNone/>
              <a:defRPr/>
            </a:lvl4pPr>
            <a:lvl5pPr lvl="4" algn="l">
              <a:spcBef>
                <a:spcPts val="0"/>
              </a:spcBef>
              <a:spcAft>
                <a:spcPts val="0"/>
              </a:spcAft>
              <a:buClr>
                <a:schemeClr val="dk1"/>
              </a:buClr>
              <a:buSzPts val="1100"/>
              <a:buFont typeface="Trebuchet MS"/>
              <a:buNone/>
              <a:defRPr/>
            </a:lvl5pPr>
            <a:lvl6pPr lvl="5" algn="l">
              <a:spcBef>
                <a:spcPts val="0"/>
              </a:spcBef>
              <a:spcAft>
                <a:spcPts val="0"/>
              </a:spcAft>
              <a:buClr>
                <a:schemeClr val="dk1"/>
              </a:buClr>
              <a:buSzPts val="1100"/>
              <a:buFont typeface="Trebuchet MS"/>
              <a:buNone/>
              <a:defRPr/>
            </a:lvl6pPr>
            <a:lvl7pPr lvl="6" algn="l">
              <a:spcBef>
                <a:spcPts val="0"/>
              </a:spcBef>
              <a:spcAft>
                <a:spcPts val="0"/>
              </a:spcAft>
              <a:buClr>
                <a:schemeClr val="dk1"/>
              </a:buClr>
              <a:buSzPts val="1100"/>
              <a:buFont typeface="Trebuchet MS"/>
              <a:buNone/>
              <a:defRPr/>
            </a:lvl7pPr>
            <a:lvl8pPr lvl="7" algn="l">
              <a:spcBef>
                <a:spcPts val="0"/>
              </a:spcBef>
              <a:spcAft>
                <a:spcPts val="0"/>
              </a:spcAft>
              <a:buClr>
                <a:schemeClr val="dk1"/>
              </a:buClr>
              <a:buSzPts val="1100"/>
              <a:buFont typeface="Trebuchet MS"/>
              <a:buNone/>
              <a:defRPr/>
            </a:lvl8pPr>
            <a:lvl9pPr lvl="8" algn="l">
              <a:spcBef>
                <a:spcPts val="0"/>
              </a:spcBef>
              <a:spcAft>
                <a:spcPts val="0"/>
              </a:spcAft>
              <a:buClr>
                <a:schemeClr val="dk1"/>
              </a:buClr>
              <a:buSzPts val="1100"/>
              <a:buFont typeface="Trebuchet MS"/>
              <a:buNone/>
              <a:defRPr/>
            </a:lvl9pPr>
          </a:lstStyle>
          <a:p>
            <a:endParaRPr/>
          </a:p>
        </p:txBody>
      </p:sp>
      <p:sp>
        <p:nvSpPr>
          <p:cNvPr id="106" name="Google Shape;106;p3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Clr>
                <a:srgbClr val="888988"/>
              </a:buClr>
              <a:buSzPts val="1100"/>
              <a:buFont typeface="Trebuchet MS"/>
              <a:buNone/>
              <a:defRPr/>
            </a:lvl1pPr>
            <a:lvl2pPr lvl="1" algn="l">
              <a:spcBef>
                <a:spcPts val="0"/>
              </a:spcBef>
              <a:spcAft>
                <a:spcPts val="0"/>
              </a:spcAft>
              <a:buClr>
                <a:schemeClr val="dk1"/>
              </a:buClr>
              <a:buSzPts val="1100"/>
              <a:buFont typeface="Trebuchet MS"/>
              <a:buNone/>
              <a:defRPr/>
            </a:lvl2pPr>
            <a:lvl3pPr lvl="2" algn="l">
              <a:spcBef>
                <a:spcPts val="0"/>
              </a:spcBef>
              <a:spcAft>
                <a:spcPts val="0"/>
              </a:spcAft>
              <a:buClr>
                <a:schemeClr val="dk1"/>
              </a:buClr>
              <a:buSzPts val="1100"/>
              <a:buFont typeface="Trebuchet MS"/>
              <a:buNone/>
              <a:defRPr/>
            </a:lvl3pPr>
            <a:lvl4pPr lvl="3" algn="l">
              <a:spcBef>
                <a:spcPts val="0"/>
              </a:spcBef>
              <a:spcAft>
                <a:spcPts val="0"/>
              </a:spcAft>
              <a:buClr>
                <a:schemeClr val="dk1"/>
              </a:buClr>
              <a:buSzPts val="1100"/>
              <a:buFont typeface="Trebuchet MS"/>
              <a:buNone/>
              <a:defRPr/>
            </a:lvl4pPr>
            <a:lvl5pPr lvl="4" algn="l">
              <a:spcBef>
                <a:spcPts val="0"/>
              </a:spcBef>
              <a:spcAft>
                <a:spcPts val="0"/>
              </a:spcAft>
              <a:buClr>
                <a:schemeClr val="dk1"/>
              </a:buClr>
              <a:buSzPts val="1100"/>
              <a:buFont typeface="Trebuchet MS"/>
              <a:buNone/>
              <a:defRPr/>
            </a:lvl5pPr>
            <a:lvl6pPr lvl="5" algn="l">
              <a:spcBef>
                <a:spcPts val="0"/>
              </a:spcBef>
              <a:spcAft>
                <a:spcPts val="0"/>
              </a:spcAft>
              <a:buClr>
                <a:schemeClr val="dk1"/>
              </a:buClr>
              <a:buSzPts val="1100"/>
              <a:buFont typeface="Trebuchet MS"/>
              <a:buNone/>
              <a:defRPr/>
            </a:lvl6pPr>
            <a:lvl7pPr lvl="6" algn="l">
              <a:spcBef>
                <a:spcPts val="0"/>
              </a:spcBef>
              <a:spcAft>
                <a:spcPts val="0"/>
              </a:spcAft>
              <a:buClr>
                <a:schemeClr val="dk1"/>
              </a:buClr>
              <a:buSzPts val="1100"/>
              <a:buFont typeface="Trebuchet MS"/>
              <a:buNone/>
              <a:defRPr/>
            </a:lvl7pPr>
            <a:lvl8pPr lvl="7" algn="l">
              <a:spcBef>
                <a:spcPts val="0"/>
              </a:spcBef>
              <a:spcAft>
                <a:spcPts val="0"/>
              </a:spcAft>
              <a:buClr>
                <a:schemeClr val="dk1"/>
              </a:buClr>
              <a:buSzPts val="1100"/>
              <a:buFont typeface="Trebuchet MS"/>
              <a:buNone/>
              <a:defRPr/>
            </a:lvl8pPr>
            <a:lvl9pPr lvl="8" algn="l">
              <a:spcBef>
                <a:spcPts val="0"/>
              </a:spcBef>
              <a:spcAft>
                <a:spcPts val="0"/>
              </a:spcAft>
              <a:buClr>
                <a:schemeClr val="dk1"/>
              </a:buClr>
              <a:buSzPts val="1100"/>
              <a:buFont typeface="Trebuchet MS"/>
              <a:buNone/>
              <a:defRPr/>
            </a:lvl9pPr>
          </a:lstStyle>
          <a:p>
            <a:endParaRPr/>
          </a:p>
        </p:txBody>
      </p:sp>
      <p:sp>
        <p:nvSpPr>
          <p:cNvPr id="107" name="Google Shape;107;p33"/>
          <p:cNvSpPr txBox="1">
            <a:spLocks noGrp="1"/>
          </p:cNvSpPr>
          <p:nvPr>
            <p:ph type="sldNum" idx="12"/>
          </p:nvPr>
        </p:nvSpPr>
        <p:spPr>
          <a:xfrm>
            <a:off x="8610600" y="6356351"/>
            <a:ext cx="11136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1pPr>
            <a:lvl2pPr marL="0" lvl="1"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2pPr>
            <a:lvl3pPr marL="0" lvl="2"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3pPr>
            <a:lvl4pPr marL="0" lvl="3"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4pPr>
            <a:lvl5pPr marL="0" lvl="4"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5pPr>
            <a:lvl6pPr marL="0" lvl="5"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6pPr>
            <a:lvl7pPr marL="0" lvl="6"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7pPr>
            <a:lvl8pPr marL="0" lvl="7"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8pPr>
            <a:lvl9pPr marL="0" lvl="8"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108" name="Google Shape;108;p33" descr="Virginia Department of Education"/>
          <p:cNvPicPr preferRelativeResize="0"/>
          <p:nvPr/>
        </p:nvPicPr>
        <p:blipFill rotWithShape="1">
          <a:blip r:embed="rId2">
            <a:alphaModFix/>
          </a:blip>
          <a:srcRect/>
          <a:stretch/>
        </p:blipFill>
        <p:spPr>
          <a:xfrm rot="-5400000">
            <a:off x="-3027419" y="3223350"/>
            <a:ext cx="6664604" cy="381164"/>
          </a:xfrm>
          <a:prstGeom prst="rect">
            <a:avLst/>
          </a:prstGeom>
          <a:noFill/>
          <a:ln>
            <a:noFill/>
          </a:ln>
        </p:spPr>
      </p:pic>
      <p:pic>
        <p:nvPicPr>
          <p:cNvPr id="109" name="Google Shape;109;p33" descr="VDOE Logo"/>
          <p:cNvPicPr preferRelativeResize="0"/>
          <p:nvPr/>
        </p:nvPicPr>
        <p:blipFill rotWithShape="1">
          <a:blip r:embed="rId3">
            <a:alphaModFix/>
          </a:blip>
          <a:srcRect/>
          <a:stretch/>
        </p:blipFill>
        <p:spPr>
          <a:xfrm>
            <a:off x="9622341" y="6116945"/>
            <a:ext cx="2531807" cy="84393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0"/>
        <p:cNvGrpSpPr/>
        <p:nvPr/>
      </p:nvGrpSpPr>
      <p:grpSpPr>
        <a:xfrm>
          <a:off x="0" y="0"/>
          <a:ext cx="0" cy="0"/>
          <a:chOff x="0" y="0"/>
          <a:chExt cx="0" cy="0"/>
        </a:xfrm>
      </p:grpSpPr>
      <p:sp>
        <p:nvSpPr>
          <p:cNvPr id="111" name="Google Shape;111;p34"/>
          <p:cNvSpPr txBox="1">
            <a:spLocks noGrp="1"/>
          </p:cNvSpPr>
          <p:nvPr>
            <p:ph type="title"/>
          </p:nvPr>
        </p:nvSpPr>
        <p:spPr>
          <a:xfrm>
            <a:off x="838200" y="365124"/>
            <a:ext cx="10515600" cy="13260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2" name="Google Shape;112;p34"/>
          <p:cNvSpPr txBox="1">
            <a:spLocks noGrp="1"/>
          </p:cNvSpPr>
          <p:nvPr>
            <p:ph type="body" idx="1"/>
          </p:nvPr>
        </p:nvSpPr>
        <p:spPr>
          <a:xfrm rot="5400000">
            <a:off x="3920400" y="-1256575"/>
            <a:ext cx="4351200" cy="105156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1067"/>
              </a:spcBef>
              <a:spcAft>
                <a:spcPts val="0"/>
              </a:spcAft>
              <a:buClr>
                <a:schemeClr val="dk1"/>
              </a:buClr>
              <a:buSzPts val="1400"/>
              <a:buChar char="•"/>
              <a:defRPr/>
            </a:lvl1pPr>
            <a:lvl2pPr marL="914400" lvl="1" indent="-317500" algn="l">
              <a:lnSpc>
                <a:spcPct val="90000"/>
              </a:lnSpc>
              <a:spcBef>
                <a:spcPts val="533"/>
              </a:spcBef>
              <a:spcAft>
                <a:spcPts val="0"/>
              </a:spcAft>
              <a:buClr>
                <a:srgbClr val="C22536"/>
              </a:buClr>
              <a:buSzPts val="1400"/>
              <a:buChar char="•"/>
              <a:defRPr/>
            </a:lvl2pPr>
            <a:lvl3pPr marL="1371600" lvl="2" indent="-317500" algn="l">
              <a:lnSpc>
                <a:spcPct val="90000"/>
              </a:lnSpc>
              <a:spcBef>
                <a:spcPts val="533"/>
              </a:spcBef>
              <a:spcAft>
                <a:spcPts val="0"/>
              </a:spcAft>
              <a:buClr>
                <a:schemeClr val="dk1"/>
              </a:buClr>
              <a:buSzPts val="1400"/>
              <a:buChar char="•"/>
              <a:defRPr/>
            </a:lvl3pPr>
            <a:lvl4pPr marL="1828800" lvl="3" indent="-317500" algn="l">
              <a:lnSpc>
                <a:spcPct val="90000"/>
              </a:lnSpc>
              <a:spcBef>
                <a:spcPts val="533"/>
              </a:spcBef>
              <a:spcAft>
                <a:spcPts val="0"/>
              </a:spcAft>
              <a:buClr>
                <a:srgbClr val="901A28"/>
              </a:buClr>
              <a:buSzPts val="1400"/>
              <a:buChar char="•"/>
              <a:defRPr/>
            </a:lvl4pPr>
            <a:lvl5pPr marL="2286000" lvl="4" indent="-317500" algn="l">
              <a:lnSpc>
                <a:spcPct val="90000"/>
              </a:lnSpc>
              <a:spcBef>
                <a:spcPts val="533"/>
              </a:spcBef>
              <a:spcAft>
                <a:spcPts val="0"/>
              </a:spcAft>
              <a:buClr>
                <a:srgbClr val="525252"/>
              </a:buClr>
              <a:buSzPts val="1400"/>
              <a:buChar char="•"/>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113" name="Google Shape;113;p34"/>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Clr>
                <a:srgbClr val="888988"/>
              </a:buClr>
              <a:buSzPts val="1100"/>
              <a:buFont typeface="Trebuchet MS"/>
              <a:buNone/>
              <a:defRPr/>
            </a:lvl1pPr>
            <a:lvl2pPr lvl="1" algn="l">
              <a:spcBef>
                <a:spcPts val="0"/>
              </a:spcBef>
              <a:spcAft>
                <a:spcPts val="0"/>
              </a:spcAft>
              <a:buClr>
                <a:schemeClr val="dk1"/>
              </a:buClr>
              <a:buSzPts val="1100"/>
              <a:buFont typeface="Trebuchet MS"/>
              <a:buNone/>
              <a:defRPr/>
            </a:lvl2pPr>
            <a:lvl3pPr lvl="2" algn="l">
              <a:spcBef>
                <a:spcPts val="0"/>
              </a:spcBef>
              <a:spcAft>
                <a:spcPts val="0"/>
              </a:spcAft>
              <a:buClr>
                <a:schemeClr val="dk1"/>
              </a:buClr>
              <a:buSzPts val="1100"/>
              <a:buFont typeface="Trebuchet MS"/>
              <a:buNone/>
              <a:defRPr/>
            </a:lvl3pPr>
            <a:lvl4pPr lvl="3" algn="l">
              <a:spcBef>
                <a:spcPts val="0"/>
              </a:spcBef>
              <a:spcAft>
                <a:spcPts val="0"/>
              </a:spcAft>
              <a:buClr>
                <a:schemeClr val="dk1"/>
              </a:buClr>
              <a:buSzPts val="1100"/>
              <a:buFont typeface="Trebuchet MS"/>
              <a:buNone/>
              <a:defRPr/>
            </a:lvl4pPr>
            <a:lvl5pPr lvl="4" algn="l">
              <a:spcBef>
                <a:spcPts val="0"/>
              </a:spcBef>
              <a:spcAft>
                <a:spcPts val="0"/>
              </a:spcAft>
              <a:buClr>
                <a:schemeClr val="dk1"/>
              </a:buClr>
              <a:buSzPts val="1100"/>
              <a:buFont typeface="Trebuchet MS"/>
              <a:buNone/>
              <a:defRPr/>
            </a:lvl5pPr>
            <a:lvl6pPr lvl="5" algn="l">
              <a:spcBef>
                <a:spcPts val="0"/>
              </a:spcBef>
              <a:spcAft>
                <a:spcPts val="0"/>
              </a:spcAft>
              <a:buClr>
                <a:schemeClr val="dk1"/>
              </a:buClr>
              <a:buSzPts val="1100"/>
              <a:buFont typeface="Trebuchet MS"/>
              <a:buNone/>
              <a:defRPr/>
            </a:lvl6pPr>
            <a:lvl7pPr lvl="6" algn="l">
              <a:spcBef>
                <a:spcPts val="0"/>
              </a:spcBef>
              <a:spcAft>
                <a:spcPts val="0"/>
              </a:spcAft>
              <a:buClr>
                <a:schemeClr val="dk1"/>
              </a:buClr>
              <a:buSzPts val="1100"/>
              <a:buFont typeface="Trebuchet MS"/>
              <a:buNone/>
              <a:defRPr/>
            </a:lvl7pPr>
            <a:lvl8pPr lvl="7" algn="l">
              <a:spcBef>
                <a:spcPts val="0"/>
              </a:spcBef>
              <a:spcAft>
                <a:spcPts val="0"/>
              </a:spcAft>
              <a:buClr>
                <a:schemeClr val="dk1"/>
              </a:buClr>
              <a:buSzPts val="1100"/>
              <a:buFont typeface="Trebuchet MS"/>
              <a:buNone/>
              <a:defRPr/>
            </a:lvl8pPr>
            <a:lvl9pPr lvl="8" algn="l">
              <a:spcBef>
                <a:spcPts val="0"/>
              </a:spcBef>
              <a:spcAft>
                <a:spcPts val="0"/>
              </a:spcAft>
              <a:buClr>
                <a:schemeClr val="dk1"/>
              </a:buClr>
              <a:buSzPts val="1100"/>
              <a:buFont typeface="Trebuchet MS"/>
              <a:buNone/>
              <a:defRPr/>
            </a:lvl9pPr>
          </a:lstStyle>
          <a:p>
            <a:endParaRPr/>
          </a:p>
        </p:txBody>
      </p:sp>
      <p:sp>
        <p:nvSpPr>
          <p:cNvPr id="114" name="Google Shape;114;p34"/>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Clr>
                <a:srgbClr val="888988"/>
              </a:buClr>
              <a:buSzPts val="1100"/>
              <a:buFont typeface="Trebuchet MS"/>
              <a:buNone/>
              <a:defRPr/>
            </a:lvl1pPr>
            <a:lvl2pPr lvl="1" algn="l">
              <a:spcBef>
                <a:spcPts val="0"/>
              </a:spcBef>
              <a:spcAft>
                <a:spcPts val="0"/>
              </a:spcAft>
              <a:buClr>
                <a:schemeClr val="dk1"/>
              </a:buClr>
              <a:buSzPts val="1100"/>
              <a:buFont typeface="Trebuchet MS"/>
              <a:buNone/>
              <a:defRPr/>
            </a:lvl2pPr>
            <a:lvl3pPr lvl="2" algn="l">
              <a:spcBef>
                <a:spcPts val="0"/>
              </a:spcBef>
              <a:spcAft>
                <a:spcPts val="0"/>
              </a:spcAft>
              <a:buClr>
                <a:schemeClr val="dk1"/>
              </a:buClr>
              <a:buSzPts val="1100"/>
              <a:buFont typeface="Trebuchet MS"/>
              <a:buNone/>
              <a:defRPr/>
            </a:lvl3pPr>
            <a:lvl4pPr lvl="3" algn="l">
              <a:spcBef>
                <a:spcPts val="0"/>
              </a:spcBef>
              <a:spcAft>
                <a:spcPts val="0"/>
              </a:spcAft>
              <a:buClr>
                <a:schemeClr val="dk1"/>
              </a:buClr>
              <a:buSzPts val="1100"/>
              <a:buFont typeface="Trebuchet MS"/>
              <a:buNone/>
              <a:defRPr/>
            </a:lvl4pPr>
            <a:lvl5pPr lvl="4" algn="l">
              <a:spcBef>
                <a:spcPts val="0"/>
              </a:spcBef>
              <a:spcAft>
                <a:spcPts val="0"/>
              </a:spcAft>
              <a:buClr>
                <a:schemeClr val="dk1"/>
              </a:buClr>
              <a:buSzPts val="1100"/>
              <a:buFont typeface="Trebuchet MS"/>
              <a:buNone/>
              <a:defRPr/>
            </a:lvl5pPr>
            <a:lvl6pPr lvl="5" algn="l">
              <a:spcBef>
                <a:spcPts val="0"/>
              </a:spcBef>
              <a:spcAft>
                <a:spcPts val="0"/>
              </a:spcAft>
              <a:buClr>
                <a:schemeClr val="dk1"/>
              </a:buClr>
              <a:buSzPts val="1100"/>
              <a:buFont typeface="Trebuchet MS"/>
              <a:buNone/>
              <a:defRPr/>
            </a:lvl6pPr>
            <a:lvl7pPr lvl="6" algn="l">
              <a:spcBef>
                <a:spcPts val="0"/>
              </a:spcBef>
              <a:spcAft>
                <a:spcPts val="0"/>
              </a:spcAft>
              <a:buClr>
                <a:schemeClr val="dk1"/>
              </a:buClr>
              <a:buSzPts val="1100"/>
              <a:buFont typeface="Trebuchet MS"/>
              <a:buNone/>
              <a:defRPr/>
            </a:lvl7pPr>
            <a:lvl8pPr lvl="7" algn="l">
              <a:spcBef>
                <a:spcPts val="0"/>
              </a:spcBef>
              <a:spcAft>
                <a:spcPts val="0"/>
              </a:spcAft>
              <a:buClr>
                <a:schemeClr val="dk1"/>
              </a:buClr>
              <a:buSzPts val="1100"/>
              <a:buFont typeface="Trebuchet MS"/>
              <a:buNone/>
              <a:defRPr/>
            </a:lvl8pPr>
            <a:lvl9pPr lvl="8" algn="l">
              <a:spcBef>
                <a:spcPts val="0"/>
              </a:spcBef>
              <a:spcAft>
                <a:spcPts val="0"/>
              </a:spcAft>
              <a:buClr>
                <a:schemeClr val="dk1"/>
              </a:buClr>
              <a:buSzPts val="1100"/>
              <a:buFont typeface="Trebuchet MS"/>
              <a:buNone/>
              <a:defRPr/>
            </a:lvl9pPr>
          </a:lstStyle>
          <a:p>
            <a:endParaRPr/>
          </a:p>
        </p:txBody>
      </p:sp>
      <p:sp>
        <p:nvSpPr>
          <p:cNvPr id="115" name="Google Shape;115;p34"/>
          <p:cNvSpPr txBox="1">
            <a:spLocks noGrp="1"/>
          </p:cNvSpPr>
          <p:nvPr>
            <p:ph type="sldNum" idx="12"/>
          </p:nvPr>
        </p:nvSpPr>
        <p:spPr>
          <a:xfrm>
            <a:off x="8610600" y="6356351"/>
            <a:ext cx="10116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1pPr>
            <a:lvl2pPr marL="0" lvl="1"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2pPr>
            <a:lvl3pPr marL="0" lvl="2"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3pPr>
            <a:lvl4pPr marL="0" lvl="3"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4pPr>
            <a:lvl5pPr marL="0" lvl="4"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5pPr>
            <a:lvl6pPr marL="0" lvl="5"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6pPr>
            <a:lvl7pPr marL="0" lvl="6"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7pPr>
            <a:lvl8pPr marL="0" lvl="7"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8pPr>
            <a:lvl9pPr marL="0" lvl="8"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116" name="Google Shape;116;p34" descr="Virginia Department of Education"/>
          <p:cNvPicPr preferRelativeResize="0"/>
          <p:nvPr/>
        </p:nvPicPr>
        <p:blipFill rotWithShape="1">
          <a:blip r:embed="rId2">
            <a:alphaModFix/>
          </a:blip>
          <a:srcRect/>
          <a:stretch/>
        </p:blipFill>
        <p:spPr>
          <a:xfrm rot="-5400000">
            <a:off x="-3027419" y="3223350"/>
            <a:ext cx="6664604" cy="381164"/>
          </a:xfrm>
          <a:prstGeom prst="rect">
            <a:avLst/>
          </a:prstGeom>
          <a:noFill/>
          <a:ln>
            <a:noFill/>
          </a:ln>
        </p:spPr>
      </p:pic>
      <p:pic>
        <p:nvPicPr>
          <p:cNvPr id="117" name="Google Shape;117;p34" descr="VDOE Logo"/>
          <p:cNvPicPr preferRelativeResize="0"/>
          <p:nvPr/>
        </p:nvPicPr>
        <p:blipFill rotWithShape="1">
          <a:blip r:embed="rId3">
            <a:alphaModFix/>
          </a:blip>
          <a:srcRect/>
          <a:stretch/>
        </p:blipFill>
        <p:spPr>
          <a:xfrm>
            <a:off x="9622341" y="6116945"/>
            <a:ext cx="2531807" cy="84393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8"/>
        <p:cNvGrpSpPr/>
        <p:nvPr/>
      </p:nvGrpSpPr>
      <p:grpSpPr>
        <a:xfrm>
          <a:off x="0" y="0"/>
          <a:ext cx="0" cy="0"/>
          <a:chOff x="0" y="0"/>
          <a:chExt cx="0" cy="0"/>
        </a:xfrm>
      </p:grpSpPr>
      <p:sp>
        <p:nvSpPr>
          <p:cNvPr id="119" name="Google Shape;119;p35"/>
          <p:cNvSpPr txBox="1">
            <a:spLocks noGrp="1"/>
          </p:cNvSpPr>
          <p:nvPr>
            <p:ph type="title"/>
          </p:nvPr>
        </p:nvSpPr>
        <p:spPr>
          <a:xfrm rot="5400000">
            <a:off x="7133400" y="1956725"/>
            <a:ext cx="5812000" cy="26288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0" name="Google Shape;120;p35"/>
          <p:cNvSpPr txBox="1">
            <a:spLocks noGrp="1"/>
          </p:cNvSpPr>
          <p:nvPr>
            <p:ph type="body" idx="1"/>
          </p:nvPr>
        </p:nvSpPr>
        <p:spPr>
          <a:xfrm rot="5400000">
            <a:off x="1799300" y="-596075"/>
            <a:ext cx="5812000" cy="7734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1067"/>
              </a:spcBef>
              <a:spcAft>
                <a:spcPts val="0"/>
              </a:spcAft>
              <a:buClr>
                <a:schemeClr val="dk1"/>
              </a:buClr>
              <a:buSzPts val="1400"/>
              <a:buChar char="•"/>
              <a:defRPr/>
            </a:lvl1pPr>
            <a:lvl2pPr marL="914400" lvl="1" indent="-317500" algn="l">
              <a:lnSpc>
                <a:spcPct val="90000"/>
              </a:lnSpc>
              <a:spcBef>
                <a:spcPts val="533"/>
              </a:spcBef>
              <a:spcAft>
                <a:spcPts val="0"/>
              </a:spcAft>
              <a:buClr>
                <a:srgbClr val="C22536"/>
              </a:buClr>
              <a:buSzPts val="1400"/>
              <a:buChar char="•"/>
              <a:defRPr/>
            </a:lvl2pPr>
            <a:lvl3pPr marL="1371600" lvl="2" indent="-317500" algn="l">
              <a:lnSpc>
                <a:spcPct val="90000"/>
              </a:lnSpc>
              <a:spcBef>
                <a:spcPts val="533"/>
              </a:spcBef>
              <a:spcAft>
                <a:spcPts val="0"/>
              </a:spcAft>
              <a:buClr>
                <a:schemeClr val="dk1"/>
              </a:buClr>
              <a:buSzPts val="1400"/>
              <a:buChar char="•"/>
              <a:defRPr/>
            </a:lvl3pPr>
            <a:lvl4pPr marL="1828800" lvl="3" indent="-317500" algn="l">
              <a:lnSpc>
                <a:spcPct val="90000"/>
              </a:lnSpc>
              <a:spcBef>
                <a:spcPts val="533"/>
              </a:spcBef>
              <a:spcAft>
                <a:spcPts val="0"/>
              </a:spcAft>
              <a:buClr>
                <a:srgbClr val="901A28"/>
              </a:buClr>
              <a:buSzPts val="1400"/>
              <a:buChar char="•"/>
              <a:defRPr/>
            </a:lvl4pPr>
            <a:lvl5pPr marL="2286000" lvl="4" indent="-317500" algn="l">
              <a:lnSpc>
                <a:spcPct val="90000"/>
              </a:lnSpc>
              <a:spcBef>
                <a:spcPts val="533"/>
              </a:spcBef>
              <a:spcAft>
                <a:spcPts val="0"/>
              </a:spcAft>
              <a:buClr>
                <a:srgbClr val="525252"/>
              </a:buClr>
              <a:buSzPts val="1400"/>
              <a:buChar char="•"/>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121" name="Google Shape;121;p35"/>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Clr>
                <a:srgbClr val="888988"/>
              </a:buClr>
              <a:buSzPts val="1100"/>
              <a:buFont typeface="Trebuchet MS"/>
              <a:buNone/>
              <a:defRPr/>
            </a:lvl1pPr>
            <a:lvl2pPr lvl="1" algn="l">
              <a:spcBef>
                <a:spcPts val="0"/>
              </a:spcBef>
              <a:spcAft>
                <a:spcPts val="0"/>
              </a:spcAft>
              <a:buClr>
                <a:schemeClr val="dk1"/>
              </a:buClr>
              <a:buSzPts val="1100"/>
              <a:buFont typeface="Trebuchet MS"/>
              <a:buNone/>
              <a:defRPr/>
            </a:lvl2pPr>
            <a:lvl3pPr lvl="2" algn="l">
              <a:spcBef>
                <a:spcPts val="0"/>
              </a:spcBef>
              <a:spcAft>
                <a:spcPts val="0"/>
              </a:spcAft>
              <a:buClr>
                <a:schemeClr val="dk1"/>
              </a:buClr>
              <a:buSzPts val="1100"/>
              <a:buFont typeface="Trebuchet MS"/>
              <a:buNone/>
              <a:defRPr/>
            </a:lvl3pPr>
            <a:lvl4pPr lvl="3" algn="l">
              <a:spcBef>
                <a:spcPts val="0"/>
              </a:spcBef>
              <a:spcAft>
                <a:spcPts val="0"/>
              </a:spcAft>
              <a:buClr>
                <a:schemeClr val="dk1"/>
              </a:buClr>
              <a:buSzPts val="1100"/>
              <a:buFont typeface="Trebuchet MS"/>
              <a:buNone/>
              <a:defRPr/>
            </a:lvl4pPr>
            <a:lvl5pPr lvl="4" algn="l">
              <a:spcBef>
                <a:spcPts val="0"/>
              </a:spcBef>
              <a:spcAft>
                <a:spcPts val="0"/>
              </a:spcAft>
              <a:buClr>
                <a:schemeClr val="dk1"/>
              </a:buClr>
              <a:buSzPts val="1100"/>
              <a:buFont typeface="Trebuchet MS"/>
              <a:buNone/>
              <a:defRPr/>
            </a:lvl5pPr>
            <a:lvl6pPr lvl="5" algn="l">
              <a:spcBef>
                <a:spcPts val="0"/>
              </a:spcBef>
              <a:spcAft>
                <a:spcPts val="0"/>
              </a:spcAft>
              <a:buClr>
                <a:schemeClr val="dk1"/>
              </a:buClr>
              <a:buSzPts val="1100"/>
              <a:buFont typeface="Trebuchet MS"/>
              <a:buNone/>
              <a:defRPr/>
            </a:lvl6pPr>
            <a:lvl7pPr lvl="6" algn="l">
              <a:spcBef>
                <a:spcPts val="0"/>
              </a:spcBef>
              <a:spcAft>
                <a:spcPts val="0"/>
              </a:spcAft>
              <a:buClr>
                <a:schemeClr val="dk1"/>
              </a:buClr>
              <a:buSzPts val="1100"/>
              <a:buFont typeface="Trebuchet MS"/>
              <a:buNone/>
              <a:defRPr/>
            </a:lvl7pPr>
            <a:lvl8pPr lvl="7" algn="l">
              <a:spcBef>
                <a:spcPts val="0"/>
              </a:spcBef>
              <a:spcAft>
                <a:spcPts val="0"/>
              </a:spcAft>
              <a:buClr>
                <a:schemeClr val="dk1"/>
              </a:buClr>
              <a:buSzPts val="1100"/>
              <a:buFont typeface="Trebuchet MS"/>
              <a:buNone/>
              <a:defRPr/>
            </a:lvl8pPr>
            <a:lvl9pPr lvl="8" algn="l">
              <a:spcBef>
                <a:spcPts val="0"/>
              </a:spcBef>
              <a:spcAft>
                <a:spcPts val="0"/>
              </a:spcAft>
              <a:buClr>
                <a:schemeClr val="dk1"/>
              </a:buClr>
              <a:buSzPts val="1100"/>
              <a:buFont typeface="Trebuchet MS"/>
              <a:buNone/>
              <a:defRPr/>
            </a:lvl9pPr>
          </a:lstStyle>
          <a:p>
            <a:endParaRPr/>
          </a:p>
        </p:txBody>
      </p:sp>
      <p:sp>
        <p:nvSpPr>
          <p:cNvPr id="122" name="Google Shape;122;p35"/>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Clr>
                <a:srgbClr val="888988"/>
              </a:buClr>
              <a:buSzPts val="1100"/>
              <a:buFont typeface="Trebuchet MS"/>
              <a:buNone/>
              <a:defRPr/>
            </a:lvl1pPr>
            <a:lvl2pPr lvl="1" algn="l">
              <a:spcBef>
                <a:spcPts val="0"/>
              </a:spcBef>
              <a:spcAft>
                <a:spcPts val="0"/>
              </a:spcAft>
              <a:buClr>
                <a:schemeClr val="dk1"/>
              </a:buClr>
              <a:buSzPts val="1100"/>
              <a:buFont typeface="Trebuchet MS"/>
              <a:buNone/>
              <a:defRPr/>
            </a:lvl2pPr>
            <a:lvl3pPr lvl="2" algn="l">
              <a:spcBef>
                <a:spcPts val="0"/>
              </a:spcBef>
              <a:spcAft>
                <a:spcPts val="0"/>
              </a:spcAft>
              <a:buClr>
                <a:schemeClr val="dk1"/>
              </a:buClr>
              <a:buSzPts val="1100"/>
              <a:buFont typeface="Trebuchet MS"/>
              <a:buNone/>
              <a:defRPr/>
            </a:lvl3pPr>
            <a:lvl4pPr lvl="3" algn="l">
              <a:spcBef>
                <a:spcPts val="0"/>
              </a:spcBef>
              <a:spcAft>
                <a:spcPts val="0"/>
              </a:spcAft>
              <a:buClr>
                <a:schemeClr val="dk1"/>
              </a:buClr>
              <a:buSzPts val="1100"/>
              <a:buFont typeface="Trebuchet MS"/>
              <a:buNone/>
              <a:defRPr/>
            </a:lvl4pPr>
            <a:lvl5pPr lvl="4" algn="l">
              <a:spcBef>
                <a:spcPts val="0"/>
              </a:spcBef>
              <a:spcAft>
                <a:spcPts val="0"/>
              </a:spcAft>
              <a:buClr>
                <a:schemeClr val="dk1"/>
              </a:buClr>
              <a:buSzPts val="1100"/>
              <a:buFont typeface="Trebuchet MS"/>
              <a:buNone/>
              <a:defRPr/>
            </a:lvl5pPr>
            <a:lvl6pPr lvl="5" algn="l">
              <a:spcBef>
                <a:spcPts val="0"/>
              </a:spcBef>
              <a:spcAft>
                <a:spcPts val="0"/>
              </a:spcAft>
              <a:buClr>
                <a:schemeClr val="dk1"/>
              </a:buClr>
              <a:buSzPts val="1100"/>
              <a:buFont typeface="Trebuchet MS"/>
              <a:buNone/>
              <a:defRPr/>
            </a:lvl6pPr>
            <a:lvl7pPr lvl="6" algn="l">
              <a:spcBef>
                <a:spcPts val="0"/>
              </a:spcBef>
              <a:spcAft>
                <a:spcPts val="0"/>
              </a:spcAft>
              <a:buClr>
                <a:schemeClr val="dk1"/>
              </a:buClr>
              <a:buSzPts val="1100"/>
              <a:buFont typeface="Trebuchet MS"/>
              <a:buNone/>
              <a:defRPr/>
            </a:lvl7pPr>
            <a:lvl8pPr lvl="7" algn="l">
              <a:spcBef>
                <a:spcPts val="0"/>
              </a:spcBef>
              <a:spcAft>
                <a:spcPts val="0"/>
              </a:spcAft>
              <a:buClr>
                <a:schemeClr val="dk1"/>
              </a:buClr>
              <a:buSzPts val="1100"/>
              <a:buFont typeface="Trebuchet MS"/>
              <a:buNone/>
              <a:defRPr/>
            </a:lvl8pPr>
            <a:lvl9pPr lvl="8" algn="l">
              <a:spcBef>
                <a:spcPts val="0"/>
              </a:spcBef>
              <a:spcAft>
                <a:spcPts val="0"/>
              </a:spcAft>
              <a:buClr>
                <a:schemeClr val="dk1"/>
              </a:buClr>
              <a:buSzPts val="1100"/>
              <a:buFont typeface="Trebuchet MS"/>
              <a:buNone/>
              <a:defRPr/>
            </a:lvl9pPr>
          </a:lstStyle>
          <a:p>
            <a:endParaRPr/>
          </a:p>
        </p:txBody>
      </p:sp>
      <p:sp>
        <p:nvSpPr>
          <p:cNvPr id="123" name="Google Shape;123;p35"/>
          <p:cNvSpPr txBox="1">
            <a:spLocks noGrp="1"/>
          </p:cNvSpPr>
          <p:nvPr>
            <p:ph type="sldNum" idx="12"/>
          </p:nvPr>
        </p:nvSpPr>
        <p:spPr>
          <a:xfrm>
            <a:off x="8610600" y="6356351"/>
            <a:ext cx="10116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1pPr>
            <a:lvl2pPr marL="0" lvl="1"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2pPr>
            <a:lvl3pPr marL="0" lvl="2"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3pPr>
            <a:lvl4pPr marL="0" lvl="3"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4pPr>
            <a:lvl5pPr marL="0" lvl="4"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5pPr>
            <a:lvl6pPr marL="0" lvl="5"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6pPr>
            <a:lvl7pPr marL="0" lvl="6"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7pPr>
            <a:lvl8pPr marL="0" lvl="7"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8pPr>
            <a:lvl9pPr marL="0" lvl="8"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124" name="Google Shape;124;p35" descr="Virginia Department of Education"/>
          <p:cNvPicPr preferRelativeResize="0"/>
          <p:nvPr/>
        </p:nvPicPr>
        <p:blipFill rotWithShape="1">
          <a:blip r:embed="rId2">
            <a:alphaModFix/>
          </a:blip>
          <a:srcRect/>
          <a:stretch/>
        </p:blipFill>
        <p:spPr>
          <a:xfrm rot="-5400000">
            <a:off x="-3027419" y="3223350"/>
            <a:ext cx="6664604" cy="381164"/>
          </a:xfrm>
          <a:prstGeom prst="rect">
            <a:avLst/>
          </a:prstGeom>
          <a:noFill/>
          <a:ln>
            <a:noFill/>
          </a:ln>
        </p:spPr>
      </p:pic>
      <p:pic>
        <p:nvPicPr>
          <p:cNvPr id="125" name="Google Shape;125;p35" descr="VDOE Logo"/>
          <p:cNvPicPr preferRelativeResize="0"/>
          <p:nvPr/>
        </p:nvPicPr>
        <p:blipFill rotWithShape="1">
          <a:blip r:embed="rId3">
            <a:alphaModFix/>
          </a:blip>
          <a:srcRect/>
          <a:stretch/>
        </p:blipFill>
        <p:spPr>
          <a:xfrm>
            <a:off x="9622341" y="6116945"/>
            <a:ext cx="2531807" cy="84393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6"/>
        <p:cNvGrpSpPr/>
        <p:nvPr/>
      </p:nvGrpSpPr>
      <p:grpSpPr>
        <a:xfrm>
          <a:off x="0" y="0"/>
          <a:ext cx="0" cy="0"/>
          <a:chOff x="0" y="0"/>
          <a:chExt cx="0" cy="0"/>
        </a:xfrm>
      </p:grpSpPr>
      <p:sp>
        <p:nvSpPr>
          <p:cNvPr id="127" name="Google Shape;127;p36"/>
          <p:cNvSpPr txBox="1">
            <a:spLocks noGrp="1"/>
          </p:cNvSpPr>
          <p:nvPr>
            <p:ph type="title"/>
          </p:nvPr>
        </p:nvSpPr>
        <p:spPr>
          <a:xfrm>
            <a:off x="415600" y="593367"/>
            <a:ext cx="11360800" cy="7636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8" name="Google Shape;128;p36"/>
          <p:cNvSpPr txBox="1">
            <a:spLocks noGrp="1"/>
          </p:cNvSpPr>
          <p:nvPr>
            <p:ph type="body" idx="1"/>
          </p:nvPr>
        </p:nvSpPr>
        <p:spPr>
          <a:xfrm>
            <a:off x="415600" y="1536633"/>
            <a:ext cx="11360800" cy="4555200"/>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1067"/>
              </a:spcBef>
              <a:spcAft>
                <a:spcPts val="0"/>
              </a:spcAft>
              <a:buSzPts val="2100"/>
              <a:buChar char="•"/>
              <a:defRPr/>
            </a:lvl1pPr>
            <a:lvl2pPr marL="914400" lvl="1" indent="-342900" algn="l">
              <a:lnSpc>
                <a:spcPct val="90000"/>
              </a:lnSpc>
              <a:spcBef>
                <a:spcPts val="533"/>
              </a:spcBef>
              <a:spcAft>
                <a:spcPts val="0"/>
              </a:spcAft>
              <a:buSzPts val="1800"/>
              <a:buChar char="•"/>
              <a:defRPr/>
            </a:lvl2pPr>
            <a:lvl3pPr marL="1371600" lvl="2" indent="-323850" algn="l">
              <a:lnSpc>
                <a:spcPct val="90000"/>
              </a:lnSpc>
              <a:spcBef>
                <a:spcPts val="533"/>
              </a:spcBef>
              <a:spcAft>
                <a:spcPts val="0"/>
              </a:spcAft>
              <a:buSzPts val="1500"/>
              <a:buChar char="•"/>
              <a:defRPr/>
            </a:lvl3pPr>
            <a:lvl4pPr marL="1828800" lvl="3" indent="-317500" algn="l">
              <a:lnSpc>
                <a:spcPct val="90000"/>
              </a:lnSpc>
              <a:spcBef>
                <a:spcPts val="533"/>
              </a:spcBef>
              <a:spcAft>
                <a:spcPts val="0"/>
              </a:spcAft>
              <a:buSzPts val="1400"/>
              <a:buChar char="•"/>
              <a:defRPr/>
            </a:lvl4pPr>
            <a:lvl5pPr marL="2286000" lvl="4" indent="-317500" algn="l">
              <a:lnSpc>
                <a:spcPct val="90000"/>
              </a:lnSpc>
              <a:spcBef>
                <a:spcPts val="533"/>
              </a:spcBef>
              <a:spcAft>
                <a:spcPts val="0"/>
              </a:spcAft>
              <a:buSzPts val="1400"/>
              <a:buChar char="•"/>
              <a:defRPr/>
            </a:lvl5pPr>
            <a:lvl6pPr marL="2743200" lvl="5" indent="-317500" algn="l">
              <a:lnSpc>
                <a:spcPct val="90000"/>
              </a:lnSpc>
              <a:spcBef>
                <a:spcPts val="533"/>
              </a:spcBef>
              <a:spcAft>
                <a:spcPts val="0"/>
              </a:spcAft>
              <a:buSzPts val="1400"/>
              <a:buChar char="•"/>
              <a:defRPr/>
            </a:lvl6pPr>
            <a:lvl7pPr marL="3200400" lvl="6" indent="-317500" algn="l">
              <a:lnSpc>
                <a:spcPct val="90000"/>
              </a:lnSpc>
              <a:spcBef>
                <a:spcPts val="533"/>
              </a:spcBef>
              <a:spcAft>
                <a:spcPts val="0"/>
              </a:spcAft>
              <a:buSzPts val="1400"/>
              <a:buChar char="•"/>
              <a:defRPr/>
            </a:lvl7pPr>
            <a:lvl8pPr marL="3657600" lvl="7" indent="-317500" algn="l">
              <a:lnSpc>
                <a:spcPct val="90000"/>
              </a:lnSpc>
              <a:spcBef>
                <a:spcPts val="533"/>
              </a:spcBef>
              <a:spcAft>
                <a:spcPts val="0"/>
              </a:spcAft>
              <a:buSzPts val="1400"/>
              <a:buChar char="•"/>
              <a:defRPr/>
            </a:lvl8pPr>
            <a:lvl9pPr marL="4114800" lvl="8" indent="-317500" algn="l">
              <a:lnSpc>
                <a:spcPct val="90000"/>
              </a:lnSpc>
              <a:spcBef>
                <a:spcPts val="533"/>
              </a:spcBef>
              <a:spcAft>
                <a:spcPts val="0"/>
              </a:spcAft>
              <a:buSzPts val="1400"/>
              <a:buChar char="•"/>
              <a:defRPr/>
            </a:lvl9pPr>
          </a:lstStyle>
          <a:p>
            <a:endParaRPr/>
          </a:p>
        </p:txBody>
      </p:sp>
      <p:sp>
        <p:nvSpPr>
          <p:cNvPr id="129" name="Google Shape;129;p36"/>
          <p:cNvSpPr txBox="1">
            <a:spLocks noGrp="1"/>
          </p:cNvSpPr>
          <p:nvPr>
            <p:ph type="sldNum" idx="12"/>
          </p:nvPr>
        </p:nvSpPr>
        <p:spPr>
          <a:xfrm>
            <a:off x="11296611" y="6217623"/>
            <a:ext cx="731600" cy="524800"/>
          </a:xfrm>
          <a:prstGeom prst="rect">
            <a:avLst/>
          </a:prstGeom>
          <a:noFill/>
          <a:ln>
            <a:noFill/>
          </a:ln>
        </p:spPr>
        <p:txBody>
          <a:bodyPr spcFirstLastPara="1" wrap="square" lIns="68575" tIns="34275" rIns="68575" bIns="34275" anchor="ctr" anchorCtr="0">
            <a:noAutofit/>
          </a:bodyPr>
          <a:lstStyle>
            <a:lvl1pPr marL="0" lvl="0"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1pPr>
            <a:lvl2pPr marL="0" lvl="1"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2pPr>
            <a:lvl3pPr marL="0" lvl="2"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3pPr>
            <a:lvl4pPr marL="0" lvl="3"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4pPr>
            <a:lvl5pPr marL="0" lvl="4"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5pPr>
            <a:lvl6pPr marL="0" lvl="5"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6pPr>
            <a:lvl7pPr marL="0" lvl="6"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7pPr>
            <a:lvl8pPr marL="0" lvl="7"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8pPr>
            <a:lvl9pPr marL="0" lvl="8"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30"/>
        <p:cNvGrpSpPr/>
        <p:nvPr/>
      </p:nvGrpSpPr>
      <p:grpSpPr>
        <a:xfrm>
          <a:off x="0" y="0"/>
          <a:ext cx="0" cy="0"/>
          <a:chOff x="0" y="0"/>
          <a:chExt cx="0" cy="0"/>
        </a:xfrm>
      </p:grpSpPr>
      <p:sp>
        <p:nvSpPr>
          <p:cNvPr id="131" name="Google Shape;131;p37"/>
          <p:cNvSpPr txBox="1">
            <a:spLocks noGrp="1"/>
          </p:cNvSpPr>
          <p:nvPr>
            <p:ph type="title"/>
          </p:nvPr>
        </p:nvSpPr>
        <p:spPr>
          <a:xfrm>
            <a:off x="415600" y="593367"/>
            <a:ext cx="11360800" cy="7636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2" name="Google Shape;132;p37"/>
          <p:cNvSpPr txBox="1">
            <a:spLocks noGrp="1"/>
          </p:cNvSpPr>
          <p:nvPr>
            <p:ph type="body" idx="1"/>
          </p:nvPr>
        </p:nvSpPr>
        <p:spPr>
          <a:xfrm>
            <a:off x="415600" y="1536633"/>
            <a:ext cx="5333200" cy="45552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1067"/>
              </a:spcBef>
              <a:spcAft>
                <a:spcPts val="0"/>
              </a:spcAft>
              <a:buSzPts val="1400"/>
              <a:buChar char="•"/>
              <a:defRPr sz="1867"/>
            </a:lvl1pPr>
            <a:lvl2pPr marL="914400" lvl="1" indent="-304800" algn="l">
              <a:lnSpc>
                <a:spcPct val="90000"/>
              </a:lnSpc>
              <a:spcBef>
                <a:spcPts val="533"/>
              </a:spcBef>
              <a:spcAft>
                <a:spcPts val="0"/>
              </a:spcAft>
              <a:buSzPts val="1200"/>
              <a:buChar char="•"/>
              <a:defRPr sz="1600"/>
            </a:lvl2pPr>
            <a:lvl3pPr marL="1371600" lvl="2" indent="-304800" algn="l">
              <a:lnSpc>
                <a:spcPct val="90000"/>
              </a:lnSpc>
              <a:spcBef>
                <a:spcPts val="533"/>
              </a:spcBef>
              <a:spcAft>
                <a:spcPts val="0"/>
              </a:spcAft>
              <a:buSzPts val="1200"/>
              <a:buChar char="•"/>
              <a:defRPr sz="1600"/>
            </a:lvl3pPr>
            <a:lvl4pPr marL="1828800" lvl="3" indent="-304800" algn="l">
              <a:lnSpc>
                <a:spcPct val="90000"/>
              </a:lnSpc>
              <a:spcBef>
                <a:spcPts val="533"/>
              </a:spcBef>
              <a:spcAft>
                <a:spcPts val="0"/>
              </a:spcAft>
              <a:buSzPts val="1200"/>
              <a:buChar char="•"/>
              <a:defRPr sz="1600"/>
            </a:lvl4pPr>
            <a:lvl5pPr marL="2286000" lvl="4" indent="-304800" algn="l">
              <a:lnSpc>
                <a:spcPct val="90000"/>
              </a:lnSpc>
              <a:spcBef>
                <a:spcPts val="533"/>
              </a:spcBef>
              <a:spcAft>
                <a:spcPts val="0"/>
              </a:spcAft>
              <a:buSzPts val="1200"/>
              <a:buChar char="•"/>
              <a:defRPr sz="1600"/>
            </a:lvl5pPr>
            <a:lvl6pPr marL="2743200" lvl="5" indent="-304800" algn="l">
              <a:lnSpc>
                <a:spcPct val="90000"/>
              </a:lnSpc>
              <a:spcBef>
                <a:spcPts val="533"/>
              </a:spcBef>
              <a:spcAft>
                <a:spcPts val="0"/>
              </a:spcAft>
              <a:buSzPts val="1200"/>
              <a:buChar char="•"/>
              <a:defRPr sz="1600"/>
            </a:lvl6pPr>
            <a:lvl7pPr marL="3200400" lvl="6" indent="-304800" algn="l">
              <a:lnSpc>
                <a:spcPct val="90000"/>
              </a:lnSpc>
              <a:spcBef>
                <a:spcPts val="533"/>
              </a:spcBef>
              <a:spcAft>
                <a:spcPts val="0"/>
              </a:spcAft>
              <a:buSzPts val="1200"/>
              <a:buChar char="•"/>
              <a:defRPr sz="1600"/>
            </a:lvl7pPr>
            <a:lvl8pPr marL="3657600" lvl="7" indent="-304800" algn="l">
              <a:lnSpc>
                <a:spcPct val="90000"/>
              </a:lnSpc>
              <a:spcBef>
                <a:spcPts val="533"/>
              </a:spcBef>
              <a:spcAft>
                <a:spcPts val="0"/>
              </a:spcAft>
              <a:buSzPts val="1200"/>
              <a:buChar char="•"/>
              <a:defRPr sz="1600"/>
            </a:lvl8pPr>
            <a:lvl9pPr marL="4114800" lvl="8" indent="-304800" algn="l">
              <a:lnSpc>
                <a:spcPct val="90000"/>
              </a:lnSpc>
              <a:spcBef>
                <a:spcPts val="533"/>
              </a:spcBef>
              <a:spcAft>
                <a:spcPts val="0"/>
              </a:spcAft>
              <a:buSzPts val="1200"/>
              <a:buChar char="•"/>
              <a:defRPr sz="1600"/>
            </a:lvl9pPr>
          </a:lstStyle>
          <a:p>
            <a:endParaRPr/>
          </a:p>
        </p:txBody>
      </p:sp>
      <p:sp>
        <p:nvSpPr>
          <p:cNvPr id="133" name="Google Shape;133;p37"/>
          <p:cNvSpPr txBox="1">
            <a:spLocks noGrp="1"/>
          </p:cNvSpPr>
          <p:nvPr>
            <p:ph type="body" idx="2"/>
          </p:nvPr>
        </p:nvSpPr>
        <p:spPr>
          <a:xfrm>
            <a:off x="6443200" y="1536633"/>
            <a:ext cx="5333200" cy="45552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1067"/>
              </a:spcBef>
              <a:spcAft>
                <a:spcPts val="0"/>
              </a:spcAft>
              <a:buSzPts val="1400"/>
              <a:buChar char="•"/>
              <a:defRPr sz="1867"/>
            </a:lvl1pPr>
            <a:lvl2pPr marL="914400" lvl="1" indent="-304800" algn="l">
              <a:lnSpc>
                <a:spcPct val="90000"/>
              </a:lnSpc>
              <a:spcBef>
                <a:spcPts val="533"/>
              </a:spcBef>
              <a:spcAft>
                <a:spcPts val="0"/>
              </a:spcAft>
              <a:buSzPts val="1200"/>
              <a:buChar char="•"/>
              <a:defRPr sz="1600"/>
            </a:lvl2pPr>
            <a:lvl3pPr marL="1371600" lvl="2" indent="-304800" algn="l">
              <a:lnSpc>
                <a:spcPct val="90000"/>
              </a:lnSpc>
              <a:spcBef>
                <a:spcPts val="533"/>
              </a:spcBef>
              <a:spcAft>
                <a:spcPts val="0"/>
              </a:spcAft>
              <a:buSzPts val="1200"/>
              <a:buChar char="•"/>
              <a:defRPr sz="1600"/>
            </a:lvl3pPr>
            <a:lvl4pPr marL="1828800" lvl="3" indent="-304800" algn="l">
              <a:lnSpc>
                <a:spcPct val="90000"/>
              </a:lnSpc>
              <a:spcBef>
                <a:spcPts val="533"/>
              </a:spcBef>
              <a:spcAft>
                <a:spcPts val="0"/>
              </a:spcAft>
              <a:buSzPts val="1200"/>
              <a:buChar char="•"/>
              <a:defRPr sz="1600"/>
            </a:lvl4pPr>
            <a:lvl5pPr marL="2286000" lvl="4" indent="-304800" algn="l">
              <a:lnSpc>
                <a:spcPct val="90000"/>
              </a:lnSpc>
              <a:spcBef>
                <a:spcPts val="533"/>
              </a:spcBef>
              <a:spcAft>
                <a:spcPts val="0"/>
              </a:spcAft>
              <a:buSzPts val="1200"/>
              <a:buChar char="•"/>
              <a:defRPr sz="1600"/>
            </a:lvl5pPr>
            <a:lvl6pPr marL="2743200" lvl="5" indent="-304800" algn="l">
              <a:lnSpc>
                <a:spcPct val="90000"/>
              </a:lnSpc>
              <a:spcBef>
                <a:spcPts val="533"/>
              </a:spcBef>
              <a:spcAft>
                <a:spcPts val="0"/>
              </a:spcAft>
              <a:buSzPts val="1200"/>
              <a:buChar char="•"/>
              <a:defRPr sz="1600"/>
            </a:lvl6pPr>
            <a:lvl7pPr marL="3200400" lvl="6" indent="-304800" algn="l">
              <a:lnSpc>
                <a:spcPct val="90000"/>
              </a:lnSpc>
              <a:spcBef>
                <a:spcPts val="533"/>
              </a:spcBef>
              <a:spcAft>
                <a:spcPts val="0"/>
              </a:spcAft>
              <a:buSzPts val="1200"/>
              <a:buChar char="•"/>
              <a:defRPr sz="1600"/>
            </a:lvl7pPr>
            <a:lvl8pPr marL="3657600" lvl="7" indent="-304800" algn="l">
              <a:lnSpc>
                <a:spcPct val="90000"/>
              </a:lnSpc>
              <a:spcBef>
                <a:spcPts val="533"/>
              </a:spcBef>
              <a:spcAft>
                <a:spcPts val="0"/>
              </a:spcAft>
              <a:buSzPts val="1200"/>
              <a:buChar char="•"/>
              <a:defRPr sz="1600"/>
            </a:lvl8pPr>
            <a:lvl9pPr marL="4114800" lvl="8" indent="-304800" algn="l">
              <a:lnSpc>
                <a:spcPct val="90000"/>
              </a:lnSpc>
              <a:spcBef>
                <a:spcPts val="533"/>
              </a:spcBef>
              <a:spcAft>
                <a:spcPts val="0"/>
              </a:spcAft>
              <a:buSzPts val="1200"/>
              <a:buChar char="•"/>
              <a:defRPr sz="1600"/>
            </a:lvl9pPr>
          </a:lstStyle>
          <a:p>
            <a:endParaRPr/>
          </a:p>
        </p:txBody>
      </p:sp>
      <p:sp>
        <p:nvSpPr>
          <p:cNvPr id="134" name="Google Shape;134;p37"/>
          <p:cNvSpPr txBox="1">
            <a:spLocks noGrp="1"/>
          </p:cNvSpPr>
          <p:nvPr>
            <p:ph type="sldNum" idx="12"/>
          </p:nvPr>
        </p:nvSpPr>
        <p:spPr>
          <a:xfrm>
            <a:off x="11296611" y="6217623"/>
            <a:ext cx="731600" cy="524800"/>
          </a:xfrm>
          <a:prstGeom prst="rect">
            <a:avLst/>
          </a:prstGeom>
          <a:noFill/>
          <a:ln>
            <a:noFill/>
          </a:ln>
        </p:spPr>
        <p:txBody>
          <a:bodyPr spcFirstLastPara="1" wrap="square" lIns="68575" tIns="34275" rIns="68575" bIns="34275" anchor="ctr" anchorCtr="0">
            <a:noAutofit/>
          </a:bodyPr>
          <a:lstStyle>
            <a:lvl1pPr marL="0" lvl="0"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1pPr>
            <a:lvl2pPr marL="0" lvl="1"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2pPr>
            <a:lvl3pPr marL="0" lvl="2"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3pPr>
            <a:lvl4pPr marL="0" lvl="3"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4pPr>
            <a:lvl5pPr marL="0" lvl="4"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5pPr>
            <a:lvl6pPr marL="0" lvl="5"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6pPr>
            <a:lvl7pPr marL="0" lvl="6"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7pPr>
            <a:lvl8pPr marL="0" lvl="7"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8pPr>
            <a:lvl9pPr marL="0" lvl="8"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_HEADER_1">
  <p:cSld name="SECTION_HEADER_1">
    <p:spTree>
      <p:nvGrpSpPr>
        <p:cNvPr id="1" name="Shape 135"/>
        <p:cNvGrpSpPr/>
        <p:nvPr/>
      </p:nvGrpSpPr>
      <p:grpSpPr>
        <a:xfrm>
          <a:off x="0" y="0"/>
          <a:ext cx="0" cy="0"/>
          <a:chOff x="0" y="0"/>
          <a:chExt cx="0" cy="0"/>
        </a:xfrm>
      </p:grpSpPr>
      <p:sp>
        <p:nvSpPr>
          <p:cNvPr id="136" name="Google Shape;136;p38"/>
          <p:cNvSpPr txBox="1">
            <a:spLocks noGrp="1"/>
          </p:cNvSpPr>
          <p:nvPr>
            <p:ph type="title"/>
          </p:nvPr>
        </p:nvSpPr>
        <p:spPr>
          <a:xfrm>
            <a:off x="415600" y="2867800"/>
            <a:ext cx="11360800" cy="11224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137" name="Google Shape;137;p38"/>
          <p:cNvSpPr txBox="1">
            <a:spLocks noGrp="1"/>
          </p:cNvSpPr>
          <p:nvPr>
            <p:ph type="sldNum" idx="12"/>
          </p:nvPr>
        </p:nvSpPr>
        <p:spPr>
          <a:xfrm>
            <a:off x="11296611" y="6217623"/>
            <a:ext cx="731600" cy="524800"/>
          </a:xfrm>
          <a:prstGeom prst="rect">
            <a:avLst/>
          </a:prstGeom>
          <a:noFill/>
          <a:ln>
            <a:noFill/>
          </a:ln>
        </p:spPr>
        <p:txBody>
          <a:bodyPr spcFirstLastPara="1" wrap="square" lIns="68575" tIns="34275" rIns="68575" bIns="34275" anchor="ctr" anchorCtr="0">
            <a:noAutofit/>
          </a:bodyPr>
          <a:lstStyle>
            <a:lvl1pPr marL="0" lvl="0"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1pPr>
            <a:lvl2pPr marL="0" lvl="1"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2pPr>
            <a:lvl3pPr marL="0" lvl="2"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3pPr>
            <a:lvl4pPr marL="0" lvl="3"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4pPr>
            <a:lvl5pPr marL="0" lvl="4"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5pPr>
            <a:lvl6pPr marL="0" lvl="5"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6pPr>
            <a:lvl7pPr marL="0" lvl="6"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7pPr>
            <a:lvl8pPr marL="0" lvl="7"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8pPr>
            <a:lvl9pPr marL="0" lvl="8"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lain Title Page" type="title">
  <p:cSld name="TITLE">
    <p:spTree>
      <p:nvGrpSpPr>
        <p:cNvPr id="1" name="Shape 145"/>
        <p:cNvGrpSpPr/>
        <p:nvPr/>
      </p:nvGrpSpPr>
      <p:grpSpPr>
        <a:xfrm>
          <a:off x="0" y="0"/>
          <a:ext cx="0" cy="0"/>
          <a:chOff x="0" y="0"/>
          <a:chExt cx="0" cy="0"/>
        </a:xfrm>
      </p:grpSpPr>
      <p:sp>
        <p:nvSpPr>
          <p:cNvPr id="146" name="Google Shape;146;gf3bceae2f5_0_2154"/>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2"/>
              </a:buClr>
              <a:buSzPts val="6000"/>
              <a:buFont typeface="Trebuchet MS"/>
              <a:buNone/>
              <a:defRPr sz="6000"/>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147" name="Google Shape;147;gf3bceae2f5_0_2154"/>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lvl1pPr lvl="0" algn="ctr" rtl="0">
              <a:lnSpc>
                <a:spcPct val="90000"/>
              </a:lnSpc>
              <a:spcBef>
                <a:spcPts val="1100"/>
              </a:spcBef>
              <a:spcAft>
                <a:spcPts val="0"/>
              </a:spcAft>
              <a:buClr>
                <a:schemeClr val="dk1"/>
              </a:buClr>
              <a:buSzPts val="2400"/>
              <a:buNone/>
              <a:defRPr sz="2400"/>
            </a:lvl1pPr>
            <a:lvl2pPr lvl="1" algn="ctr" rtl="0">
              <a:lnSpc>
                <a:spcPct val="90000"/>
              </a:lnSpc>
              <a:spcBef>
                <a:spcPts val="500"/>
              </a:spcBef>
              <a:spcAft>
                <a:spcPts val="0"/>
              </a:spcAft>
              <a:buClr>
                <a:srgbClr val="C22536"/>
              </a:buClr>
              <a:buSzPts val="2000"/>
              <a:buNone/>
              <a:defRPr sz="2000"/>
            </a:lvl2pPr>
            <a:lvl3pPr lvl="2" algn="ctr" rtl="0">
              <a:lnSpc>
                <a:spcPct val="90000"/>
              </a:lnSpc>
              <a:spcBef>
                <a:spcPts val="500"/>
              </a:spcBef>
              <a:spcAft>
                <a:spcPts val="0"/>
              </a:spcAft>
              <a:buClr>
                <a:schemeClr val="dk1"/>
              </a:buClr>
              <a:buSzPts val="1900"/>
              <a:buNone/>
              <a:defRPr sz="1900"/>
            </a:lvl3pPr>
            <a:lvl4pPr lvl="3" algn="ctr" rtl="0">
              <a:lnSpc>
                <a:spcPct val="90000"/>
              </a:lnSpc>
              <a:spcBef>
                <a:spcPts val="500"/>
              </a:spcBef>
              <a:spcAft>
                <a:spcPts val="0"/>
              </a:spcAft>
              <a:buClr>
                <a:srgbClr val="901A28"/>
              </a:buClr>
              <a:buSzPts val="1600"/>
              <a:buNone/>
              <a:defRPr sz="1600"/>
            </a:lvl4pPr>
            <a:lvl5pPr lvl="4" algn="ctr" rtl="0">
              <a:lnSpc>
                <a:spcPct val="90000"/>
              </a:lnSpc>
              <a:spcBef>
                <a:spcPts val="500"/>
              </a:spcBef>
              <a:spcAft>
                <a:spcPts val="0"/>
              </a:spcAft>
              <a:buClr>
                <a:srgbClr val="525252"/>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148" name="Google Shape;148;gf3bceae2f5_0_215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149" name="Google Shape;149;gf3bceae2f5_0_215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150" name="Google Shape;150;gf3bceae2f5_0_2154"/>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51" name="Google Shape;151;gf3bceae2f5_0_2154" descr="VDOE Logo&#10;"/>
          <p:cNvPicPr preferRelativeResize="0"/>
          <p:nvPr/>
        </p:nvPicPr>
        <p:blipFill rotWithShape="1">
          <a:blip r:embed="rId2">
            <a:alphaModFix/>
          </a:blip>
          <a:srcRect/>
          <a:stretch/>
        </p:blipFill>
        <p:spPr>
          <a:xfrm>
            <a:off x="9622340" y="6116944"/>
            <a:ext cx="2531807" cy="843936"/>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2"/>
        <p:cNvGrpSpPr/>
        <p:nvPr/>
      </p:nvGrpSpPr>
      <p:grpSpPr>
        <a:xfrm>
          <a:off x="0" y="0"/>
          <a:ext cx="0" cy="0"/>
          <a:chOff x="0" y="0"/>
          <a:chExt cx="0" cy="0"/>
        </a:xfrm>
      </p:grpSpPr>
      <p:sp>
        <p:nvSpPr>
          <p:cNvPr id="153" name="Google Shape;153;gf3bceae2f5_0_2161"/>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accent2"/>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154" name="Google Shape;154;gf3bceae2f5_0_216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rgbClr val="C22536"/>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rgbClr val="901A28"/>
              </a:buClr>
              <a:buSzPts val="1900"/>
              <a:buChar char="•"/>
              <a:defRPr/>
            </a:lvl4pPr>
            <a:lvl5pPr marL="2286000" lvl="4" indent="-349250" algn="l" rtl="0">
              <a:lnSpc>
                <a:spcPct val="90000"/>
              </a:lnSpc>
              <a:spcBef>
                <a:spcPts val="500"/>
              </a:spcBef>
              <a:spcAft>
                <a:spcPts val="0"/>
              </a:spcAft>
              <a:buClr>
                <a:srgbClr val="525252"/>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155" name="Google Shape;155;gf3bceae2f5_0_216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156" name="Google Shape;156;gf3bceae2f5_0_216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157" name="Google Shape;157;gf3bceae2f5_0_2161"/>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58" name="Google Shape;158;gf3bceae2f5_0_2161" descr="Virginia Department of Education"/>
          <p:cNvPicPr preferRelativeResize="0"/>
          <p:nvPr/>
        </p:nvPicPr>
        <p:blipFill rotWithShape="1">
          <a:blip r:embed="rId2">
            <a:alphaModFix/>
          </a:blip>
          <a:srcRect/>
          <a:stretch/>
        </p:blipFill>
        <p:spPr>
          <a:xfrm rot="-5400000">
            <a:off x="-3027420" y="3223350"/>
            <a:ext cx="6664604" cy="381164"/>
          </a:xfrm>
          <a:prstGeom prst="rect">
            <a:avLst/>
          </a:prstGeom>
          <a:noFill/>
          <a:ln>
            <a:noFill/>
          </a:ln>
        </p:spPr>
      </p:pic>
      <p:pic>
        <p:nvPicPr>
          <p:cNvPr id="159" name="Google Shape;159;gf3bceae2f5_0_2161" descr="VDOE Logo&#10;"/>
          <p:cNvPicPr preferRelativeResize="0"/>
          <p:nvPr/>
        </p:nvPicPr>
        <p:blipFill rotWithShape="1">
          <a:blip r:embed="rId3">
            <a:alphaModFix/>
          </a:blip>
          <a:srcRect/>
          <a:stretch/>
        </p:blipFill>
        <p:spPr>
          <a:xfrm>
            <a:off x="9622340" y="6116944"/>
            <a:ext cx="2531807" cy="84393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424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23"/>
          <p:cNvSpPr txBox="1">
            <a:spLocks noGrp="1"/>
          </p:cNvSpPr>
          <p:nvPr>
            <p:ph type="title"/>
          </p:nvPr>
        </p:nvSpPr>
        <p:spPr>
          <a:xfrm>
            <a:off x="838200" y="365124"/>
            <a:ext cx="10515600" cy="13260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 name="Google Shape;25;p23"/>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1067"/>
              </a:spcBef>
              <a:spcAft>
                <a:spcPts val="0"/>
              </a:spcAft>
              <a:buClr>
                <a:schemeClr val="dk1"/>
              </a:buClr>
              <a:buSzPts val="1400"/>
              <a:buChar char="•"/>
              <a:defRPr/>
            </a:lvl1pPr>
            <a:lvl2pPr marL="914400" lvl="1" indent="-317500" algn="l">
              <a:lnSpc>
                <a:spcPct val="90000"/>
              </a:lnSpc>
              <a:spcBef>
                <a:spcPts val="533"/>
              </a:spcBef>
              <a:spcAft>
                <a:spcPts val="0"/>
              </a:spcAft>
              <a:buClr>
                <a:srgbClr val="C22536"/>
              </a:buClr>
              <a:buSzPts val="1400"/>
              <a:buChar char="•"/>
              <a:defRPr/>
            </a:lvl2pPr>
            <a:lvl3pPr marL="1371600" lvl="2" indent="-317500" algn="l">
              <a:lnSpc>
                <a:spcPct val="90000"/>
              </a:lnSpc>
              <a:spcBef>
                <a:spcPts val="533"/>
              </a:spcBef>
              <a:spcAft>
                <a:spcPts val="0"/>
              </a:spcAft>
              <a:buClr>
                <a:schemeClr val="dk1"/>
              </a:buClr>
              <a:buSzPts val="1400"/>
              <a:buChar char="•"/>
              <a:defRPr/>
            </a:lvl3pPr>
            <a:lvl4pPr marL="1828800" lvl="3" indent="-317500" algn="l">
              <a:lnSpc>
                <a:spcPct val="90000"/>
              </a:lnSpc>
              <a:spcBef>
                <a:spcPts val="533"/>
              </a:spcBef>
              <a:spcAft>
                <a:spcPts val="0"/>
              </a:spcAft>
              <a:buClr>
                <a:srgbClr val="901A28"/>
              </a:buClr>
              <a:buSzPts val="1400"/>
              <a:buChar char="•"/>
              <a:defRPr/>
            </a:lvl4pPr>
            <a:lvl5pPr marL="2286000" lvl="4" indent="-317500" algn="l">
              <a:lnSpc>
                <a:spcPct val="90000"/>
              </a:lnSpc>
              <a:spcBef>
                <a:spcPts val="533"/>
              </a:spcBef>
              <a:spcAft>
                <a:spcPts val="0"/>
              </a:spcAft>
              <a:buClr>
                <a:srgbClr val="525252"/>
              </a:buClr>
              <a:buSzPts val="1400"/>
              <a:buChar char="•"/>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26" name="Google Shape;26;p23"/>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Clr>
                <a:srgbClr val="888988"/>
              </a:buClr>
              <a:buSzPts val="1100"/>
              <a:buFont typeface="Trebuchet MS"/>
              <a:buNone/>
              <a:defRPr/>
            </a:lvl1pPr>
            <a:lvl2pPr lvl="1" algn="l">
              <a:spcBef>
                <a:spcPts val="0"/>
              </a:spcBef>
              <a:spcAft>
                <a:spcPts val="0"/>
              </a:spcAft>
              <a:buClr>
                <a:schemeClr val="dk1"/>
              </a:buClr>
              <a:buSzPts val="1100"/>
              <a:buFont typeface="Trebuchet MS"/>
              <a:buNone/>
              <a:defRPr/>
            </a:lvl2pPr>
            <a:lvl3pPr lvl="2" algn="l">
              <a:spcBef>
                <a:spcPts val="0"/>
              </a:spcBef>
              <a:spcAft>
                <a:spcPts val="0"/>
              </a:spcAft>
              <a:buClr>
                <a:schemeClr val="dk1"/>
              </a:buClr>
              <a:buSzPts val="1100"/>
              <a:buFont typeface="Trebuchet MS"/>
              <a:buNone/>
              <a:defRPr/>
            </a:lvl3pPr>
            <a:lvl4pPr lvl="3" algn="l">
              <a:spcBef>
                <a:spcPts val="0"/>
              </a:spcBef>
              <a:spcAft>
                <a:spcPts val="0"/>
              </a:spcAft>
              <a:buClr>
                <a:schemeClr val="dk1"/>
              </a:buClr>
              <a:buSzPts val="1100"/>
              <a:buFont typeface="Trebuchet MS"/>
              <a:buNone/>
              <a:defRPr/>
            </a:lvl4pPr>
            <a:lvl5pPr lvl="4" algn="l">
              <a:spcBef>
                <a:spcPts val="0"/>
              </a:spcBef>
              <a:spcAft>
                <a:spcPts val="0"/>
              </a:spcAft>
              <a:buClr>
                <a:schemeClr val="dk1"/>
              </a:buClr>
              <a:buSzPts val="1100"/>
              <a:buFont typeface="Trebuchet MS"/>
              <a:buNone/>
              <a:defRPr/>
            </a:lvl5pPr>
            <a:lvl6pPr lvl="5" algn="l">
              <a:spcBef>
                <a:spcPts val="0"/>
              </a:spcBef>
              <a:spcAft>
                <a:spcPts val="0"/>
              </a:spcAft>
              <a:buClr>
                <a:schemeClr val="dk1"/>
              </a:buClr>
              <a:buSzPts val="1100"/>
              <a:buFont typeface="Trebuchet MS"/>
              <a:buNone/>
              <a:defRPr/>
            </a:lvl6pPr>
            <a:lvl7pPr lvl="6" algn="l">
              <a:spcBef>
                <a:spcPts val="0"/>
              </a:spcBef>
              <a:spcAft>
                <a:spcPts val="0"/>
              </a:spcAft>
              <a:buClr>
                <a:schemeClr val="dk1"/>
              </a:buClr>
              <a:buSzPts val="1100"/>
              <a:buFont typeface="Trebuchet MS"/>
              <a:buNone/>
              <a:defRPr/>
            </a:lvl7pPr>
            <a:lvl8pPr lvl="7" algn="l">
              <a:spcBef>
                <a:spcPts val="0"/>
              </a:spcBef>
              <a:spcAft>
                <a:spcPts val="0"/>
              </a:spcAft>
              <a:buClr>
                <a:schemeClr val="dk1"/>
              </a:buClr>
              <a:buSzPts val="1100"/>
              <a:buFont typeface="Trebuchet MS"/>
              <a:buNone/>
              <a:defRPr/>
            </a:lvl8pPr>
            <a:lvl9pPr lvl="8" algn="l">
              <a:spcBef>
                <a:spcPts val="0"/>
              </a:spcBef>
              <a:spcAft>
                <a:spcPts val="0"/>
              </a:spcAft>
              <a:buClr>
                <a:schemeClr val="dk1"/>
              </a:buClr>
              <a:buSzPts val="1100"/>
              <a:buFont typeface="Trebuchet MS"/>
              <a:buNone/>
              <a:defRPr/>
            </a:lvl9pPr>
          </a:lstStyle>
          <a:p>
            <a:endParaRPr/>
          </a:p>
        </p:txBody>
      </p:sp>
      <p:sp>
        <p:nvSpPr>
          <p:cNvPr id="27" name="Google Shape;27;p2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Clr>
                <a:srgbClr val="888988"/>
              </a:buClr>
              <a:buSzPts val="1100"/>
              <a:buFont typeface="Trebuchet MS"/>
              <a:buNone/>
              <a:defRPr/>
            </a:lvl1pPr>
            <a:lvl2pPr lvl="1" algn="l">
              <a:spcBef>
                <a:spcPts val="0"/>
              </a:spcBef>
              <a:spcAft>
                <a:spcPts val="0"/>
              </a:spcAft>
              <a:buClr>
                <a:schemeClr val="dk1"/>
              </a:buClr>
              <a:buSzPts val="1100"/>
              <a:buFont typeface="Trebuchet MS"/>
              <a:buNone/>
              <a:defRPr/>
            </a:lvl2pPr>
            <a:lvl3pPr lvl="2" algn="l">
              <a:spcBef>
                <a:spcPts val="0"/>
              </a:spcBef>
              <a:spcAft>
                <a:spcPts val="0"/>
              </a:spcAft>
              <a:buClr>
                <a:schemeClr val="dk1"/>
              </a:buClr>
              <a:buSzPts val="1100"/>
              <a:buFont typeface="Trebuchet MS"/>
              <a:buNone/>
              <a:defRPr/>
            </a:lvl3pPr>
            <a:lvl4pPr lvl="3" algn="l">
              <a:spcBef>
                <a:spcPts val="0"/>
              </a:spcBef>
              <a:spcAft>
                <a:spcPts val="0"/>
              </a:spcAft>
              <a:buClr>
                <a:schemeClr val="dk1"/>
              </a:buClr>
              <a:buSzPts val="1100"/>
              <a:buFont typeface="Trebuchet MS"/>
              <a:buNone/>
              <a:defRPr/>
            </a:lvl4pPr>
            <a:lvl5pPr lvl="4" algn="l">
              <a:spcBef>
                <a:spcPts val="0"/>
              </a:spcBef>
              <a:spcAft>
                <a:spcPts val="0"/>
              </a:spcAft>
              <a:buClr>
                <a:schemeClr val="dk1"/>
              </a:buClr>
              <a:buSzPts val="1100"/>
              <a:buFont typeface="Trebuchet MS"/>
              <a:buNone/>
              <a:defRPr/>
            </a:lvl5pPr>
            <a:lvl6pPr lvl="5" algn="l">
              <a:spcBef>
                <a:spcPts val="0"/>
              </a:spcBef>
              <a:spcAft>
                <a:spcPts val="0"/>
              </a:spcAft>
              <a:buClr>
                <a:schemeClr val="dk1"/>
              </a:buClr>
              <a:buSzPts val="1100"/>
              <a:buFont typeface="Trebuchet MS"/>
              <a:buNone/>
              <a:defRPr/>
            </a:lvl6pPr>
            <a:lvl7pPr lvl="6" algn="l">
              <a:spcBef>
                <a:spcPts val="0"/>
              </a:spcBef>
              <a:spcAft>
                <a:spcPts val="0"/>
              </a:spcAft>
              <a:buClr>
                <a:schemeClr val="dk1"/>
              </a:buClr>
              <a:buSzPts val="1100"/>
              <a:buFont typeface="Trebuchet MS"/>
              <a:buNone/>
              <a:defRPr/>
            </a:lvl7pPr>
            <a:lvl8pPr lvl="7" algn="l">
              <a:spcBef>
                <a:spcPts val="0"/>
              </a:spcBef>
              <a:spcAft>
                <a:spcPts val="0"/>
              </a:spcAft>
              <a:buClr>
                <a:schemeClr val="dk1"/>
              </a:buClr>
              <a:buSzPts val="1100"/>
              <a:buFont typeface="Trebuchet MS"/>
              <a:buNone/>
              <a:defRPr/>
            </a:lvl8pPr>
            <a:lvl9pPr lvl="8" algn="l">
              <a:spcBef>
                <a:spcPts val="0"/>
              </a:spcBef>
              <a:spcAft>
                <a:spcPts val="0"/>
              </a:spcAft>
              <a:buClr>
                <a:schemeClr val="dk1"/>
              </a:buClr>
              <a:buSzPts val="1100"/>
              <a:buFont typeface="Trebuchet MS"/>
              <a:buNone/>
              <a:defRPr/>
            </a:lvl9pPr>
          </a:lstStyle>
          <a:p>
            <a:endParaRPr/>
          </a:p>
        </p:txBody>
      </p:sp>
      <p:sp>
        <p:nvSpPr>
          <p:cNvPr id="28" name="Google Shape;28;p23"/>
          <p:cNvSpPr txBox="1">
            <a:spLocks noGrp="1"/>
          </p:cNvSpPr>
          <p:nvPr>
            <p:ph type="sldNum" idx="12"/>
          </p:nvPr>
        </p:nvSpPr>
        <p:spPr>
          <a:xfrm>
            <a:off x="8610600" y="6356351"/>
            <a:ext cx="10116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1pPr>
            <a:lvl2pPr marL="0" lvl="1"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2pPr>
            <a:lvl3pPr marL="0" lvl="2"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3pPr>
            <a:lvl4pPr marL="0" lvl="3"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4pPr>
            <a:lvl5pPr marL="0" lvl="4"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5pPr>
            <a:lvl6pPr marL="0" lvl="5"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6pPr>
            <a:lvl7pPr marL="0" lvl="6"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7pPr>
            <a:lvl8pPr marL="0" lvl="7"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8pPr>
            <a:lvl9pPr marL="0" lvl="8"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29" name="Google Shape;29;p23" descr="Virginia Department of Education"/>
          <p:cNvPicPr preferRelativeResize="0"/>
          <p:nvPr/>
        </p:nvPicPr>
        <p:blipFill rotWithShape="1">
          <a:blip r:embed="rId2">
            <a:alphaModFix/>
          </a:blip>
          <a:srcRect/>
          <a:stretch/>
        </p:blipFill>
        <p:spPr>
          <a:xfrm rot="-5400000">
            <a:off x="-3027419" y="3223350"/>
            <a:ext cx="6664604" cy="381164"/>
          </a:xfrm>
          <a:prstGeom prst="rect">
            <a:avLst/>
          </a:prstGeom>
          <a:noFill/>
          <a:ln>
            <a:noFill/>
          </a:ln>
        </p:spPr>
      </p:pic>
      <p:pic>
        <p:nvPicPr>
          <p:cNvPr id="30" name="Google Shape;30;p23" descr="VDOE Logo&#10;"/>
          <p:cNvPicPr preferRelativeResize="0"/>
          <p:nvPr/>
        </p:nvPicPr>
        <p:blipFill rotWithShape="1">
          <a:blip r:embed="rId3">
            <a:alphaModFix/>
          </a:blip>
          <a:srcRect/>
          <a:stretch/>
        </p:blipFill>
        <p:spPr>
          <a:xfrm>
            <a:off x="9622341" y="6116945"/>
            <a:ext cx="2531807" cy="843935"/>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18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0"/>
        <p:cNvGrpSpPr/>
        <p:nvPr/>
      </p:nvGrpSpPr>
      <p:grpSpPr>
        <a:xfrm>
          <a:off x="0" y="0"/>
          <a:ext cx="0" cy="0"/>
          <a:chOff x="0" y="0"/>
          <a:chExt cx="0" cy="0"/>
        </a:xfrm>
      </p:grpSpPr>
      <p:sp>
        <p:nvSpPr>
          <p:cNvPr id="161" name="Google Shape;161;gf3bceae2f5_0_2169"/>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accent2"/>
              </a:buClr>
              <a:buSzPts val="5100"/>
              <a:buFont typeface="Trebuchet MS"/>
              <a:buNone/>
              <a:defRPr sz="5100"/>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162" name="Google Shape;162;gf3bceae2f5_0_2169"/>
          <p:cNvSpPr txBox="1">
            <a:spLocks noGrp="1"/>
          </p:cNvSpPr>
          <p:nvPr>
            <p:ph type="body" idx="1"/>
          </p:nvPr>
        </p:nvSpPr>
        <p:spPr>
          <a:xfrm>
            <a:off x="831850" y="4589463"/>
            <a:ext cx="10515600" cy="15000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100"/>
              </a:spcBef>
              <a:spcAft>
                <a:spcPts val="0"/>
              </a:spcAft>
              <a:buClr>
                <a:srgbClr val="888988"/>
              </a:buClr>
              <a:buSzPts val="2400"/>
              <a:buNone/>
              <a:defRPr sz="2400">
                <a:solidFill>
                  <a:srgbClr val="888988"/>
                </a:solidFill>
              </a:defRPr>
            </a:lvl1pPr>
            <a:lvl2pPr marL="914400" lvl="1" indent="-228600" algn="l" rtl="0">
              <a:lnSpc>
                <a:spcPct val="90000"/>
              </a:lnSpc>
              <a:spcBef>
                <a:spcPts val="500"/>
              </a:spcBef>
              <a:spcAft>
                <a:spcPts val="0"/>
              </a:spcAft>
              <a:buClr>
                <a:srgbClr val="888988"/>
              </a:buClr>
              <a:buSzPts val="2000"/>
              <a:buNone/>
              <a:defRPr sz="2000">
                <a:solidFill>
                  <a:srgbClr val="888988"/>
                </a:solidFill>
              </a:defRPr>
            </a:lvl2pPr>
            <a:lvl3pPr marL="1371600" lvl="2" indent="-228600" algn="l" rtl="0">
              <a:lnSpc>
                <a:spcPct val="90000"/>
              </a:lnSpc>
              <a:spcBef>
                <a:spcPts val="500"/>
              </a:spcBef>
              <a:spcAft>
                <a:spcPts val="0"/>
              </a:spcAft>
              <a:buClr>
                <a:srgbClr val="888988"/>
              </a:buClr>
              <a:buSzPts val="1900"/>
              <a:buNone/>
              <a:defRPr sz="1900">
                <a:solidFill>
                  <a:srgbClr val="888988"/>
                </a:solidFill>
              </a:defRPr>
            </a:lvl3pPr>
            <a:lvl4pPr marL="1828800" lvl="3" indent="-228600" algn="l" rtl="0">
              <a:lnSpc>
                <a:spcPct val="90000"/>
              </a:lnSpc>
              <a:spcBef>
                <a:spcPts val="500"/>
              </a:spcBef>
              <a:spcAft>
                <a:spcPts val="0"/>
              </a:spcAft>
              <a:buClr>
                <a:srgbClr val="888988"/>
              </a:buClr>
              <a:buSzPts val="1600"/>
              <a:buNone/>
              <a:defRPr sz="1600">
                <a:solidFill>
                  <a:srgbClr val="888988"/>
                </a:solidFill>
              </a:defRPr>
            </a:lvl4pPr>
            <a:lvl5pPr marL="2286000" lvl="4" indent="-228600" algn="l" rtl="0">
              <a:lnSpc>
                <a:spcPct val="90000"/>
              </a:lnSpc>
              <a:spcBef>
                <a:spcPts val="500"/>
              </a:spcBef>
              <a:spcAft>
                <a:spcPts val="0"/>
              </a:spcAft>
              <a:buClr>
                <a:srgbClr val="888988"/>
              </a:buClr>
              <a:buSzPts val="1600"/>
              <a:buNone/>
              <a:defRPr sz="1600">
                <a:solidFill>
                  <a:srgbClr val="888988"/>
                </a:solidFill>
              </a:defRPr>
            </a:lvl5pPr>
            <a:lvl6pPr marL="2743200" lvl="5" indent="-228600" algn="l" rtl="0">
              <a:lnSpc>
                <a:spcPct val="90000"/>
              </a:lnSpc>
              <a:spcBef>
                <a:spcPts val="500"/>
              </a:spcBef>
              <a:spcAft>
                <a:spcPts val="0"/>
              </a:spcAft>
              <a:buClr>
                <a:srgbClr val="888988"/>
              </a:buClr>
              <a:buSzPts val="1600"/>
              <a:buNone/>
              <a:defRPr sz="1600">
                <a:solidFill>
                  <a:srgbClr val="888988"/>
                </a:solidFill>
              </a:defRPr>
            </a:lvl6pPr>
            <a:lvl7pPr marL="3200400" lvl="6" indent="-228600" algn="l" rtl="0">
              <a:lnSpc>
                <a:spcPct val="90000"/>
              </a:lnSpc>
              <a:spcBef>
                <a:spcPts val="500"/>
              </a:spcBef>
              <a:spcAft>
                <a:spcPts val="0"/>
              </a:spcAft>
              <a:buClr>
                <a:srgbClr val="888988"/>
              </a:buClr>
              <a:buSzPts val="1600"/>
              <a:buNone/>
              <a:defRPr sz="1600">
                <a:solidFill>
                  <a:srgbClr val="888988"/>
                </a:solidFill>
              </a:defRPr>
            </a:lvl7pPr>
            <a:lvl8pPr marL="3657600" lvl="7" indent="-228600" algn="l" rtl="0">
              <a:lnSpc>
                <a:spcPct val="90000"/>
              </a:lnSpc>
              <a:spcBef>
                <a:spcPts val="500"/>
              </a:spcBef>
              <a:spcAft>
                <a:spcPts val="0"/>
              </a:spcAft>
              <a:buClr>
                <a:srgbClr val="888988"/>
              </a:buClr>
              <a:buSzPts val="1600"/>
              <a:buNone/>
              <a:defRPr sz="1600">
                <a:solidFill>
                  <a:srgbClr val="888988"/>
                </a:solidFill>
              </a:defRPr>
            </a:lvl8pPr>
            <a:lvl9pPr marL="4114800" lvl="8" indent="-228600" algn="l" rtl="0">
              <a:lnSpc>
                <a:spcPct val="90000"/>
              </a:lnSpc>
              <a:spcBef>
                <a:spcPts val="500"/>
              </a:spcBef>
              <a:spcAft>
                <a:spcPts val="0"/>
              </a:spcAft>
              <a:buClr>
                <a:srgbClr val="888988"/>
              </a:buClr>
              <a:buSzPts val="1600"/>
              <a:buNone/>
              <a:defRPr sz="1600">
                <a:solidFill>
                  <a:srgbClr val="888988"/>
                </a:solidFill>
              </a:defRPr>
            </a:lvl9pPr>
          </a:lstStyle>
          <a:p>
            <a:endParaRPr/>
          </a:p>
        </p:txBody>
      </p:sp>
      <p:sp>
        <p:nvSpPr>
          <p:cNvPr id="163" name="Google Shape;163;gf3bceae2f5_0_216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164" name="Google Shape;164;gf3bceae2f5_0_216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165" name="Google Shape;165;gf3bceae2f5_0_2169"/>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66" name="Google Shape;166;gf3bceae2f5_0_2169" descr="VDOE LOGO"/>
          <p:cNvPicPr preferRelativeResize="0"/>
          <p:nvPr/>
        </p:nvPicPr>
        <p:blipFill rotWithShape="1">
          <a:blip r:embed="rId2">
            <a:alphaModFix/>
          </a:blip>
          <a:srcRect/>
          <a:stretch/>
        </p:blipFill>
        <p:spPr>
          <a:xfrm>
            <a:off x="9622340" y="6116944"/>
            <a:ext cx="2531807" cy="843936"/>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7"/>
        <p:cNvGrpSpPr/>
        <p:nvPr/>
      </p:nvGrpSpPr>
      <p:grpSpPr>
        <a:xfrm>
          <a:off x="0" y="0"/>
          <a:ext cx="0" cy="0"/>
          <a:chOff x="0" y="0"/>
          <a:chExt cx="0" cy="0"/>
        </a:xfrm>
      </p:grpSpPr>
      <p:sp>
        <p:nvSpPr>
          <p:cNvPr id="168" name="Google Shape;168;gf3bceae2f5_0_2176"/>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accent2"/>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169" name="Google Shape;169;gf3bceae2f5_0_217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170" name="Google Shape;170;gf3bceae2f5_0_217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171" name="Google Shape;171;gf3bceae2f5_0_2176"/>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72" name="Google Shape;172;gf3bceae2f5_0_2176" descr="Virginia Department of Education"/>
          <p:cNvPicPr preferRelativeResize="0"/>
          <p:nvPr/>
        </p:nvPicPr>
        <p:blipFill rotWithShape="1">
          <a:blip r:embed="rId2">
            <a:alphaModFix/>
          </a:blip>
          <a:srcRect/>
          <a:stretch/>
        </p:blipFill>
        <p:spPr>
          <a:xfrm rot="-5400000">
            <a:off x="-3027420" y="3223350"/>
            <a:ext cx="6664604" cy="381164"/>
          </a:xfrm>
          <a:prstGeom prst="rect">
            <a:avLst/>
          </a:prstGeom>
          <a:noFill/>
          <a:ln>
            <a:noFill/>
          </a:ln>
        </p:spPr>
      </p:pic>
      <p:pic>
        <p:nvPicPr>
          <p:cNvPr id="173" name="Google Shape;173;gf3bceae2f5_0_2176" descr="VDOE Logo"/>
          <p:cNvPicPr preferRelativeResize="0"/>
          <p:nvPr/>
        </p:nvPicPr>
        <p:blipFill rotWithShape="1">
          <a:blip r:embed="rId3">
            <a:alphaModFix/>
          </a:blip>
          <a:srcRect/>
          <a:stretch/>
        </p:blipFill>
        <p:spPr>
          <a:xfrm>
            <a:off x="9622340" y="6116944"/>
            <a:ext cx="2531807" cy="843936"/>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174"/>
        <p:cNvGrpSpPr/>
        <p:nvPr/>
      </p:nvGrpSpPr>
      <p:grpSpPr>
        <a:xfrm>
          <a:off x="0" y="0"/>
          <a:ext cx="0" cy="0"/>
          <a:chOff x="0" y="0"/>
          <a:chExt cx="0" cy="0"/>
        </a:xfrm>
      </p:grpSpPr>
      <p:pic>
        <p:nvPicPr>
          <p:cNvPr id="175" name="Google Shape;175;gf3bceae2f5_0_2183" descr="A picture containing photo, newspaper, different, many&#10;&#10;Description automatically generated"/>
          <p:cNvPicPr preferRelativeResize="0"/>
          <p:nvPr/>
        </p:nvPicPr>
        <p:blipFill rotWithShape="1">
          <a:blip r:embed="rId2">
            <a:alphaModFix amt="20000"/>
          </a:blip>
          <a:srcRect/>
          <a:stretch/>
        </p:blipFill>
        <p:spPr>
          <a:xfrm>
            <a:off x="0" y="1673"/>
            <a:ext cx="12192001" cy="6854653"/>
          </a:xfrm>
          <a:prstGeom prst="rect">
            <a:avLst/>
          </a:prstGeom>
          <a:noFill/>
          <a:ln>
            <a:noFill/>
          </a:ln>
        </p:spPr>
      </p:pic>
      <p:sp>
        <p:nvSpPr>
          <p:cNvPr id="176" name="Google Shape;176;gf3bceae2f5_0_218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177" name="Google Shape;177;gf3bceae2f5_0_218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178" name="Google Shape;178;gf3bceae2f5_0_218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79" name="Google Shape;179;gf3bceae2f5_0_2183"/>
          <p:cNvSpPr txBox="1">
            <a:spLocks noGrp="1"/>
          </p:cNvSpPr>
          <p:nvPr>
            <p:ph type="ctrTitle"/>
          </p:nvPr>
        </p:nvSpPr>
        <p:spPr>
          <a:xfrm>
            <a:off x="1524000" y="2235199"/>
            <a:ext cx="9144000" cy="2387700"/>
          </a:xfrm>
          <a:prstGeom prst="rect">
            <a:avLst/>
          </a:prstGeom>
          <a:solidFill>
            <a:schemeClr val="lt1">
              <a:alpha val="62750"/>
            </a:schemeClr>
          </a:solidFill>
          <a:ln w="79375" cap="rnd" cmpd="sng">
            <a:solidFill>
              <a:srgbClr val="C00000">
                <a:alpha val="78820"/>
              </a:srgbClr>
            </a:solidFill>
            <a:prstDash val="solid"/>
            <a:round/>
            <a:headEnd type="none" w="sm" len="sm"/>
            <a:tailEnd type="none" w="sm" len="sm"/>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accent2"/>
              </a:buClr>
              <a:buSzPts val="6000"/>
              <a:buFont typeface="Trebuchet MS"/>
              <a:buNone/>
              <a:defRPr sz="6000"/>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180" name="Google Shape;180;gf3bceae2f5_0_2183"/>
          <p:cNvSpPr txBox="1">
            <a:spLocks noGrp="1"/>
          </p:cNvSpPr>
          <p:nvPr>
            <p:ph type="subTitle" idx="1"/>
          </p:nvPr>
        </p:nvSpPr>
        <p:spPr>
          <a:xfrm>
            <a:off x="1445341" y="4714875"/>
            <a:ext cx="9144000" cy="1028700"/>
          </a:xfrm>
          <a:prstGeom prst="rect">
            <a:avLst/>
          </a:prstGeom>
          <a:noFill/>
          <a:ln>
            <a:noFill/>
          </a:ln>
        </p:spPr>
        <p:txBody>
          <a:bodyPr spcFirstLastPara="1" wrap="square" lIns="91425" tIns="45700" rIns="91425" bIns="45700" anchor="t" anchorCtr="0">
            <a:noAutofit/>
          </a:bodyPr>
          <a:lstStyle>
            <a:lvl1pPr lvl="0" algn="ctr" rtl="0">
              <a:lnSpc>
                <a:spcPct val="90000"/>
              </a:lnSpc>
              <a:spcBef>
                <a:spcPts val="1100"/>
              </a:spcBef>
              <a:spcAft>
                <a:spcPts val="0"/>
              </a:spcAft>
              <a:buClr>
                <a:schemeClr val="dk1"/>
              </a:buClr>
              <a:buSzPts val="2400"/>
              <a:buNone/>
              <a:defRPr sz="2400"/>
            </a:lvl1pPr>
            <a:lvl2pPr lvl="1" algn="ctr" rtl="0">
              <a:lnSpc>
                <a:spcPct val="90000"/>
              </a:lnSpc>
              <a:spcBef>
                <a:spcPts val="500"/>
              </a:spcBef>
              <a:spcAft>
                <a:spcPts val="0"/>
              </a:spcAft>
              <a:buClr>
                <a:srgbClr val="C22536"/>
              </a:buClr>
              <a:buSzPts val="2000"/>
              <a:buNone/>
              <a:defRPr sz="2000"/>
            </a:lvl2pPr>
            <a:lvl3pPr lvl="2" algn="ctr" rtl="0">
              <a:lnSpc>
                <a:spcPct val="90000"/>
              </a:lnSpc>
              <a:spcBef>
                <a:spcPts val="500"/>
              </a:spcBef>
              <a:spcAft>
                <a:spcPts val="0"/>
              </a:spcAft>
              <a:buClr>
                <a:schemeClr val="dk1"/>
              </a:buClr>
              <a:buSzPts val="1900"/>
              <a:buNone/>
              <a:defRPr sz="1900"/>
            </a:lvl3pPr>
            <a:lvl4pPr lvl="3" algn="ctr" rtl="0">
              <a:lnSpc>
                <a:spcPct val="90000"/>
              </a:lnSpc>
              <a:spcBef>
                <a:spcPts val="500"/>
              </a:spcBef>
              <a:spcAft>
                <a:spcPts val="0"/>
              </a:spcAft>
              <a:buClr>
                <a:srgbClr val="901A28"/>
              </a:buClr>
              <a:buSzPts val="1600"/>
              <a:buNone/>
              <a:defRPr sz="1600"/>
            </a:lvl4pPr>
            <a:lvl5pPr lvl="4" algn="ctr" rtl="0">
              <a:lnSpc>
                <a:spcPct val="90000"/>
              </a:lnSpc>
              <a:spcBef>
                <a:spcPts val="500"/>
              </a:spcBef>
              <a:spcAft>
                <a:spcPts val="0"/>
              </a:spcAft>
              <a:buClr>
                <a:srgbClr val="525252"/>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Alternate Section Header - BLACK">
  <p:cSld name="Alternate Section Header - BLACK">
    <p:bg>
      <p:bgPr>
        <a:solidFill>
          <a:schemeClr val="dk1"/>
        </a:solidFill>
        <a:effectLst/>
      </p:bgPr>
    </p:bg>
    <p:spTree>
      <p:nvGrpSpPr>
        <p:cNvPr id="1" name="Shape 181"/>
        <p:cNvGrpSpPr/>
        <p:nvPr/>
      </p:nvGrpSpPr>
      <p:grpSpPr>
        <a:xfrm>
          <a:off x="0" y="0"/>
          <a:ext cx="0" cy="0"/>
          <a:chOff x="0" y="0"/>
          <a:chExt cx="0" cy="0"/>
        </a:xfrm>
      </p:grpSpPr>
      <p:sp>
        <p:nvSpPr>
          <p:cNvPr id="182" name="Google Shape;182;gf3bceae2f5_0_2190"/>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accent2"/>
              </a:buClr>
              <a:buSzPts val="5100"/>
              <a:buFont typeface="Trebuchet MS"/>
              <a:buNone/>
              <a:defRPr sz="5100"/>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183" name="Google Shape;183;gf3bceae2f5_0_2190"/>
          <p:cNvSpPr txBox="1">
            <a:spLocks noGrp="1"/>
          </p:cNvSpPr>
          <p:nvPr>
            <p:ph type="body" idx="1"/>
          </p:nvPr>
        </p:nvSpPr>
        <p:spPr>
          <a:xfrm>
            <a:off x="831850" y="4589463"/>
            <a:ext cx="10515600" cy="15000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100"/>
              </a:spcBef>
              <a:spcAft>
                <a:spcPts val="0"/>
              </a:spcAft>
              <a:buClr>
                <a:schemeClr val="lt1"/>
              </a:buClr>
              <a:buSzPts val="2400"/>
              <a:buNone/>
              <a:defRPr sz="2400">
                <a:solidFill>
                  <a:schemeClr val="lt1"/>
                </a:solidFill>
              </a:defRPr>
            </a:lvl1pPr>
            <a:lvl2pPr marL="914400" lvl="1" indent="-228600" algn="l" rtl="0">
              <a:lnSpc>
                <a:spcPct val="90000"/>
              </a:lnSpc>
              <a:spcBef>
                <a:spcPts val="500"/>
              </a:spcBef>
              <a:spcAft>
                <a:spcPts val="0"/>
              </a:spcAft>
              <a:buClr>
                <a:schemeClr val="lt1"/>
              </a:buClr>
              <a:buSzPts val="2000"/>
              <a:buNone/>
              <a:defRPr sz="2000">
                <a:solidFill>
                  <a:schemeClr val="lt1"/>
                </a:solidFill>
              </a:defRPr>
            </a:lvl2pPr>
            <a:lvl3pPr marL="1371600" lvl="2" indent="-228600" algn="l" rtl="0">
              <a:lnSpc>
                <a:spcPct val="90000"/>
              </a:lnSpc>
              <a:spcBef>
                <a:spcPts val="500"/>
              </a:spcBef>
              <a:spcAft>
                <a:spcPts val="0"/>
              </a:spcAft>
              <a:buClr>
                <a:schemeClr val="lt1"/>
              </a:buClr>
              <a:buSzPts val="1900"/>
              <a:buNone/>
              <a:defRPr sz="1900">
                <a:solidFill>
                  <a:schemeClr val="lt1"/>
                </a:solidFill>
              </a:defRPr>
            </a:lvl3pPr>
            <a:lvl4pPr marL="1828800" lvl="3" indent="-228600" algn="l" rtl="0">
              <a:lnSpc>
                <a:spcPct val="90000"/>
              </a:lnSpc>
              <a:spcBef>
                <a:spcPts val="500"/>
              </a:spcBef>
              <a:spcAft>
                <a:spcPts val="0"/>
              </a:spcAft>
              <a:buClr>
                <a:schemeClr val="lt1"/>
              </a:buClr>
              <a:buSzPts val="1600"/>
              <a:buNone/>
              <a:defRPr sz="1600">
                <a:solidFill>
                  <a:schemeClr val="lt1"/>
                </a:solidFill>
              </a:defRPr>
            </a:lvl4pPr>
            <a:lvl5pPr marL="2286000" lvl="4" indent="-228600" algn="l" rtl="0">
              <a:lnSpc>
                <a:spcPct val="90000"/>
              </a:lnSpc>
              <a:spcBef>
                <a:spcPts val="500"/>
              </a:spcBef>
              <a:spcAft>
                <a:spcPts val="0"/>
              </a:spcAft>
              <a:buClr>
                <a:schemeClr val="lt1"/>
              </a:buClr>
              <a:buSzPts val="1600"/>
              <a:buNone/>
              <a:defRPr sz="1600">
                <a:solidFill>
                  <a:schemeClr val="lt1"/>
                </a:solidFill>
              </a:defRPr>
            </a:lvl5pPr>
            <a:lvl6pPr marL="2743200" lvl="5" indent="-228600" algn="l" rtl="0">
              <a:lnSpc>
                <a:spcPct val="90000"/>
              </a:lnSpc>
              <a:spcBef>
                <a:spcPts val="500"/>
              </a:spcBef>
              <a:spcAft>
                <a:spcPts val="0"/>
              </a:spcAft>
              <a:buClr>
                <a:schemeClr val="lt1"/>
              </a:buClr>
              <a:buSzPts val="1600"/>
              <a:buNone/>
              <a:defRPr sz="1600">
                <a:solidFill>
                  <a:schemeClr val="lt1"/>
                </a:solidFill>
              </a:defRPr>
            </a:lvl6pPr>
            <a:lvl7pPr marL="3200400" lvl="6" indent="-228600" algn="l" rtl="0">
              <a:lnSpc>
                <a:spcPct val="90000"/>
              </a:lnSpc>
              <a:spcBef>
                <a:spcPts val="500"/>
              </a:spcBef>
              <a:spcAft>
                <a:spcPts val="0"/>
              </a:spcAft>
              <a:buClr>
                <a:schemeClr val="lt1"/>
              </a:buClr>
              <a:buSzPts val="1600"/>
              <a:buNone/>
              <a:defRPr sz="1600">
                <a:solidFill>
                  <a:schemeClr val="lt1"/>
                </a:solidFill>
              </a:defRPr>
            </a:lvl7pPr>
            <a:lvl8pPr marL="3657600" lvl="7" indent="-228600" algn="l" rtl="0">
              <a:lnSpc>
                <a:spcPct val="90000"/>
              </a:lnSpc>
              <a:spcBef>
                <a:spcPts val="500"/>
              </a:spcBef>
              <a:spcAft>
                <a:spcPts val="0"/>
              </a:spcAft>
              <a:buClr>
                <a:schemeClr val="lt1"/>
              </a:buClr>
              <a:buSzPts val="1600"/>
              <a:buNone/>
              <a:defRPr sz="1600">
                <a:solidFill>
                  <a:schemeClr val="lt1"/>
                </a:solidFill>
              </a:defRPr>
            </a:lvl8pPr>
            <a:lvl9pPr marL="4114800" lvl="8" indent="-228600" algn="l" rtl="0">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184" name="Google Shape;184;gf3bceae2f5_0_219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185" name="Google Shape;185;gf3bceae2f5_0_219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186" name="Google Shape;186;gf3bceae2f5_0_2190"/>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87" name="Google Shape;187;gf3bceae2f5_0_2190" descr="VDOE LOGO"/>
          <p:cNvPicPr preferRelativeResize="0"/>
          <p:nvPr/>
        </p:nvPicPr>
        <p:blipFill rotWithShape="1">
          <a:blip r:embed="rId2">
            <a:alphaModFix/>
          </a:blip>
          <a:srcRect/>
          <a:stretch/>
        </p:blipFill>
        <p:spPr>
          <a:xfrm>
            <a:off x="9729374" y="6116638"/>
            <a:ext cx="2462627" cy="820875"/>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Alternate Section Header - RED">
  <p:cSld name="Alternate Section Header - RED">
    <p:bg>
      <p:bgPr>
        <a:solidFill>
          <a:srgbClr val="C00000"/>
        </a:solidFill>
        <a:effectLst/>
      </p:bgPr>
    </p:bg>
    <p:spTree>
      <p:nvGrpSpPr>
        <p:cNvPr id="1" name="Shape 188"/>
        <p:cNvGrpSpPr/>
        <p:nvPr/>
      </p:nvGrpSpPr>
      <p:grpSpPr>
        <a:xfrm>
          <a:off x="0" y="0"/>
          <a:ext cx="0" cy="0"/>
          <a:chOff x="0" y="0"/>
          <a:chExt cx="0" cy="0"/>
        </a:xfrm>
      </p:grpSpPr>
      <p:sp>
        <p:nvSpPr>
          <p:cNvPr id="189" name="Google Shape;189;gf3bceae2f5_0_2197"/>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lt1"/>
              </a:buClr>
              <a:buSzPts val="5100"/>
              <a:buFont typeface="Trebuchet MS"/>
              <a:buNone/>
              <a:defRPr sz="5100">
                <a:solidFill>
                  <a:schemeClr val="lt1"/>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190" name="Google Shape;190;gf3bceae2f5_0_2197"/>
          <p:cNvSpPr txBox="1">
            <a:spLocks noGrp="1"/>
          </p:cNvSpPr>
          <p:nvPr>
            <p:ph type="body" idx="1"/>
          </p:nvPr>
        </p:nvSpPr>
        <p:spPr>
          <a:xfrm>
            <a:off x="831850" y="4589463"/>
            <a:ext cx="10515600" cy="15000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100"/>
              </a:spcBef>
              <a:spcAft>
                <a:spcPts val="0"/>
              </a:spcAft>
              <a:buClr>
                <a:schemeClr val="dk1"/>
              </a:buClr>
              <a:buSzPts val="2400"/>
              <a:buNone/>
              <a:defRPr sz="2400">
                <a:solidFill>
                  <a:schemeClr val="dk1"/>
                </a:solidFill>
              </a:defRPr>
            </a:lvl1pPr>
            <a:lvl2pPr marL="914400" lvl="1" indent="-228600" algn="l" rtl="0">
              <a:lnSpc>
                <a:spcPct val="90000"/>
              </a:lnSpc>
              <a:spcBef>
                <a:spcPts val="500"/>
              </a:spcBef>
              <a:spcAft>
                <a:spcPts val="0"/>
              </a:spcAft>
              <a:buClr>
                <a:schemeClr val="lt1"/>
              </a:buClr>
              <a:buSzPts val="2000"/>
              <a:buNone/>
              <a:defRPr sz="2000">
                <a:solidFill>
                  <a:schemeClr val="lt1"/>
                </a:solidFill>
              </a:defRPr>
            </a:lvl2pPr>
            <a:lvl3pPr marL="1371600" lvl="2" indent="-228600" algn="l" rtl="0">
              <a:lnSpc>
                <a:spcPct val="90000"/>
              </a:lnSpc>
              <a:spcBef>
                <a:spcPts val="500"/>
              </a:spcBef>
              <a:spcAft>
                <a:spcPts val="0"/>
              </a:spcAft>
              <a:buClr>
                <a:schemeClr val="lt1"/>
              </a:buClr>
              <a:buSzPts val="1900"/>
              <a:buNone/>
              <a:defRPr sz="1900">
                <a:solidFill>
                  <a:schemeClr val="lt1"/>
                </a:solidFill>
              </a:defRPr>
            </a:lvl3pPr>
            <a:lvl4pPr marL="1828800" lvl="3" indent="-228600" algn="l" rtl="0">
              <a:lnSpc>
                <a:spcPct val="90000"/>
              </a:lnSpc>
              <a:spcBef>
                <a:spcPts val="500"/>
              </a:spcBef>
              <a:spcAft>
                <a:spcPts val="0"/>
              </a:spcAft>
              <a:buClr>
                <a:schemeClr val="lt1"/>
              </a:buClr>
              <a:buSzPts val="1600"/>
              <a:buNone/>
              <a:defRPr sz="1600">
                <a:solidFill>
                  <a:schemeClr val="lt1"/>
                </a:solidFill>
              </a:defRPr>
            </a:lvl4pPr>
            <a:lvl5pPr marL="2286000" lvl="4" indent="-228600" algn="l" rtl="0">
              <a:lnSpc>
                <a:spcPct val="90000"/>
              </a:lnSpc>
              <a:spcBef>
                <a:spcPts val="500"/>
              </a:spcBef>
              <a:spcAft>
                <a:spcPts val="0"/>
              </a:spcAft>
              <a:buClr>
                <a:schemeClr val="lt1"/>
              </a:buClr>
              <a:buSzPts val="1600"/>
              <a:buNone/>
              <a:defRPr sz="1600">
                <a:solidFill>
                  <a:schemeClr val="lt1"/>
                </a:solidFill>
              </a:defRPr>
            </a:lvl5pPr>
            <a:lvl6pPr marL="2743200" lvl="5" indent="-228600" algn="l" rtl="0">
              <a:lnSpc>
                <a:spcPct val="90000"/>
              </a:lnSpc>
              <a:spcBef>
                <a:spcPts val="500"/>
              </a:spcBef>
              <a:spcAft>
                <a:spcPts val="0"/>
              </a:spcAft>
              <a:buClr>
                <a:schemeClr val="lt1"/>
              </a:buClr>
              <a:buSzPts val="1600"/>
              <a:buNone/>
              <a:defRPr sz="1600">
                <a:solidFill>
                  <a:schemeClr val="lt1"/>
                </a:solidFill>
              </a:defRPr>
            </a:lvl6pPr>
            <a:lvl7pPr marL="3200400" lvl="6" indent="-228600" algn="l" rtl="0">
              <a:lnSpc>
                <a:spcPct val="90000"/>
              </a:lnSpc>
              <a:spcBef>
                <a:spcPts val="500"/>
              </a:spcBef>
              <a:spcAft>
                <a:spcPts val="0"/>
              </a:spcAft>
              <a:buClr>
                <a:schemeClr val="lt1"/>
              </a:buClr>
              <a:buSzPts val="1600"/>
              <a:buNone/>
              <a:defRPr sz="1600">
                <a:solidFill>
                  <a:schemeClr val="lt1"/>
                </a:solidFill>
              </a:defRPr>
            </a:lvl7pPr>
            <a:lvl8pPr marL="3657600" lvl="7" indent="-228600" algn="l" rtl="0">
              <a:lnSpc>
                <a:spcPct val="90000"/>
              </a:lnSpc>
              <a:spcBef>
                <a:spcPts val="500"/>
              </a:spcBef>
              <a:spcAft>
                <a:spcPts val="0"/>
              </a:spcAft>
              <a:buClr>
                <a:schemeClr val="lt1"/>
              </a:buClr>
              <a:buSzPts val="1600"/>
              <a:buNone/>
              <a:defRPr sz="1600">
                <a:solidFill>
                  <a:schemeClr val="lt1"/>
                </a:solidFill>
              </a:defRPr>
            </a:lvl8pPr>
            <a:lvl9pPr marL="4114800" lvl="8" indent="-228600" algn="l" rtl="0">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191" name="Google Shape;191;gf3bceae2f5_0_219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192" name="Google Shape;192;gf3bceae2f5_0_219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193" name="Google Shape;193;gf3bceae2f5_0_2197"/>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94" name="Google Shape;194;gf3bceae2f5_0_2197" descr="VDOE LOGO"/>
          <p:cNvPicPr preferRelativeResize="0"/>
          <p:nvPr/>
        </p:nvPicPr>
        <p:blipFill rotWithShape="1">
          <a:blip r:embed="rId2">
            <a:alphaModFix/>
          </a:blip>
          <a:srcRect/>
          <a:stretch/>
        </p:blipFill>
        <p:spPr>
          <a:xfrm>
            <a:off x="9622340" y="6089650"/>
            <a:ext cx="2531807" cy="843935"/>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95"/>
        <p:cNvGrpSpPr/>
        <p:nvPr/>
      </p:nvGrpSpPr>
      <p:grpSpPr>
        <a:xfrm>
          <a:off x="0" y="0"/>
          <a:ext cx="0" cy="0"/>
          <a:chOff x="0" y="0"/>
          <a:chExt cx="0" cy="0"/>
        </a:xfrm>
      </p:grpSpPr>
      <p:sp>
        <p:nvSpPr>
          <p:cNvPr id="196" name="Google Shape;196;gf3bceae2f5_0_2204"/>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accent2"/>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197" name="Google Shape;197;gf3bceae2f5_0_2204"/>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rgbClr val="C22536"/>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rgbClr val="901A28"/>
              </a:buClr>
              <a:buSzPts val="1900"/>
              <a:buChar char="•"/>
              <a:defRPr/>
            </a:lvl4pPr>
            <a:lvl5pPr marL="2286000" lvl="4" indent="-349250" algn="l" rtl="0">
              <a:lnSpc>
                <a:spcPct val="90000"/>
              </a:lnSpc>
              <a:spcBef>
                <a:spcPts val="500"/>
              </a:spcBef>
              <a:spcAft>
                <a:spcPts val="0"/>
              </a:spcAft>
              <a:buClr>
                <a:srgbClr val="525252"/>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198" name="Google Shape;198;gf3bceae2f5_0_2204"/>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rgbClr val="C22536"/>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rgbClr val="901A28"/>
              </a:buClr>
              <a:buSzPts val="1900"/>
              <a:buChar char="•"/>
              <a:defRPr/>
            </a:lvl4pPr>
            <a:lvl5pPr marL="2286000" lvl="4" indent="-349250" algn="l" rtl="0">
              <a:lnSpc>
                <a:spcPct val="90000"/>
              </a:lnSpc>
              <a:spcBef>
                <a:spcPts val="500"/>
              </a:spcBef>
              <a:spcAft>
                <a:spcPts val="0"/>
              </a:spcAft>
              <a:buClr>
                <a:srgbClr val="525252"/>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199" name="Google Shape;199;gf3bceae2f5_0_220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200" name="Google Shape;200;gf3bceae2f5_0_220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201" name="Google Shape;201;gf3bceae2f5_0_2204"/>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02" name="Google Shape;202;gf3bceae2f5_0_2204" descr="Virginia Department of Education"/>
          <p:cNvPicPr preferRelativeResize="0"/>
          <p:nvPr/>
        </p:nvPicPr>
        <p:blipFill rotWithShape="1">
          <a:blip r:embed="rId2">
            <a:alphaModFix/>
          </a:blip>
          <a:srcRect/>
          <a:stretch/>
        </p:blipFill>
        <p:spPr>
          <a:xfrm rot="-5400000">
            <a:off x="-3027420" y="3223350"/>
            <a:ext cx="6664604" cy="381164"/>
          </a:xfrm>
          <a:prstGeom prst="rect">
            <a:avLst/>
          </a:prstGeom>
          <a:noFill/>
          <a:ln>
            <a:noFill/>
          </a:ln>
        </p:spPr>
      </p:pic>
      <p:pic>
        <p:nvPicPr>
          <p:cNvPr id="203" name="Google Shape;203;gf3bceae2f5_0_2204" descr="VDOE LOGO"/>
          <p:cNvPicPr preferRelativeResize="0"/>
          <p:nvPr/>
        </p:nvPicPr>
        <p:blipFill rotWithShape="1">
          <a:blip r:embed="rId3">
            <a:alphaModFix/>
          </a:blip>
          <a:srcRect/>
          <a:stretch/>
        </p:blipFill>
        <p:spPr>
          <a:xfrm>
            <a:off x="9622340" y="6116944"/>
            <a:ext cx="2531807" cy="843936"/>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04"/>
        <p:cNvGrpSpPr/>
        <p:nvPr/>
      </p:nvGrpSpPr>
      <p:grpSpPr>
        <a:xfrm>
          <a:off x="0" y="0"/>
          <a:ext cx="0" cy="0"/>
          <a:chOff x="0" y="0"/>
          <a:chExt cx="0" cy="0"/>
        </a:xfrm>
      </p:grpSpPr>
      <p:sp>
        <p:nvSpPr>
          <p:cNvPr id="205" name="Google Shape;205;gf3bceae2f5_0_2213"/>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accent2"/>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206" name="Google Shape;206;gf3bceae2f5_0_2213"/>
          <p:cNvSpPr txBox="1">
            <a:spLocks noGrp="1"/>
          </p:cNvSpPr>
          <p:nvPr>
            <p:ph type="body" idx="1"/>
          </p:nvPr>
        </p:nvSpPr>
        <p:spPr>
          <a:xfrm>
            <a:off x="839788" y="1681163"/>
            <a:ext cx="5157600" cy="8241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100"/>
              </a:spcBef>
              <a:spcAft>
                <a:spcPts val="0"/>
              </a:spcAft>
              <a:buClr>
                <a:schemeClr val="dk1"/>
              </a:buClr>
              <a:buSzPts val="2400"/>
              <a:buNone/>
              <a:defRPr sz="2400" b="1">
                <a:solidFill>
                  <a:schemeClr val="dk1"/>
                </a:solidFill>
              </a:defRPr>
            </a:lvl1pPr>
            <a:lvl2pPr marL="914400" lvl="1" indent="-228600" algn="l" rtl="0">
              <a:lnSpc>
                <a:spcPct val="90000"/>
              </a:lnSpc>
              <a:spcBef>
                <a:spcPts val="500"/>
              </a:spcBef>
              <a:spcAft>
                <a:spcPts val="0"/>
              </a:spcAft>
              <a:buClr>
                <a:srgbClr val="C22536"/>
              </a:buClr>
              <a:buSzPts val="2000"/>
              <a:buNone/>
              <a:defRPr sz="2000" b="1"/>
            </a:lvl2pPr>
            <a:lvl3pPr marL="1371600" lvl="2" indent="-228600" algn="l" rtl="0">
              <a:lnSpc>
                <a:spcPct val="90000"/>
              </a:lnSpc>
              <a:spcBef>
                <a:spcPts val="500"/>
              </a:spcBef>
              <a:spcAft>
                <a:spcPts val="0"/>
              </a:spcAft>
              <a:buClr>
                <a:schemeClr val="dk1"/>
              </a:buClr>
              <a:buSzPts val="1900"/>
              <a:buNone/>
              <a:defRPr sz="1900" b="1"/>
            </a:lvl3pPr>
            <a:lvl4pPr marL="1828800" lvl="3" indent="-228600" algn="l" rtl="0">
              <a:lnSpc>
                <a:spcPct val="90000"/>
              </a:lnSpc>
              <a:spcBef>
                <a:spcPts val="500"/>
              </a:spcBef>
              <a:spcAft>
                <a:spcPts val="0"/>
              </a:spcAft>
              <a:buClr>
                <a:srgbClr val="901A28"/>
              </a:buClr>
              <a:buSzPts val="1600"/>
              <a:buNone/>
              <a:defRPr sz="1600" b="1"/>
            </a:lvl4pPr>
            <a:lvl5pPr marL="2286000" lvl="4" indent="-228600" algn="l" rtl="0">
              <a:lnSpc>
                <a:spcPct val="90000"/>
              </a:lnSpc>
              <a:spcBef>
                <a:spcPts val="500"/>
              </a:spcBef>
              <a:spcAft>
                <a:spcPts val="0"/>
              </a:spcAft>
              <a:buClr>
                <a:srgbClr val="525252"/>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207" name="Google Shape;207;gf3bceae2f5_0_2213"/>
          <p:cNvSpPr txBox="1">
            <a:spLocks noGrp="1"/>
          </p:cNvSpPr>
          <p:nvPr>
            <p:ph type="body" idx="2"/>
          </p:nvPr>
        </p:nvSpPr>
        <p:spPr>
          <a:xfrm>
            <a:off x="839788" y="2505075"/>
            <a:ext cx="5157600" cy="3684300"/>
          </a:xfrm>
          <a:prstGeom prst="rect">
            <a:avLst/>
          </a:prstGeom>
          <a:noFill/>
          <a:ln>
            <a:noFill/>
          </a:ln>
        </p:spPr>
        <p:txBody>
          <a:bodyPr spcFirstLastPara="1" wrap="square" lIns="91425" tIns="45700" rIns="91425" bIns="45700" anchor="t" anchorCtr="0">
            <a:no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rgbClr val="C22536"/>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rgbClr val="901A28"/>
              </a:buClr>
              <a:buSzPts val="1900"/>
              <a:buChar char="•"/>
              <a:defRPr/>
            </a:lvl4pPr>
            <a:lvl5pPr marL="2286000" lvl="4" indent="-349250" algn="l" rtl="0">
              <a:lnSpc>
                <a:spcPct val="90000"/>
              </a:lnSpc>
              <a:spcBef>
                <a:spcPts val="500"/>
              </a:spcBef>
              <a:spcAft>
                <a:spcPts val="0"/>
              </a:spcAft>
              <a:buClr>
                <a:srgbClr val="525252"/>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208" name="Google Shape;208;gf3bceae2f5_0_2213"/>
          <p:cNvSpPr txBox="1">
            <a:spLocks noGrp="1"/>
          </p:cNvSpPr>
          <p:nvPr>
            <p:ph type="body" idx="3"/>
          </p:nvPr>
        </p:nvSpPr>
        <p:spPr>
          <a:xfrm>
            <a:off x="6172200" y="1681163"/>
            <a:ext cx="5183100" cy="8241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100"/>
              </a:spcBef>
              <a:spcAft>
                <a:spcPts val="0"/>
              </a:spcAft>
              <a:buClr>
                <a:schemeClr val="dk1"/>
              </a:buClr>
              <a:buSzPts val="2400"/>
              <a:buNone/>
              <a:defRPr sz="2400" b="1">
                <a:solidFill>
                  <a:schemeClr val="dk1"/>
                </a:solidFill>
              </a:defRPr>
            </a:lvl1pPr>
            <a:lvl2pPr marL="914400" lvl="1" indent="-228600" algn="l" rtl="0">
              <a:lnSpc>
                <a:spcPct val="90000"/>
              </a:lnSpc>
              <a:spcBef>
                <a:spcPts val="500"/>
              </a:spcBef>
              <a:spcAft>
                <a:spcPts val="0"/>
              </a:spcAft>
              <a:buClr>
                <a:srgbClr val="C22536"/>
              </a:buClr>
              <a:buSzPts val="2000"/>
              <a:buNone/>
              <a:defRPr sz="2000" b="1"/>
            </a:lvl2pPr>
            <a:lvl3pPr marL="1371600" lvl="2" indent="-228600" algn="l" rtl="0">
              <a:lnSpc>
                <a:spcPct val="90000"/>
              </a:lnSpc>
              <a:spcBef>
                <a:spcPts val="500"/>
              </a:spcBef>
              <a:spcAft>
                <a:spcPts val="0"/>
              </a:spcAft>
              <a:buClr>
                <a:schemeClr val="dk1"/>
              </a:buClr>
              <a:buSzPts val="1900"/>
              <a:buNone/>
              <a:defRPr sz="1900" b="1"/>
            </a:lvl3pPr>
            <a:lvl4pPr marL="1828800" lvl="3" indent="-228600" algn="l" rtl="0">
              <a:lnSpc>
                <a:spcPct val="90000"/>
              </a:lnSpc>
              <a:spcBef>
                <a:spcPts val="500"/>
              </a:spcBef>
              <a:spcAft>
                <a:spcPts val="0"/>
              </a:spcAft>
              <a:buClr>
                <a:srgbClr val="901A28"/>
              </a:buClr>
              <a:buSzPts val="1600"/>
              <a:buNone/>
              <a:defRPr sz="1600" b="1"/>
            </a:lvl4pPr>
            <a:lvl5pPr marL="2286000" lvl="4" indent="-228600" algn="l" rtl="0">
              <a:lnSpc>
                <a:spcPct val="90000"/>
              </a:lnSpc>
              <a:spcBef>
                <a:spcPts val="500"/>
              </a:spcBef>
              <a:spcAft>
                <a:spcPts val="0"/>
              </a:spcAft>
              <a:buClr>
                <a:srgbClr val="525252"/>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209" name="Google Shape;209;gf3bceae2f5_0_2213"/>
          <p:cNvSpPr txBox="1">
            <a:spLocks noGrp="1"/>
          </p:cNvSpPr>
          <p:nvPr>
            <p:ph type="body" idx="4"/>
          </p:nvPr>
        </p:nvSpPr>
        <p:spPr>
          <a:xfrm>
            <a:off x="6172200" y="2505075"/>
            <a:ext cx="5183100" cy="3684300"/>
          </a:xfrm>
          <a:prstGeom prst="rect">
            <a:avLst/>
          </a:prstGeom>
          <a:noFill/>
          <a:ln>
            <a:noFill/>
          </a:ln>
        </p:spPr>
        <p:txBody>
          <a:bodyPr spcFirstLastPara="1" wrap="square" lIns="91425" tIns="45700" rIns="91425" bIns="45700" anchor="t" anchorCtr="0">
            <a:no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rgbClr val="C22536"/>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rgbClr val="901A28"/>
              </a:buClr>
              <a:buSzPts val="1900"/>
              <a:buChar char="•"/>
              <a:defRPr/>
            </a:lvl4pPr>
            <a:lvl5pPr marL="2286000" lvl="4" indent="-349250" algn="l" rtl="0">
              <a:lnSpc>
                <a:spcPct val="90000"/>
              </a:lnSpc>
              <a:spcBef>
                <a:spcPts val="500"/>
              </a:spcBef>
              <a:spcAft>
                <a:spcPts val="0"/>
              </a:spcAft>
              <a:buClr>
                <a:srgbClr val="525252"/>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210" name="Google Shape;210;gf3bceae2f5_0_221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211" name="Google Shape;211;gf3bceae2f5_0_221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212" name="Google Shape;212;gf3bceae2f5_0_2213"/>
          <p:cNvSpPr txBox="1">
            <a:spLocks noGrp="1"/>
          </p:cNvSpPr>
          <p:nvPr>
            <p:ph type="sldNum" idx="12"/>
          </p:nvPr>
        </p:nvSpPr>
        <p:spPr>
          <a:xfrm>
            <a:off x="8610600" y="6356350"/>
            <a:ext cx="111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13" name="Google Shape;213;gf3bceae2f5_0_2213" descr="Virginia Department of Education"/>
          <p:cNvPicPr preferRelativeResize="0"/>
          <p:nvPr/>
        </p:nvPicPr>
        <p:blipFill rotWithShape="1">
          <a:blip r:embed="rId2">
            <a:alphaModFix/>
          </a:blip>
          <a:srcRect/>
          <a:stretch/>
        </p:blipFill>
        <p:spPr>
          <a:xfrm rot="-5400000">
            <a:off x="-3027420" y="3223350"/>
            <a:ext cx="6664604" cy="381164"/>
          </a:xfrm>
          <a:prstGeom prst="rect">
            <a:avLst/>
          </a:prstGeom>
          <a:noFill/>
          <a:ln>
            <a:noFill/>
          </a:ln>
        </p:spPr>
      </p:pic>
      <p:pic>
        <p:nvPicPr>
          <p:cNvPr id="214" name="Google Shape;214;gf3bceae2f5_0_2213" descr="VDOE Logo"/>
          <p:cNvPicPr preferRelativeResize="0"/>
          <p:nvPr/>
        </p:nvPicPr>
        <p:blipFill rotWithShape="1">
          <a:blip r:embed="rId3">
            <a:alphaModFix/>
          </a:blip>
          <a:srcRect/>
          <a:stretch/>
        </p:blipFill>
        <p:spPr>
          <a:xfrm>
            <a:off x="9622340" y="6116944"/>
            <a:ext cx="2531807" cy="843936"/>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5"/>
        <p:cNvGrpSpPr/>
        <p:nvPr/>
      </p:nvGrpSpPr>
      <p:grpSpPr>
        <a:xfrm>
          <a:off x="0" y="0"/>
          <a:ext cx="0" cy="0"/>
          <a:chOff x="0" y="0"/>
          <a:chExt cx="0" cy="0"/>
        </a:xfrm>
      </p:grpSpPr>
      <p:sp>
        <p:nvSpPr>
          <p:cNvPr id="216" name="Google Shape;216;gf3bceae2f5_0_222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217" name="Google Shape;217;gf3bceae2f5_0_222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218" name="Google Shape;218;gf3bceae2f5_0_2224"/>
          <p:cNvSpPr txBox="1">
            <a:spLocks noGrp="1"/>
          </p:cNvSpPr>
          <p:nvPr>
            <p:ph type="sldNum" idx="12"/>
          </p:nvPr>
        </p:nvSpPr>
        <p:spPr>
          <a:xfrm>
            <a:off x="8610600" y="6356350"/>
            <a:ext cx="1094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19" name="Google Shape;219;gf3bceae2f5_0_2224" descr="Virginia Department of Education"/>
          <p:cNvPicPr preferRelativeResize="0"/>
          <p:nvPr/>
        </p:nvPicPr>
        <p:blipFill rotWithShape="1">
          <a:blip r:embed="rId2">
            <a:alphaModFix/>
          </a:blip>
          <a:srcRect/>
          <a:stretch/>
        </p:blipFill>
        <p:spPr>
          <a:xfrm rot="-5400000">
            <a:off x="-3027420" y="3223350"/>
            <a:ext cx="6664604" cy="381164"/>
          </a:xfrm>
          <a:prstGeom prst="rect">
            <a:avLst/>
          </a:prstGeom>
          <a:noFill/>
          <a:ln>
            <a:noFill/>
          </a:ln>
        </p:spPr>
      </p:pic>
      <p:pic>
        <p:nvPicPr>
          <p:cNvPr id="220" name="Google Shape;220;gf3bceae2f5_0_2224" descr="VDOE Logo"/>
          <p:cNvPicPr preferRelativeResize="0"/>
          <p:nvPr/>
        </p:nvPicPr>
        <p:blipFill rotWithShape="1">
          <a:blip r:embed="rId3">
            <a:alphaModFix/>
          </a:blip>
          <a:srcRect/>
          <a:stretch/>
        </p:blipFill>
        <p:spPr>
          <a:xfrm>
            <a:off x="9622340" y="6116944"/>
            <a:ext cx="2531807" cy="843936"/>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21"/>
        <p:cNvGrpSpPr/>
        <p:nvPr/>
      </p:nvGrpSpPr>
      <p:grpSpPr>
        <a:xfrm>
          <a:off x="0" y="0"/>
          <a:ext cx="0" cy="0"/>
          <a:chOff x="0" y="0"/>
          <a:chExt cx="0" cy="0"/>
        </a:xfrm>
      </p:grpSpPr>
      <p:sp>
        <p:nvSpPr>
          <p:cNvPr id="222" name="Google Shape;222;gf3bceae2f5_0_2230"/>
          <p:cNvSpPr txBox="1">
            <a:spLocks noGrp="1"/>
          </p:cNvSpPr>
          <p:nvPr>
            <p:ph type="title"/>
          </p:nvPr>
        </p:nvSpPr>
        <p:spPr>
          <a:xfrm>
            <a:off x="839788" y="457200"/>
            <a:ext cx="3932400" cy="15999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accent2"/>
              </a:buClr>
              <a:buSzPts val="3200"/>
              <a:buFont typeface="Trebuchet MS"/>
              <a:buNone/>
              <a:defRPr sz="3200"/>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223" name="Google Shape;223;gf3bceae2f5_0_2230"/>
          <p:cNvSpPr txBox="1">
            <a:spLocks noGrp="1"/>
          </p:cNvSpPr>
          <p:nvPr>
            <p:ph type="body" idx="1"/>
          </p:nvPr>
        </p:nvSpPr>
        <p:spPr>
          <a:xfrm>
            <a:off x="5183188" y="987425"/>
            <a:ext cx="6171900" cy="4873500"/>
          </a:xfrm>
          <a:prstGeom prst="rect">
            <a:avLst/>
          </a:prstGeom>
          <a:noFill/>
          <a:ln>
            <a:noFill/>
          </a:ln>
        </p:spPr>
        <p:txBody>
          <a:bodyPr spcFirstLastPara="1" wrap="square" lIns="91425" tIns="45700" rIns="91425" bIns="45700" anchor="t" anchorCtr="0">
            <a:noAutofit/>
          </a:bodyPr>
          <a:lstStyle>
            <a:lvl1pPr marL="457200" lvl="0" indent="-431800" algn="l" rtl="0">
              <a:lnSpc>
                <a:spcPct val="90000"/>
              </a:lnSpc>
              <a:spcBef>
                <a:spcPts val="1100"/>
              </a:spcBef>
              <a:spcAft>
                <a:spcPts val="0"/>
              </a:spcAft>
              <a:buClr>
                <a:schemeClr val="dk1"/>
              </a:buClr>
              <a:buSzPts val="3200"/>
              <a:buChar char="•"/>
              <a:defRPr sz="3200"/>
            </a:lvl1pPr>
            <a:lvl2pPr marL="914400" lvl="1" indent="-406400" algn="l" rtl="0">
              <a:lnSpc>
                <a:spcPct val="90000"/>
              </a:lnSpc>
              <a:spcBef>
                <a:spcPts val="500"/>
              </a:spcBef>
              <a:spcAft>
                <a:spcPts val="0"/>
              </a:spcAft>
              <a:buClr>
                <a:srgbClr val="C22536"/>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rgbClr val="901A28"/>
              </a:buClr>
              <a:buSzPts val="2000"/>
              <a:buChar char="•"/>
              <a:defRPr sz="2000"/>
            </a:lvl4pPr>
            <a:lvl5pPr marL="2286000" lvl="4" indent="-355600" algn="l" rtl="0">
              <a:lnSpc>
                <a:spcPct val="90000"/>
              </a:lnSpc>
              <a:spcBef>
                <a:spcPts val="500"/>
              </a:spcBef>
              <a:spcAft>
                <a:spcPts val="0"/>
              </a:spcAft>
              <a:buClr>
                <a:srgbClr val="525252"/>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224" name="Google Shape;224;gf3bceae2f5_0_2230"/>
          <p:cNvSpPr txBox="1">
            <a:spLocks noGrp="1"/>
          </p:cNvSpPr>
          <p:nvPr>
            <p:ph type="body" idx="2"/>
          </p:nvPr>
        </p:nvSpPr>
        <p:spPr>
          <a:xfrm>
            <a:off x="839788" y="2057400"/>
            <a:ext cx="3932400" cy="38115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100"/>
              </a:spcBef>
              <a:spcAft>
                <a:spcPts val="0"/>
              </a:spcAft>
              <a:buClr>
                <a:schemeClr val="dk1"/>
              </a:buClr>
              <a:buSzPts val="1600"/>
              <a:buNone/>
              <a:defRPr sz="1600"/>
            </a:lvl1pPr>
            <a:lvl2pPr marL="914400" lvl="1" indent="-228600" algn="l" rtl="0">
              <a:lnSpc>
                <a:spcPct val="90000"/>
              </a:lnSpc>
              <a:spcBef>
                <a:spcPts val="500"/>
              </a:spcBef>
              <a:spcAft>
                <a:spcPts val="0"/>
              </a:spcAft>
              <a:buClr>
                <a:srgbClr val="C22536"/>
              </a:buClr>
              <a:buSzPts val="1500"/>
              <a:buNone/>
              <a:defRPr sz="15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rgbClr val="901A28"/>
              </a:buClr>
              <a:buSzPts val="1100"/>
              <a:buNone/>
              <a:defRPr sz="1100"/>
            </a:lvl4pPr>
            <a:lvl5pPr marL="2286000" lvl="4" indent="-228600" algn="l" rtl="0">
              <a:lnSpc>
                <a:spcPct val="90000"/>
              </a:lnSpc>
              <a:spcBef>
                <a:spcPts val="500"/>
              </a:spcBef>
              <a:spcAft>
                <a:spcPts val="0"/>
              </a:spcAft>
              <a:buClr>
                <a:srgbClr val="525252"/>
              </a:buClr>
              <a:buSzPts val="1100"/>
              <a:buNone/>
              <a:defRPr sz="1100"/>
            </a:lvl5pPr>
            <a:lvl6pPr marL="2743200" lvl="5" indent="-228600" algn="l" rtl="0">
              <a:lnSpc>
                <a:spcPct val="90000"/>
              </a:lnSpc>
              <a:spcBef>
                <a:spcPts val="500"/>
              </a:spcBef>
              <a:spcAft>
                <a:spcPts val="0"/>
              </a:spcAft>
              <a:buClr>
                <a:schemeClr val="dk1"/>
              </a:buClr>
              <a:buSzPts val="1100"/>
              <a:buNone/>
              <a:defRPr sz="1100"/>
            </a:lvl6pPr>
            <a:lvl7pPr marL="3200400" lvl="6" indent="-228600" algn="l" rtl="0">
              <a:lnSpc>
                <a:spcPct val="90000"/>
              </a:lnSpc>
              <a:spcBef>
                <a:spcPts val="500"/>
              </a:spcBef>
              <a:spcAft>
                <a:spcPts val="0"/>
              </a:spcAft>
              <a:buClr>
                <a:schemeClr val="dk1"/>
              </a:buClr>
              <a:buSzPts val="1100"/>
              <a:buNone/>
              <a:defRPr sz="1100"/>
            </a:lvl7pPr>
            <a:lvl8pPr marL="3657600" lvl="7" indent="-228600" algn="l" rtl="0">
              <a:lnSpc>
                <a:spcPct val="90000"/>
              </a:lnSpc>
              <a:spcBef>
                <a:spcPts val="500"/>
              </a:spcBef>
              <a:spcAft>
                <a:spcPts val="0"/>
              </a:spcAft>
              <a:buClr>
                <a:schemeClr val="dk1"/>
              </a:buClr>
              <a:buSzPts val="1100"/>
              <a:buNone/>
              <a:defRPr sz="1100"/>
            </a:lvl8pPr>
            <a:lvl9pPr marL="4114800" lvl="8" indent="-228600" algn="l" rtl="0">
              <a:lnSpc>
                <a:spcPct val="90000"/>
              </a:lnSpc>
              <a:spcBef>
                <a:spcPts val="500"/>
              </a:spcBef>
              <a:spcAft>
                <a:spcPts val="0"/>
              </a:spcAft>
              <a:buClr>
                <a:schemeClr val="dk1"/>
              </a:buClr>
              <a:buSzPts val="1100"/>
              <a:buNone/>
              <a:defRPr sz="1100"/>
            </a:lvl9pPr>
          </a:lstStyle>
          <a:p>
            <a:endParaRPr/>
          </a:p>
        </p:txBody>
      </p:sp>
      <p:sp>
        <p:nvSpPr>
          <p:cNvPr id="225" name="Google Shape;225;gf3bceae2f5_0_223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226" name="Google Shape;226;gf3bceae2f5_0_223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227" name="Google Shape;227;gf3bceae2f5_0_2230"/>
          <p:cNvSpPr txBox="1">
            <a:spLocks noGrp="1"/>
          </p:cNvSpPr>
          <p:nvPr>
            <p:ph type="sldNum" idx="12"/>
          </p:nvPr>
        </p:nvSpPr>
        <p:spPr>
          <a:xfrm>
            <a:off x="8610601" y="6356350"/>
            <a:ext cx="1011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28" name="Google Shape;228;gf3bceae2f5_0_2230" descr="Virginia Department of Education"/>
          <p:cNvPicPr preferRelativeResize="0"/>
          <p:nvPr/>
        </p:nvPicPr>
        <p:blipFill rotWithShape="1">
          <a:blip r:embed="rId2">
            <a:alphaModFix/>
          </a:blip>
          <a:srcRect/>
          <a:stretch/>
        </p:blipFill>
        <p:spPr>
          <a:xfrm rot="-5400000">
            <a:off x="-3027420" y="3223350"/>
            <a:ext cx="6664604" cy="381164"/>
          </a:xfrm>
          <a:prstGeom prst="rect">
            <a:avLst/>
          </a:prstGeom>
          <a:noFill/>
          <a:ln>
            <a:noFill/>
          </a:ln>
        </p:spPr>
      </p:pic>
      <p:pic>
        <p:nvPicPr>
          <p:cNvPr id="229" name="Google Shape;229;gf3bceae2f5_0_2230" descr="VDOE Logo"/>
          <p:cNvPicPr preferRelativeResize="0"/>
          <p:nvPr/>
        </p:nvPicPr>
        <p:blipFill rotWithShape="1">
          <a:blip r:embed="rId3">
            <a:alphaModFix/>
          </a:blip>
          <a:srcRect/>
          <a:stretch/>
        </p:blipFill>
        <p:spPr>
          <a:xfrm>
            <a:off x="9622340" y="6116944"/>
            <a:ext cx="2531807" cy="843936"/>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30"/>
        <p:cNvGrpSpPr/>
        <p:nvPr/>
      </p:nvGrpSpPr>
      <p:grpSpPr>
        <a:xfrm>
          <a:off x="0" y="0"/>
          <a:ext cx="0" cy="0"/>
          <a:chOff x="0" y="0"/>
          <a:chExt cx="0" cy="0"/>
        </a:xfrm>
      </p:grpSpPr>
      <p:sp>
        <p:nvSpPr>
          <p:cNvPr id="231" name="Google Shape;231;gf3bceae2f5_0_2239"/>
          <p:cNvSpPr txBox="1">
            <a:spLocks noGrp="1"/>
          </p:cNvSpPr>
          <p:nvPr>
            <p:ph type="title"/>
          </p:nvPr>
        </p:nvSpPr>
        <p:spPr>
          <a:xfrm>
            <a:off x="839788" y="457200"/>
            <a:ext cx="3932400" cy="15999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accent2"/>
              </a:buClr>
              <a:buSzPts val="3200"/>
              <a:buFont typeface="Trebuchet MS"/>
              <a:buNone/>
              <a:defRPr sz="3200"/>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232" name="Google Shape;232;gf3bceae2f5_0_2239"/>
          <p:cNvSpPr>
            <a:spLocks noGrp="1"/>
          </p:cNvSpPr>
          <p:nvPr>
            <p:ph type="pic" idx="2"/>
          </p:nvPr>
        </p:nvSpPr>
        <p:spPr>
          <a:xfrm>
            <a:off x="5183188" y="987425"/>
            <a:ext cx="6171900" cy="48735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100"/>
              </a:spcBef>
              <a:spcAft>
                <a:spcPts val="0"/>
              </a:spcAft>
              <a:buClr>
                <a:schemeClr val="dk1"/>
              </a:buClr>
              <a:buSzPts val="3200"/>
              <a:buFont typeface="Arial"/>
              <a:buNone/>
              <a:defRPr sz="3200" b="0" i="0" u="none" strike="noStrike" cap="none">
                <a:solidFill>
                  <a:schemeClr val="dk1"/>
                </a:solidFill>
                <a:latin typeface="Trebuchet MS"/>
                <a:ea typeface="Trebuchet MS"/>
                <a:cs typeface="Trebuchet MS"/>
                <a:sym typeface="Trebuchet MS"/>
              </a:defRPr>
            </a:lvl1pPr>
            <a:lvl2pPr marR="0" lvl="1" algn="l" rtl="0">
              <a:lnSpc>
                <a:spcPct val="90000"/>
              </a:lnSpc>
              <a:spcBef>
                <a:spcPts val="500"/>
              </a:spcBef>
              <a:spcAft>
                <a:spcPts val="0"/>
              </a:spcAft>
              <a:buClr>
                <a:srgbClr val="C22536"/>
              </a:buClr>
              <a:buSzPts val="2800"/>
              <a:buFont typeface="Arial"/>
              <a:buNone/>
              <a:defRPr sz="2800" b="0" i="0" u="none" strike="noStrike" cap="none">
                <a:solidFill>
                  <a:srgbClr val="C22536"/>
                </a:solidFill>
                <a:latin typeface="Trebuchet MS"/>
                <a:ea typeface="Trebuchet MS"/>
                <a:cs typeface="Trebuchet MS"/>
                <a:sym typeface="Trebuchet MS"/>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Trebuchet MS"/>
                <a:ea typeface="Trebuchet MS"/>
                <a:cs typeface="Trebuchet MS"/>
                <a:sym typeface="Trebuchet MS"/>
              </a:defRPr>
            </a:lvl3pPr>
            <a:lvl4pPr marR="0" lvl="3" algn="l" rtl="0">
              <a:lnSpc>
                <a:spcPct val="90000"/>
              </a:lnSpc>
              <a:spcBef>
                <a:spcPts val="500"/>
              </a:spcBef>
              <a:spcAft>
                <a:spcPts val="0"/>
              </a:spcAft>
              <a:buClr>
                <a:srgbClr val="901A28"/>
              </a:buClr>
              <a:buSzPts val="2000"/>
              <a:buFont typeface="Arial"/>
              <a:buNone/>
              <a:defRPr sz="2000" b="0" i="0" u="none" strike="noStrike" cap="none">
                <a:solidFill>
                  <a:srgbClr val="901A28"/>
                </a:solidFill>
                <a:latin typeface="Trebuchet MS"/>
                <a:ea typeface="Trebuchet MS"/>
                <a:cs typeface="Trebuchet MS"/>
                <a:sym typeface="Trebuchet MS"/>
              </a:defRPr>
            </a:lvl4pPr>
            <a:lvl5pPr marR="0" lvl="4" algn="l" rtl="0">
              <a:lnSpc>
                <a:spcPct val="90000"/>
              </a:lnSpc>
              <a:spcBef>
                <a:spcPts val="500"/>
              </a:spcBef>
              <a:spcAft>
                <a:spcPts val="0"/>
              </a:spcAft>
              <a:buClr>
                <a:srgbClr val="525252"/>
              </a:buClr>
              <a:buSzPts val="2000"/>
              <a:buFont typeface="Arial"/>
              <a:buNone/>
              <a:defRPr sz="2000" b="0" i="0" u="none" strike="noStrike" cap="none">
                <a:solidFill>
                  <a:srgbClr val="525252"/>
                </a:solidFill>
                <a:latin typeface="Trebuchet MS"/>
                <a:ea typeface="Trebuchet MS"/>
                <a:cs typeface="Trebuchet MS"/>
                <a:sym typeface="Trebuchet MS"/>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rebuchet MS"/>
                <a:ea typeface="Trebuchet MS"/>
                <a:cs typeface="Trebuchet MS"/>
                <a:sym typeface="Trebuchet MS"/>
              </a:defRPr>
            </a:lvl9pPr>
          </a:lstStyle>
          <a:p>
            <a:endParaRPr/>
          </a:p>
        </p:txBody>
      </p:sp>
      <p:sp>
        <p:nvSpPr>
          <p:cNvPr id="233" name="Google Shape;233;gf3bceae2f5_0_2239"/>
          <p:cNvSpPr txBox="1">
            <a:spLocks noGrp="1"/>
          </p:cNvSpPr>
          <p:nvPr>
            <p:ph type="body" idx="1"/>
          </p:nvPr>
        </p:nvSpPr>
        <p:spPr>
          <a:xfrm>
            <a:off x="839788" y="2057400"/>
            <a:ext cx="3932400" cy="38115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100"/>
              </a:spcBef>
              <a:spcAft>
                <a:spcPts val="0"/>
              </a:spcAft>
              <a:buClr>
                <a:schemeClr val="dk1"/>
              </a:buClr>
              <a:buSzPts val="1600"/>
              <a:buNone/>
              <a:defRPr sz="1600"/>
            </a:lvl1pPr>
            <a:lvl2pPr marL="914400" lvl="1" indent="-228600" algn="l" rtl="0">
              <a:lnSpc>
                <a:spcPct val="90000"/>
              </a:lnSpc>
              <a:spcBef>
                <a:spcPts val="500"/>
              </a:spcBef>
              <a:spcAft>
                <a:spcPts val="0"/>
              </a:spcAft>
              <a:buClr>
                <a:srgbClr val="C22536"/>
              </a:buClr>
              <a:buSzPts val="1500"/>
              <a:buNone/>
              <a:defRPr sz="15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rgbClr val="901A28"/>
              </a:buClr>
              <a:buSzPts val="1100"/>
              <a:buNone/>
              <a:defRPr sz="1100"/>
            </a:lvl4pPr>
            <a:lvl5pPr marL="2286000" lvl="4" indent="-228600" algn="l" rtl="0">
              <a:lnSpc>
                <a:spcPct val="90000"/>
              </a:lnSpc>
              <a:spcBef>
                <a:spcPts val="500"/>
              </a:spcBef>
              <a:spcAft>
                <a:spcPts val="0"/>
              </a:spcAft>
              <a:buClr>
                <a:srgbClr val="525252"/>
              </a:buClr>
              <a:buSzPts val="1100"/>
              <a:buNone/>
              <a:defRPr sz="1100"/>
            </a:lvl5pPr>
            <a:lvl6pPr marL="2743200" lvl="5" indent="-228600" algn="l" rtl="0">
              <a:lnSpc>
                <a:spcPct val="90000"/>
              </a:lnSpc>
              <a:spcBef>
                <a:spcPts val="500"/>
              </a:spcBef>
              <a:spcAft>
                <a:spcPts val="0"/>
              </a:spcAft>
              <a:buClr>
                <a:schemeClr val="dk1"/>
              </a:buClr>
              <a:buSzPts val="1100"/>
              <a:buNone/>
              <a:defRPr sz="1100"/>
            </a:lvl6pPr>
            <a:lvl7pPr marL="3200400" lvl="6" indent="-228600" algn="l" rtl="0">
              <a:lnSpc>
                <a:spcPct val="90000"/>
              </a:lnSpc>
              <a:spcBef>
                <a:spcPts val="500"/>
              </a:spcBef>
              <a:spcAft>
                <a:spcPts val="0"/>
              </a:spcAft>
              <a:buClr>
                <a:schemeClr val="dk1"/>
              </a:buClr>
              <a:buSzPts val="1100"/>
              <a:buNone/>
              <a:defRPr sz="1100"/>
            </a:lvl7pPr>
            <a:lvl8pPr marL="3657600" lvl="7" indent="-228600" algn="l" rtl="0">
              <a:lnSpc>
                <a:spcPct val="90000"/>
              </a:lnSpc>
              <a:spcBef>
                <a:spcPts val="500"/>
              </a:spcBef>
              <a:spcAft>
                <a:spcPts val="0"/>
              </a:spcAft>
              <a:buClr>
                <a:schemeClr val="dk1"/>
              </a:buClr>
              <a:buSzPts val="1100"/>
              <a:buNone/>
              <a:defRPr sz="1100"/>
            </a:lvl8pPr>
            <a:lvl9pPr marL="4114800" lvl="8" indent="-228600" algn="l" rtl="0">
              <a:lnSpc>
                <a:spcPct val="90000"/>
              </a:lnSpc>
              <a:spcBef>
                <a:spcPts val="500"/>
              </a:spcBef>
              <a:spcAft>
                <a:spcPts val="0"/>
              </a:spcAft>
              <a:buClr>
                <a:schemeClr val="dk1"/>
              </a:buClr>
              <a:buSzPts val="1100"/>
              <a:buNone/>
              <a:defRPr sz="1100"/>
            </a:lvl9pPr>
          </a:lstStyle>
          <a:p>
            <a:endParaRPr/>
          </a:p>
        </p:txBody>
      </p:sp>
      <p:sp>
        <p:nvSpPr>
          <p:cNvPr id="234" name="Google Shape;234;gf3bceae2f5_0_223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235" name="Google Shape;235;gf3bceae2f5_0_223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236" name="Google Shape;236;gf3bceae2f5_0_2239"/>
          <p:cNvSpPr txBox="1">
            <a:spLocks noGrp="1"/>
          </p:cNvSpPr>
          <p:nvPr>
            <p:ph type="sldNum" idx="12"/>
          </p:nvPr>
        </p:nvSpPr>
        <p:spPr>
          <a:xfrm>
            <a:off x="8610600" y="6356350"/>
            <a:ext cx="111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37" name="Google Shape;237;gf3bceae2f5_0_2239" descr="Virginia Department of Education"/>
          <p:cNvPicPr preferRelativeResize="0"/>
          <p:nvPr/>
        </p:nvPicPr>
        <p:blipFill rotWithShape="1">
          <a:blip r:embed="rId2">
            <a:alphaModFix/>
          </a:blip>
          <a:srcRect/>
          <a:stretch/>
        </p:blipFill>
        <p:spPr>
          <a:xfrm rot="-5400000">
            <a:off x="-3027420" y="3223350"/>
            <a:ext cx="6664604" cy="381164"/>
          </a:xfrm>
          <a:prstGeom prst="rect">
            <a:avLst/>
          </a:prstGeom>
          <a:noFill/>
          <a:ln>
            <a:noFill/>
          </a:ln>
        </p:spPr>
      </p:pic>
      <p:pic>
        <p:nvPicPr>
          <p:cNvPr id="238" name="Google Shape;238;gf3bceae2f5_0_2239" descr="VDOE Logo"/>
          <p:cNvPicPr preferRelativeResize="0"/>
          <p:nvPr/>
        </p:nvPicPr>
        <p:blipFill rotWithShape="1">
          <a:blip r:embed="rId3">
            <a:alphaModFix/>
          </a:blip>
          <a:srcRect/>
          <a:stretch/>
        </p:blipFill>
        <p:spPr>
          <a:xfrm>
            <a:off x="9622340" y="6116944"/>
            <a:ext cx="2531807" cy="84393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4"/>
          <p:cNvSpPr txBox="1">
            <a:spLocks noGrp="1"/>
          </p:cNvSpPr>
          <p:nvPr>
            <p:ph type="title"/>
          </p:nvPr>
        </p:nvSpPr>
        <p:spPr>
          <a:xfrm>
            <a:off x="831851" y="1709739"/>
            <a:ext cx="10515600" cy="28528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accent2"/>
              </a:buClr>
              <a:buSzPts val="3800"/>
              <a:buFont typeface="Trebuchet MS"/>
              <a:buNone/>
              <a:defRPr sz="5067"/>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3" name="Google Shape;33;p24"/>
          <p:cNvSpPr txBox="1">
            <a:spLocks noGrp="1"/>
          </p:cNvSpPr>
          <p:nvPr>
            <p:ph type="body" idx="1"/>
          </p:nvPr>
        </p:nvSpPr>
        <p:spPr>
          <a:xfrm>
            <a:off x="831851" y="4589463"/>
            <a:ext cx="10515600" cy="15000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1067"/>
              </a:spcBef>
              <a:spcAft>
                <a:spcPts val="0"/>
              </a:spcAft>
              <a:buClr>
                <a:srgbClr val="888988"/>
              </a:buClr>
              <a:buSzPts val="1800"/>
              <a:buNone/>
              <a:defRPr sz="2400">
                <a:solidFill>
                  <a:srgbClr val="888988"/>
                </a:solidFill>
              </a:defRPr>
            </a:lvl1pPr>
            <a:lvl2pPr marL="914400" lvl="1" indent="-228600" algn="l">
              <a:lnSpc>
                <a:spcPct val="90000"/>
              </a:lnSpc>
              <a:spcBef>
                <a:spcPts val="533"/>
              </a:spcBef>
              <a:spcAft>
                <a:spcPts val="0"/>
              </a:spcAft>
              <a:buClr>
                <a:srgbClr val="888988"/>
              </a:buClr>
              <a:buSzPts val="1500"/>
              <a:buNone/>
              <a:defRPr sz="2000">
                <a:solidFill>
                  <a:srgbClr val="888988"/>
                </a:solidFill>
              </a:defRPr>
            </a:lvl2pPr>
            <a:lvl3pPr marL="1371600" lvl="2" indent="-228600" algn="l">
              <a:lnSpc>
                <a:spcPct val="90000"/>
              </a:lnSpc>
              <a:spcBef>
                <a:spcPts val="533"/>
              </a:spcBef>
              <a:spcAft>
                <a:spcPts val="0"/>
              </a:spcAft>
              <a:buClr>
                <a:srgbClr val="888988"/>
              </a:buClr>
              <a:buSzPts val="1400"/>
              <a:buNone/>
              <a:defRPr sz="1867">
                <a:solidFill>
                  <a:srgbClr val="888988"/>
                </a:solidFill>
              </a:defRPr>
            </a:lvl3pPr>
            <a:lvl4pPr marL="1828800" lvl="3" indent="-228600" algn="l">
              <a:lnSpc>
                <a:spcPct val="90000"/>
              </a:lnSpc>
              <a:spcBef>
                <a:spcPts val="533"/>
              </a:spcBef>
              <a:spcAft>
                <a:spcPts val="0"/>
              </a:spcAft>
              <a:buClr>
                <a:srgbClr val="888988"/>
              </a:buClr>
              <a:buSzPts val="1200"/>
              <a:buNone/>
              <a:defRPr sz="1600">
                <a:solidFill>
                  <a:srgbClr val="888988"/>
                </a:solidFill>
              </a:defRPr>
            </a:lvl4pPr>
            <a:lvl5pPr marL="2286000" lvl="4" indent="-228600" algn="l">
              <a:lnSpc>
                <a:spcPct val="90000"/>
              </a:lnSpc>
              <a:spcBef>
                <a:spcPts val="533"/>
              </a:spcBef>
              <a:spcAft>
                <a:spcPts val="0"/>
              </a:spcAft>
              <a:buClr>
                <a:srgbClr val="888988"/>
              </a:buClr>
              <a:buSzPts val="1200"/>
              <a:buNone/>
              <a:defRPr sz="1600">
                <a:solidFill>
                  <a:srgbClr val="888988"/>
                </a:solidFill>
              </a:defRPr>
            </a:lvl5pPr>
            <a:lvl6pPr marL="2743200" lvl="5" indent="-228600" algn="l">
              <a:lnSpc>
                <a:spcPct val="90000"/>
              </a:lnSpc>
              <a:spcBef>
                <a:spcPts val="533"/>
              </a:spcBef>
              <a:spcAft>
                <a:spcPts val="0"/>
              </a:spcAft>
              <a:buClr>
                <a:srgbClr val="888988"/>
              </a:buClr>
              <a:buSzPts val="1200"/>
              <a:buNone/>
              <a:defRPr sz="1600">
                <a:solidFill>
                  <a:srgbClr val="888988"/>
                </a:solidFill>
              </a:defRPr>
            </a:lvl6pPr>
            <a:lvl7pPr marL="3200400" lvl="6" indent="-228600" algn="l">
              <a:lnSpc>
                <a:spcPct val="90000"/>
              </a:lnSpc>
              <a:spcBef>
                <a:spcPts val="533"/>
              </a:spcBef>
              <a:spcAft>
                <a:spcPts val="0"/>
              </a:spcAft>
              <a:buClr>
                <a:srgbClr val="888988"/>
              </a:buClr>
              <a:buSzPts val="1200"/>
              <a:buNone/>
              <a:defRPr sz="1600">
                <a:solidFill>
                  <a:srgbClr val="888988"/>
                </a:solidFill>
              </a:defRPr>
            </a:lvl7pPr>
            <a:lvl8pPr marL="3657600" lvl="7" indent="-228600" algn="l">
              <a:lnSpc>
                <a:spcPct val="90000"/>
              </a:lnSpc>
              <a:spcBef>
                <a:spcPts val="533"/>
              </a:spcBef>
              <a:spcAft>
                <a:spcPts val="0"/>
              </a:spcAft>
              <a:buClr>
                <a:srgbClr val="888988"/>
              </a:buClr>
              <a:buSzPts val="1200"/>
              <a:buNone/>
              <a:defRPr sz="1600">
                <a:solidFill>
                  <a:srgbClr val="888988"/>
                </a:solidFill>
              </a:defRPr>
            </a:lvl8pPr>
            <a:lvl9pPr marL="4114800" lvl="8" indent="-228600" algn="l">
              <a:lnSpc>
                <a:spcPct val="90000"/>
              </a:lnSpc>
              <a:spcBef>
                <a:spcPts val="533"/>
              </a:spcBef>
              <a:spcAft>
                <a:spcPts val="0"/>
              </a:spcAft>
              <a:buClr>
                <a:srgbClr val="888988"/>
              </a:buClr>
              <a:buSzPts val="1200"/>
              <a:buNone/>
              <a:defRPr sz="1600">
                <a:solidFill>
                  <a:srgbClr val="888988"/>
                </a:solidFill>
              </a:defRPr>
            </a:lvl9pPr>
          </a:lstStyle>
          <a:p>
            <a:endParaRPr/>
          </a:p>
        </p:txBody>
      </p:sp>
      <p:sp>
        <p:nvSpPr>
          <p:cNvPr id="34" name="Google Shape;34;p24"/>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Clr>
                <a:srgbClr val="888988"/>
              </a:buClr>
              <a:buSzPts val="1100"/>
              <a:buFont typeface="Trebuchet MS"/>
              <a:buNone/>
              <a:defRPr/>
            </a:lvl1pPr>
            <a:lvl2pPr lvl="1" algn="l">
              <a:spcBef>
                <a:spcPts val="0"/>
              </a:spcBef>
              <a:spcAft>
                <a:spcPts val="0"/>
              </a:spcAft>
              <a:buClr>
                <a:schemeClr val="dk1"/>
              </a:buClr>
              <a:buSzPts val="1100"/>
              <a:buFont typeface="Trebuchet MS"/>
              <a:buNone/>
              <a:defRPr/>
            </a:lvl2pPr>
            <a:lvl3pPr lvl="2" algn="l">
              <a:spcBef>
                <a:spcPts val="0"/>
              </a:spcBef>
              <a:spcAft>
                <a:spcPts val="0"/>
              </a:spcAft>
              <a:buClr>
                <a:schemeClr val="dk1"/>
              </a:buClr>
              <a:buSzPts val="1100"/>
              <a:buFont typeface="Trebuchet MS"/>
              <a:buNone/>
              <a:defRPr/>
            </a:lvl3pPr>
            <a:lvl4pPr lvl="3" algn="l">
              <a:spcBef>
                <a:spcPts val="0"/>
              </a:spcBef>
              <a:spcAft>
                <a:spcPts val="0"/>
              </a:spcAft>
              <a:buClr>
                <a:schemeClr val="dk1"/>
              </a:buClr>
              <a:buSzPts val="1100"/>
              <a:buFont typeface="Trebuchet MS"/>
              <a:buNone/>
              <a:defRPr/>
            </a:lvl4pPr>
            <a:lvl5pPr lvl="4" algn="l">
              <a:spcBef>
                <a:spcPts val="0"/>
              </a:spcBef>
              <a:spcAft>
                <a:spcPts val="0"/>
              </a:spcAft>
              <a:buClr>
                <a:schemeClr val="dk1"/>
              </a:buClr>
              <a:buSzPts val="1100"/>
              <a:buFont typeface="Trebuchet MS"/>
              <a:buNone/>
              <a:defRPr/>
            </a:lvl5pPr>
            <a:lvl6pPr lvl="5" algn="l">
              <a:spcBef>
                <a:spcPts val="0"/>
              </a:spcBef>
              <a:spcAft>
                <a:spcPts val="0"/>
              </a:spcAft>
              <a:buClr>
                <a:schemeClr val="dk1"/>
              </a:buClr>
              <a:buSzPts val="1100"/>
              <a:buFont typeface="Trebuchet MS"/>
              <a:buNone/>
              <a:defRPr/>
            </a:lvl6pPr>
            <a:lvl7pPr lvl="6" algn="l">
              <a:spcBef>
                <a:spcPts val="0"/>
              </a:spcBef>
              <a:spcAft>
                <a:spcPts val="0"/>
              </a:spcAft>
              <a:buClr>
                <a:schemeClr val="dk1"/>
              </a:buClr>
              <a:buSzPts val="1100"/>
              <a:buFont typeface="Trebuchet MS"/>
              <a:buNone/>
              <a:defRPr/>
            </a:lvl7pPr>
            <a:lvl8pPr lvl="7" algn="l">
              <a:spcBef>
                <a:spcPts val="0"/>
              </a:spcBef>
              <a:spcAft>
                <a:spcPts val="0"/>
              </a:spcAft>
              <a:buClr>
                <a:schemeClr val="dk1"/>
              </a:buClr>
              <a:buSzPts val="1100"/>
              <a:buFont typeface="Trebuchet MS"/>
              <a:buNone/>
              <a:defRPr/>
            </a:lvl8pPr>
            <a:lvl9pPr lvl="8" algn="l">
              <a:spcBef>
                <a:spcPts val="0"/>
              </a:spcBef>
              <a:spcAft>
                <a:spcPts val="0"/>
              </a:spcAft>
              <a:buClr>
                <a:schemeClr val="dk1"/>
              </a:buClr>
              <a:buSzPts val="1100"/>
              <a:buFont typeface="Trebuchet MS"/>
              <a:buNone/>
              <a:defRPr/>
            </a:lvl9pPr>
          </a:lstStyle>
          <a:p>
            <a:endParaRPr/>
          </a:p>
        </p:txBody>
      </p:sp>
      <p:sp>
        <p:nvSpPr>
          <p:cNvPr id="35" name="Google Shape;35;p24"/>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Clr>
                <a:srgbClr val="888988"/>
              </a:buClr>
              <a:buSzPts val="1100"/>
              <a:buFont typeface="Trebuchet MS"/>
              <a:buNone/>
              <a:defRPr/>
            </a:lvl1pPr>
            <a:lvl2pPr lvl="1" algn="l">
              <a:spcBef>
                <a:spcPts val="0"/>
              </a:spcBef>
              <a:spcAft>
                <a:spcPts val="0"/>
              </a:spcAft>
              <a:buClr>
                <a:schemeClr val="dk1"/>
              </a:buClr>
              <a:buSzPts val="1100"/>
              <a:buFont typeface="Trebuchet MS"/>
              <a:buNone/>
              <a:defRPr/>
            </a:lvl2pPr>
            <a:lvl3pPr lvl="2" algn="l">
              <a:spcBef>
                <a:spcPts val="0"/>
              </a:spcBef>
              <a:spcAft>
                <a:spcPts val="0"/>
              </a:spcAft>
              <a:buClr>
                <a:schemeClr val="dk1"/>
              </a:buClr>
              <a:buSzPts val="1100"/>
              <a:buFont typeface="Trebuchet MS"/>
              <a:buNone/>
              <a:defRPr/>
            </a:lvl3pPr>
            <a:lvl4pPr lvl="3" algn="l">
              <a:spcBef>
                <a:spcPts val="0"/>
              </a:spcBef>
              <a:spcAft>
                <a:spcPts val="0"/>
              </a:spcAft>
              <a:buClr>
                <a:schemeClr val="dk1"/>
              </a:buClr>
              <a:buSzPts val="1100"/>
              <a:buFont typeface="Trebuchet MS"/>
              <a:buNone/>
              <a:defRPr/>
            </a:lvl4pPr>
            <a:lvl5pPr lvl="4" algn="l">
              <a:spcBef>
                <a:spcPts val="0"/>
              </a:spcBef>
              <a:spcAft>
                <a:spcPts val="0"/>
              </a:spcAft>
              <a:buClr>
                <a:schemeClr val="dk1"/>
              </a:buClr>
              <a:buSzPts val="1100"/>
              <a:buFont typeface="Trebuchet MS"/>
              <a:buNone/>
              <a:defRPr/>
            </a:lvl5pPr>
            <a:lvl6pPr lvl="5" algn="l">
              <a:spcBef>
                <a:spcPts val="0"/>
              </a:spcBef>
              <a:spcAft>
                <a:spcPts val="0"/>
              </a:spcAft>
              <a:buClr>
                <a:schemeClr val="dk1"/>
              </a:buClr>
              <a:buSzPts val="1100"/>
              <a:buFont typeface="Trebuchet MS"/>
              <a:buNone/>
              <a:defRPr/>
            </a:lvl6pPr>
            <a:lvl7pPr lvl="6" algn="l">
              <a:spcBef>
                <a:spcPts val="0"/>
              </a:spcBef>
              <a:spcAft>
                <a:spcPts val="0"/>
              </a:spcAft>
              <a:buClr>
                <a:schemeClr val="dk1"/>
              </a:buClr>
              <a:buSzPts val="1100"/>
              <a:buFont typeface="Trebuchet MS"/>
              <a:buNone/>
              <a:defRPr/>
            </a:lvl7pPr>
            <a:lvl8pPr lvl="7" algn="l">
              <a:spcBef>
                <a:spcPts val="0"/>
              </a:spcBef>
              <a:spcAft>
                <a:spcPts val="0"/>
              </a:spcAft>
              <a:buClr>
                <a:schemeClr val="dk1"/>
              </a:buClr>
              <a:buSzPts val="1100"/>
              <a:buFont typeface="Trebuchet MS"/>
              <a:buNone/>
              <a:defRPr/>
            </a:lvl8pPr>
            <a:lvl9pPr lvl="8" algn="l">
              <a:spcBef>
                <a:spcPts val="0"/>
              </a:spcBef>
              <a:spcAft>
                <a:spcPts val="0"/>
              </a:spcAft>
              <a:buClr>
                <a:schemeClr val="dk1"/>
              </a:buClr>
              <a:buSzPts val="1100"/>
              <a:buFont typeface="Trebuchet MS"/>
              <a:buNone/>
              <a:defRPr/>
            </a:lvl9pPr>
          </a:lstStyle>
          <a:p>
            <a:endParaRPr/>
          </a:p>
        </p:txBody>
      </p:sp>
      <p:sp>
        <p:nvSpPr>
          <p:cNvPr id="36" name="Google Shape;36;p24"/>
          <p:cNvSpPr txBox="1">
            <a:spLocks noGrp="1"/>
          </p:cNvSpPr>
          <p:nvPr>
            <p:ph type="sldNum" idx="12"/>
          </p:nvPr>
        </p:nvSpPr>
        <p:spPr>
          <a:xfrm>
            <a:off x="8610600" y="6356351"/>
            <a:ext cx="10116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1pPr>
            <a:lvl2pPr marL="0" lvl="1"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2pPr>
            <a:lvl3pPr marL="0" lvl="2"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3pPr>
            <a:lvl4pPr marL="0" lvl="3"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4pPr>
            <a:lvl5pPr marL="0" lvl="4"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5pPr>
            <a:lvl6pPr marL="0" lvl="5"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6pPr>
            <a:lvl7pPr marL="0" lvl="6"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7pPr>
            <a:lvl8pPr marL="0" lvl="7"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8pPr>
            <a:lvl9pPr marL="0" lvl="8"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37" name="Google Shape;37;p24" descr="VDOE LOGO"/>
          <p:cNvPicPr preferRelativeResize="0"/>
          <p:nvPr/>
        </p:nvPicPr>
        <p:blipFill rotWithShape="1">
          <a:blip r:embed="rId2">
            <a:alphaModFix/>
          </a:blip>
          <a:srcRect/>
          <a:stretch/>
        </p:blipFill>
        <p:spPr>
          <a:xfrm>
            <a:off x="9622341" y="6116945"/>
            <a:ext cx="2531807" cy="843935"/>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39"/>
        <p:cNvGrpSpPr/>
        <p:nvPr/>
      </p:nvGrpSpPr>
      <p:grpSpPr>
        <a:xfrm>
          <a:off x="0" y="0"/>
          <a:ext cx="0" cy="0"/>
          <a:chOff x="0" y="0"/>
          <a:chExt cx="0" cy="0"/>
        </a:xfrm>
      </p:grpSpPr>
      <p:sp>
        <p:nvSpPr>
          <p:cNvPr id="240" name="Google Shape;240;gf3bceae2f5_0_2248"/>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accent2"/>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241" name="Google Shape;241;gf3bceae2f5_0_2248"/>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rgbClr val="C22536"/>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rgbClr val="901A28"/>
              </a:buClr>
              <a:buSzPts val="1900"/>
              <a:buChar char="•"/>
              <a:defRPr/>
            </a:lvl4pPr>
            <a:lvl5pPr marL="2286000" lvl="4" indent="-349250" algn="l" rtl="0">
              <a:lnSpc>
                <a:spcPct val="90000"/>
              </a:lnSpc>
              <a:spcBef>
                <a:spcPts val="500"/>
              </a:spcBef>
              <a:spcAft>
                <a:spcPts val="0"/>
              </a:spcAft>
              <a:buClr>
                <a:srgbClr val="525252"/>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242" name="Google Shape;242;gf3bceae2f5_0_224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243" name="Google Shape;243;gf3bceae2f5_0_224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244" name="Google Shape;244;gf3bceae2f5_0_2248"/>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45" name="Google Shape;245;gf3bceae2f5_0_2248" descr="Virginia Department of Education"/>
          <p:cNvPicPr preferRelativeResize="0"/>
          <p:nvPr/>
        </p:nvPicPr>
        <p:blipFill rotWithShape="1">
          <a:blip r:embed="rId2">
            <a:alphaModFix/>
          </a:blip>
          <a:srcRect/>
          <a:stretch/>
        </p:blipFill>
        <p:spPr>
          <a:xfrm rot="-5400000">
            <a:off x="-3027420" y="3223350"/>
            <a:ext cx="6664604" cy="381164"/>
          </a:xfrm>
          <a:prstGeom prst="rect">
            <a:avLst/>
          </a:prstGeom>
          <a:noFill/>
          <a:ln>
            <a:noFill/>
          </a:ln>
        </p:spPr>
      </p:pic>
      <p:pic>
        <p:nvPicPr>
          <p:cNvPr id="246" name="Google Shape;246;gf3bceae2f5_0_2248" descr="VDOE Logo"/>
          <p:cNvPicPr preferRelativeResize="0"/>
          <p:nvPr/>
        </p:nvPicPr>
        <p:blipFill rotWithShape="1">
          <a:blip r:embed="rId3">
            <a:alphaModFix/>
          </a:blip>
          <a:srcRect/>
          <a:stretch/>
        </p:blipFill>
        <p:spPr>
          <a:xfrm>
            <a:off x="9622340" y="6116944"/>
            <a:ext cx="2531807" cy="843936"/>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47"/>
        <p:cNvGrpSpPr/>
        <p:nvPr/>
      </p:nvGrpSpPr>
      <p:grpSpPr>
        <a:xfrm>
          <a:off x="0" y="0"/>
          <a:ext cx="0" cy="0"/>
          <a:chOff x="0" y="0"/>
          <a:chExt cx="0" cy="0"/>
        </a:xfrm>
      </p:grpSpPr>
      <p:sp>
        <p:nvSpPr>
          <p:cNvPr id="248" name="Google Shape;248;gf3bceae2f5_0_2256"/>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accent2"/>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249" name="Google Shape;249;gf3bceae2f5_0_2256"/>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rgbClr val="C22536"/>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rgbClr val="901A28"/>
              </a:buClr>
              <a:buSzPts val="1900"/>
              <a:buChar char="•"/>
              <a:defRPr/>
            </a:lvl4pPr>
            <a:lvl5pPr marL="2286000" lvl="4" indent="-349250" algn="l" rtl="0">
              <a:lnSpc>
                <a:spcPct val="90000"/>
              </a:lnSpc>
              <a:spcBef>
                <a:spcPts val="500"/>
              </a:spcBef>
              <a:spcAft>
                <a:spcPts val="0"/>
              </a:spcAft>
              <a:buClr>
                <a:srgbClr val="525252"/>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250" name="Google Shape;250;gf3bceae2f5_0_225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251" name="Google Shape;251;gf3bceae2f5_0_225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252" name="Google Shape;252;gf3bceae2f5_0_2256"/>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53" name="Google Shape;253;gf3bceae2f5_0_2256" descr="Virginia Department of Education"/>
          <p:cNvPicPr preferRelativeResize="0"/>
          <p:nvPr/>
        </p:nvPicPr>
        <p:blipFill rotWithShape="1">
          <a:blip r:embed="rId2">
            <a:alphaModFix/>
          </a:blip>
          <a:srcRect/>
          <a:stretch/>
        </p:blipFill>
        <p:spPr>
          <a:xfrm rot="-5400000">
            <a:off x="-3027420" y="3223350"/>
            <a:ext cx="6664604" cy="381164"/>
          </a:xfrm>
          <a:prstGeom prst="rect">
            <a:avLst/>
          </a:prstGeom>
          <a:noFill/>
          <a:ln>
            <a:noFill/>
          </a:ln>
        </p:spPr>
      </p:pic>
      <p:pic>
        <p:nvPicPr>
          <p:cNvPr id="254" name="Google Shape;254;gf3bceae2f5_0_2256" descr="VDOE Logo"/>
          <p:cNvPicPr preferRelativeResize="0"/>
          <p:nvPr/>
        </p:nvPicPr>
        <p:blipFill rotWithShape="1">
          <a:blip r:embed="rId3">
            <a:alphaModFix/>
          </a:blip>
          <a:srcRect/>
          <a:stretch/>
        </p:blipFill>
        <p:spPr>
          <a:xfrm>
            <a:off x="9622340" y="6116944"/>
            <a:ext cx="2531807" cy="843936"/>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5"/>
        <p:cNvGrpSpPr/>
        <p:nvPr/>
      </p:nvGrpSpPr>
      <p:grpSpPr>
        <a:xfrm>
          <a:off x="0" y="0"/>
          <a:ext cx="0" cy="0"/>
          <a:chOff x="0" y="0"/>
          <a:chExt cx="0" cy="0"/>
        </a:xfrm>
      </p:grpSpPr>
      <p:sp>
        <p:nvSpPr>
          <p:cNvPr id="256" name="Google Shape;256;gf3bceae2f5_0_2264"/>
          <p:cNvSpPr txBox="1">
            <a:spLocks noGrp="1"/>
          </p:cNvSpPr>
          <p:nvPr>
            <p:ph type="title"/>
          </p:nvPr>
        </p:nvSpPr>
        <p:spPr>
          <a:xfrm>
            <a:off x="415600" y="593367"/>
            <a:ext cx="11360700" cy="763500"/>
          </a:xfrm>
          <a:prstGeom prst="rect">
            <a:avLst/>
          </a:prstGeom>
        </p:spPr>
        <p:txBody>
          <a:bodyPr spcFirstLastPara="1" wrap="square" lIns="91425" tIns="45700" rIns="91425" bIns="45700" anchor="ctr" anchorCtr="0">
            <a:noAutofit/>
          </a:bodyPr>
          <a:lstStyle>
            <a:lvl1pPr lvl="0" rtl="0">
              <a:spcBef>
                <a:spcPts val="0"/>
              </a:spcBef>
              <a:spcAft>
                <a:spcPts val="0"/>
              </a:spcAft>
              <a:buSzPts val="44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257" name="Google Shape;257;gf3bceae2f5_0_2264"/>
          <p:cNvSpPr txBox="1">
            <a:spLocks noGrp="1"/>
          </p:cNvSpPr>
          <p:nvPr>
            <p:ph type="body" idx="1"/>
          </p:nvPr>
        </p:nvSpPr>
        <p:spPr>
          <a:xfrm>
            <a:off x="415600" y="1536633"/>
            <a:ext cx="11360700" cy="4555200"/>
          </a:xfrm>
          <a:prstGeom prst="rect">
            <a:avLst/>
          </a:prstGeom>
        </p:spPr>
        <p:txBody>
          <a:bodyPr spcFirstLastPara="1" wrap="square" lIns="91425" tIns="45700" rIns="91425" bIns="45700" anchor="t" anchorCtr="0">
            <a:noAutofit/>
          </a:bodyPr>
          <a:lstStyle>
            <a:lvl1pPr marL="457200" lvl="0" indent="-406400" rtl="0">
              <a:spcBef>
                <a:spcPts val="1100"/>
              </a:spcBef>
              <a:spcAft>
                <a:spcPts val="0"/>
              </a:spcAft>
              <a:buSzPts val="2800"/>
              <a:buChar char="•"/>
              <a:defRPr/>
            </a:lvl1pPr>
            <a:lvl2pPr marL="914400" lvl="1" indent="-381000" rtl="0">
              <a:spcBef>
                <a:spcPts val="500"/>
              </a:spcBef>
              <a:spcAft>
                <a:spcPts val="0"/>
              </a:spcAft>
              <a:buSzPts val="2400"/>
              <a:buChar char="•"/>
              <a:defRPr/>
            </a:lvl2pPr>
            <a:lvl3pPr marL="1371600" lvl="2" indent="-355600" rtl="0">
              <a:spcBef>
                <a:spcPts val="500"/>
              </a:spcBef>
              <a:spcAft>
                <a:spcPts val="0"/>
              </a:spcAft>
              <a:buSzPts val="2000"/>
              <a:buChar char="•"/>
              <a:defRPr/>
            </a:lvl3pPr>
            <a:lvl4pPr marL="1828800" lvl="3" indent="-349250" rtl="0">
              <a:spcBef>
                <a:spcPts val="500"/>
              </a:spcBef>
              <a:spcAft>
                <a:spcPts val="0"/>
              </a:spcAft>
              <a:buSzPts val="1900"/>
              <a:buChar char="•"/>
              <a:defRPr/>
            </a:lvl4pPr>
            <a:lvl5pPr marL="2286000" lvl="4" indent="-349250" rtl="0">
              <a:spcBef>
                <a:spcPts val="500"/>
              </a:spcBef>
              <a:spcAft>
                <a:spcPts val="0"/>
              </a:spcAft>
              <a:buSzPts val="1900"/>
              <a:buChar char="•"/>
              <a:defRPr/>
            </a:lvl5pPr>
            <a:lvl6pPr marL="2743200" lvl="5" indent="-349250" rtl="0">
              <a:spcBef>
                <a:spcPts val="500"/>
              </a:spcBef>
              <a:spcAft>
                <a:spcPts val="0"/>
              </a:spcAft>
              <a:buSzPts val="1900"/>
              <a:buChar char="•"/>
              <a:defRPr/>
            </a:lvl6pPr>
            <a:lvl7pPr marL="3200400" lvl="6" indent="-349250" rtl="0">
              <a:spcBef>
                <a:spcPts val="500"/>
              </a:spcBef>
              <a:spcAft>
                <a:spcPts val="0"/>
              </a:spcAft>
              <a:buSzPts val="1900"/>
              <a:buChar char="•"/>
              <a:defRPr/>
            </a:lvl7pPr>
            <a:lvl8pPr marL="3657600" lvl="7" indent="-349250" rtl="0">
              <a:spcBef>
                <a:spcPts val="500"/>
              </a:spcBef>
              <a:spcAft>
                <a:spcPts val="0"/>
              </a:spcAft>
              <a:buSzPts val="1900"/>
              <a:buChar char="•"/>
              <a:defRPr/>
            </a:lvl8pPr>
            <a:lvl9pPr marL="4114800" lvl="8" indent="-349250" rtl="0">
              <a:spcBef>
                <a:spcPts val="500"/>
              </a:spcBef>
              <a:spcAft>
                <a:spcPts val="0"/>
              </a:spcAft>
              <a:buSzPts val="1900"/>
              <a:buChar char="•"/>
              <a:defRPr/>
            </a:lvl9pPr>
          </a:lstStyle>
          <a:p>
            <a:endParaRPr/>
          </a:p>
        </p:txBody>
      </p:sp>
      <p:sp>
        <p:nvSpPr>
          <p:cNvPr id="258" name="Google Shape;258;gf3bceae2f5_0_2264"/>
          <p:cNvSpPr txBox="1">
            <a:spLocks noGrp="1"/>
          </p:cNvSpPr>
          <p:nvPr>
            <p:ph type="sldNum" idx="12"/>
          </p:nvPr>
        </p:nvSpPr>
        <p:spPr>
          <a:xfrm>
            <a:off x="11296610" y="6217622"/>
            <a:ext cx="731700" cy="5247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9"/>
        <p:cNvGrpSpPr/>
        <p:nvPr/>
      </p:nvGrpSpPr>
      <p:grpSpPr>
        <a:xfrm>
          <a:off x="0" y="0"/>
          <a:ext cx="0" cy="0"/>
          <a:chOff x="0" y="0"/>
          <a:chExt cx="0" cy="0"/>
        </a:xfrm>
      </p:grpSpPr>
      <p:sp>
        <p:nvSpPr>
          <p:cNvPr id="260" name="Google Shape;260;gf3bceae2f5_0_2268"/>
          <p:cNvSpPr txBox="1">
            <a:spLocks noGrp="1"/>
          </p:cNvSpPr>
          <p:nvPr>
            <p:ph type="title"/>
          </p:nvPr>
        </p:nvSpPr>
        <p:spPr>
          <a:xfrm>
            <a:off x="415600" y="593367"/>
            <a:ext cx="11360700" cy="763500"/>
          </a:xfrm>
          <a:prstGeom prst="rect">
            <a:avLst/>
          </a:prstGeom>
        </p:spPr>
        <p:txBody>
          <a:bodyPr spcFirstLastPara="1" wrap="square" lIns="91425" tIns="45700" rIns="91425" bIns="45700" anchor="ctr" anchorCtr="0">
            <a:noAutofit/>
          </a:bodyPr>
          <a:lstStyle>
            <a:lvl1pPr lvl="0" rtl="0">
              <a:spcBef>
                <a:spcPts val="0"/>
              </a:spcBef>
              <a:spcAft>
                <a:spcPts val="0"/>
              </a:spcAft>
              <a:buSzPts val="44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261" name="Google Shape;261;gf3bceae2f5_0_2268"/>
          <p:cNvSpPr txBox="1">
            <a:spLocks noGrp="1"/>
          </p:cNvSpPr>
          <p:nvPr>
            <p:ph type="body" idx="1"/>
          </p:nvPr>
        </p:nvSpPr>
        <p:spPr>
          <a:xfrm>
            <a:off x="415600" y="1536633"/>
            <a:ext cx="5333100" cy="4555200"/>
          </a:xfrm>
          <a:prstGeom prst="rect">
            <a:avLst/>
          </a:prstGeom>
        </p:spPr>
        <p:txBody>
          <a:bodyPr spcFirstLastPara="1" wrap="square" lIns="91425" tIns="45700" rIns="91425" bIns="45700" anchor="t" anchorCtr="0">
            <a:noAutofit/>
          </a:bodyPr>
          <a:lstStyle>
            <a:lvl1pPr marL="457200" lvl="0" indent="-349250" rtl="0">
              <a:spcBef>
                <a:spcPts val="1100"/>
              </a:spcBef>
              <a:spcAft>
                <a:spcPts val="0"/>
              </a:spcAft>
              <a:buSzPts val="1900"/>
              <a:buChar char="•"/>
              <a:defRPr sz="1900"/>
            </a:lvl1pPr>
            <a:lvl2pPr marL="914400" lvl="1" indent="-330200" rtl="0">
              <a:spcBef>
                <a:spcPts val="500"/>
              </a:spcBef>
              <a:spcAft>
                <a:spcPts val="0"/>
              </a:spcAft>
              <a:buSzPts val="1600"/>
              <a:buChar char="•"/>
              <a:defRPr sz="1600"/>
            </a:lvl2pPr>
            <a:lvl3pPr marL="1371600" lvl="2" indent="-330200" rtl="0">
              <a:spcBef>
                <a:spcPts val="500"/>
              </a:spcBef>
              <a:spcAft>
                <a:spcPts val="0"/>
              </a:spcAft>
              <a:buSzPts val="1600"/>
              <a:buChar char="•"/>
              <a:defRPr sz="1600"/>
            </a:lvl3pPr>
            <a:lvl4pPr marL="1828800" lvl="3" indent="-330200" rtl="0">
              <a:spcBef>
                <a:spcPts val="500"/>
              </a:spcBef>
              <a:spcAft>
                <a:spcPts val="0"/>
              </a:spcAft>
              <a:buSzPts val="1600"/>
              <a:buChar char="•"/>
              <a:defRPr sz="1600"/>
            </a:lvl4pPr>
            <a:lvl5pPr marL="2286000" lvl="4" indent="-330200" rtl="0">
              <a:spcBef>
                <a:spcPts val="500"/>
              </a:spcBef>
              <a:spcAft>
                <a:spcPts val="0"/>
              </a:spcAft>
              <a:buSzPts val="1600"/>
              <a:buChar char="•"/>
              <a:defRPr sz="1600"/>
            </a:lvl5pPr>
            <a:lvl6pPr marL="2743200" lvl="5" indent="-330200" rtl="0">
              <a:spcBef>
                <a:spcPts val="500"/>
              </a:spcBef>
              <a:spcAft>
                <a:spcPts val="0"/>
              </a:spcAft>
              <a:buSzPts val="1600"/>
              <a:buChar char="•"/>
              <a:defRPr sz="1600"/>
            </a:lvl6pPr>
            <a:lvl7pPr marL="3200400" lvl="6" indent="-330200" rtl="0">
              <a:spcBef>
                <a:spcPts val="500"/>
              </a:spcBef>
              <a:spcAft>
                <a:spcPts val="0"/>
              </a:spcAft>
              <a:buSzPts val="1600"/>
              <a:buChar char="•"/>
              <a:defRPr sz="1600"/>
            </a:lvl7pPr>
            <a:lvl8pPr marL="3657600" lvl="7" indent="-330200" rtl="0">
              <a:spcBef>
                <a:spcPts val="500"/>
              </a:spcBef>
              <a:spcAft>
                <a:spcPts val="0"/>
              </a:spcAft>
              <a:buSzPts val="1600"/>
              <a:buChar char="•"/>
              <a:defRPr sz="1600"/>
            </a:lvl8pPr>
            <a:lvl9pPr marL="4114800" lvl="8" indent="-330200" rtl="0">
              <a:spcBef>
                <a:spcPts val="500"/>
              </a:spcBef>
              <a:spcAft>
                <a:spcPts val="0"/>
              </a:spcAft>
              <a:buSzPts val="1600"/>
              <a:buChar char="•"/>
              <a:defRPr sz="1600"/>
            </a:lvl9pPr>
          </a:lstStyle>
          <a:p>
            <a:endParaRPr/>
          </a:p>
        </p:txBody>
      </p:sp>
      <p:sp>
        <p:nvSpPr>
          <p:cNvPr id="262" name="Google Shape;262;gf3bceae2f5_0_2268"/>
          <p:cNvSpPr txBox="1">
            <a:spLocks noGrp="1"/>
          </p:cNvSpPr>
          <p:nvPr>
            <p:ph type="body" idx="2"/>
          </p:nvPr>
        </p:nvSpPr>
        <p:spPr>
          <a:xfrm>
            <a:off x="6443200" y="1536633"/>
            <a:ext cx="5333100" cy="4555200"/>
          </a:xfrm>
          <a:prstGeom prst="rect">
            <a:avLst/>
          </a:prstGeom>
        </p:spPr>
        <p:txBody>
          <a:bodyPr spcFirstLastPara="1" wrap="square" lIns="91425" tIns="45700" rIns="91425" bIns="45700" anchor="t" anchorCtr="0">
            <a:noAutofit/>
          </a:bodyPr>
          <a:lstStyle>
            <a:lvl1pPr marL="457200" lvl="0" indent="-349250" rtl="0">
              <a:spcBef>
                <a:spcPts val="1100"/>
              </a:spcBef>
              <a:spcAft>
                <a:spcPts val="0"/>
              </a:spcAft>
              <a:buSzPts val="1900"/>
              <a:buChar char="•"/>
              <a:defRPr sz="1900"/>
            </a:lvl1pPr>
            <a:lvl2pPr marL="914400" lvl="1" indent="-330200" rtl="0">
              <a:spcBef>
                <a:spcPts val="500"/>
              </a:spcBef>
              <a:spcAft>
                <a:spcPts val="0"/>
              </a:spcAft>
              <a:buSzPts val="1600"/>
              <a:buChar char="•"/>
              <a:defRPr sz="1600"/>
            </a:lvl2pPr>
            <a:lvl3pPr marL="1371600" lvl="2" indent="-330200" rtl="0">
              <a:spcBef>
                <a:spcPts val="500"/>
              </a:spcBef>
              <a:spcAft>
                <a:spcPts val="0"/>
              </a:spcAft>
              <a:buSzPts val="1600"/>
              <a:buChar char="•"/>
              <a:defRPr sz="1600"/>
            </a:lvl3pPr>
            <a:lvl4pPr marL="1828800" lvl="3" indent="-330200" rtl="0">
              <a:spcBef>
                <a:spcPts val="500"/>
              </a:spcBef>
              <a:spcAft>
                <a:spcPts val="0"/>
              </a:spcAft>
              <a:buSzPts val="1600"/>
              <a:buChar char="•"/>
              <a:defRPr sz="1600"/>
            </a:lvl4pPr>
            <a:lvl5pPr marL="2286000" lvl="4" indent="-330200" rtl="0">
              <a:spcBef>
                <a:spcPts val="500"/>
              </a:spcBef>
              <a:spcAft>
                <a:spcPts val="0"/>
              </a:spcAft>
              <a:buSzPts val="1600"/>
              <a:buChar char="•"/>
              <a:defRPr sz="1600"/>
            </a:lvl5pPr>
            <a:lvl6pPr marL="2743200" lvl="5" indent="-330200" rtl="0">
              <a:spcBef>
                <a:spcPts val="500"/>
              </a:spcBef>
              <a:spcAft>
                <a:spcPts val="0"/>
              </a:spcAft>
              <a:buSzPts val="1600"/>
              <a:buChar char="•"/>
              <a:defRPr sz="1600"/>
            </a:lvl6pPr>
            <a:lvl7pPr marL="3200400" lvl="6" indent="-330200" rtl="0">
              <a:spcBef>
                <a:spcPts val="500"/>
              </a:spcBef>
              <a:spcAft>
                <a:spcPts val="0"/>
              </a:spcAft>
              <a:buSzPts val="1600"/>
              <a:buChar char="•"/>
              <a:defRPr sz="1600"/>
            </a:lvl7pPr>
            <a:lvl8pPr marL="3657600" lvl="7" indent="-330200" rtl="0">
              <a:spcBef>
                <a:spcPts val="500"/>
              </a:spcBef>
              <a:spcAft>
                <a:spcPts val="0"/>
              </a:spcAft>
              <a:buSzPts val="1600"/>
              <a:buChar char="•"/>
              <a:defRPr sz="1600"/>
            </a:lvl8pPr>
            <a:lvl9pPr marL="4114800" lvl="8" indent="-330200" rtl="0">
              <a:spcBef>
                <a:spcPts val="500"/>
              </a:spcBef>
              <a:spcAft>
                <a:spcPts val="0"/>
              </a:spcAft>
              <a:buSzPts val="1600"/>
              <a:buChar char="•"/>
              <a:defRPr sz="1600"/>
            </a:lvl9pPr>
          </a:lstStyle>
          <a:p>
            <a:endParaRPr/>
          </a:p>
        </p:txBody>
      </p:sp>
      <p:sp>
        <p:nvSpPr>
          <p:cNvPr id="263" name="Google Shape;263;gf3bceae2f5_0_2268"/>
          <p:cNvSpPr txBox="1">
            <a:spLocks noGrp="1"/>
          </p:cNvSpPr>
          <p:nvPr>
            <p:ph type="sldNum" idx="12"/>
          </p:nvPr>
        </p:nvSpPr>
        <p:spPr>
          <a:xfrm>
            <a:off x="11296610" y="6217622"/>
            <a:ext cx="731700" cy="5247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_HEADER_1">
  <p:cSld name="SECTION_HEADER_1">
    <p:spTree>
      <p:nvGrpSpPr>
        <p:cNvPr id="1" name="Shape 264"/>
        <p:cNvGrpSpPr/>
        <p:nvPr/>
      </p:nvGrpSpPr>
      <p:grpSpPr>
        <a:xfrm>
          <a:off x="0" y="0"/>
          <a:ext cx="0" cy="0"/>
          <a:chOff x="0" y="0"/>
          <a:chExt cx="0" cy="0"/>
        </a:xfrm>
      </p:grpSpPr>
      <p:sp>
        <p:nvSpPr>
          <p:cNvPr id="265" name="Google Shape;265;gf3bceae2f5_0_2273"/>
          <p:cNvSpPr txBox="1">
            <a:spLocks noGrp="1"/>
          </p:cNvSpPr>
          <p:nvPr>
            <p:ph type="title"/>
          </p:nvPr>
        </p:nvSpPr>
        <p:spPr>
          <a:xfrm>
            <a:off x="415600" y="2867800"/>
            <a:ext cx="11360700" cy="1122300"/>
          </a:xfrm>
          <a:prstGeom prst="rect">
            <a:avLst/>
          </a:prstGeom>
        </p:spPr>
        <p:txBody>
          <a:bodyPr spcFirstLastPara="1" wrap="square" lIns="91425" tIns="45700" rIns="91425" bIns="45700"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266" name="Google Shape;266;gf3bceae2f5_0_2273"/>
          <p:cNvSpPr txBox="1">
            <a:spLocks noGrp="1"/>
          </p:cNvSpPr>
          <p:nvPr>
            <p:ph type="sldNum" idx="12"/>
          </p:nvPr>
        </p:nvSpPr>
        <p:spPr>
          <a:xfrm>
            <a:off x="11296610" y="6217622"/>
            <a:ext cx="731700" cy="5247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p:cSld name="TITLE_1">
    <p:spTree>
      <p:nvGrpSpPr>
        <p:cNvPr id="1" name="Shape 267"/>
        <p:cNvGrpSpPr/>
        <p:nvPr/>
      </p:nvGrpSpPr>
      <p:grpSpPr>
        <a:xfrm>
          <a:off x="0" y="0"/>
          <a:ext cx="0" cy="0"/>
          <a:chOff x="0" y="0"/>
          <a:chExt cx="0" cy="0"/>
        </a:xfrm>
      </p:grpSpPr>
      <p:sp>
        <p:nvSpPr>
          <p:cNvPr id="268" name="Google Shape;268;gf3bceae2f5_0_2276"/>
          <p:cNvSpPr txBox="1">
            <a:spLocks noGrp="1"/>
          </p:cNvSpPr>
          <p:nvPr>
            <p:ph type="body" idx="1"/>
          </p:nvPr>
        </p:nvSpPr>
        <p:spPr>
          <a:xfrm>
            <a:off x="600670" y="5929931"/>
            <a:ext cx="10985700" cy="318900"/>
          </a:xfrm>
          <a:prstGeom prst="rect">
            <a:avLst/>
          </a:prstGeom>
          <a:noFill/>
          <a:ln>
            <a:noFill/>
          </a:ln>
        </p:spPr>
        <p:txBody>
          <a:bodyPr spcFirstLastPara="1" wrap="square" lIns="22875" tIns="22875" rIns="22875" bIns="22875" anchor="t" anchorCtr="0">
            <a:normAutofit/>
          </a:bodyPr>
          <a:lstStyle>
            <a:lvl1pPr marL="457200" lvl="0" indent="-228600" algn="l" rtl="0">
              <a:lnSpc>
                <a:spcPct val="100000"/>
              </a:lnSpc>
              <a:spcBef>
                <a:spcPts val="0"/>
              </a:spcBef>
              <a:spcAft>
                <a:spcPts val="0"/>
              </a:spcAft>
              <a:buClr>
                <a:srgbClr val="000000"/>
              </a:buClr>
              <a:buSzPts val="1900"/>
              <a:buFont typeface="Helvetica Neue"/>
              <a:buNone/>
              <a:defRPr sz="1900" b="1"/>
            </a:lvl1pPr>
            <a:lvl2pPr marL="914400" lvl="1" indent="-298450" algn="l" rtl="0">
              <a:lnSpc>
                <a:spcPct val="90000"/>
              </a:lnSpc>
              <a:spcBef>
                <a:spcPts val="2300"/>
              </a:spcBef>
              <a:spcAft>
                <a:spcPts val="0"/>
              </a:spcAft>
              <a:buClr>
                <a:srgbClr val="000000"/>
              </a:buClr>
              <a:buSzPts val="1100"/>
              <a:buChar char="•"/>
              <a:defRPr/>
            </a:lvl2pPr>
            <a:lvl3pPr marL="1371600" lvl="2" indent="-298450" algn="l" rtl="0">
              <a:lnSpc>
                <a:spcPct val="90000"/>
              </a:lnSpc>
              <a:spcBef>
                <a:spcPts val="2300"/>
              </a:spcBef>
              <a:spcAft>
                <a:spcPts val="0"/>
              </a:spcAft>
              <a:buClr>
                <a:srgbClr val="000000"/>
              </a:buClr>
              <a:buSzPts val="1100"/>
              <a:buChar char="•"/>
              <a:defRPr/>
            </a:lvl3pPr>
            <a:lvl4pPr marL="1828800" lvl="3" indent="-298450" algn="l" rtl="0">
              <a:lnSpc>
                <a:spcPct val="90000"/>
              </a:lnSpc>
              <a:spcBef>
                <a:spcPts val="2300"/>
              </a:spcBef>
              <a:spcAft>
                <a:spcPts val="0"/>
              </a:spcAft>
              <a:buClr>
                <a:srgbClr val="000000"/>
              </a:buClr>
              <a:buSzPts val="1100"/>
              <a:buChar char="•"/>
              <a:defRPr/>
            </a:lvl4pPr>
            <a:lvl5pPr marL="2286000" lvl="4" indent="-298450" algn="l" rtl="0">
              <a:lnSpc>
                <a:spcPct val="90000"/>
              </a:lnSpc>
              <a:spcBef>
                <a:spcPts val="2300"/>
              </a:spcBef>
              <a:spcAft>
                <a:spcPts val="0"/>
              </a:spcAft>
              <a:buClr>
                <a:srgbClr val="000000"/>
              </a:buClr>
              <a:buSzPts val="1100"/>
              <a:buChar char="•"/>
              <a:defRPr/>
            </a:lvl5pPr>
            <a:lvl6pPr marL="2743200" lvl="5" indent="-298450" algn="l" rtl="0">
              <a:lnSpc>
                <a:spcPct val="90000"/>
              </a:lnSpc>
              <a:spcBef>
                <a:spcPts val="2300"/>
              </a:spcBef>
              <a:spcAft>
                <a:spcPts val="0"/>
              </a:spcAft>
              <a:buClr>
                <a:srgbClr val="000000"/>
              </a:buClr>
              <a:buSzPts val="1100"/>
              <a:buChar char="•"/>
              <a:defRPr/>
            </a:lvl6pPr>
            <a:lvl7pPr marL="3200400" lvl="6" indent="-298450" algn="l" rtl="0">
              <a:lnSpc>
                <a:spcPct val="90000"/>
              </a:lnSpc>
              <a:spcBef>
                <a:spcPts val="2300"/>
              </a:spcBef>
              <a:spcAft>
                <a:spcPts val="0"/>
              </a:spcAft>
              <a:buClr>
                <a:srgbClr val="000000"/>
              </a:buClr>
              <a:buSzPts val="1100"/>
              <a:buChar char="•"/>
              <a:defRPr/>
            </a:lvl7pPr>
            <a:lvl8pPr marL="3657600" lvl="7" indent="-298450" algn="l" rtl="0">
              <a:lnSpc>
                <a:spcPct val="90000"/>
              </a:lnSpc>
              <a:spcBef>
                <a:spcPts val="2300"/>
              </a:spcBef>
              <a:spcAft>
                <a:spcPts val="0"/>
              </a:spcAft>
              <a:buClr>
                <a:srgbClr val="000000"/>
              </a:buClr>
              <a:buSzPts val="1100"/>
              <a:buChar char="•"/>
              <a:defRPr/>
            </a:lvl8pPr>
            <a:lvl9pPr marL="4114800" lvl="8" indent="-298450" algn="l" rtl="0">
              <a:lnSpc>
                <a:spcPct val="90000"/>
              </a:lnSpc>
              <a:spcBef>
                <a:spcPts val="2300"/>
              </a:spcBef>
              <a:spcAft>
                <a:spcPts val="0"/>
              </a:spcAft>
              <a:buClr>
                <a:srgbClr val="000000"/>
              </a:buClr>
              <a:buSzPts val="1100"/>
              <a:buChar char="•"/>
              <a:defRPr/>
            </a:lvl9pPr>
          </a:lstStyle>
          <a:p>
            <a:endParaRPr/>
          </a:p>
        </p:txBody>
      </p:sp>
      <p:sp>
        <p:nvSpPr>
          <p:cNvPr id="269" name="Google Shape;269;gf3bceae2f5_0_2276"/>
          <p:cNvSpPr txBox="1">
            <a:spLocks noGrp="1"/>
          </p:cNvSpPr>
          <p:nvPr>
            <p:ph type="title"/>
          </p:nvPr>
        </p:nvSpPr>
        <p:spPr>
          <a:xfrm>
            <a:off x="603248" y="1287496"/>
            <a:ext cx="10985700" cy="2324100"/>
          </a:xfrm>
          <a:prstGeom prst="rect">
            <a:avLst/>
          </a:prstGeom>
          <a:noFill/>
          <a:ln>
            <a:noFill/>
          </a:ln>
        </p:spPr>
        <p:txBody>
          <a:bodyPr spcFirstLastPara="1" wrap="square" lIns="25400" tIns="25400" rIns="25400" bIns="25400" anchor="b" anchorCtr="0">
            <a:normAutofit/>
          </a:bodyPr>
          <a:lstStyle>
            <a:lvl1pPr lvl="0" algn="l" rtl="0">
              <a:lnSpc>
                <a:spcPct val="80000"/>
              </a:lnSpc>
              <a:spcBef>
                <a:spcPts val="0"/>
              </a:spcBef>
              <a:spcAft>
                <a:spcPts val="0"/>
              </a:spcAft>
              <a:buClr>
                <a:srgbClr val="000000"/>
              </a:buClr>
              <a:buSzPts val="5900"/>
              <a:buFont typeface="Helvetica Neue"/>
              <a:buNone/>
              <a:defRPr sz="5900"/>
            </a:lvl1pPr>
            <a:lvl2pPr lvl="1" algn="l" rtl="0">
              <a:lnSpc>
                <a:spcPct val="80000"/>
              </a:lnSpc>
              <a:spcBef>
                <a:spcPts val="0"/>
              </a:spcBef>
              <a:spcAft>
                <a:spcPts val="0"/>
              </a:spcAft>
              <a:buClr>
                <a:srgbClr val="000000"/>
              </a:buClr>
              <a:buSzPts val="900"/>
              <a:buNone/>
              <a:defRPr/>
            </a:lvl2pPr>
            <a:lvl3pPr lvl="2" algn="l" rtl="0">
              <a:lnSpc>
                <a:spcPct val="80000"/>
              </a:lnSpc>
              <a:spcBef>
                <a:spcPts val="0"/>
              </a:spcBef>
              <a:spcAft>
                <a:spcPts val="0"/>
              </a:spcAft>
              <a:buClr>
                <a:srgbClr val="000000"/>
              </a:buClr>
              <a:buSzPts val="900"/>
              <a:buNone/>
              <a:defRPr/>
            </a:lvl3pPr>
            <a:lvl4pPr lvl="3" algn="l" rtl="0">
              <a:lnSpc>
                <a:spcPct val="80000"/>
              </a:lnSpc>
              <a:spcBef>
                <a:spcPts val="0"/>
              </a:spcBef>
              <a:spcAft>
                <a:spcPts val="0"/>
              </a:spcAft>
              <a:buClr>
                <a:srgbClr val="000000"/>
              </a:buClr>
              <a:buSzPts val="900"/>
              <a:buNone/>
              <a:defRPr/>
            </a:lvl4pPr>
            <a:lvl5pPr lvl="4" algn="l" rtl="0">
              <a:lnSpc>
                <a:spcPct val="80000"/>
              </a:lnSpc>
              <a:spcBef>
                <a:spcPts val="0"/>
              </a:spcBef>
              <a:spcAft>
                <a:spcPts val="0"/>
              </a:spcAft>
              <a:buClr>
                <a:srgbClr val="000000"/>
              </a:buClr>
              <a:buSzPts val="900"/>
              <a:buNone/>
              <a:defRPr/>
            </a:lvl5pPr>
            <a:lvl6pPr lvl="5" algn="l" rtl="0">
              <a:lnSpc>
                <a:spcPct val="80000"/>
              </a:lnSpc>
              <a:spcBef>
                <a:spcPts val="0"/>
              </a:spcBef>
              <a:spcAft>
                <a:spcPts val="0"/>
              </a:spcAft>
              <a:buClr>
                <a:srgbClr val="000000"/>
              </a:buClr>
              <a:buSzPts val="900"/>
              <a:buNone/>
              <a:defRPr/>
            </a:lvl6pPr>
            <a:lvl7pPr lvl="6" algn="l" rtl="0">
              <a:lnSpc>
                <a:spcPct val="80000"/>
              </a:lnSpc>
              <a:spcBef>
                <a:spcPts val="0"/>
              </a:spcBef>
              <a:spcAft>
                <a:spcPts val="0"/>
              </a:spcAft>
              <a:buClr>
                <a:srgbClr val="000000"/>
              </a:buClr>
              <a:buSzPts val="900"/>
              <a:buNone/>
              <a:defRPr/>
            </a:lvl7pPr>
            <a:lvl8pPr lvl="7" algn="l" rtl="0">
              <a:lnSpc>
                <a:spcPct val="80000"/>
              </a:lnSpc>
              <a:spcBef>
                <a:spcPts val="0"/>
              </a:spcBef>
              <a:spcAft>
                <a:spcPts val="0"/>
              </a:spcAft>
              <a:buClr>
                <a:srgbClr val="000000"/>
              </a:buClr>
              <a:buSzPts val="900"/>
              <a:buNone/>
              <a:defRPr/>
            </a:lvl8pPr>
            <a:lvl9pPr lvl="8" algn="l" rtl="0">
              <a:lnSpc>
                <a:spcPct val="80000"/>
              </a:lnSpc>
              <a:spcBef>
                <a:spcPts val="0"/>
              </a:spcBef>
              <a:spcAft>
                <a:spcPts val="0"/>
              </a:spcAft>
              <a:buClr>
                <a:srgbClr val="000000"/>
              </a:buClr>
              <a:buSzPts val="900"/>
              <a:buNone/>
              <a:defRPr/>
            </a:lvl9pPr>
          </a:lstStyle>
          <a:p>
            <a:endParaRPr/>
          </a:p>
        </p:txBody>
      </p:sp>
      <p:sp>
        <p:nvSpPr>
          <p:cNvPr id="270" name="Google Shape;270;gf3bceae2f5_0_2276"/>
          <p:cNvSpPr txBox="1">
            <a:spLocks noGrp="1"/>
          </p:cNvSpPr>
          <p:nvPr>
            <p:ph type="body" idx="2"/>
          </p:nvPr>
        </p:nvSpPr>
        <p:spPr>
          <a:xfrm>
            <a:off x="600671" y="3611595"/>
            <a:ext cx="10985700" cy="952500"/>
          </a:xfrm>
          <a:prstGeom prst="rect">
            <a:avLst/>
          </a:prstGeom>
          <a:noFill/>
          <a:ln>
            <a:noFill/>
          </a:ln>
        </p:spPr>
        <p:txBody>
          <a:bodyPr spcFirstLastPara="1" wrap="square" lIns="25400" tIns="25400" rIns="25400" bIns="25400" anchor="t" anchorCtr="0">
            <a:normAutofit/>
          </a:bodyPr>
          <a:lstStyle>
            <a:lvl1pPr marL="457200" lvl="0" indent="-228600" algn="l" rtl="0">
              <a:lnSpc>
                <a:spcPct val="100000"/>
              </a:lnSpc>
              <a:spcBef>
                <a:spcPts val="0"/>
              </a:spcBef>
              <a:spcAft>
                <a:spcPts val="0"/>
              </a:spcAft>
              <a:buClr>
                <a:srgbClr val="000000"/>
              </a:buClr>
              <a:buSzPts val="2800"/>
              <a:buFont typeface="Helvetica Neue"/>
              <a:buNone/>
              <a:defRPr sz="2800" b="1"/>
            </a:lvl1pPr>
            <a:lvl2pPr marL="914400" lvl="1" indent="-228600" algn="l" rtl="0">
              <a:lnSpc>
                <a:spcPct val="100000"/>
              </a:lnSpc>
              <a:spcBef>
                <a:spcPts val="0"/>
              </a:spcBef>
              <a:spcAft>
                <a:spcPts val="0"/>
              </a:spcAft>
              <a:buClr>
                <a:srgbClr val="000000"/>
              </a:buClr>
              <a:buSzPts val="2800"/>
              <a:buFont typeface="Helvetica Neue"/>
              <a:buNone/>
              <a:defRPr sz="2800" b="1"/>
            </a:lvl2pPr>
            <a:lvl3pPr marL="1371600" lvl="2" indent="-228600" algn="l" rtl="0">
              <a:lnSpc>
                <a:spcPct val="100000"/>
              </a:lnSpc>
              <a:spcBef>
                <a:spcPts val="0"/>
              </a:spcBef>
              <a:spcAft>
                <a:spcPts val="0"/>
              </a:spcAft>
              <a:buClr>
                <a:srgbClr val="000000"/>
              </a:buClr>
              <a:buSzPts val="2800"/>
              <a:buFont typeface="Helvetica Neue"/>
              <a:buNone/>
              <a:defRPr sz="2800" b="1"/>
            </a:lvl3pPr>
            <a:lvl4pPr marL="1828800" lvl="3" indent="-228600" algn="l" rtl="0">
              <a:lnSpc>
                <a:spcPct val="100000"/>
              </a:lnSpc>
              <a:spcBef>
                <a:spcPts val="0"/>
              </a:spcBef>
              <a:spcAft>
                <a:spcPts val="0"/>
              </a:spcAft>
              <a:buClr>
                <a:srgbClr val="000000"/>
              </a:buClr>
              <a:buSzPts val="2800"/>
              <a:buFont typeface="Helvetica Neue"/>
              <a:buNone/>
              <a:defRPr sz="2800" b="1"/>
            </a:lvl4pPr>
            <a:lvl5pPr marL="2286000" lvl="4" indent="-228600" algn="l" rtl="0">
              <a:lnSpc>
                <a:spcPct val="100000"/>
              </a:lnSpc>
              <a:spcBef>
                <a:spcPts val="0"/>
              </a:spcBef>
              <a:spcAft>
                <a:spcPts val="0"/>
              </a:spcAft>
              <a:buClr>
                <a:srgbClr val="000000"/>
              </a:buClr>
              <a:buSzPts val="2800"/>
              <a:buFont typeface="Helvetica Neue"/>
              <a:buNone/>
              <a:defRPr sz="2800" b="1"/>
            </a:lvl5pPr>
            <a:lvl6pPr marL="2743200" lvl="5" indent="-298450" algn="l" rtl="0">
              <a:lnSpc>
                <a:spcPct val="90000"/>
              </a:lnSpc>
              <a:spcBef>
                <a:spcPts val="2300"/>
              </a:spcBef>
              <a:spcAft>
                <a:spcPts val="0"/>
              </a:spcAft>
              <a:buClr>
                <a:srgbClr val="000000"/>
              </a:buClr>
              <a:buSzPts val="1100"/>
              <a:buChar char="•"/>
              <a:defRPr/>
            </a:lvl6pPr>
            <a:lvl7pPr marL="3200400" lvl="6" indent="-298450" algn="l" rtl="0">
              <a:lnSpc>
                <a:spcPct val="90000"/>
              </a:lnSpc>
              <a:spcBef>
                <a:spcPts val="2300"/>
              </a:spcBef>
              <a:spcAft>
                <a:spcPts val="0"/>
              </a:spcAft>
              <a:buClr>
                <a:srgbClr val="000000"/>
              </a:buClr>
              <a:buSzPts val="1100"/>
              <a:buChar char="•"/>
              <a:defRPr/>
            </a:lvl7pPr>
            <a:lvl8pPr marL="3657600" lvl="7" indent="-298450" algn="l" rtl="0">
              <a:lnSpc>
                <a:spcPct val="90000"/>
              </a:lnSpc>
              <a:spcBef>
                <a:spcPts val="2300"/>
              </a:spcBef>
              <a:spcAft>
                <a:spcPts val="0"/>
              </a:spcAft>
              <a:buClr>
                <a:srgbClr val="000000"/>
              </a:buClr>
              <a:buSzPts val="1100"/>
              <a:buChar char="•"/>
              <a:defRPr/>
            </a:lvl8pPr>
            <a:lvl9pPr marL="4114800" lvl="8" indent="-298450" algn="l" rtl="0">
              <a:lnSpc>
                <a:spcPct val="90000"/>
              </a:lnSpc>
              <a:spcBef>
                <a:spcPts val="2300"/>
              </a:spcBef>
              <a:spcAft>
                <a:spcPts val="0"/>
              </a:spcAft>
              <a:buClr>
                <a:srgbClr val="000000"/>
              </a:buClr>
              <a:buSzPts val="1100"/>
              <a:buChar char="•"/>
              <a:defRPr/>
            </a:lvl9pPr>
          </a:lstStyle>
          <a:p>
            <a:endParaRPr/>
          </a:p>
        </p:txBody>
      </p:sp>
      <p:sp>
        <p:nvSpPr>
          <p:cNvPr id="271" name="Google Shape;271;gf3bceae2f5_0_2276"/>
          <p:cNvSpPr txBox="1">
            <a:spLocks noGrp="1"/>
          </p:cNvSpPr>
          <p:nvPr>
            <p:ph type="sldNum" idx="12"/>
          </p:nvPr>
        </p:nvSpPr>
        <p:spPr>
          <a:xfrm>
            <a:off x="6000750" y="6540499"/>
            <a:ext cx="184500" cy="189900"/>
          </a:xfrm>
          <a:prstGeom prst="rect">
            <a:avLst/>
          </a:prstGeom>
          <a:noFill/>
          <a:ln>
            <a:noFill/>
          </a:ln>
        </p:spPr>
        <p:txBody>
          <a:bodyPr spcFirstLastPara="1" wrap="square" lIns="25400" tIns="25400" rIns="25400" bIns="25400" anchor="b" anchorCtr="0">
            <a:spAutoFit/>
          </a:bodyPr>
          <a:lstStyle>
            <a:lvl1pPr marL="0" marR="0" lvl="0" indent="0" algn="ctr" rtl="0">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1">
  <p:cSld name="TITLE_AND_BODY_1">
    <p:spTree>
      <p:nvGrpSpPr>
        <p:cNvPr id="1" name="Shape 272"/>
        <p:cNvGrpSpPr/>
        <p:nvPr/>
      </p:nvGrpSpPr>
      <p:grpSpPr>
        <a:xfrm>
          <a:off x="0" y="0"/>
          <a:ext cx="0" cy="0"/>
          <a:chOff x="0" y="0"/>
          <a:chExt cx="0" cy="0"/>
        </a:xfrm>
      </p:grpSpPr>
      <p:sp>
        <p:nvSpPr>
          <p:cNvPr id="273" name="Google Shape;273;gf3bceae2f5_0_2281"/>
          <p:cNvSpPr txBox="1">
            <a:spLocks noGrp="1"/>
          </p:cNvSpPr>
          <p:nvPr>
            <p:ph type="sldNum" idx="12"/>
          </p:nvPr>
        </p:nvSpPr>
        <p:spPr>
          <a:xfrm>
            <a:off x="6000750" y="6540499"/>
            <a:ext cx="184500" cy="187500"/>
          </a:xfrm>
          <a:prstGeom prst="rect">
            <a:avLst/>
          </a:prstGeom>
          <a:noFill/>
          <a:ln>
            <a:noFill/>
          </a:ln>
        </p:spPr>
        <p:txBody>
          <a:bodyPr spcFirstLastPara="1" wrap="square" lIns="25400" tIns="25400" rIns="25400" bIns="25400" anchor="b" anchorCtr="0">
            <a:noAutofit/>
          </a:bodyPr>
          <a:lstStyle>
            <a:lvl1pPr marL="0" marR="0" lvl="0" indent="0" algn="ctr" rtl="0">
              <a:lnSpc>
                <a:spcPct val="100000"/>
              </a:lnSpc>
              <a:spcBef>
                <a:spcPts val="0"/>
              </a:spcBef>
              <a:spcAft>
                <a:spcPts val="0"/>
              </a:spcAft>
              <a:buClr>
                <a:srgbClr val="FFFFFF"/>
              </a:buClr>
              <a:buSzPts val="900"/>
              <a:buFont typeface="Helvetica Neue"/>
              <a:buNone/>
              <a:defRPr sz="900" b="0" i="0" u="none" strike="noStrike" cap="none">
                <a:solidFill>
                  <a:srgbClr val="FFFFFF"/>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FFFFFF"/>
              </a:buClr>
              <a:buSzPts val="900"/>
              <a:buFont typeface="Helvetica Neue"/>
              <a:buNone/>
              <a:defRPr sz="900" b="0" i="0" u="none" strike="noStrike" cap="none">
                <a:solidFill>
                  <a:srgbClr val="FFFFFF"/>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FFFFFF"/>
              </a:buClr>
              <a:buSzPts val="900"/>
              <a:buFont typeface="Helvetica Neue"/>
              <a:buNone/>
              <a:defRPr sz="900" b="0" i="0" u="none" strike="noStrike" cap="none">
                <a:solidFill>
                  <a:srgbClr val="FFFFFF"/>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FFFFFF"/>
              </a:buClr>
              <a:buSzPts val="900"/>
              <a:buFont typeface="Helvetica Neue"/>
              <a:buNone/>
              <a:defRPr sz="900" b="0" i="0" u="none" strike="noStrike" cap="none">
                <a:solidFill>
                  <a:srgbClr val="FFFFFF"/>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FFFFFF"/>
              </a:buClr>
              <a:buSzPts val="900"/>
              <a:buFont typeface="Helvetica Neue"/>
              <a:buNone/>
              <a:defRPr sz="900" b="0" i="0" u="none" strike="noStrike" cap="none">
                <a:solidFill>
                  <a:srgbClr val="FFFFFF"/>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FFFFFF"/>
              </a:buClr>
              <a:buSzPts val="900"/>
              <a:buFont typeface="Helvetica Neue"/>
              <a:buNone/>
              <a:defRPr sz="900" b="0" i="0" u="none" strike="noStrike" cap="none">
                <a:solidFill>
                  <a:srgbClr val="FFFFFF"/>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FFFFFF"/>
              </a:buClr>
              <a:buSzPts val="900"/>
              <a:buFont typeface="Helvetica Neue"/>
              <a:buNone/>
              <a:defRPr sz="900" b="0" i="0" u="none" strike="noStrike" cap="none">
                <a:solidFill>
                  <a:srgbClr val="FFFFFF"/>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FFFFFF"/>
              </a:buClr>
              <a:buSzPts val="900"/>
              <a:buFont typeface="Helvetica Neue"/>
              <a:buNone/>
              <a:defRPr sz="900" b="0" i="0" u="none" strike="noStrike" cap="none">
                <a:solidFill>
                  <a:srgbClr val="FFFFFF"/>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FFFFFF"/>
              </a:buClr>
              <a:buSzPts val="900"/>
              <a:buFont typeface="Helvetica Neue"/>
              <a:buNone/>
              <a:defRPr sz="9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35_Title and Content">
  <p:cSld name="35_Title and Content">
    <p:spTree>
      <p:nvGrpSpPr>
        <p:cNvPr id="1" name="Shape 274"/>
        <p:cNvGrpSpPr/>
        <p:nvPr/>
      </p:nvGrpSpPr>
      <p:grpSpPr>
        <a:xfrm>
          <a:off x="0" y="0"/>
          <a:ext cx="0" cy="0"/>
          <a:chOff x="0" y="0"/>
          <a:chExt cx="0" cy="0"/>
        </a:xfrm>
      </p:grpSpPr>
      <p:sp>
        <p:nvSpPr>
          <p:cNvPr id="275" name="Google Shape;275;gf3bceae2f5_0_2283"/>
          <p:cNvSpPr txBox="1">
            <a:spLocks noGrp="1"/>
          </p:cNvSpPr>
          <p:nvPr>
            <p:ph type="title"/>
          </p:nvPr>
        </p:nvSpPr>
        <p:spPr>
          <a:xfrm>
            <a:off x="790690" y="205764"/>
            <a:ext cx="11158800" cy="620400"/>
          </a:xfrm>
          <a:prstGeom prst="rect">
            <a:avLst/>
          </a:prstGeom>
          <a:solidFill>
            <a:srgbClr val="1E4882"/>
          </a:solidFill>
          <a:ln>
            <a:noFill/>
          </a:ln>
        </p:spPr>
        <p:txBody>
          <a:bodyPr spcFirstLastPara="1" wrap="square" lIns="91425" tIns="45700" rIns="91425" bIns="45700" anchor="ctr" anchorCtr="0">
            <a:noAutofit/>
          </a:bodyPr>
          <a:lstStyle>
            <a:lvl1pPr lvl="0" algn="r" rtl="0">
              <a:lnSpc>
                <a:spcPct val="90000"/>
              </a:lnSpc>
              <a:spcBef>
                <a:spcPts val="0"/>
              </a:spcBef>
              <a:spcAft>
                <a:spcPts val="0"/>
              </a:spcAft>
              <a:buSzPts val="4400"/>
              <a:buNone/>
              <a:defRPr sz="2800" b="1" i="0">
                <a:solidFill>
                  <a:schemeClr val="lt1"/>
                </a:solidFill>
                <a:latin typeface="Calibri"/>
                <a:ea typeface="Calibri"/>
                <a:cs typeface="Calibri"/>
                <a:sym typeface="Calibri"/>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276" name="Google Shape;276;gf3bceae2f5_0_2283"/>
          <p:cNvSpPr txBox="1">
            <a:spLocks noGrp="1"/>
          </p:cNvSpPr>
          <p:nvPr>
            <p:ph type="body" idx="1"/>
          </p:nvPr>
        </p:nvSpPr>
        <p:spPr>
          <a:xfrm>
            <a:off x="3338945" y="826230"/>
            <a:ext cx="8645100" cy="365100"/>
          </a:xfrm>
          <a:prstGeom prst="rect">
            <a:avLst/>
          </a:prstGeom>
          <a:solidFill>
            <a:srgbClr val="006E90"/>
          </a:solidFill>
          <a:ln>
            <a:noFill/>
          </a:ln>
        </p:spPr>
        <p:txBody>
          <a:bodyPr spcFirstLastPara="1" wrap="square" lIns="91425" tIns="45700" rIns="91425" bIns="45700" anchor="ctr" anchorCtr="0">
            <a:normAutofit/>
          </a:bodyPr>
          <a:lstStyle>
            <a:lvl1pPr marL="457200" lvl="0" indent="-228600" algn="r" rtl="0">
              <a:lnSpc>
                <a:spcPct val="90000"/>
              </a:lnSpc>
              <a:spcBef>
                <a:spcPts val="1100"/>
              </a:spcBef>
              <a:spcAft>
                <a:spcPts val="0"/>
              </a:spcAft>
              <a:buSzPts val="2800"/>
              <a:buNone/>
              <a:defRPr sz="1600" b="1" i="0">
                <a:solidFill>
                  <a:srgbClr val="E5E0E0"/>
                </a:solidFill>
                <a:latin typeface="Calibri"/>
                <a:ea typeface="Calibri"/>
                <a:cs typeface="Calibri"/>
                <a:sym typeface="Calibri"/>
              </a:defRPr>
            </a:lvl1pPr>
            <a:lvl2pPr marL="914400" lvl="1" indent="-381000" algn="l" rtl="0">
              <a:lnSpc>
                <a:spcPct val="90000"/>
              </a:lnSpc>
              <a:spcBef>
                <a:spcPts val="500"/>
              </a:spcBef>
              <a:spcAft>
                <a:spcPts val="0"/>
              </a:spcAft>
              <a:buSzPts val="2400"/>
              <a:buChar char="•"/>
              <a:defRPr/>
            </a:lvl2pPr>
            <a:lvl3pPr marL="1371600" lvl="2" indent="-355600" algn="l" rtl="0">
              <a:lnSpc>
                <a:spcPct val="90000"/>
              </a:lnSpc>
              <a:spcBef>
                <a:spcPts val="500"/>
              </a:spcBef>
              <a:spcAft>
                <a:spcPts val="0"/>
              </a:spcAft>
              <a:buSzPts val="2000"/>
              <a:buChar char="•"/>
              <a:defRPr/>
            </a:lvl3pPr>
            <a:lvl4pPr marL="1828800" lvl="3" indent="-349250" algn="l" rtl="0">
              <a:lnSpc>
                <a:spcPct val="90000"/>
              </a:lnSpc>
              <a:spcBef>
                <a:spcPts val="500"/>
              </a:spcBef>
              <a:spcAft>
                <a:spcPts val="0"/>
              </a:spcAft>
              <a:buSzPts val="1900"/>
              <a:buChar char="•"/>
              <a:defRPr/>
            </a:lvl4pPr>
            <a:lvl5pPr marL="2286000" lvl="4" indent="-349250" algn="l" rtl="0">
              <a:lnSpc>
                <a:spcPct val="90000"/>
              </a:lnSpc>
              <a:spcBef>
                <a:spcPts val="500"/>
              </a:spcBef>
              <a:spcAft>
                <a:spcPts val="0"/>
              </a:spcAft>
              <a:buSzPts val="1900"/>
              <a:buChar char="•"/>
              <a:defRPr/>
            </a:lvl5pPr>
            <a:lvl6pPr marL="2743200" lvl="5" indent="-349250" algn="l" rtl="0">
              <a:lnSpc>
                <a:spcPct val="90000"/>
              </a:lnSpc>
              <a:spcBef>
                <a:spcPts val="500"/>
              </a:spcBef>
              <a:spcAft>
                <a:spcPts val="0"/>
              </a:spcAft>
              <a:buSzPts val="1900"/>
              <a:buChar char="•"/>
              <a:defRPr/>
            </a:lvl6pPr>
            <a:lvl7pPr marL="3200400" lvl="6" indent="-349250" algn="l" rtl="0">
              <a:lnSpc>
                <a:spcPct val="90000"/>
              </a:lnSpc>
              <a:spcBef>
                <a:spcPts val="500"/>
              </a:spcBef>
              <a:spcAft>
                <a:spcPts val="0"/>
              </a:spcAft>
              <a:buSzPts val="1900"/>
              <a:buChar char="•"/>
              <a:defRPr/>
            </a:lvl7pPr>
            <a:lvl8pPr marL="3657600" lvl="7" indent="-349250" algn="l" rtl="0">
              <a:lnSpc>
                <a:spcPct val="90000"/>
              </a:lnSpc>
              <a:spcBef>
                <a:spcPts val="500"/>
              </a:spcBef>
              <a:spcAft>
                <a:spcPts val="0"/>
              </a:spcAft>
              <a:buSzPts val="1900"/>
              <a:buChar char="•"/>
              <a:defRPr/>
            </a:lvl8pPr>
            <a:lvl9pPr marL="4114800" lvl="8" indent="-349250" algn="l" rtl="0">
              <a:lnSpc>
                <a:spcPct val="90000"/>
              </a:lnSpc>
              <a:spcBef>
                <a:spcPts val="500"/>
              </a:spcBef>
              <a:spcAft>
                <a:spcPts val="0"/>
              </a:spcAft>
              <a:buSzPts val="1900"/>
              <a:buChar char="•"/>
              <a:defRPr/>
            </a:lvl9pPr>
          </a:lstStyle>
          <a:p>
            <a:endParaRPr/>
          </a:p>
        </p:txBody>
      </p:sp>
      <p:sp>
        <p:nvSpPr>
          <p:cNvPr id="277" name="Google Shape;277;gf3bceae2f5_0_2283"/>
          <p:cNvSpPr txBox="1">
            <a:spLocks noGrp="1"/>
          </p:cNvSpPr>
          <p:nvPr>
            <p:ph type="sldNum" idx="12"/>
          </p:nvPr>
        </p:nvSpPr>
        <p:spPr>
          <a:xfrm>
            <a:off x="11333017" y="6151418"/>
            <a:ext cx="616500" cy="500700"/>
          </a:xfrm>
          <a:prstGeom prst="rect">
            <a:avLst/>
          </a:prstGeom>
          <a:solidFill>
            <a:srgbClr val="1E4882"/>
          </a:solidFill>
          <a:ln>
            <a:noFill/>
          </a:ln>
        </p:spPr>
        <p:txBody>
          <a:bodyPr spcFirstLastPara="1" wrap="square" lIns="91425" tIns="45700" rIns="91425" bIns="45700" anchor="ctr" anchorCtr="0">
            <a:noAutofit/>
          </a:bodyPr>
          <a:lstStyle>
            <a:lvl1pPr marL="0" lvl="0" indent="0" algn="ctr" rtl="0">
              <a:lnSpc>
                <a:spcPct val="100000"/>
              </a:lnSpc>
              <a:spcBef>
                <a:spcPts val="0"/>
              </a:spcBef>
              <a:spcAft>
                <a:spcPts val="0"/>
              </a:spcAft>
              <a:buSzPts val="1200"/>
              <a:buNone/>
              <a:defRPr sz="1600" b="1" i="0" u="none" strike="noStrike" cap="none">
                <a:solidFill>
                  <a:srgbClr val="E5E0E0"/>
                </a:solidFill>
                <a:latin typeface="Calibri"/>
                <a:ea typeface="Calibri"/>
                <a:cs typeface="Calibri"/>
                <a:sym typeface="Calibri"/>
              </a:defRPr>
            </a:lvl1pPr>
            <a:lvl2pPr marL="0" lvl="1" indent="0" algn="ctr" rtl="0">
              <a:lnSpc>
                <a:spcPct val="100000"/>
              </a:lnSpc>
              <a:spcBef>
                <a:spcPts val="0"/>
              </a:spcBef>
              <a:spcAft>
                <a:spcPts val="0"/>
              </a:spcAft>
              <a:buSzPts val="1200"/>
              <a:buNone/>
              <a:defRPr sz="1600" b="1" i="0" u="none" strike="noStrike" cap="none">
                <a:solidFill>
                  <a:srgbClr val="E5E0E0"/>
                </a:solidFill>
                <a:latin typeface="Calibri"/>
                <a:ea typeface="Calibri"/>
                <a:cs typeface="Calibri"/>
                <a:sym typeface="Calibri"/>
              </a:defRPr>
            </a:lvl2pPr>
            <a:lvl3pPr marL="0" lvl="2" indent="0" algn="ctr" rtl="0">
              <a:lnSpc>
                <a:spcPct val="100000"/>
              </a:lnSpc>
              <a:spcBef>
                <a:spcPts val="0"/>
              </a:spcBef>
              <a:spcAft>
                <a:spcPts val="0"/>
              </a:spcAft>
              <a:buSzPts val="1200"/>
              <a:buNone/>
              <a:defRPr sz="1600" b="1" i="0" u="none" strike="noStrike" cap="none">
                <a:solidFill>
                  <a:srgbClr val="E5E0E0"/>
                </a:solidFill>
                <a:latin typeface="Calibri"/>
                <a:ea typeface="Calibri"/>
                <a:cs typeface="Calibri"/>
                <a:sym typeface="Calibri"/>
              </a:defRPr>
            </a:lvl3pPr>
            <a:lvl4pPr marL="0" lvl="3" indent="0" algn="ctr" rtl="0">
              <a:lnSpc>
                <a:spcPct val="100000"/>
              </a:lnSpc>
              <a:spcBef>
                <a:spcPts val="0"/>
              </a:spcBef>
              <a:spcAft>
                <a:spcPts val="0"/>
              </a:spcAft>
              <a:buSzPts val="1200"/>
              <a:buNone/>
              <a:defRPr sz="1600" b="1" i="0" u="none" strike="noStrike" cap="none">
                <a:solidFill>
                  <a:srgbClr val="E5E0E0"/>
                </a:solidFill>
                <a:latin typeface="Calibri"/>
                <a:ea typeface="Calibri"/>
                <a:cs typeface="Calibri"/>
                <a:sym typeface="Calibri"/>
              </a:defRPr>
            </a:lvl4pPr>
            <a:lvl5pPr marL="0" lvl="4" indent="0" algn="ctr" rtl="0">
              <a:lnSpc>
                <a:spcPct val="100000"/>
              </a:lnSpc>
              <a:spcBef>
                <a:spcPts val="0"/>
              </a:spcBef>
              <a:spcAft>
                <a:spcPts val="0"/>
              </a:spcAft>
              <a:buSzPts val="1200"/>
              <a:buNone/>
              <a:defRPr sz="1600" b="1" i="0" u="none" strike="noStrike" cap="none">
                <a:solidFill>
                  <a:srgbClr val="E5E0E0"/>
                </a:solidFill>
                <a:latin typeface="Calibri"/>
                <a:ea typeface="Calibri"/>
                <a:cs typeface="Calibri"/>
                <a:sym typeface="Calibri"/>
              </a:defRPr>
            </a:lvl5pPr>
            <a:lvl6pPr marL="0" lvl="5" indent="0" algn="ctr" rtl="0">
              <a:lnSpc>
                <a:spcPct val="100000"/>
              </a:lnSpc>
              <a:spcBef>
                <a:spcPts val="0"/>
              </a:spcBef>
              <a:spcAft>
                <a:spcPts val="0"/>
              </a:spcAft>
              <a:buSzPts val="1200"/>
              <a:buNone/>
              <a:defRPr sz="1600" b="1" i="0" u="none" strike="noStrike" cap="none">
                <a:solidFill>
                  <a:srgbClr val="E5E0E0"/>
                </a:solidFill>
                <a:latin typeface="Calibri"/>
                <a:ea typeface="Calibri"/>
                <a:cs typeface="Calibri"/>
                <a:sym typeface="Calibri"/>
              </a:defRPr>
            </a:lvl6pPr>
            <a:lvl7pPr marL="0" lvl="6" indent="0" algn="ctr" rtl="0">
              <a:lnSpc>
                <a:spcPct val="100000"/>
              </a:lnSpc>
              <a:spcBef>
                <a:spcPts val="0"/>
              </a:spcBef>
              <a:spcAft>
                <a:spcPts val="0"/>
              </a:spcAft>
              <a:buSzPts val="1200"/>
              <a:buNone/>
              <a:defRPr sz="1600" b="1" i="0" u="none" strike="noStrike" cap="none">
                <a:solidFill>
                  <a:srgbClr val="E5E0E0"/>
                </a:solidFill>
                <a:latin typeface="Calibri"/>
                <a:ea typeface="Calibri"/>
                <a:cs typeface="Calibri"/>
                <a:sym typeface="Calibri"/>
              </a:defRPr>
            </a:lvl7pPr>
            <a:lvl8pPr marL="0" lvl="7" indent="0" algn="ctr" rtl="0">
              <a:lnSpc>
                <a:spcPct val="100000"/>
              </a:lnSpc>
              <a:spcBef>
                <a:spcPts val="0"/>
              </a:spcBef>
              <a:spcAft>
                <a:spcPts val="0"/>
              </a:spcAft>
              <a:buSzPts val="1200"/>
              <a:buNone/>
              <a:defRPr sz="1600" b="1" i="0" u="none" strike="noStrike" cap="none">
                <a:solidFill>
                  <a:srgbClr val="E5E0E0"/>
                </a:solidFill>
                <a:latin typeface="Calibri"/>
                <a:ea typeface="Calibri"/>
                <a:cs typeface="Calibri"/>
                <a:sym typeface="Calibri"/>
              </a:defRPr>
            </a:lvl8pPr>
            <a:lvl9pPr marL="0" lvl="8" indent="0" algn="ctr" rtl="0">
              <a:lnSpc>
                <a:spcPct val="100000"/>
              </a:lnSpc>
              <a:spcBef>
                <a:spcPts val="0"/>
              </a:spcBef>
              <a:spcAft>
                <a:spcPts val="0"/>
              </a:spcAft>
              <a:buSzPts val="1200"/>
              <a:buNone/>
              <a:defRPr sz="1600" b="1" i="0" u="none" strike="noStrike" cap="none">
                <a:solidFill>
                  <a:srgbClr val="E5E0E0"/>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278" name="Google Shape;278;gf3bceae2f5_0_2283"/>
          <p:cNvSpPr txBox="1">
            <a:spLocks noGrp="1"/>
          </p:cNvSpPr>
          <p:nvPr>
            <p:ph type="body" idx="2"/>
          </p:nvPr>
        </p:nvSpPr>
        <p:spPr>
          <a:xfrm>
            <a:off x="4822723" y="1446696"/>
            <a:ext cx="6510300" cy="5205600"/>
          </a:xfrm>
          <a:prstGeom prst="rect">
            <a:avLst/>
          </a:prstGeom>
          <a:noFill/>
          <a:ln>
            <a:noFill/>
          </a:ln>
        </p:spPr>
        <p:txBody>
          <a:bodyPr spcFirstLastPara="1" wrap="square" lIns="91425" tIns="45700" rIns="91425" bIns="45700" anchor="t" anchorCtr="0">
            <a:normAutofit/>
          </a:bodyPr>
          <a:lstStyle>
            <a:lvl1pPr marL="457200" lvl="0" indent="-406400" algn="l" rtl="0">
              <a:lnSpc>
                <a:spcPct val="107500"/>
              </a:lnSpc>
              <a:spcBef>
                <a:spcPts val="1200"/>
              </a:spcBef>
              <a:spcAft>
                <a:spcPts val="0"/>
              </a:spcAft>
              <a:buClr>
                <a:schemeClr val="accent2"/>
              </a:buClr>
              <a:buSzPts val="2800"/>
              <a:buFont typeface="Noto Sans Symbols"/>
              <a:buChar char="▪"/>
              <a:defRPr sz="2400" b="0" i="0">
                <a:solidFill>
                  <a:srgbClr val="3F3F3F"/>
                </a:solidFill>
                <a:latin typeface="Proxima Nova"/>
                <a:ea typeface="Proxima Nova"/>
                <a:cs typeface="Proxima Nova"/>
                <a:sym typeface="Proxima Nova"/>
              </a:defRPr>
            </a:lvl1pPr>
            <a:lvl2pPr marL="914400" lvl="1" indent="-381000" algn="l" rtl="0">
              <a:lnSpc>
                <a:spcPct val="107500"/>
              </a:lnSpc>
              <a:spcBef>
                <a:spcPts val="1200"/>
              </a:spcBef>
              <a:spcAft>
                <a:spcPts val="0"/>
              </a:spcAft>
              <a:buClr>
                <a:schemeClr val="accent2"/>
              </a:buClr>
              <a:buSzPts val="2400"/>
              <a:buFont typeface="Noto Sans Symbols"/>
              <a:buChar char="▪"/>
              <a:defRPr sz="2400" b="0" i="0">
                <a:solidFill>
                  <a:srgbClr val="3F3F3F"/>
                </a:solidFill>
                <a:latin typeface="Proxima Nova"/>
                <a:ea typeface="Proxima Nova"/>
                <a:cs typeface="Proxima Nova"/>
                <a:sym typeface="Proxima Nova"/>
              </a:defRPr>
            </a:lvl2pPr>
            <a:lvl3pPr marL="1371600" lvl="2" indent="-355600" algn="l" rtl="0">
              <a:lnSpc>
                <a:spcPct val="117272"/>
              </a:lnSpc>
              <a:spcBef>
                <a:spcPts val="1200"/>
              </a:spcBef>
              <a:spcAft>
                <a:spcPts val="0"/>
              </a:spcAft>
              <a:buClr>
                <a:schemeClr val="accent2"/>
              </a:buClr>
              <a:buSzPts val="2000"/>
              <a:buFont typeface="Noto Sans Symbols"/>
              <a:buChar char="▪"/>
              <a:defRPr sz="2300" b="0" i="0">
                <a:solidFill>
                  <a:srgbClr val="3F3F3F"/>
                </a:solidFill>
                <a:latin typeface="Proxima Nova"/>
                <a:ea typeface="Proxima Nova"/>
                <a:cs typeface="Proxima Nova"/>
                <a:sym typeface="Proxima Nova"/>
              </a:defRPr>
            </a:lvl3pPr>
            <a:lvl4pPr marL="1828800" lvl="3" indent="-349250" algn="l" rtl="0">
              <a:lnSpc>
                <a:spcPct val="143333"/>
              </a:lnSpc>
              <a:spcBef>
                <a:spcPts val="1200"/>
              </a:spcBef>
              <a:spcAft>
                <a:spcPts val="0"/>
              </a:spcAft>
              <a:buClr>
                <a:schemeClr val="accent2"/>
              </a:buClr>
              <a:buSzPts val="1900"/>
              <a:buFont typeface="Noto Sans Symbols"/>
              <a:buChar char="▪"/>
              <a:defRPr sz="1900" b="0" i="0">
                <a:solidFill>
                  <a:srgbClr val="3F3F3F"/>
                </a:solidFill>
                <a:latin typeface="Proxima Nova"/>
                <a:ea typeface="Proxima Nova"/>
                <a:cs typeface="Proxima Nova"/>
                <a:sym typeface="Proxima Nova"/>
              </a:defRPr>
            </a:lvl4pPr>
            <a:lvl5pPr marL="2286000" lvl="4" indent="-349250" algn="l" rtl="0">
              <a:lnSpc>
                <a:spcPct val="161250"/>
              </a:lnSpc>
              <a:spcBef>
                <a:spcPts val="1200"/>
              </a:spcBef>
              <a:spcAft>
                <a:spcPts val="0"/>
              </a:spcAft>
              <a:buClr>
                <a:schemeClr val="accent2"/>
              </a:buClr>
              <a:buSzPts val="1900"/>
              <a:buFont typeface="Noto Sans Symbols"/>
              <a:buChar char="▪"/>
              <a:defRPr sz="1600" b="0" i="0">
                <a:solidFill>
                  <a:srgbClr val="3F3F3F"/>
                </a:solidFill>
                <a:latin typeface="Proxima Nova"/>
                <a:ea typeface="Proxima Nova"/>
                <a:cs typeface="Proxima Nova"/>
                <a:sym typeface="Proxima Nova"/>
              </a:defRPr>
            </a:lvl5pPr>
            <a:lvl6pPr marL="2743200" lvl="5" indent="-349250" algn="l" rtl="0">
              <a:lnSpc>
                <a:spcPct val="90000"/>
              </a:lnSpc>
              <a:spcBef>
                <a:spcPts val="1200"/>
              </a:spcBef>
              <a:spcAft>
                <a:spcPts val="0"/>
              </a:spcAft>
              <a:buSzPts val="1900"/>
              <a:buChar char="•"/>
              <a:defRPr/>
            </a:lvl6pPr>
            <a:lvl7pPr marL="3200400" lvl="6" indent="-349250" algn="l" rtl="0">
              <a:lnSpc>
                <a:spcPct val="90000"/>
              </a:lnSpc>
              <a:spcBef>
                <a:spcPts val="500"/>
              </a:spcBef>
              <a:spcAft>
                <a:spcPts val="0"/>
              </a:spcAft>
              <a:buSzPts val="1900"/>
              <a:buChar char="•"/>
              <a:defRPr/>
            </a:lvl7pPr>
            <a:lvl8pPr marL="3657600" lvl="7" indent="-349250" algn="l" rtl="0">
              <a:lnSpc>
                <a:spcPct val="90000"/>
              </a:lnSpc>
              <a:spcBef>
                <a:spcPts val="500"/>
              </a:spcBef>
              <a:spcAft>
                <a:spcPts val="0"/>
              </a:spcAft>
              <a:buSzPts val="1900"/>
              <a:buChar char="•"/>
              <a:defRPr/>
            </a:lvl8pPr>
            <a:lvl9pPr marL="4114800" lvl="8" indent="-349250" algn="l" rtl="0">
              <a:lnSpc>
                <a:spcPct val="90000"/>
              </a:lnSpc>
              <a:spcBef>
                <a:spcPts val="500"/>
              </a:spcBef>
              <a:spcAft>
                <a:spcPts val="0"/>
              </a:spcAft>
              <a:buSzPts val="1900"/>
              <a:buChar char="•"/>
              <a:defRPr/>
            </a:lvl9pPr>
          </a:lstStyle>
          <a:p>
            <a:endParaRPr/>
          </a:p>
        </p:txBody>
      </p:sp>
      <p:sp>
        <p:nvSpPr>
          <p:cNvPr id="279" name="Google Shape;279;gf3bceae2f5_0_2283"/>
          <p:cNvSpPr>
            <a:spLocks noGrp="1"/>
          </p:cNvSpPr>
          <p:nvPr>
            <p:ph type="pic" idx="3"/>
          </p:nvPr>
        </p:nvSpPr>
        <p:spPr>
          <a:xfrm>
            <a:off x="242456" y="1446697"/>
            <a:ext cx="4476900" cy="5086800"/>
          </a:xfrm>
          <a:prstGeom prst="rect">
            <a:avLst/>
          </a:prstGeom>
          <a:noFill/>
          <a:ln>
            <a:noFill/>
          </a:ln>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80"/>
        <p:cNvGrpSpPr/>
        <p:nvPr/>
      </p:nvGrpSpPr>
      <p:grpSpPr>
        <a:xfrm>
          <a:off x="0" y="0"/>
          <a:ext cx="0" cy="0"/>
          <a:chOff x="0" y="0"/>
          <a:chExt cx="0" cy="0"/>
        </a:xfrm>
      </p:grpSpPr>
      <p:sp>
        <p:nvSpPr>
          <p:cNvPr id="281" name="Google Shape;281;gf3bceae2f5_0_2289"/>
          <p:cNvSpPr txBox="1">
            <a:spLocks noGrp="1"/>
          </p:cNvSpPr>
          <p:nvPr>
            <p:ph type="title"/>
          </p:nvPr>
        </p:nvSpPr>
        <p:spPr>
          <a:xfrm>
            <a:off x="914400" y="368195"/>
            <a:ext cx="10363200" cy="817500"/>
          </a:xfrm>
          <a:prstGeom prst="rect">
            <a:avLst/>
          </a:prstGeom>
          <a:noFill/>
          <a:ln>
            <a:noFill/>
          </a:ln>
        </p:spPr>
        <p:txBody>
          <a:bodyPr spcFirstLastPara="1" wrap="square" lIns="0" tIns="0" rIns="0" bIns="0" anchor="ctr" anchorCtr="0">
            <a:normAutofit/>
          </a:bodyPr>
          <a:lstStyle>
            <a:lvl1pPr lvl="0" algn="ctr" rtl="0">
              <a:lnSpc>
                <a:spcPct val="90000"/>
              </a:lnSpc>
              <a:spcBef>
                <a:spcPts val="0"/>
              </a:spcBef>
              <a:spcAft>
                <a:spcPts val="0"/>
              </a:spcAft>
              <a:buSzPts val="4400"/>
              <a:buNone/>
              <a:defRPr sz="3200"/>
            </a:lvl1pPr>
            <a:lvl2pPr lvl="1" algn="l" rtl="0">
              <a:lnSpc>
                <a:spcPct val="90000"/>
              </a:lnSpc>
              <a:spcBef>
                <a:spcPts val="0"/>
              </a:spcBef>
              <a:spcAft>
                <a:spcPts val="0"/>
              </a:spcAft>
              <a:buSzPts val="1500"/>
              <a:buNone/>
              <a:defRPr/>
            </a:lvl2pPr>
            <a:lvl3pPr lvl="2" algn="l" rtl="0">
              <a:lnSpc>
                <a:spcPct val="90000"/>
              </a:lnSpc>
              <a:spcBef>
                <a:spcPts val="0"/>
              </a:spcBef>
              <a:spcAft>
                <a:spcPts val="0"/>
              </a:spcAft>
              <a:buSzPts val="1500"/>
              <a:buNone/>
              <a:defRPr/>
            </a:lvl3pPr>
            <a:lvl4pPr lvl="3" algn="l" rtl="0">
              <a:lnSpc>
                <a:spcPct val="90000"/>
              </a:lnSpc>
              <a:spcBef>
                <a:spcPts val="0"/>
              </a:spcBef>
              <a:spcAft>
                <a:spcPts val="0"/>
              </a:spcAft>
              <a:buSzPts val="1500"/>
              <a:buNone/>
              <a:defRPr/>
            </a:lvl4pPr>
            <a:lvl5pPr lvl="4" algn="l" rtl="0">
              <a:lnSpc>
                <a:spcPct val="90000"/>
              </a:lnSpc>
              <a:spcBef>
                <a:spcPts val="0"/>
              </a:spcBef>
              <a:spcAft>
                <a:spcPts val="0"/>
              </a:spcAft>
              <a:buSzPts val="1500"/>
              <a:buNone/>
              <a:defRPr/>
            </a:lvl5pPr>
            <a:lvl6pPr lvl="5" algn="l" rtl="0">
              <a:lnSpc>
                <a:spcPct val="90000"/>
              </a:lnSpc>
              <a:spcBef>
                <a:spcPts val="0"/>
              </a:spcBef>
              <a:spcAft>
                <a:spcPts val="0"/>
              </a:spcAft>
              <a:buSzPts val="1500"/>
              <a:buNone/>
              <a:defRPr/>
            </a:lvl6pPr>
            <a:lvl7pPr lvl="6" algn="l" rtl="0">
              <a:lnSpc>
                <a:spcPct val="90000"/>
              </a:lnSpc>
              <a:spcBef>
                <a:spcPts val="0"/>
              </a:spcBef>
              <a:spcAft>
                <a:spcPts val="0"/>
              </a:spcAft>
              <a:buSzPts val="1500"/>
              <a:buNone/>
              <a:defRPr/>
            </a:lvl7pPr>
            <a:lvl8pPr lvl="7" algn="l" rtl="0">
              <a:lnSpc>
                <a:spcPct val="90000"/>
              </a:lnSpc>
              <a:spcBef>
                <a:spcPts val="0"/>
              </a:spcBef>
              <a:spcAft>
                <a:spcPts val="0"/>
              </a:spcAft>
              <a:buSzPts val="1500"/>
              <a:buNone/>
              <a:defRPr/>
            </a:lvl8pPr>
            <a:lvl9pPr lvl="8" algn="l" rtl="0">
              <a:lnSpc>
                <a:spcPct val="90000"/>
              </a:lnSpc>
              <a:spcBef>
                <a:spcPts val="0"/>
              </a:spcBef>
              <a:spcAft>
                <a:spcPts val="0"/>
              </a:spcAft>
              <a:buSzPts val="15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9"/>
        <p:cNvGrpSpPr/>
        <p:nvPr/>
      </p:nvGrpSpPr>
      <p:grpSpPr>
        <a:xfrm>
          <a:off x="0" y="0"/>
          <a:ext cx="0" cy="0"/>
          <a:chOff x="0" y="0"/>
          <a:chExt cx="0" cy="0"/>
        </a:xfrm>
      </p:grpSpPr>
      <p:sp>
        <p:nvSpPr>
          <p:cNvPr id="290" name="Google Shape;290;gf3bceae2f5_0_2298"/>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accent2"/>
              </a:buClr>
              <a:buSzPts val="19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291" name="Google Shape;291;gf3bceae2f5_0_229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rgbClr val="C22536"/>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rgbClr val="901A28"/>
              </a:buClr>
              <a:buSzPts val="1900"/>
              <a:buChar char="•"/>
              <a:defRPr/>
            </a:lvl4pPr>
            <a:lvl5pPr marL="2286000" lvl="4" indent="-349250" algn="l" rtl="0">
              <a:lnSpc>
                <a:spcPct val="90000"/>
              </a:lnSpc>
              <a:spcBef>
                <a:spcPts val="500"/>
              </a:spcBef>
              <a:spcAft>
                <a:spcPts val="0"/>
              </a:spcAft>
              <a:buClr>
                <a:srgbClr val="525252"/>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292" name="Google Shape;292;gf3bceae2f5_0_2298"/>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5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293" name="Google Shape;293;gf3bceae2f5_0_2298"/>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5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294" name="Google Shape;294;gf3bceae2f5_0_2298"/>
          <p:cNvSpPr txBox="1">
            <a:spLocks noGrp="1"/>
          </p:cNvSpPr>
          <p:nvPr>
            <p:ph type="sldNum" idx="12"/>
          </p:nvPr>
        </p:nvSpPr>
        <p:spPr>
          <a:xfrm>
            <a:off x="8610600" y="6356351"/>
            <a:ext cx="1011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295" name="Google Shape;295;gf3bceae2f5_0_2298" descr="Virginia Department of Education"/>
          <p:cNvPicPr preferRelativeResize="0"/>
          <p:nvPr/>
        </p:nvPicPr>
        <p:blipFill rotWithShape="1">
          <a:blip r:embed="rId2">
            <a:alphaModFix/>
          </a:blip>
          <a:srcRect/>
          <a:stretch/>
        </p:blipFill>
        <p:spPr>
          <a:xfrm rot="-5400000">
            <a:off x="-3027420" y="3223349"/>
            <a:ext cx="6664604" cy="381164"/>
          </a:xfrm>
          <a:prstGeom prst="rect">
            <a:avLst/>
          </a:prstGeom>
          <a:noFill/>
          <a:ln>
            <a:noFill/>
          </a:ln>
        </p:spPr>
      </p:pic>
      <p:pic>
        <p:nvPicPr>
          <p:cNvPr id="296" name="Google Shape;296;gf3bceae2f5_0_2298" descr="VDOE Logo&#10;"/>
          <p:cNvPicPr preferRelativeResize="0"/>
          <p:nvPr/>
        </p:nvPicPr>
        <p:blipFill rotWithShape="1">
          <a:blip r:embed="rId3">
            <a:alphaModFix/>
          </a:blip>
          <a:srcRect/>
          <a:stretch/>
        </p:blipFill>
        <p:spPr>
          <a:xfrm>
            <a:off x="9622340" y="6116944"/>
            <a:ext cx="2531807" cy="84393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424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25"/>
          <p:cNvSpPr txBox="1">
            <a:spLocks noGrp="1"/>
          </p:cNvSpPr>
          <p:nvPr>
            <p:ph type="title"/>
          </p:nvPr>
        </p:nvSpPr>
        <p:spPr>
          <a:xfrm>
            <a:off x="838200" y="365124"/>
            <a:ext cx="10515600" cy="13260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0" name="Google Shape;40;p25"/>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Clr>
                <a:srgbClr val="888988"/>
              </a:buClr>
              <a:buSzPts val="1100"/>
              <a:buFont typeface="Trebuchet MS"/>
              <a:buNone/>
              <a:defRPr/>
            </a:lvl1pPr>
            <a:lvl2pPr lvl="1" algn="l">
              <a:spcBef>
                <a:spcPts val="0"/>
              </a:spcBef>
              <a:spcAft>
                <a:spcPts val="0"/>
              </a:spcAft>
              <a:buClr>
                <a:schemeClr val="dk1"/>
              </a:buClr>
              <a:buSzPts val="1100"/>
              <a:buFont typeface="Trebuchet MS"/>
              <a:buNone/>
              <a:defRPr/>
            </a:lvl2pPr>
            <a:lvl3pPr lvl="2" algn="l">
              <a:spcBef>
                <a:spcPts val="0"/>
              </a:spcBef>
              <a:spcAft>
                <a:spcPts val="0"/>
              </a:spcAft>
              <a:buClr>
                <a:schemeClr val="dk1"/>
              </a:buClr>
              <a:buSzPts val="1100"/>
              <a:buFont typeface="Trebuchet MS"/>
              <a:buNone/>
              <a:defRPr/>
            </a:lvl3pPr>
            <a:lvl4pPr lvl="3" algn="l">
              <a:spcBef>
                <a:spcPts val="0"/>
              </a:spcBef>
              <a:spcAft>
                <a:spcPts val="0"/>
              </a:spcAft>
              <a:buClr>
                <a:schemeClr val="dk1"/>
              </a:buClr>
              <a:buSzPts val="1100"/>
              <a:buFont typeface="Trebuchet MS"/>
              <a:buNone/>
              <a:defRPr/>
            </a:lvl4pPr>
            <a:lvl5pPr lvl="4" algn="l">
              <a:spcBef>
                <a:spcPts val="0"/>
              </a:spcBef>
              <a:spcAft>
                <a:spcPts val="0"/>
              </a:spcAft>
              <a:buClr>
                <a:schemeClr val="dk1"/>
              </a:buClr>
              <a:buSzPts val="1100"/>
              <a:buFont typeface="Trebuchet MS"/>
              <a:buNone/>
              <a:defRPr/>
            </a:lvl5pPr>
            <a:lvl6pPr lvl="5" algn="l">
              <a:spcBef>
                <a:spcPts val="0"/>
              </a:spcBef>
              <a:spcAft>
                <a:spcPts val="0"/>
              </a:spcAft>
              <a:buClr>
                <a:schemeClr val="dk1"/>
              </a:buClr>
              <a:buSzPts val="1100"/>
              <a:buFont typeface="Trebuchet MS"/>
              <a:buNone/>
              <a:defRPr/>
            </a:lvl6pPr>
            <a:lvl7pPr lvl="6" algn="l">
              <a:spcBef>
                <a:spcPts val="0"/>
              </a:spcBef>
              <a:spcAft>
                <a:spcPts val="0"/>
              </a:spcAft>
              <a:buClr>
                <a:schemeClr val="dk1"/>
              </a:buClr>
              <a:buSzPts val="1100"/>
              <a:buFont typeface="Trebuchet MS"/>
              <a:buNone/>
              <a:defRPr/>
            </a:lvl7pPr>
            <a:lvl8pPr lvl="7" algn="l">
              <a:spcBef>
                <a:spcPts val="0"/>
              </a:spcBef>
              <a:spcAft>
                <a:spcPts val="0"/>
              </a:spcAft>
              <a:buClr>
                <a:schemeClr val="dk1"/>
              </a:buClr>
              <a:buSzPts val="1100"/>
              <a:buFont typeface="Trebuchet MS"/>
              <a:buNone/>
              <a:defRPr/>
            </a:lvl8pPr>
            <a:lvl9pPr lvl="8" algn="l">
              <a:spcBef>
                <a:spcPts val="0"/>
              </a:spcBef>
              <a:spcAft>
                <a:spcPts val="0"/>
              </a:spcAft>
              <a:buClr>
                <a:schemeClr val="dk1"/>
              </a:buClr>
              <a:buSzPts val="1100"/>
              <a:buFont typeface="Trebuchet MS"/>
              <a:buNone/>
              <a:defRPr/>
            </a:lvl9pPr>
          </a:lstStyle>
          <a:p>
            <a:endParaRPr/>
          </a:p>
        </p:txBody>
      </p:sp>
      <p:sp>
        <p:nvSpPr>
          <p:cNvPr id="41" name="Google Shape;41;p25"/>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Clr>
                <a:srgbClr val="888988"/>
              </a:buClr>
              <a:buSzPts val="1100"/>
              <a:buFont typeface="Trebuchet MS"/>
              <a:buNone/>
              <a:defRPr/>
            </a:lvl1pPr>
            <a:lvl2pPr lvl="1" algn="l">
              <a:spcBef>
                <a:spcPts val="0"/>
              </a:spcBef>
              <a:spcAft>
                <a:spcPts val="0"/>
              </a:spcAft>
              <a:buClr>
                <a:schemeClr val="dk1"/>
              </a:buClr>
              <a:buSzPts val="1100"/>
              <a:buFont typeface="Trebuchet MS"/>
              <a:buNone/>
              <a:defRPr/>
            </a:lvl2pPr>
            <a:lvl3pPr lvl="2" algn="l">
              <a:spcBef>
                <a:spcPts val="0"/>
              </a:spcBef>
              <a:spcAft>
                <a:spcPts val="0"/>
              </a:spcAft>
              <a:buClr>
                <a:schemeClr val="dk1"/>
              </a:buClr>
              <a:buSzPts val="1100"/>
              <a:buFont typeface="Trebuchet MS"/>
              <a:buNone/>
              <a:defRPr/>
            </a:lvl3pPr>
            <a:lvl4pPr lvl="3" algn="l">
              <a:spcBef>
                <a:spcPts val="0"/>
              </a:spcBef>
              <a:spcAft>
                <a:spcPts val="0"/>
              </a:spcAft>
              <a:buClr>
                <a:schemeClr val="dk1"/>
              </a:buClr>
              <a:buSzPts val="1100"/>
              <a:buFont typeface="Trebuchet MS"/>
              <a:buNone/>
              <a:defRPr/>
            </a:lvl4pPr>
            <a:lvl5pPr lvl="4" algn="l">
              <a:spcBef>
                <a:spcPts val="0"/>
              </a:spcBef>
              <a:spcAft>
                <a:spcPts val="0"/>
              </a:spcAft>
              <a:buClr>
                <a:schemeClr val="dk1"/>
              </a:buClr>
              <a:buSzPts val="1100"/>
              <a:buFont typeface="Trebuchet MS"/>
              <a:buNone/>
              <a:defRPr/>
            </a:lvl5pPr>
            <a:lvl6pPr lvl="5" algn="l">
              <a:spcBef>
                <a:spcPts val="0"/>
              </a:spcBef>
              <a:spcAft>
                <a:spcPts val="0"/>
              </a:spcAft>
              <a:buClr>
                <a:schemeClr val="dk1"/>
              </a:buClr>
              <a:buSzPts val="1100"/>
              <a:buFont typeface="Trebuchet MS"/>
              <a:buNone/>
              <a:defRPr/>
            </a:lvl6pPr>
            <a:lvl7pPr lvl="6" algn="l">
              <a:spcBef>
                <a:spcPts val="0"/>
              </a:spcBef>
              <a:spcAft>
                <a:spcPts val="0"/>
              </a:spcAft>
              <a:buClr>
                <a:schemeClr val="dk1"/>
              </a:buClr>
              <a:buSzPts val="1100"/>
              <a:buFont typeface="Trebuchet MS"/>
              <a:buNone/>
              <a:defRPr/>
            </a:lvl7pPr>
            <a:lvl8pPr lvl="7" algn="l">
              <a:spcBef>
                <a:spcPts val="0"/>
              </a:spcBef>
              <a:spcAft>
                <a:spcPts val="0"/>
              </a:spcAft>
              <a:buClr>
                <a:schemeClr val="dk1"/>
              </a:buClr>
              <a:buSzPts val="1100"/>
              <a:buFont typeface="Trebuchet MS"/>
              <a:buNone/>
              <a:defRPr/>
            </a:lvl8pPr>
            <a:lvl9pPr lvl="8" algn="l">
              <a:spcBef>
                <a:spcPts val="0"/>
              </a:spcBef>
              <a:spcAft>
                <a:spcPts val="0"/>
              </a:spcAft>
              <a:buClr>
                <a:schemeClr val="dk1"/>
              </a:buClr>
              <a:buSzPts val="1100"/>
              <a:buFont typeface="Trebuchet MS"/>
              <a:buNone/>
              <a:defRPr/>
            </a:lvl9pPr>
          </a:lstStyle>
          <a:p>
            <a:endParaRPr/>
          </a:p>
        </p:txBody>
      </p:sp>
      <p:sp>
        <p:nvSpPr>
          <p:cNvPr id="42" name="Google Shape;42;p25"/>
          <p:cNvSpPr txBox="1">
            <a:spLocks noGrp="1"/>
          </p:cNvSpPr>
          <p:nvPr>
            <p:ph type="sldNum" idx="12"/>
          </p:nvPr>
        </p:nvSpPr>
        <p:spPr>
          <a:xfrm>
            <a:off x="8610600" y="6356351"/>
            <a:ext cx="10116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1pPr>
            <a:lvl2pPr marL="0" lvl="1"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2pPr>
            <a:lvl3pPr marL="0" lvl="2"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3pPr>
            <a:lvl4pPr marL="0" lvl="3"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4pPr>
            <a:lvl5pPr marL="0" lvl="4"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5pPr>
            <a:lvl6pPr marL="0" lvl="5"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6pPr>
            <a:lvl7pPr marL="0" lvl="6"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7pPr>
            <a:lvl8pPr marL="0" lvl="7"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8pPr>
            <a:lvl9pPr marL="0" lvl="8"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43" name="Google Shape;43;p25" descr="Virginia Department of Education"/>
          <p:cNvPicPr preferRelativeResize="0"/>
          <p:nvPr/>
        </p:nvPicPr>
        <p:blipFill rotWithShape="1">
          <a:blip r:embed="rId2">
            <a:alphaModFix/>
          </a:blip>
          <a:srcRect/>
          <a:stretch/>
        </p:blipFill>
        <p:spPr>
          <a:xfrm rot="-5400000">
            <a:off x="-3027419" y="3223350"/>
            <a:ext cx="6664604" cy="381164"/>
          </a:xfrm>
          <a:prstGeom prst="rect">
            <a:avLst/>
          </a:prstGeom>
          <a:noFill/>
          <a:ln>
            <a:noFill/>
          </a:ln>
        </p:spPr>
      </p:pic>
      <p:pic>
        <p:nvPicPr>
          <p:cNvPr id="44" name="Google Shape;44;p25" descr="VDOE Logo"/>
          <p:cNvPicPr preferRelativeResize="0"/>
          <p:nvPr/>
        </p:nvPicPr>
        <p:blipFill rotWithShape="1">
          <a:blip r:embed="rId3">
            <a:alphaModFix/>
          </a:blip>
          <a:srcRect/>
          <a:stretch/>
        </p:blipFill>
        <p:spPr>
          <a:xfrm>
            <a:off x="9622341" y="6116945"/>
            <a:ext cx="2531807" cy="843935"/>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7"/>
        <p:cNvGrpSpPr/>
        <p:nvPr/>
      </p:nvGrpSpPr>
      <p:grpSpPr>
        <a:xfrm>
          <a:off x="0" y="0"/>
          <a:ext cx="0" cy="0"/>
          <a:chOff x="0" y="0"/>
          <a:chExt cx="0" cy="0"/>
        </a:xfrm>
      </p:grpSpPr>
      <p:sp>
        <p:nvSpPr>
          <p:cNvPr id="298" name="Google Shape;298;gf3bceae2f5_0_2306"/>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accent2"/>
              </a:buClr>
              <a:buSzPts val="19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299" name="Google Shape;299;gf3bceae2f5_0_2306"/>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5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300" name="Google Shape;300;gf3bceae2f5_0_2306"/>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5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301" name="Google Shape;301;gf3bceae2f5_0_2306"/>
          <p:cNvSpPr txBox="1">
            <a:spLocks noGrp="1"/>
          </p:cNvSpPr>
          <p:nvPr>
            <p:ph type="sldNum" idx="12"/>
          </p:nvPr>
        </p:nvSpPr>
        <p:spPr>
          <a:xfrm>
            <a:off x="8610600" y="6356351"/>
            <a:ext cx="1011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302" name="Google Shape;302;gf3bceae2f5_0_2306" descr="Virginia Department of Education"/>
          <p:cNvPicPr preferRelativeResize="0"/>
          <p:nvPr/>
        </p:nvPicPr>
        <p:blipFill rotWithShape="1">
          <a:blip r:embed="rId2">
            <a:alphaModFix/>
          </a:blip>
          <a:srcRect/>
          <a:stretch/>
        </p:blipFill>
        <p:spPr>
          <a:xfrm rot="-5400000">
            <a:off x="-3027420" y="3223349"/>
            <a:ext cx="6664604" cy="381164"/>
          </a:xfrm>
          <a:prstGeom prst="rect">
            <a:avLst/>
          </a:prstGeom>
          <a:noFill/>
          <a:ln>
            <a:noFill/>
          </a:ln>
        </p:spPr>
      </p:pic>
      <p:pic>
        <p:nvPicPr>
          <p:cNvPr id="303" name="Google Shape;303;gf3bceae2f5_0_2306" descr="VDOE Logo"/>
          <p:cNvPicPr preferRelativeResize="0"/>
          <p:nvPr/>
        </p:nvPicPr>
        <p:blipFill rotWithShape="1">
          <a:blip r:embed="rId3">
            <a:alphaModFix/>
          </a:blip>
          <a:srcRect/>
          <a:stretch/>
        </p:blipFill>
        <p:spPr>
          <a:xfrm>
            <a:off x="9622340" y="6116944"/>
            <a:ext cx="2531807" cy="843936"/>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4"/>
        <p:cNvGrpSpPr/>
        <p:nvPr/>
      </p:nvGrpSpPr>
      <p:grpSpPr>
        <a:xfrm>
          <a:off x="0" y="0"/>
          <a:ext cx="0" cy="0"/>
          <a:chOff x="0" y="0"/>
          <a:chExt cx="0" cy="0"/>
        </a:xfrm>
      </p:grpSpPr>
      <p:sp>
        <p:nvSpPr>
          <p:cNvPr id="305" name="Google Shape;305;gf3bceae2f5_0_2313"/>
          <p:cNvSpPr txBox="1">
            <a:spLocks noGrp="1"/>
          </p:cNvSpPr>
          <p:nvPr>
            <p:ph type="title"/>
          </p:nvPr>
        </p:nvSpPr>
        <p:spPr>
          <a:xfrm>
            <a:off x="831851" y="1709739"/>
            <a:ext cx="10515600" cy="28527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accent2"/>
              </a:buClr>
              <a:buSzPts val="5100"/>
              <a:buFont typeface="Trebuchet MS"/>
              <a:buNone/>
              <a:defRPr sz="5100"/>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306" name="Google Shape;306;gf3bceae2f5_0_2313"/>
          <p:cNvSpPr txBox="1">
            <a:spLocks noGrp="1"/>
          </p:cNvSpPr>
          <p:nvPr>
            <p:ph type="body" idx="1"/>
          </p:nvPr>
        </p:nvSpPr>
        <p:spPr>
          <a:xfrm>
            <a:off x="831851" y="4589463"/>
            <a:ext cx="10515600" cy="15000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100"/>
              </a:spcBef>
              <a:spcAft>
                <a:spcPts val="0"/>
              </a:spcAft>
              <a:buClr>
                <a:srgbClr val="888988"/>
              </a:buClr>
              <a:buSzPts val="2400"/>
              <a:buNone/>
              <a:defRPr sz="2400">
                <a:solidFill>
                  <a:srgbClr val="888988"/>
                </a:solidFill>
              </a:defRPr>
            </a:lvl1pPr>
            <a:lvl2pPr marL="914400" lvl="1" indent="-228600" algn="l" rtl="0">
              <a:lnSpc>
                <a:spcPct val="90000"/>
              </a:lnSpc>
              <a:spcBef>
                <a:spcPts val="500"/>
              </a:spcBef>
              <a:spcAft>
                <a:spcPts val="0"/>
              </a:spcAft>
              <a:buClr>
                <a:srgbClr val="888988"/>
              </a:buClr>
              <a:buSzPts val="2000"/>
              <a:buNone/>
              <a:defRPr sz="2000">
                <a:solidFill>
                  <a:srgbClr val="888988"/>
                </a:solidFill>
              </a:defRPr>
            </a:lvl2pPr>
            <a:lvl3pPr marL="1371600" lvl="2" indent="-228600" algn="l" rtl="0">
              <a:lnSpc>
                <a:spcPct val="90000"/>
              </a:lnSpc>
              <a:spcBef>
                <a:spcPts val="500"/>
              </a:spcBef>
              <a:spcAft>
                <a:spcPts val="0"/>
              </a:spcAft>
              <a:buClr>
                <a:srgbClr val="888988"/>
              </a:buClr>
              <a:buSzPts val="1900"/>
              <a:buNone/>
              <a:defRPr sz="1900">
                <a:solidFill>
                  <a:srgbClr val="888988"/>
                </a:solidFill>
              </a:defRPr>
            </a:lvl3pPr>
            <a:lvl4pPr marL="1828800" lvl="3" indent="-228600" algn="l" rtl="0">
              <a:lnSpc>
                <a:spcPct val="90000"/>
              </a:lnSpc>
              <a:spcBef>
                <a:spcPts val="500"/>
              </a:spcBef>
              <a:spcAft>
                <a:spcPts val="0"/>
              </a:spcAft>
              <a:buClr>
                <a:srgbClr val="888988"/>
              </a:buClr>
              <a:buSzPts val="1600"/>
              <a:buNone/>
              <a:defRPr sz="1600">
                <a:solidFill>
                  <a:srgbClr val="888988"/>
                </a:solidFill>
              </a:defRPr>
            </a:lvl4pPr>
            <a:lvl5pPr marL="2286000" lvl="4" indent="-228600" algn="l" rtl="0">
              <a:lnSpc>
                <a:spcPct val="90000"/>
              </a:lnSpc>
              <a:spcBef>
                <a:spcPts val="500"/>
              </a:spcBef>
              <a:spcAft>
                <a:spcPts val="0"/>
              </a:spcAft>
              <a:buClr>
                <a:srgbClr val="888988"/>
              </a:buClr>
              <a:buSzPts val="1600"/>
              <a:buNone/>
              <a:defRPr sz="1600">
                <a:solidFill>
                  <a:srgbClr val="888988"/>
                </a:solidFill>
              </a:defRPr>
            </a:lvl5pPr>
            <a:lvl6pPr marL="2743200" lvl="5" indent="-228600" algn="l" rtl="0">
              <a:lnSpc>
                <a:spcPct val="90000"/>
              </a:lnSpc>
              <a:spcBef>
                <a:spcPts val="500"/>
              </a:spcBef>
              <a:spcAft>
                <a:spcPts val="0"/>
              </a:spcAft>
              <a:buClr>
                <a:srgbClr val="888988"/>
              </a:buClr>
              <a:buSzPts val="1600"/>
              <a:buNone/>
              <a:defRPr sz="1600">
                <a:solidFill>
                  <a:srgbClr val="888988"/>
                </a:solidFill>
              </a:defRPr>
            </a:lvl6pPr>
            <a:lvl7pPr marL="3200400" lvl="6" indent="-228600" algn="l" rtl="0">
              <a:lnSpc>
                <a:spcPct val="90000"/>
              </a:lnSpc>
              <a:spcBef>
                <a:spcPts val="500"/>
              </a:spcBef>
              <a:spcAft>
                <a:spcPts val="0"/>
              </a:spcAft>
              <a:buClr>
                <a:srgbClr val="888988"/>
              </a:buClr>
              <a:buSzPts val="1600"/>
              <a:buNone/>
              <a:defRPr sz="1600">
                <a:solidFill>
                  <a:srgbClr val="888988"/>
                </a:solidFill>
              </a:defRPr>
            </a:lvl7pPr>
            <a:lvl8pPr marL="3657600" lvl="7" indent="-228600" algn="l" rtl="0">
              <a:lnSpc>
                <a:spcPct val="90000"/>
              </a:lnSpc>
              <a:spcBef>
                <a:spcPts val="500"/>
              </a:spcBef>
              <a:spcAft>
                <a:spcPts val="0"/>
              </a:spcAft>
              <a:buClr>
                <a:srgbClr val="888988"/>
              </a:buClr>
              <a:buSzPts val="1600"/>
              <a:buNone/>
              <a:defRPr sz="1600">
                <a:solidFill>
                  <a:srgbClr val="888988"/>
                </a:solidFill>
              </a:defRPr>
            </a:lvl8pPr>
            <a:lvl9pPr marL="4114800" lvl="8" indent="-228600" algn="l" rtl="0">
              <a:lnSpc>
                <a:spcPct val="90000"/>
              </a:lnSpc>
              <a:spcBef>
                <a:spcPts val="500"/>
              </a:spcBef>
              <a:spcAft>
                <a:spcPts val="0"/>
              </a:spcAft>
              <a:buClr>
                <a:srgbClr val="888988"/>
              </a:buClr>
              <a:buSzPts val="1600"/>
              <a:buNone/>
              <a:defRPr sz="1600">
                <a:solidFill>
                  <a:srgbClr val="888988"/>
                </a:solidFill>
              </a:defRPr>
            </a:lvl9pPr>
          </a:lstStyle>
          <a:p>
            <a:endParaRPr/>
          </a:p>
        </p:txBody>
      </p:sp>
      <p:sp>
        <p:nvSpPr>
          <p:cNvPr id="307" name="Google Shape;307;gf3bceae2f5_0_2313"/>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5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308" name="Google Shape;308;gf3bceae2f5_0_2313"/>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5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309" name="Google Shape;309;gf3bceae2f5_0_2313"/>
          <p:cNvSpPr txBox="1">
            <a:spLocks noGrp="1"/>
          </p:cNvSpPr>
          <p:nvPr>
            <p:ph type="sldNum" idx="12"/>
          </p:nvPr>
        </p:nvSpPr>
        <p:spPr>
          <a:xfrm>
            <a:off x="8610600" y="6356351"/>
            <a:ext cx="1011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310" name="Google Shape;310;gf3bceae2f5_0_2313" descr="VDOE LOGO"/>
          <p:cNvPicPr preferRelativeResize="0"/>
          <p:nvPr/>
        </p:nvPicPr>
        <p:blipFill rotWithShape="1">
          <a:blip r:embed="rId2">
            <a:alphaModFix/>
          </a:blip>
          <a:srcRect/>
          <a:stretch/>
        </p:blipFill>
        <p:spPr>
          <a:xfrm>
            <a:off x="9622340" y="6116944"/>
            <a:ext cx="2531807" cy="843936"/>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1"/>
        <p:cNvGrpSpPr/>
        <p:nvPr/>
      </p:nvGrpSpPr>
      <p:grpSpPr>
        <a:xfrm>
          <a:off x="0" y="0"/>
          <a:ext cx="0" cy="0"/>
          <a:chOff x="0" y="0"/>
          <a:chExt cx="0" cy="0"/>
        </a:xfrm>
      </p:grpSpPr>
      <p:sp>
        <p:nvSpPr>
          <p:cNvPr id="312" name="Google Shape;312;gf3bceae2f5_0_2320"/>
          <p:cNvSpPr txBox="1">
            <a:spLocks noGrp="1"/>
          </p:cNvSpPr>
          <p:nvPr>
            <p:ph type="title"/>
          </p:nvPr>
        </p:nvSpPr>
        <p:spPr>
          <a:xfrm>
            <a:off x="415600" y="593367"/>
            <a:ext cx="11360700" cy="7635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SzPts val="44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313" name="Google Shape;313;gf3bceae2f5_0_2320"/>
          <p:cNvSpPr txBox="1">
            <a:spLocks noGrp="1"/>
          </p:cNvSpPr>
          <p:nvPr>
            <p:ph type="body" idx="1"/>
          </p:nvPr>
        </p:nvSpPr>
        <p:spPr>
          <a:xfrm>
            <a:off x="415600" y="1536633"/>
            <a:ext cx="11360700" cy="4555200"/>
          </a:xfrm>
          <a:prstGeom prst="rect">
            <a:avLst/>
          </a:prstGeom>
          <a:noFill/>
          <a:ln>
            <a:noFill/>
          </a:ln>
        </p:spPr>
        <p:txBody>
          <a:bodyPr spcFirstLastPara="1" wrap="square" lIns="91425" tIns="45700" rIns="91425" bIns="45700" anchor="t" anchorCtr="0">
            <a:noAutofit/>
          </a:bodyPr>
          <a:lstStyle>
            <a:lvl1pPr marL="457200" lvl="0" indent="-406400" algn="l" rtl="0">
              <a:lnSpc>
                <a:spcPct val="90000"/>
              </a:lnSpc>
              <a:spcBef>
                <a:spcPts val="1100"/>
              </a:spcBef>
              <a:spcAft>
                <a:spcPts val="0"/>
              </a:spcAft>
              <a:buSzPts val="2800"/>
              <a:buChar char="•"/>
              <a:defRPr/>
            </a:lvl1pPr>
            <a:lvl2pPr marL="914400" lvl="1" indent="-381000" algn="l" rtl="0">
              <a:lnSpc>
                <a:spcPct val="90000"/>
              </a:lnSpc>
              <a:spcBef>
                <a:spcPts val="500"/>
              </a:spcBef>
              <a:spcAft>
                <a:spcPts val="0"/>
              </a:spcAft>
              <a:buSzPts val="2400"/>
              <a:buChar char="•"/>
              <a:defRPr/>
            </a:lvl2pPr>
            <a:lvl3pPr marL="1371600" lvl="2" indent="-355600" algn="l" rtl="0">
              <a:lnSpc>
                <a:spcPct val="90000"/>
              </a:lnSpc>
              <a:spcBef>
                <a:spcPts val="500"/>
              </a:spcBef>
              <a:spcAft>
                <a:spcPts val="0"/>
              </a:spcAft>
              <a:buSzPts val="2000"/>
              <a:buChar char="•"/>
              <a:defRPr/>
            </a:lvl3pPr>
            <a:lvl4pPr marL="1828800" lvl="3" indent="-349250" algn="l" rtl="0">
              <a:lnSpc>
                <a:spcPct val="90000"/>
              </a:lnSpc>
              <a:spcBef>
                <a:spcPts val="500"/>
              </a:spcBef>
              <a:spcAft>
                <a:spcPts val="0"/>
              </a:spcAft>
              <a:buSzPts val="1900"/>
              <a:buChar char="•"/>
              <a:defRPr/>
            </a:lvl4pPr>
            <a:lvl5pPr marL="2286000" lvl="4" indent="-349250" algn="l" rtl="0">
              <a:lnSpc>
                <a:spcPct val="90000"/>
              </a:lnSpc>
              <a:spcBef>
                <a:spcPts val="500"/>
              </a:spcBef>
              <a:spcAft>
                <a:spcPts val="0"/>
              </a:spcAft>
              <a:buSzPts val="1900"/>
              <a:buChar char="•"/>
              <a:defRPr/>
            </a:lvl5pPr>
            <a:lvl6pPr marL="2743200" lvl="5" indent="-349250" algn="l" rtl="0">
              <a:lnSpc>
                <a:spcPct val="90000"/>
              </a:lnSpc>
              <a:spcBef>
                <a:spcPts val="500"/>
              </a:spcBef>
              <a:spcAft>
                <a:spcPts val="0"/>
              </a:spcAft>
              <a:buSzPts val="1900"/>
              <a:buChar char="•"/>
              <a:defRPr/>
            </a:lvl6pPr>
            <a:lvl7pPr marL="3200400" lvl="6" indent="-349250" algn="l" rtl="0">
              <a:lnSpc>
                <a:spcPct val="90000"/>
              </a:lnSpc>
              <a:spcBef>
                <a:spcPts val="500"/>
              </a:spcBef>
              <a:spcAft>
                <a:spcPts val="0"/>
              </a:spcAft>
              <a:buSzPts val="1900"/>
              <a:buChar char="•"/>
              <a:defRPr/>
            </a:lvl7pPr>
            <a:lvl8pPr marL="3657600" lvl="7" indent="-349250" algn="l" rtl="0">
              <a:lnSpc>
                <a:spcPct val="90000"/>
              </a:lnSpc>
              <a:spcBef>
                <a:spcPts val="500"/>
              </a:spcBef>
              <a:spcAft>
                <a:spcPts val="0"/>
              </a:spcAft>
              <a:buSzPts val="1900"/>
              <a:buChar char="•"/>
              <a:defRPr/>
            </a:lvl8pPr>
            <a:lvl9pPr marL="4114800" lvl="8" indent="-349250" algn="l" rtl="0">
              <a:lnSpc>
                <a:spcPct val="90000"/>
              </a:lnSpc>
              <a:spcBef>
                <a:spcPts val="500"/>
              </a:spcBef>
              <a:spcAft>
                <a:spcPts val="0"/>
              </a:spcAft>
              <a:buSzPts val="1900"/>
              <a:buChar char="•"/>
              <a:defRPr/>
            </a:lvl9pPr>
          </a:lstStyle>
          <a:p>
            <a:endParaRPr/>
          </a:p>
        </p:txBody>
      </p:sp>
      <p:sp>
        <p:nvSpPr>
          <p:cNvPr id="314" name="Google Shape;314;gf3bceae2f5_0_2320"/>
          <p:cNvSpPr txBox="1">
            <a:spLocks noGrp="1"/>
          </p:cNvSpPr>
          <p:nvPr>
            <p:ph type="sldNum" idx="12"/>
          </p:nvPr>
        </p:nvSpPr>
        <p:spPr>
          <a:xfrm>
            <a:off x="11296610" y="6217623"/>
            <a:ext cx="731700" cy="5247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Plain Title Page" type="title">
  <p:cSld name="TITLE">
    <p:spTree>
      <p:nvGrpSpPr>
        <p:cNvPr id="1" name="Shape 315"/>
        <p:cNvGrpSpPr/>
        <p:nvPr/>
      </p:nvGrpSpPr>
      <p:grpSpPr>
        <a:xfrm>
          <a:off x="0" y="0"/>
          <a:ext cx="0" cy="0"/>
          <a:chOff x="0" y="0"/>
          <a:chExt cx="0" cy="0"/>
        </a:xfrm>
      </p:grpSpPr>
      <p:sp>
        <p:nvSpPr>
          <p:cNvPr id="316" name="Google Shape;316;gf3bceae2f5_0_2324"/>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2"/>
              </a:buClr>
              <a:buSzPts val="6000"/>
              <a:buFont typeface="Trebuchet MS"/>
              <a:buNone/>
              <a:defRPr sz="6000"/>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317" name="Google Shape;317;gf3bceae2f5_0_2324"/>
          <p:cNvSpPr txBox="1">
            <a:spLocks noGrp="1"/>
          </p:cNvSpPr>
          <p:nvPr>
            <p:ph type="subTitle" idx="1"/>
          </p:nvPr>
        </p:nvSpPr>
        <p:spPr>
          <a:xfrm>
            <a:off x="1524000" y="3602037"/>
            <a:ext cx="9144000" cy="1655700"/>
          </a:xfrm>
          <a:prstGeom prst="rect">
            <a:avLst/>
          </a:prstGeom>
          <a:noFill/>
          <a:ln>
            <a:noFill/>
          </a:ln>
        </p:spPr>
        <p:txBody>
          <a:bodyPr spcFirstLastPara="1" wrap="square" lIns="91425" tIns="45700" rIns="91425" bIns="45700" anchor="t" anchorCtr="0">
            <a:noAutofit/>
          </a:bodyPr>
          <a:lstStyle>
            <a:lvl1pPr lvl="0" algn="ctr" rtl="0">
              <a:lnSpc>
                <a:spcPct val="90000"/>
              </a:lnSpc>
              <a:spcBef>
                <a:spcPts val="1100"/>
              </a:spcBef>
              <a:spcAft>
                <a:spcPts val="0"/>
              </a:spcAft>
              <a:buClr>
                <a:schemeClr val="dk1"/>
              </a:buClr>
              <a:buSzPts val="2400"/>
              <a:buNone/>
              <a:defRPr sz="2400"/>
            </a:lvl1pPr>
            <a:lvl2pPr lvl="1" algn="ctr" rtl="0">
              <a:lnSpc>
                <a:spcPct val="90000"/>
              </a:lnSpc>
              <a:spcBef>
                <a:spcPts val="500"/>
              </a:spcBef>
              <a:spcAft>
                <a:spcPts val="0"/>
              </a:spcAft>
              <a:buClr>
                <a:srgbClr val="C22536"/>
              </a:buClr>
              <a:buSzPts val="2000"/>
              <a:buNone/>
              <a:defRPr sz="2000"/>
            </a:lvl2pPr>
            <a:lvl3pPr lvl="2" algn="ctr" rtl="0">
              <a:lnSpc>
                <a:spcPct val="90000"/>
              </a:lnSpc>
              <a:spcBef>
                <a:spcPts val="500"/>
              </a:spcBef>
              <a:spcAft>
                <a:spcPts val="0"/>
              </a:spcAft>
              <a:buClr>
                <a:schemeClr val="dk1"/>
              </a:buClr>
              <a:buSzPts val="1900"/>
              <a:buNone/>
              <a:defRPr sz="1900"/>
            </a:lvl3pPr>
            <a:lvl4pPr lvl="3" algn="ctr" rtl="0">
              <a:lnSpc>
                <a:spcPct val="90000"/>
              </a:lnSpc>
              <a:spcBef>
                <a:spcPts val="500"/>
              </a:spcBef>
              <a:spcAft>
                <a:spcPts val="0"/>
              </a:spcAft>
              <a:buClr>
                <a:srgbClr val="901A28"/>
              </a:buClr>
              <a:buSzPts val="1600"/>
              <a:buNone/>
              <a:defRPr sz="1600"/>
            </a:lvl4pPr>
            <a:lvl5pPr lvl="4" algn="ctr" rtl="0">
              <a:lnSpc>
                <a:spcPct val="90000"/>
              </a:lnSpc>
              <a:spcBef>
                <a:spcPts val="500"/>
              </a:spcBef>
              <a:spcAft>
                <a:spcPts val="0"/>
              </a:spcAft>
              <a:buClr>
                <a:srgbClr val="525252"/>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318" name="Google Shape;318;gf3bceae2f5_0_2324"/>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5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319" name="Google Shape;319;gf3bceae2f5_0_2324"/>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5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320" name="Google Shape;320;gf3bceae2f5_0_2324"/>
          <p:cNvSpPr txBox="1">
            <a:spLocks noGrp="1"/>
          </p:cNvSpPr>
          <p:nvPr>
            <p:ph type="sldNum" idx="12"/>
          </p:nvPr>
        </p:nvSpPr>
        <p:spPr>
          <a:xfrm>
            <a:off x="8610600" y="6356351"/>
            <a:ext cx="1011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321" name="Google Shape;321;gf3bceae2f5_0_2324" descr="VDOE Logo&#10;"/>
          <p:cNvPicPr preferRelativeResize="0"/>
          <p:nvPr/>
        </p:nvPicPr>
        <p:blipFill rotWithShape="1">
          <a:blip r:embed="rId2">
            <a:alphaModFix/>
          </a:blip>
          <a:srcRect/>
          <a:stretch/>
        </p:blipFill>
        <p:spPr>
          <a:xfrm>
            <a:off x="9622340" y="6116944"/>
            <a:ext cx="2531807" cy="843936"/>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322"/>
        <p:cNvGrpSpPr/>
        <p:nvPr/>
      </p:nvGrpSpPr>
      <p:grpSpPr>
        <a:xfrm>
          <a:off x="0" y="0"/>
          <a:ext cx="0" cy="0"/>
          <a:chOff x="0" y="0"/>
          <a:chExt cx="0" cy="0"/>
        </a:xfrm>
      </p:grpSpPr>
      <p:pic>
        <p:nvPicPr>
          <p:cNvPr id="323" name="Google Shape;323;gf3bceae2f5_0_2331" descr="A picture containing photo, newspaper, different, many&#10;&#10;Description automatically generated"/>
          <p:cNvPicPr preferRelativeResize="0"/>
          <p:nvPr/>
        </p:nvPicPr>
        <p:blipFill rotWithShape="1">
          <a:blip r:embed="rId2">
            <a:alphaModFix amt="20000"/>
          </a:blip>
          <a:srcRect/>
          <a:stretch/>
        </p:blipFill>
        <p:spPr>
          <a:xfrm>
            <a:off x="0" y="1673"/>
            <a:ext cx="12192001" cy="6854653"/>
          </a:xfrm>
          <a:prstGeom prst="rect">
            <a:avLst/>
          </a:prstGeom>
          <a:noFill/>
          <a:ln>
            <a:noFill/>
          </a:ln>
        </p:spPr>
      </p:pic>
      <p:sp>
        <p:nvSpPr>
          <p:cNvPr id="324" name="Google Shape;324;gf3bceae2f5_0_2331"/>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5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325" name="Google Shape;325;gf3bceae2f5_0_2331"/>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5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326" name="Google Shape;326;gf3bceae2f5_0_2331"/>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
        <p:nvSpPr>
          <p:cNvPr id="327" name="Google Shape;327;gf3bceae2f5_0_2331"/>
          <p:cNvSpPr txBox="1">
            <a:spLocks noGrp="1"/>
          </p:cNvSpPr>
          <p:nvPr>
            <p:ph type="ctrTitle"/>
          </p:nvPr>
        </p:nvSpPr>
        <p:spPr>
          <a:xfrm>
            <a:off x="1524000" y="2235199"/>
            <a:ext cx="9144000" cy="2387700"/>
          </a:xfrm>
          <a:prstGeom prst="rect">
            <a:avLst/>
          </a:prstGeom>
          <a:solidFill>
            <a:schemeClr val="lt1">
              <a:alpha val="61570"/>
            </a:schemeClr>
          </a:solidFill>
          <a:ln w="79375" cap="rnd" cmpd="sng">
            <a:solidFill>
              <a:srgbClr val="C00000">
                <a:alpha val="77650"/>
              </a:srgbClr>
            </a:solidFill>
            <a:prstDash val="solid"/>
            <a:round/>
            <a:headEnd type="none" w="sm" len="sm"/>
            <a:tailEnd type="none" w="sm" len="sm"/>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accent2"/>
              </a:buClr>
              <a:buSzPts val="6000"/>
              <a:buFont typeface="Trebuchet MS"/>
              <a:buNone/>
              <a:defRPr sz="6000"/>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328" name="Google Shape;328;gf3bceae2f5_0_2331"/>
          <p:cNvSpPr txBox="1">
            <a:spLocks noGrp="1"/>
          </p:cNvSpPr>
          <p:nvPr>
            <p:ph type="subTitle" idx="1"/>
          </p:nvPr>
        </p:nvSpPr>
        <p:spPr>
          <a:xfrm>
            <a:off x="1445341" y="4714874"/>
            <a:ext cx="9144000" cy="1028700"/>
          </a:xfrm>
          <a:prstGeom prst="rect">
            <a:avLst/>
          </a:prstGeom>
          <a:noFill/>
          <a:ln>
            <a:noFill/>
          </a:ln>
        </p:spPr>
        <p:txBody>
          <a:bodyPr spcFirstLastPara="1" wrap="square" lIns="91425" tIns="45700" rIns="91425" bIns="45700" anchor="t" anchorCtr="0">
            <a:noAutofit/>
          </a:bodyPr>
          <a:lstStyle>
            <a:lvl1pPr lvl="0" algn="ctr" rtl="0">
              <a:lnSpc>
                <a:spcPct val="90000"/>
              </a:lnSpc>
              <a:spcBef>
                <a:spcPts val="1100"/>
              </a:spcBef>
              <a:spcAft>
                <a:spcPts val="0"/>
              </a:spcAft>
              <a:buClr>
                <a:schemeClr val="dk1"/>
              </a:buClr>
              <a:buSzPts val="2400"/>
              <a:buNone/>
              <a:defRPr sz="2400"/>
            </a:lvl1pPr>
            <a:lvl2pPr lvl="1" algn="ctr" rtl="0">
              <a:lnSpc>
                <a:spcPct val="90000"/>
              </a:lnSpc>
              <a:spcBef>
                <a:spcPts val="500"/>
              </a:spcBef>
              <a:spcAft>
                <a:spcPts val="0"/>
              </a:spcAft>
              <a:buClr>
                <a:srgbClr val="C22536"/>
              </a:buClr>
              <a:buSzPts val="2000"/>
              <a:buNone/>
              <a:defRPr sz="2000"/>
            </a:lvl2pPr>
            <a:lvl3pPr lvl="2" algn="ctr" rtl="0">
              <a:lnSpc>
                <a:spcPct val="90000"/>
              </a:lnSpc>
              <a:spcBef>
                <a:spcPts val="500"/>
              </a:spcBef>
              <a:spcAft>
                <a:spcPts val="0"/>
              </a:spcAft>
              <a:buClr>
                <a:schemeClr val="dk1"/>
              </a:buClr>
              <a:buSzPts val="1900"/>
              <a:buNone/>
              <a:defRPr sz="1900"/>
            </a:lvl3pPr>
            <a:lvl4pPr lvl="3" algn="ctr" rtl="0">
              <a:lnSpc>
                <a:spcPct val="90000"/>
              </a:lnSpc>
              <a:spcBef>
                <a:spcPts val="500"/>
              </a:spcBef>
              <a:spcAft>
                <a:spcPts val="0"/>
              </a:spcAft>
              <a:buClr>
                <a:srgbClr val="901A28"/>
              </a:buClr>
              <a:buSzPts val="1600"/>
              <a:buNone/>
              <a:defRPr sz="1600"/>
            </a:lvl4pPr>
            <a:lvl5pPr lvl="4" algn="ctr" rtl="0">
              <a:lnSpc>
                <a:spcPct val="90000"/>
              </a:lnSpc>
              <a:spcBef>
                <a:spcPts val="500"/>
              </a:spcBef>
              <a:spcAft>
                <a:spcPts val="0"/>
              </a:spcAft>
              <a:buClr>
                <a:srgbClr val="525252"/>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Alternate Section Header - BLACK">
  <p:cSld name="Alternate Section Header - BLACK">
    <p:bg>
      <p:bgPr>
        <a:solidFill>
          <a:schemeClr val="dk1"/>
        </a:solidFill>
        <a:effectLst/>
      </p:bgPr>
    </p:bg>
    <p:spTree>
      <p:nvGrpSpPr>
        <p:cNvPr id="1" name="Shape 329"/>
        <p:cNvGrpSpPr/>
        <p:nvPr/>
      </p:nvGrpSpPr>
      <p:grpSpPr>
        <a:xfrm>
          <a:off x="0" y="0"/>
          <a:ext cx="0" cy="0"/>
          <a:chOff x="0" y="0"/>
          <a:chExt cx="0" cy="0"/>
        </a:xfrm>
      </p:grpSpPr>
      <p:sp>
        <p:nvSpPr>
          <p:cNvPr id="330" name="Google Shape;330;gf3bceae2f5_0_2338"/>
          <p:cNvSpPr txBox="1">
            <a:spLocks noGrp="1"/>
          </p:cNvSpPr>
          <p:nvPr>
            <p:ph type="title"/>
          </p:nvPr>
        </p:nvSpPr>
        <p:spPr>
          <a:xfrm>
            <a:off x="831851" y="1709739"/>
            <a:ext cx="10515600" cy="28527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accent2"/>
              </a:buClr>
              <a:buSzPts val="5100"/>
              <a:buFont typeface="Trebuchet MS"/>
              <a:buNone/>
              <a:defRPr sz="5100"/>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331" name="Google Shape;331;gf3bceae2f5_0_2338"/>
          <p:cNvSpPr txBox="1">
            <a:spLocks noGrp="1"/>
          </p:cNvSpPr>
          <p:nvPr>
            <p:ph type="body" idx="1"/>
          </p:nvPr>
        </p:nvSpPr>
        <p:spPr>
          <a:xfrm>
            <a:off x="831851" y="4589463"/>
            <a:ext cx="10515600" cy="15000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100"/>
              </a:spcBef>
              <a:spcAft>
                <a:spcPts val="0"/>
              </a:spcAft>
              <a:buClr>
                <a:schemeClr val="lt1"/>
              </a:buClr>
              <a:buSzPts val="2400"/>
              <a:buNone/>
              <a:defRPr sz="2400">
                <a:solidFill>
                  <a:schemeClr val="lt1"/>
                </a:solidFill>
              </a:defRPr>
            </a:lvl1pPr>
            <a:lvl2pPr marL="914400" lvl="1" indent="-228600" algn="l" rtl="0">
              <a:lnSpc>
                <a:spcPct val="90000"/>
              </a:lnSpc>
              <a:spcBef>
                <a:spcPts val="500"/>
              </a:spcBef>
              <a:spcAft>
                <a:spcPts val="0"/>
              </a:spcAft>
              <a:buClr>
                <a:schemeClr val="lt1"/>
              </a:buClr>
              <a:buSzPts val="2000"/>
              <a:buNone/>
              <a:defRPr sz="2000">
                <a:solidFill>
                  <a:schemeClr val="lt1"/>
                </a:solidFill>
              </a:defRPr>
            </a:lvl2pPr>
            <a:lvl3pPr marL="1371600" lvl="2" indent="-228600" algn="l" rtl="0">
              <a:lnSpc>
                <a:spcPct val="90000"/>
              </a:lnSpc>
              <a:spcBef>
                <a:spcPts val="500"/>
              </a:spcBef>
              <a:spcAft>
                <a:spcPts val="0"/>
              </a:spcAft>
              <a:buClr>
                <a:schemeClr val="lt1"/>
              </a:buClr>
              <a:buSzPts val="1900"/>
              <a:buNone/>
              <a:defRPr sz="1900">
                <a:solidFill>
                  <a:schemeClr val="lt1"/>
                </a:solidFill>
              </a:defRPr>
            </a:lvl3pPr>
            <a:lvl4pPr marL="1828800" lvl="3" indent="-228600" algn="l" rtl="0">
              <a:lnSpc>
                <a:spcPct val="90000"/>
              </a:lnSpc>
              <a:spcBef>
                <a:spcPts val="500"/>
              </a:spcBef>
              <a:spcAft>
                <a:spcPts val="0"/>
              </a:spcAft>
              <a:buClr>
                <a:schemeClr val="lt1"/>
              </a:buClr>
              <a:buSzPts val="1600"/>
              <a:buNone/>
              <a:defRPr sz="1600">
                <a:solidFill>
                  <a:schemeClr val="lt1"/>
                </a:solidFill>
              </a:defRPr>
            </a:lvl4pPr>
            <a:lvl5pPr marL="2286000" lvl="4" indent="-228600" algn="l" rtl="0">
              <a:lnSpc>
                <a:spcPct val="90000"/>
              </a:lnSpc>
              <a:spcBef>
                <a:spcPts val="500"/>
              </a:spcBef>
              <a:spcAft>
                <a:spcPts val="0"/>
              </a:spcAft>
              <a:buClr>
                <a:schemeClr val="lt1"/>
              </a:buClr>
              <a:buSzPts val="1600"/>
              <a:buNone/>
              <a:defRPr sz="1600">
                <a:solidFill>
                  <a:schemeClr val="lt1"/>
                </a:solidFill>
              </a:defRPr>
            </a:lvl5pPr>
            <a:lvl6pPr marL="2743200" lvl="5" indent="-228600" algn="l" rtl="0">
              <a:lnSpc>
                <a:spcPct val="90000"/>
              </a:lnSpc>
              <a:spcBef>
                <a:spcPts val="500"/>
              </a:spcBef>
              <a:spcAft>
                <a:spcPts val="0"/>
              </a:spcAft>
              <a:buClr>
                <a:schemeClr val="lt1"/>
              </a:buClr>
              <a:buSzPts val="1600"/>
              <a:buNone/>
              <a:defRPr sz="1600">
                <a:solidFill>
                  <a:schemeClr val="lt1"/>
                </a:solidFill>
              </a:defRPr>
            </a:lvl6pPr>
            <a:lvl7pPr marL="3200400" lvl="6" indent="-228600" algn="l" rtl="0">
              <a:lnSpc>
                <a:spcPct val="90000"/>
              </a:lnSpc>
              <a:spcBef>
                <a:spcPts val="500"/>
              </a:spcBef>
              <a:spcAft>
                <a:spcPts val="0"/>
              </a:spcAft>
              <a:buClr>
                <a:schemeClr val="lt1"/>
              </a:buClr>
              <a:buSzPts val="1600"/>
              <a:buNone/>
              <a:defRPr sz="1600">
                <a:solidFill>
                  <a:schemeClr val="lt1"/>
                </a:solidFill>
              </a:defRPr>
            </a:lvl7pPr>
            <a:lvl8pPr marL="3657600" lvl="7" indent="-228600" algn="l" rtl="0">
              <a:lnSpc>
                <a:spcPct val="90000"/>
              </a:lnSpc>
              <a:spcBef>
                <a:spcPts val="500"/>
              </a:spcBef>
              <a:spcAft>
                <a:spcPts val="0"/>
              </a:spcAft>
              <a:buClr>
                <a:schemeClr val="lt1"/>
              </a:buClr>
              <a:buSzPts val="1600"/>
              <a:buNone/>
              <a:defRPr sz="1600">
                <a:solidFill>
                  <a:schemeClr val="lt1"/>
                </a:solidFill>
              </a:defRPr>
            </a:lvl8pPr>
            <a:lvl9pPr marL="4114800" lvl="8" indent="-228600" algn="l" rtl="0">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332" name="Google Shape;332;gf3bceae2f5_0_2338"/>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5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333" name="Google Shape;333;gf3bceae2f5_0_2338"/>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5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334" name="Google Shape;334;gf3bceae2f5_0_2338"/>
          <p:cNvSpPr txBox="1">
            <a:spLocks noGrp="1"/>
          </p:cNvSpPr>
          <p:nvPr>
            <p:ph type="sldNum" idx="12"/>
          </p:nvPr>
        </p:nvSpPr>
        <p:spPr>
          <a:xfrm>
            <a:off x="8610600" y="6356351"/>
            <a:ext cx="1011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335" name="Google Shape;335;gf3bceae2f5_0_2338" descr="VDOE LOGO"/>
          <p:cNvPicPr preferRelativeResize="0"/>
          <p:nvPr/>
        </p:nvPicPr>
        <p:blipFill rotWithShape="1">
          <a:blip r:embed="rId2">
            <a:alphaModFix/>
          </a:blip>
          <a:srcRect/>
          <a:stretch/>
        </p:blipFill>
        <p:spPr>
          <a:xfrm>
            <a:off x="9729375" y="6116638"/>
            <a:ext cx="2462627" cy="820876"/>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Alternate Section Header - RED">
  <p:cSld name="Alternate Section Header - RED">
    <p:bg>
      <p:bgPr>
        <a:solidFill>
          <a:srgbClr val="C00000"/>
        </a:solidFill>
        <a:effectLst/>
      </p:bgPr>
    </p:bg>
    <p:spTree>
      <p:nvGrpSpPr>
        <p:cNvPr id="1" name="Shape 336"/>
        <p:cNvGrpSpPr/>
        <p:nvPr/>
      </p:nvGrpSpPr>
      <p:grpSpPr>
        <a:xfrm>
          <a:off x="0" y="0"/>
          <a:ext cx="0" cy="0"/>
          <a:chOff x="0" y="0"/>
          <a:chExt cx="0" cy="0"/>
        </a:xfrm>
      </p:grpSpPr>
      <p:sp>
        <p:nvSpPr>
          <p:cNvPr id="337" name="Google Shape;337;gf3bceae2f5_0_2345"/>
          <p:cNvSpPr txBox="1">
            <a:spLocks noGrp="1"/>
          </p:cNvSpPr>
          <p:nvPr>
            <p:ph type="title"/>
          </p:nvPr>
        </p:nvSpPr>
        <p:spPr>
          <a:xfrm>
            <a:off x="831851" y="1709739"/>
            <a:ext cx="10515600" cy="28527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lt1"/>
              </a:buClr>
              <a:buSzPts val="5100"/>
              <a:buFont typeface="Trebuchet MS"/>
              <a:buNone/>
              <a:defRPr sz="5100">
                <a:solidFill>
                  <a:schemeClr val="lt1"/>
                </a:solidFill>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338" name="Google Shape;338;gf3bceae2f5_0_2345"/>
          <p:cNvSpPr txBox="1">
            <a:spLocks noGrp="1"/>
          </p:cNvSpPr>
          <p:nvPr>
            <p:ph type="body" idx="1"/>
          </p:nvPr>
        </p:nvSpPr>
        <p:spPr>
          <a:xfrm>
            <a:off x="831851" y="4589463"/>
            <a:ext cx="10515600" cy="15000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100"/>
              </a:spcBef>
              <a:spcAft>
                <a:spcPts val="0"/>
              </a:spcAft>
              <a:buClr>
                <a:schemeClr val="dk1"/>
              </a:buClr>
              <a:buSzPts val="2400"/>
              <a:buNone/>
              <a:defRPr sz="2400">
                <a:solidFill>
                  <a:schemeClr val="dk1"/>
                </a:solidFill>
              </a:defRPr>
            </a:lvl1pPr>
            <a:lvl2pPr marL="914400" lvl="1" indent="-228600" algn="l" rtl="0">
              <a:lnSpc>
                <a:spcPct val="90000"/>
              </a:lnSpc>
              <a:spcBef>
                <a:spcPts val="500"/>
              </a:spcBef>
              <a:spcAft>
                <a:spcPts val="0"/>
              </a:spcAft>
              <a:buClr>
                <a:schemeClr val="lt1"/>
              </a:buClr>
              <a:buSzPts val="2000"/>
              <a:buNone/>
              <a:defRPr sz="2000">
                <a:solidFill>
                  <a:schemeClr val="lt1"/>
                </a:solidFill>
              </a:defRPr>
            </a:lvl2pPr>
            <a:lvl3pPr marL="1371600" lvl="2" indent="-228600" algn="l" rtl="0">
              <a:lnSpc>
                <a:spcPct val="90000"/>
              </a:lnSpc>
              <a:spcBef>
                <a:spcPts val="500"/>
              </a:spcBef>
              <a:spcAft>
                <a:spcPts val="0"/>
              </a:spcAft>
              <a:buClr>
                <a:schemeClr val="lt1"/>
              </a:buClr>
              <a:buSzPts val="1900"/>
              <a:buNone/>
              <a:defRPr sz="1900">
                <a:solidFill>
                  <a:schemeClr val="lt1"/>
                </a:solidFill>
              </a:defRPr>
            </a:lvl3pPr>
            <a:lvl4pPr marL="1828800" lvl="3" indent="-228600" algn="l" rtl="0">
              <a:lnSpc>
                <a:spcPct val="90000"/>
              </a:lnSpc>
              <a:spcBef>
                <a:spcPts val="500"/>
              </a:spcBef>
              <a:spcAft>
                <a:spcPts val="0"/>
              </a:spcAft>
              <a:buClr>
                <a:schemeClr val="lt1"/>
              </a:buClr>
              <a:buSzPts val="1600"/>
              <a:buNone/>
              <a:defRPr sz="1600">
                <a:solidFill>
                  <a:schemeClr val="lt1"/>
                </a:solidFill>
              </a:defRPr>
            </a:lvl4pPr>
            <a:lvl5pPr marL="2286000" lvl="4" indent="-228600" algn="l" rtl="0">
              <a:lnSpc>
                <a:spcPct val="90000"/>
              </a:lnSpc>
              <a:spcBef>
                <a:spcPts val="500"/>
              </a:spcBef>
              <a:spcAft>
                <a:spcPts val="0"/>
              </a:spcAft>
              <a:buClr>
                <a:schemeClr val="lt1"/>
              </a:buClr>
              <a:buSzPts val="1600"/>
              <a:buNone/>
              <a:defRPr sz="1600">
                <a:solidFill>
                  <a:schemeClr val="lt1"/>
                </a:solidFill>
              </a:defRPr>
            </a:lvl5pPr>
            <a:lvl6pPr marL="2743200" lvl="5" indent="-228600" algn="l" rtl="0">
              <a:lnSpc>
                <a:spcPct val="90000"/>
              </a:lnSpc>
              <a:spcBef>
                <a:spcPts val="500"/>
              </a:spcBef>
              <a:spcAft>
                <a:spcPts val="0"/>
              </a:spcAft>
              <a:buClr>
                <a:schemeClr val="lt1"/>
              </a:buClr>
              <a:buSzPts val="1600"/>
              <a:buNone/>
              <a:defRPr sz="1600">
                <a:solidFill>
                  <a:schemeClr val="lt1"/>
                </a:solidFill>
              </a:defRPr>
            </a:lvl6pPr>
            <a:lvl7pPr marL="3200400" lvl="6" indent="-228600" algn="l" rtl="0">
              <a:lnSpc>
                <a:spcPct val="90000"/>
              </a:lnSpc>
              <a:spcBef>
                <a:spcPts val="500"/>
              </a:spcBef>
              <a:spcAft>
                <a:spcPts val="0"/>
              </a:spcAft>
              <a:buClr>
                <a:schemeClr val="lt1"/>
              </a:buClr>
              <a:buSzPts val="1600"/>
              <a:buNone/>
              <a:defRPr sz="1600">
                <a:solidFill>
                  <a:schemeClr val="lt1"/>
                </a:solidFill>
              </a:defRPr>
            </a:lvl7pPr>
            <a:lvl8pPr marL="3657600" lvl="7" indent="-228600" algn="l" rtl="0">
              <a:lnSpc>
                <a:spcPct val="90000"/>
              </a:lnSpc>
              <a:spcBef>
                <a:spcPts val="500"/>
              </a:spcBef>
              <a:spcAft>
                <a:spcPts val="0"/>
              </a:spcAft>
              <a:buClr>
                <a:schemeClr val="lt1"/>
              </a:buClr>
              <a:buSzPts val="1600"/>
              <a:buNone/>
              <a:defRPr sz="1600">
                <a:solidFill>
                  <a:schemeClr val="lt1"/>
                </a:solidFill>
              </a:defRPr>
            </a:lvl8pPr>
            <a:lvl9pPr marL="4114800" lvl="8" indent="-228600" algn="l" rtl="0">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339" name="Google Shape;339;gf3bceae2f5_0_2345"/>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5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340" name="Google Shape;340;gf3bceae2f5_0_2345"/>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5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341" name="Google Shape;341;gf3bceae2f5_0_2345"/>
          <p:cNvSpPr txBox="1">
            <a:spLocks noGrp="1"/>
          </p:cNvSpPr>
          <p:nvPr>
            <p:ph type="sldNum" idx="12"/>
          </p:nvPr>
        </p:nvSpPr>
        <p:spPr>
          <a:xfrm>
            <a:off x="8610600" y="6356351"/>
            <a:ext cx="1011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342" name="Google Shape;342;gf3bceae2f5_0_2345" descr="VDOE LOGO"/>
          <p:cNvPicPr preferRelativeResize="0"/>
          <p:nvPr/>
        </p:nvPicPr>
        <p:blipFill rotWithShape="1">
          <a:blip r:embed="rId2">
            <a:alphaModFix/>
          </a:blip>
          <a:srcRect/>
          <a:stretch/>
        </p:blipFill>
        <p:spPr>
          <a:xfrm>
            <a:off x="9622340" y="6089651"/>
            <a:ext cx="2531807" cy="843936"/>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3"/>
        <p:cNvGrpSpPr/>
        <p:nvPr/>
      </p:nvGrpSpPr>
      <p:grpSpPr>
        <a:xfrm>
          <a:off x="0" y="0"/>
          <a:ext cx="0" cy="0"/>
          <a:chOff x="0" y="0"/>
          <a:chExt cx="0" cy="0"/>
        </a:xfrm>
      </p:grpSpPr>
      <p:sp>
        <p:nvSpPr>
          <p:cNvPr id="344" name="Google Shape;344;gf3bceae2f5_0_2352"/>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accent2"/>
              </a:buClr>
              <a:buSzPts val="19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345" name="Google Shape;345;gf3bceae2f5_0_2352"/>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rgbClr val="C22536"/>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rgbClr val="901A28"/>
              </a:buClr>
              <a:buSzPts val="1900"/>
              <a:buChar char="•"/>
              <a:defRPr/>
            </a:lvl4pPr>
            <a:lvl5pPr marL="2286000" lvl="4" indent="-349250" algn="l" rtl="0">
              <a:lnSpc>
                <a:spcPct val="90000"/>
              </a:lnSpc>
              <a:spcBef>
                <a:spcPts val="500"/>
              </a:spcBef>
              <a:spcAft>
                <a:spcPts val="0"/>
              </a:spcAft>
              <a:buClr>
                <a:srgbClr val="525252"/>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346" name="Google Shape;346;gf3bceae2f5_0_2352"/>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rgbClr val="C22536"/>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rgbClr val="901A28"/>
              </a:buClr>
              <a:buSzPts val="1900"/>
              <a:buChar char="•"/>
              <a:defRPr/>
            </a:lvl4pPr>
            <a:lvl5pPr marL="2286000" lvl="4" indent="-349250" algn="l" rtl="0">
              <a:lnSpc>
                <a:spcPct val="90000"/>
              </a:lnSpc>
              <a:spcBef>
                <a:spcPts val="500"/>
              </a:spcBef>
              <a:spcAft>
                <a:spcPts val="0"/>
              </a:spcAft>
              <a:buClr>
                <a:srgbClr val="525252"/>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347" name="Google Shape;347;gf3bceae2f5_0_2352"/>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5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348" name="Google Shape;348;gf3bceae2f5_0_2352"/>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5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349" name="Google Shape;349;gf3bceae2f5_0_2352"/>
          <p:cNvSpPr txBox="1">
            <a:spLocks noGrp="1"/>
          </p:cNvSpPr>
          <p:nvPr>
            <p:ph type="sldNum" idx="12"/>
          </p:nvPr>
        </p:nvSpPr>
        <p:spPr>
          <a:xfrm>
            <a:off x="8610600" y="6356351"/>
            <a:ext cx="1011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350" name="Google Shape;350;gf3bceae2f5_0_2352" descr="Virginia Department of Education"/>
          <p:cNvPicPr preferRelativeResize="0"/>
          <p:nvPr/>
        </p:nvPicPr>
        <p:blipFill rotWithShape="1">
          <a:blip r:embed="rId2">
            <a:alphaModFix/>
          </a:blip>
          <a:srcRect/>
          <a:stretch/>
        </p:blipFill>
        <p:spPr>
          <a:xfrm rot="-5400000">
            <a:off x="-3027420" y="3223349"/>
            <a:ext cx="6664604" cy="381164"/>
          </a:xfrm>
          <a:prstGeom prst="rect">
            <a:avLst/>
          </a:prstGeom>
          <a:noFill/>
          <a:ln>
            <a:noFill/>
          </a:ln>
        </p:spPr>
      </p:pic>
      <p:pic>
        <p:nvPicPr>
          <p:cNvPr id="351" name="Google Shape;351;gf3bceae2f5_0_2352" descr="VDOE LOGO"/>
          <p:cNvPicPr preferRelativeResize="0"/>
          <p:nvPr/>
        </p:nvPicPr>
        <p:blipFill rotWithShape="1">
          <a:blip r:embed="rId3">
            <a:alphaModFix/>
          </a:blip>
          <a:srcRect/>
          <a:stretch/>
        </p:blipFill>
        <p:spPr>
          <a:xfrm>
            <a:off x="9622340" y="6116944"/>
            <a:ext cx="2531807" cy="843936"/>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52"/>
        <p:cNvGrpSpPr/>
        <p:nvPr/>
      </p:nvGrpSpPr>
      <p:grpSpPr>
        <a:xfrm>
          <a:off x="0" y="0"/>
          <a:ext cx="0" cy="0"/>
          <a:chOff x="0" y="0"/>
          <a:chExt cx="0" cy="0"/>
        </a:xfrm>
      </p:grpSpPr>
      <p:sp>
        <p:nvSpPr>
          <p:cNvPr id="353" name="Google Shape;353;gf3bceae2f5_0_2361"/>
          <p:cNvSpPr txBox="1">
            <a:spLocks noGrp="1"/>
          </p:cNvSpPr>
          <p:nvPr>
            <p:ph type="title"/>
          </p:nvPr>
        </p:nvSpPr>
        <p:spPr>
          <a:xfrm>
            <a:off x="839788" y="457200"/>
            <a:ext cx="3932400" cy="15999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accent2"/>
              </a:buClr>
              <a:buSzPts val="3200"/>
              <a:buFont typeface="Trebuchet MS"/>
              <a:buNone/>
              <a:defRPr sz="3200"/>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354" name="Google Shape;354;gf3bceae2f5_0_2361"/>
          <p:cNvSpPr txBox="1">
            <a:spLocks noGrp="1"/>
          </p:cNvSpPr>
          <p:nvPr>
            <p:ph type="body" idx="1"/>
          </p:nvPr>
        </p:nvSpPr>
        <p:spPr>
          <a:xfrm>
            <a:off x="5183188" y="987425"/>
            <a:ext cx="6171900" cy="4873500"/>
          </a:xfrm>
          <a:prstGeom prst="rect">
            <a:avLst/>
          </a:prstGeom>
          <a:noFill/>
          <a:ln>
            <a:noFill/>
          </a:ln>
        </p:spPr>
        <p:txBody>
          <a:bodyPr spcFirstLastPara="1" wrap="square" lIns="91425" tIns="45700" rIns="91425" bIns="45700" anchor="t" anchorCtr="0">
            <a:noAutofit/>
          </a:bodyPr>
          <a:lstStyle>
            <a:lvl1pPr marL="457200" lvl="0" indent="-431800" algn="l" rtl="0">
              <a:lnSpc>
                <a:spcPct val="90000"/>
              </a:lnSpc>
              <a:spcBef>
                <a:spcPts val="1100"/>
              </a:spcBef>
              <a:spcAft>
                <a:spcPts val="0"/>
              </a:spcAft>
              <a:buClr>
                <a:schemeClr val="dk1"/>
              </a:buClr>
              <a:buSzPts val="3200"/>
              <a:buChar char="•"/>
              <a:defRPr sz="3200"/>
            </a:lvl1pPr>
            <a:lvl2pPr marL="914400" lvl="1" indent="-406400" algn="l" rtl="0">
              <a:lnSpc>
                <a:spcPct val="90000"/>
              </a:lnSpc>
              <a:spcBef>
                <a:spcPts val="500"/>
              </a:spcBef>
              <a:spcAft>
                <a:spcPts val="0"/>
              </a:spcAft>
              <a:buClr>
                <a:srgbClr val="C22536"/>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rgbClr val="901A28"/>
              </a:buClr>
              <a:buSzPts val="2000"/>
              <a:buChar char="•"/>
              <a:defRPr sz="2000"/>
            </a:lvl4pPr>
            <a:lvl5pPr marL="2286000" lvl="4" indent="-355600" algn="l" rtl="0">
              <a:lnSpc>
                <a:spcPct val="90000"/>
              </a:lnSpc>
              <a:spcBef>
                <a:spcPts val="500"/>
              </a:spcBef>
              <a:spcAft>
                <a:spcPts val="0"/>
              </a:spcAft>
              <a:buClr>
                <a:srgbClr val="525252"/>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355" name="Google Shape;355;gf3bceae2f5_0_2361"/>
          <p:cNvSpPr txBox="1">
            <a:spLocks noGrp="1"/>
          </p:cNvSpPr>
          <p:nvPr>
            <p:ph type="body" idx="2"/>
          </p:nvPr>
        </p:nvSpPr>
        <p:spPr>
          <a:xfrm>
            <a:off x="839788" y="2057400"/>
            <a:ext cx="3932400" cy="38115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100"/>
              </a:spcBef>
              <a:spcAft>
                <a:spcPts val="0"/>
              </a:spcAft>
              <a:buClr>
                <a:schemeClr val="dk1"/>
              </a:buClr>
              <a:buSzPts val="1600"/>
              <a:buNone/>
              <a:defRPr sz="1600"/>
            </a:lvl1pPr>
            <a:lvl2pPr marL="914400" lvl="1" indent="-228600" algn="l" rtl="0">
              <a:lnSpc>
                <a:spcPct val="90000"/>
              </a:lnSpc>
              <a:spcBef>
                <a:spcPts val="500"/>
              </a:spcBef>
              <a:spcAft>
                <a:spcPts val="0"/>
              </a:spcAft>
              <a:buClr>
                <a:srgbClr val="C22536"/>
              </a:buClr>
              <a:buSzPts val="1500"/>
              <a:buNone/>
              <a:defRPr sz="15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rgbClr val="901A28"/>
              </a:buClr>
              <a:buSzPts val="1100"/>
              <a:buNone/>
              <a:defRPr sz="1100"/>
            </a:lvl4pPr>
            <a:lvl5pPr marL="2286000" lvl="4" indent="-228600" algn="l" rtl="0">
              <a:lnSpc>
                <a:spcPct val="90000"/>
              </a:lnSpc>
              <a:spcBef>
                <a:spcPts val="500"/>
              </a:spcBef>
              <a:spcAft>
                <a:spcPts val="0"/>
              </a:spcAft>
              <a:buClr>
                <a:srgbClr val="525252"/>
              </a:buClr>
              <a:buSzPts val="1100"/>
              <a:buNone/>
              <a:defRPr sz="1100"/>
            </a:lvl5pPr>
            <a:lvl6pPr marL="2743200" lvl="5" indent="-228600" algn="l" rtl="0">
              <a:lnSpc>
                <a:spcPct val="90000"/>
              </a:lnSpc>
              <a:spcBef>
                <a:spcPts val="500"/>
              </a:spcBef>
              <a:spcAft>
                <a:spcPts val="0"/>
              </a:spcAft>
              <a:buClr>
                <a:schemeClr val="dk1"/>
              </a:buClr>
              <a:buSzPts val="1100"/>
              <a:buNone/>
              <a:defRPr sz="1100"/>
            </a:lvl6pPr>
            <a:lvl7pPr marL="3200400" lvl="6" indent="-228600" algn="l" rtl="0">
              <a:lnSpc>
                <a:spcPct val="90000"/>
              </a:lnSpc>
              <a:spcBef>
                <a:spcPts val="500"/>
              </a:spcBef>
              <a:spcAft>
                <a:spcPts val="0"/>
              </a:spcAft>
              <a:buClr>
                <a:schemeClr val="dk1"/>
              </a:buClr>
              <a:buSzPts val="1100"/>
              <a:buNone/>
              <a:defRPr sz="1100"/>
            </a:lvl7pPr>
            <a:lvl8pPr marL="3657600" lvl="7" indent="-228600" algn="l" rtl="0">
              <a:lnSpc>
                <a:spcPct val="90000"/>
              </a:lnSpc>
              <a:spcBef>
                <a:spcPts val="500"/>
              </a:spcBef>
              <a:spcAft>
                <a:spcPts val="0"/>
              </a:spcAft>
              <a:buClr>
                <a:schemeClr val="dk1"/>
              </a:buClr>
              <a:buSzPts val="1100"/>
              <a:buNone/>
              <a:defRPr sz="1100"/>
            </a:lvl8pPr>
            <a:lvl9pPr marL="4114800" lvl="8" indent="-228600" algn="l" rtl="0">
              <a:lnSpc>
                <a:spcPct val="90000"/>
              </a:lnSpc>
              <a:spcBef>
                <a:spcPts val="500"/>
              </a:spcBef>
              <a:spcAft>
                <a:spcPts val="0"/>
              </a:spcAft>
              <a:buClr>
                <a:schemeClr val="dk1"/>
              </a:buClr>
              <a:buSzPts val="1100"/>
              <a:buNone/>
              <a:defRPr sz="1100"/>
            </a:lvl9pPr>
          </a:lstStyle>
          <a:p>
            <a:endParaRPr/>
          </a:p>
        </p:txBody>
      </p:sp>
      <p:sp>
        <p:nvSpPr>
          <p:cNvPr id="356" name="Google Shape;356;gf3bceae2f5_0_2361"/>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5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357" name="Google Shape;357;gf3bceae2f5_0_2361"/>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5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358" name="Google Shape;358;gf3bceae2f5_0_2361"/>
          <p:cNvSpPr txBox="1">
            <a:spLocks noGrp="1"/>
          </p:cNvSpPr>
          <p:nvPr>
            <p:ph type="sldNum" idx="12"/>
          </p:nvPr>
        </p:nvSpPr>
        <p:spPr>
          <a:xfrm>
            <a:off x="8610602" y="6356351"/>
            <a:ext cx="1011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359" name="Google Shape;359;gf3bceae2f5_0_2361" descr="Virginia Department of Education"/>
          <p:cNvPicPr preferRelativeResize="0"/>
          <p:nvPr/>
        </p:nvPicPr>
        <p:blipFill rotWithShape="1">
          <a:blip r:embed="rId2">
            <a:alphaModFix/>
          </a:blip>
          <a:srcRect/>
          <a:stretch/>
        </p:blipFill>
        <p:spPr>
          <a:xfrm rot="-5400000">
            <a:off x="-3027420" y="3223349"/>
            <a:ext cx="6664604" cy="381164"/>
          </a:xfrm>
          <a:prstGeom prst="rect">
            <a:avLst/>
          </a:prstGeom>
          <a:noFill/>
          <a:ln>
            <a:noFill/>
          </a:ln>
        </p:spPr>
      </p:pic>
      <p:pic>
        <p:nvPicPr>
          <p:cNvPr id="360" name="Google Shape;360;gf3bceae2f5_0_2361" descr="VDOE Logo"/>
          <p:cNvPicPr preferRelativeResize="0"/>
          <p:nvPr/>
        </p:nvPicPr>
        <p:blipFill rotWithShape="1">
          <a:blip r:embed="rId3">
            <a:alphaModFix/>
          </a:blip>
          <a:srcRect/>
          <a:stretch/>
        </p:blipFill>
        <p:spPr>
          <a:xfrm>
            <a:off x="9622340" y="6116944"/>
            <a:ext cx="2531807" cy="843936"/>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61"/>
        <p:cNvGrpSpPr/>
        <p:nvPr/>
      </p:nvGrpSpPr>
      <p:grpSpPr>
        <a:xfrm>
          <a:off x="0" y="0"/>
          <a:ext cx="0" cy="0"/>
          <a:chOff x="0" y="0"/>
          <a:chExt cx="0" cy="0"/>
        </a:xfrm>
      </p:grpSpPr>
      <p:sp>
        <p:nvSpPr>
          <p:cNvPr id="362" name="Google Shape;362;gf3bceae2f5_0_2370"/>
          <p:cNvSpPr txBox="1">
            <a:spLocks noGrp="1"/>
          </p:cNvSpPr>
          <p:nvPr>
            <p:ph type="title"/>
          </p:nvPr>
        </p:nvSpPr>
        <p:spPr>
          <a:xfrm>
            <a:off x="839788" y="457200"/>
            <a:ext cx="3932400" cy="15999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accent2"/>
              </a:buClr>
              <a:buSzPts val="3200"/>
              <a:buFont typeface="Trebuchet MS"/>
              <a:buNone/>
              <a:defRPr sz="3200"/>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363" name="Google Shape;363;gf3bceae2f5_0_2370"/>
          <p:cNvSpPr>
            <a:spLocks noGrp="1"/>
          </p:cNvSpPr>
          <p:nvPr>
            <p:ph type="pic" idx="2"/>
          </p:nvPr>
        </p:nvSpPr>
        <p:spPr>
          <a:xfrm>
            <a:off x="5183188" y="987425"/>
            <a:ext cx="6171900" cy="48735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100"/>
              </a:spcBef>
              <a:spcAft>
                <a:spcPts val="0"/>
              </a:spcAft>
              <a:buClr>
                <a:schemeClr val="dk1"/>
              </a:buClr>
              <a:buSzPts val="3200"/>
              <a:buFont typeface="Arial"/>
              <a:buNone/>
              <a:defRPr sz="3200" b="0" i="0" u="none" strike="noStrike" cap="none">
                <a:solidFill>
                  <a:schemeClr val="dk1"/>
                </a:solidFill>
                <a:latin typeface="Trebuchet MS"/>
                <a:ea typeface="Trebuchet MS"/>
                <a:cs typeface="Trebuchet MS"/>
                <a:sym typeface="Trebuchet MS"/>
              </a:defRPr>
            </a:lvl1pPr>
            <a:lvl2pPr marR="0" lvl="1" algn="l" rtl="0">
              <a:lnSpc>
                <a:spcPct val="90000"/>
              </a:lnSpc>
              <a:spcBef>
                <a:spcPts val="500"/>
              </a:spcBef>
              <a:spcAft>
                <a:spcPts val="0"/>
              </a:spcAft>
              <a:buClr>
                <a:srgbClr val="C22536"/>
              </a:buClr>
              <a:buSzPts val="2800"/>
              <a:buFont typeface="Arial"/>
              <a:buNone/>
              <a:defRPr sz="2800" b="0" i="0" u="none" strike="noStrike" cap="none">
                <a:solidFill>
                  <a:srgbClr val="C22536"/>
                </a:solidFill>
                <a:latin typeface="Trebuchet MS"/>
                <a:ea typeface="Trebuchet MS"/>
                <a:cs typeface="Trebuchet MS"/>
                <a:sym typeface="Trebuchet MS"/>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Trebuchet MS"/>
                <a:ea typeface="Trebuchet MS"/>
                <a:cs typeface="Trebuchet MS"/>
                <a:sym typeface="Trebuchet MS"/>
              </a:defRPr>
            </a:lvl3pPr>
            <a:lvl4pPr marR="0" lvl="3" algn="l" rtl="0">
              <a:lnSpc>
                <a:spcPct val="90000"/>
              </a:lnSpc>
              <a:spcBef>
                <a:spcPts val="500"/>
              </a:spcBef>
              <a:spcAft>
                <a:spcPts val="0"/>
              </a:spcAft>
              <a:buClr>
                <a:srgbClr val="901A28"/>
              </a:buClr>
              <a:buSzPts val="2000"/>
              <a:buFont typeface="Arial"/>
              <a:buNone/>
              <a:defRPr sz="2000" b="0" i="0" u="none" strike="noStrike" cap="none">
                <a:solidFill>
                  <a:srgbClr val="901A28"/>
                </a:solidFill>
                <a:latin typeface="Trebuchet MS"/>
                <a:ea typeface="Trebuchet MS"/>
                <a:cs typeface="Trebuchet MS"/>
                <a:sym typeface="Trebuchet MS"/>
              </a:defRPr>
            </a:lvl4pPr>
            <a:lvl5pPr marR="0" lvl="4" algn="l" rtl="0">
              <a:lnSpc>
                <a:spcPct val="90000"/>
              </a:lnSpc>
              <a:spcBef>
                <a:spcPts val="500"/>
              </a:spcBef>
              <a:spcAft>
                <a:spcPts val="0"/>
              </a:spcAft>
              <a:buClr>
                <a:srgbClr val="525252"/>
              </a:buClr>
              <a:buSzPts val="2000"/>
              <a:buFont typeface="Arial"/>
              <a:buNone/>
              <a:defRPr sz="2000" b="0" i="0" u="none" strike="noStrike" cap="none">
                <a:solidFill>
                  <a:srgbClr val="525252"/>
                </a:solidFill>
                <a:latin typeface="Trebuchet MS"/>
                <a:ea typeface="Trebuchet MS"/>
                <a:cs typeface="Trebuchet MS"/>
                <a:sym typeface="Trebuchet MS"/>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rebuchet MS"/>
                <a:ea typeface="Trebuchet MS"/>
                <a:cs typeface="Trebuchet MS"/>
                <a:sym typeface="Trebuchet MS"/>
              </a:defRPr>
            </a:lvl9pPr>
          </a:lstStyle>
          <a:p>
            <a:endParaRPr/>
          </a:p>
        </p:txBody>
      </p:sp>
      <p:sp>
        <p:nvSpPr>
          <p:cNvPr id="364" name="Google Shape;364;gf3bceae2f5_0_2370"/>
          <p:cNvSpPr txBox="1">
            <a:spLocks noGrp="1"/>
          </p:cNvSpPr>
          <p:nvPr>
            <p:ph type="body" idx="1"/>
          </p:nvPr>
        </p:nvSpPr>
        <p:spPr>
          <a:xfrm>
            <a:off x="839788" y="2057400"/>
            <a:ext cx="3932400" cy="38115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100"/>
              </a:spcBef>
              <a:spcAft>
                <a:spcPts val="0"/>
              </a:spcAft>
              <a:buClr>
                <a:schemeClr val="dk1"/>
              </a:buClr>
              <a:buSzPts val="1600"/>
              <a:buNone/>
              <a:defRPr sz="1600"/>
            </a:lvl1pPr>
            <a:lvl2pPr marL="914400" lvl="1" indent="-228600" algn="l" rtl="0">
              <a:lnSpc>
                <a:spcPct val="90000"/>
              </a:lnSpc>
              <a:spcBef>
                <a:spcPts val="500"/>
              </a:spcBef>
              <a:spcAft>
                <a:spcPts val="0"/>
              </a:spcAft>
              <a:buClr>
                <a:srgbClr val="C22536"/>
              </a:buClr>
              <a:buSzPts val="1500"/>
              <a:buNone/>
              <a:defRPr sz="15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rgbClr val="901A28"/>
              </a:buClr>
              <a:buSzPts val="1100"/>
              <a:buNone/>
              <a:defRPr sz="1100"/>
            </a:lvl4pPr>
            <a:lvl5pPr marL="2286000" lvl="4" indent="-228600" algn="l" rtl="0">
              <a:lnSpc>
                <a:spcPct val="90000"/>
              </a:lnSpc>
              <a:spcBef>
                <a:spcPts val="500"/>
              </a:spcBef>
              <a:spcAft>
                <a:spcPts val="0"/>
              </a:spcAft>
              <a:buClr>
                <a:srgbClr val="525252"/>
              </a:buClr>
              <a:buSzPts val="1100"/>
              <a:buNone/>
              <a:defRPr sz="1100"/>
            </a:lvl5pPr>
            <a:lvl6pPr marL="2743200" lvl="5" indent="-228600" algn="l" rtl="0">
              <a:lnSpc>
                <a:spcPct val="90000"/>
              </a:lnSpc>
              <a:spcBef>
                <a:spcPts val="500"/>
              </a:spcBef>
              <a:spcAft>
                <a:spcPts val="0"/>
              </a:spcAft>
              <a:buClr>
                <a:schemeClr val="dk1"/>
              </a:buClr>
              <a:buSzPts val="1100"/>
              <a:buNone/>
              <a:defRPr sz="1100"/>
            </a:lvl6pPr>
            <a:lvl7pPr marL="3200400" lvl="6" indent="-228600" algn="l" rtl="0">
              <a:lnSpc>
                <a:spcPct val="90000"/>
              </a:lnSpc>
              <a:spcBef>
                <a:spcPts val="500"/>
              </a:spcBef>
              <a:spcAft>
                <a:spcPts val="0"/>
              </a:spcAft>
              <a:buClr>
                <a:schemeClr val="dk1"/>
              </a:buClr>
              <a:buSzPts val="1100"/>
              <a:buNone/>
              <a:defRPr sz="1100"/>
            </a:lvl7pPr>
            <a:lvl8pPr marL="3657600" lvl="7" indent="-228600" algn="l" rtl="0">
              <a:lnSpc>
                <a:spcPct val="90000"/>
              </a:lnSpc>
              <a:spcBef>
                <a:spcPts val="500"/>
              </a:spcBef>
              <a:spcAft>
                <a:spcPts val="0"/>
              </a:spcAft>
              <a:buClr>
                <a:schemeClr val="dk1"/>
              </a:buClr>
              <a:buSzPts val="1100"/>
              <a:buNone/>
              <a:defRPr sz="1100"/>
            </a:lvl8pPr>
            <a:lvl9pPr marL="4114800" lvl="8" indent="-228600" algn="l" rtl="0">
              <a:lnSpc>
                <a:spcPct val="90000"/>
              </a:lnSpc>
              <a:spcBef>
                <a:spcPts val="500"/>
              </a:spcBef>
              <a:spcAft>
                <a:spcPts val="0"/>
              </a:spcAft>
              <a:buClr>
                <a:schemeClr val="dk1"/>
              </a:buClr>
              <a:buSzPts val="1100"/>
              <a:buNone/>
              <a:defRPr sz="1100"/>
            </a:lvl9pPr>
          </a:lstStyle>
          <a:p>
            <a:endParaRPr/>
          </a:p>
        </p:txBody>
      </p:sp>
      <p:sp>
        <p:nvSpPr>
          <p:cNvPr id="365" name="Google Shape;365;gf3bceae2f5_0_2370"/>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5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366" name="Google Shape;366;gf3bceae2f5_0_2370"/>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5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367" name="Google Shape;367;gf3bceae2f5_0_2370"/>
          <p:cNvSpPr txBox="1">
            <a:spLocks noGrp="1"/>
          </p:cNvSpPr>
          <p:nvPr>
            <p:ph type="sldNum" idx="12"/>
          </p:nvPr>
        </p:nvSpPr>
        <p:spPr>
          <a:xfrm>
            <a:off x="8610600" y="6356351"/>
            <a:ext cx="111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368" name="Google Shape;368;gf3bceae2f5_0_2370" descr="Virginia Department of Education"/>
          <p:cNvPicPr preferRelativeResize="0"/>
          <p:nvPr/>
        </p:nvPicPr>
        <p:blipFill rotWithShape="1">
          <a:blip r:embed="rId2">
            <a:alphaModFix/>
          </a:blip>
          <a:srcRect/>
          <a:stretch/>
        </p:blipFill>
        <p:spPr>
          <a:xfrm rot="-5400000">
            <a:off x="-3027420" y="3223349"/>
            <a:ext cx="6664604" cy="381164"/>
          </a:xfrm>
          <a:prstGeom prst="rect">
            <a:avLst/>
          </a:prstGeom>
          <a:noFill/>
          <a:ln>
            <a:noFill/>
          </a:ln>
        </p:spPr>
      </p:pic>
      <p:pic>
        <p:nvPicPr>
          <p:cNvPr id="369" name="Google Shape;369;gf3bceae2f5_0_2370" descr="VDOE Logo"/>
          <p:cNvPicPr preferRelativeResize="0"/>
          <p:nvPr/>
        </p:nvPicPr>
        <p:blipFill rotWithShape="1">
          <a:blip r:embed="rId3">
            <a:alphaModFix/>
          </a:blip>
          <a:srcRect/>
          <a:stretch/>
        </p:blipFill>
        <p:spPr>
          <a:xfrm>
            <a:off x="9622340" y="6116944"/>
            <a:ext cx="2531807" cy="84393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45"/>
        <p:cNvGrpSpPr/>
        <p:nvPr/>
      </p:nvGrpSpPr>
      <p:grpSpPr>
        <a:xfrm>
          <a:off x="0" y="0"/>
          <a:ext cx="0" cy="0"/>
          <a:chOff x="0" y="0"/>
          <a:chExt cx="0" cy="0"/>
        </a:xfrm>
      </p:grpSpPr>
      <p:pic>
        <p:nvPicPr>
          <p:cNvPr id="46" name="Google Shape;46;p26" descr="A picture containing photo, newspaper, different, many&#10;&#10;Description automatically generated"/>
          <p:cNvPicPr preferRelativeResize="0"/>
          <p:nvPr/>
        </p:nvPicPr>
        <p:blipFill rotWithShape="1">
          <a:blip r:embed="rId2">
            <a:alphaModFix amt="20000"/>
          </a:blip>
          <a:srcRect/>
          <a:stretch/>
        </p:blipFill>
        <p:spPr>
          <a:xfrm>
            <a:off x="1" y="1674"/>
            <a:ext cx="12192001" cy="6854653"/>
          </a:xfrm>
          <a:prstGeom prst="rect">
            <a:avLst/>
          </a:prstGeom>
          <a:noFill/>
          <a:ln>
            <a:noFill/>
          </a:ln>
        </p:spPr>
      </p:pic>
      <p:sp>
        <p:nvSpPr>
          <p:cNvPr id="47" name="Google Shape;47;p26"/>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Clr>
                <a:srgbClr val="888988"/>
              </a:buClr>
              <a:buSzPts val="1100"/>
              <a:buFont typeface="Trebuchet MS"/>
              <a:buNone/>
              <a:defRPr/>
            </a:lvl1pPr>
            <a:lvl2pPr lvl="1" algn="l">
              <a:spcBef>
                <a:spcPts val="0"/>
              </a:spcBef>
              <a:spcAft>
                <a:spcPts val="0"/>
              </a:spcAft>
              <a:buClr>
                <a:schemeClr val="dk1"/>
              </a:buClr>
              <a:buSzPts val="1100"/>
              <a:buFont typeface="Trebuchet MS"/>
              <a:buNone/>
              <a:defRPr/>
            </a:lvl2pPr>
            <a:lvl3pPr lvl="2" algn="l">
              <a:spcBef>
                <a:spcPts val="0"/>
              </a:spcBef>
              <a:spcAft>
                <a:spcPts val="0"/>
              </a:spcAft>
              <a:buClr>
                <a:schemeClr val="dk1"/>
              </a:buClr>
              <a:buSzPts val="1100"/>
              <a:buFont typeface="Trebuchet MS"/>
              <a:buNone/>
              <a:defRPr/>
            </a:lvl3pPr>
            <a:lvl4pPr lvl="3" algn="l">
              <a:spcBef>
                <a:spcPts val="0"/>
              </a:spcBef>
              <a:spcAft>
                <a:spcPts val="0"/>
              </a:spcAft>
              <a:buClr>
                <a:schemeClr val="dk1"/>
              </a:buClr>
              <a:buSzPts val="1100"/>
              <a:buFont typeface="Trebuchet MS"/>
              <a:buNone/>
              <a:defRPr/>
            </a:lvl4pPr>
            <a:lvl5pPr lvl="4" algn="l">
              <a:spcBef>
                <a:spcPts val="0"/>
              </a:spcBef>
              <a:spcAft>
                <a:spcPts val="0"/>
              </a:spcAft>
              <a:buClr>
                <a:schemeClr val="dk1"/>
              </a:buClr>
              <a:buSzPts val="1100"/>
              <a:buFont typeface="Trebuchet MS"/>
              <a:buNone/>
              <a:defRPr/>
            </a:lvl5pPr>
            <a:lvl6pPr lvl="5" algn="l">
              <a:spcBef>
                <a:spcPts val="0"/>
              </a:spcBef>
              <a:spcAft>
                <a:spcPts val="0"/>
              </a:spcAft>
              <a:buClr>
                <a:schemeClr val="dk1"/>
              </a:buClr>
              <a:buSzPts val="1100"/>
              <a:buFont typeface="Trebuchet MS"/>
              <a:buNone/>
              <a:defRPr/>
            </a:lvl6pPr>
            <a:lvl7pPr lvl="6" algn="l">
              <a:spcBef>
                <a:spcPts val="0"/>
              </a:spcBef>
              <a:spcAft>
                <a:spcPts val="0"/>
              </a:spcAft>
              <a:buClr>
                <a:schemeClr val="dk1"/>
              </a:buClr>
              <a:buSzPts val="1100"/>
              <a:buFont typeface="Trebuchet MS"/>
              <a:buNone/>
              <a:defRPr/>
            </a:lvl7pPr>
            <a:lvl8pPr lvl="7" algn="l">
              <a:spcBef>
                <a:spcPts val="0"/>
              </a:spcBef>
              <a:spcAft>
                <a:spcPts val="0"/>
              </a:spcAft>
              <a:buClr>
                <a:schemeClr val="dk1"/>
              </a:buClr>
              <a:buSzPts val="1100"/>
              <a:buFont typeface="Trebuchet MS"/>
              <a:buNone/>
              <a:defRPr/>
            </a:lvl8pPr>
            <a:lvl9pPr lvl="8" algn="l">
              <a:spcBef>
                <a:spcPts val="0"/>
              </a:spcBef>
              <a:spcAft>
                <a:spcPts val="0"/>
              </a:spcAft>
              <a:buClr>
                <a:schemeClr val="dk1"/>
              </a:buClr>
              <a:buSzPts val="1100"/>
              <a:buFont typeface="Trebuchet MS"/>
              <a:buNone/>
              <a:defRPr/>
            </a:lvl9pPr>
          </a:lstStyle>
          <a:p>
            <a:endParaRPr/>
          </a:p>
        </p:txBody>
      </p:sp>
      <p:sp>
        <p:nvSpPr>
          <p:cNvPr id="48" name="Google Shape;48;p26"/>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Clr>
                <a:srgbClr val="888988"/>
              </a:buClr>
              <a:buSzPts val="1100"/>
              <a:buFont typeface="Trebuchet MS"/>
              <a:buNone/>
              <a:defRPr/>
            </a:lvl1pPr>
            <a:lvl2pPr lvl="1" algn="l">
              <a:spcBef>
                <a:spcPts val="0"/>
              </a:spcBef>
              <a:spcAft>
                <a:spcPts val="0"/>
              </a:spcAft>
              <a:buClr>
                <a:schemeClr val="dk1"/>
              </a:buClr>
              <a:buSzPts val="1100"/>
              <a:buFont typeface="Trebuchet MS"/>
              <a:buNone/>
              <a:defRPr/>
            </a:lvl2pPr>
            <a:lvl3pPr lvl="2" algn="l">
              <a:spcBef>
                <a:spcPts val="0"/>
              </a:spcBef>
              <a:spcAft>
                <a:spcPts val="0"/>
              </a:spcAft>
              <a:buClr>
                <a:schemeClr val="dk1"/>
              </a:buClr>
              <a:buSzPts val="1100"/>
              <a:buFont typeface="Trebuchet MS"/>
              <a:buNone/>
              <a:defRPr/>
            </a:lvl3pPr>
            <a:lvl4pPr lvl="3" algn="l">
              <a:spcBef>
                <a:spcPts val="0"/>
              </a:spcBef>
              <a:spcAft>
                <a:spcPts val="0"/>
              </a:spcAft>
              <a:buClr>
                <a:schemeClr val="dk1"/>
              </a:buClr>
              <a:buSzPts val="1100"/>
              <a:buFont typeface="Trebuchet MS"/>
              <a:buNone/>
              <a:defRPr/>
            </a:lvl4pPr>
            <a:lvl5pPr lvl="4" algn="l">
              <a:spcBef>
                <a:spcPts val="0"/>
              </a:spcBef>
              <a:spcAft>
                <a:spcPts val="0"/>
              </a:spcAft>
              <a:buClr>
                <a:schemeClr val="dk1"/>
              </a:buClr>
              <a:buSzPts val="1100"/>
              <a:buFont typeface="Trebuchet MS"/>
              <a:buNone/>
              <a:defRPr/>
            </a:lvl5pPr>
            <a:lvl6pPr lvl="5" algn="l">
              <a:spcBef>
                <a:spcPts val="0"/>
              </a:spcBef>
              <a:spcAft>
                <a:spcPts val="0"/>
              </a:spcAft>
              <a:buClr>
                <a:schemeClr val="dk1"/>
              </a:buClr>
              <a:buSzPts val="1100"/>
              <a:buFont typeface="Trebuchet MS"/>
              <a:buNone/>
              <a:defRPr/>
            </a:lvl6pPr>
            <a:lvl7pPr lvl="6" algn="l">
              <a:spcBef>
                <a:spcPts val="0"/>
              </a:spcBef>
              <a:spcAft>
                <a:spcPts val="0"/>
              </a:spcAft>
              <a:buClr>
                <a:schemeClr val="dk1"/>
              </a:buClr>
              <a:buSzPts val="1100"/>
              <a:buFont typeface="Trebuchet MS"/>
              <a:buNone/>
              <a:defRPr/>
            </a:lvl7pPr>
            <a:lvl8pPr lvl="7" algn="l">
              <a:spcBef>
                <a:spcPts val="0"/>
              </a:spcBef>
              <a:spcAft>
                <a:spcPts val="0"/>
              </a:spcAft>
              <a:buClr>
                <a:schemeClr val="dk1"/>
              </a:buClr>
              <a:buSzPts val="1100"/>
              <a:buFont typeface="Trebuchet MS"/>
              <a:buNone/>
              <a:defRPr/>
            </a:lvl8pPr>
            <a:lvl9pPr lvl="8" algn="l">
              <a:spcBef>
                <a:spcPts val="0"/>
              </a:spcBef>
              <a:spcAft>
                <a:spcPts val="0"/>
              </a:spcAft>
              <a:buClr>
                <a:schemeClr val="dk1"/>
              </a:buClr>
              <a:buSzPts val="1100"/>
              <a:buFont typeface="Trebuchet MS"/>
              <a:buNone/>
              <a:defRPr/>
            </a:lvl9pPr>
          </a:lstStyle>
          <a:p>
            <a:endParaRPr/>
          </a:p>
        </p:txBody>
      </p:sp>
      <p:sp>
        <p:nvSpPr>
          <p:cNvPr id="49" name="Google Shape;49;p26"/>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1pPr>
            <a:lvl2pPr marL="0" lvl="1"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2pPr>
            <a:lvl3pPr marL="0" lvl="2"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3pPr>
            <a:lvl4pPr marL="0" lvl="3"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4pPr>
            <a:lvl5pPr marL="0" lvl="4"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5pPr>
            <a:lvl6pPr marL="0" lvl="5"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6pPr>
            <a:lvl7pPr marL="0" lvl="6"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7pPr>
            <a:lvl8pPr marL="0" lvl="7"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8pPr>
            <a:lvl9pPr marL="0" lvl="8"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
        <p:nvSpPr>
          <p:cNvPr id="50" name="Google Shape;50;p26"/>
          <p:cNvSpPr txBox="1">
            <a:spLocks noGrp="1"/>
          </p:cNvSpPr>
          <p:nvPr>
            <p:ph type="ctrTitle"/>
          </p:nvPr>
        </p:nvSpPr>
        <p:spPr>
          <a:xfrm>
            <a:off x="1524000" y="2235199"/>
            <a:ext cx="9144000" cy="2387600"/>
          </a:xfrm>
          <a:prstGeom prst="rect">
            <a:avLst/>
          </a:prstGeom>
          <a:solidFill>
            <a:schemeClr val="lt1">
              <a:alpha val="62745"/>
            </a:schemeClr>
          </a:solidFill>
          <a:ln w="79375" cap="rnd" cmpd="sng">
            <a:solidFill>
              <a:srgbClr val="C00000">
                <a:alpha val="78431"/>
              </a:srgbClr>
            </a:solidFill>
            <a:prstDash val="solid"/>
            <a:round/>
            <a:headEnd type="none" w="sm" len="sm"/>
            <a:tailEnd type="none" w="sm" len="sm"/>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2"/>
              </a:buClr>
              <a:buSzPts val="4500"/>
              <a:buFont typeface="Trebuchet MS"/>
              <a:buNone/>
              <a:defRPr sz="60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1" name="Google Shape;51;p26"/>
          <p:cNvSpPr txBox="1">
            <a:spLocks noGrp="1"/>
          </p:cNvSpPr>
          <p:nvPr>
            <p:ph type="subTitle" idx="1"/>
          </p:nvPr>
        </p:nvSpPr>
        <p:spPr>
          <a:xfrm>
            <a:off x="1445341" y="4714875"/>
            <a:ext cx="9144000" cy="10288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1067"/>
              </a:spcBef>
              <a:spcAft>
                <a:spcPts val="0"/>
              </a:spcAft>
              <a:buClr>
                <a:schemeClr val="dk1"/>
              </a:buClr>
              <a:buSzPts val="1800"/>
              <a:buNone/>
              <a:defRPr sz="2400"/>
            </a:lvl1pPr>
            <a:lvl2pPr lvl="1" algn="ctr">
              <a:lnSpc>
                <a:spcPct val="90000"/>
              </a:lnSpc>
              <a:spcBef>
                <a:spcPts val="533"/>
              </a:spcBef>
              <a:spcAft>
                <a:spcPts val="0"/>
              </a:spcAft>
              <a:buClr>
                <a:srgbClr val="C22536"/>
              </a:buClr>
              <a:buSzPts val="1500"/>
              <a:buNone/>
              <a:defRPr sz="2000"/>
            </a:lvl2pPr>
            <a:lvl3pPr lvl="2" algn="ctr">
              <a:lnSpc>
                <a:spcPct val="90000"/>
              </a:lnSpc>
              <a:spcBef>
                <a:spcPts val="533"/>
              </a:spcBef>
              <a:spcAft>
                <a:spcPts val="0"/>
              </a:spcAft>
              <a:buClr>
                <a:schemeClr val="dk1"/>
              </a:buClr>
              <a:buSzPts val="1400"/>
              <a:buNone/>
              <a:defRPr sz="1867"/>
            </a:lvl3pPr>
            <a:lvl4pPr lvl="3" algn="ctr">
              <a:lnSpc>
                <a:spcPct val="90000"/>
              </a:lnSpc>
              <a:spcBef>
                <a:spcPts val="533"/>
              </a:spcBef>
              <a:spcAft>
                <a:spcPts val="0"/>
              </a:spcAft>
              <a:buClr>
                <a:srgbClr val="901A28"/>
              </a:buClr>
              <a:buSzPts val="1200"/>
              <a:buNone/>
              <a:defRPr sz="1600"/>
            </a:lvl4pPr>
            <a:lvl5pPr lvl="4" algn="ctr">
              <a:lnSpc>
                <a:spcPct val="90000"/>
              </a:lnSpc>
              <a:spcBef>
                <a:spcPts val="533"/>
              </a:spcBef>
              <a:spcAft>
                <a:spcPts val="0"/>
              </a:spcAft>
              <a:buClr>
                <a:srgbClr val="525252"/>
              </a:buClr>
              <a:buSzPts val="1200"/>
              <a:buNone/>
              <a:defRPr sz="1600"/>
            </a:lvl5pPr>
            <a:lvl6pPr lvl="5" algn="ctr">
              <a:lnSpc>
                <a:spcPct val="90000"/>
              </a:lnSpc>
              <a:spcBef>
                <a:spcPts val="533"/>
              </a:spcBef>
              <a:spcAft>
                <a:spcPts val="0"/>
              </a:spcAft>
              <a:buClr>
                <a:schemeClr val="dk1"/>
              </a:buClr>
              <a:buSzPts val="1200"/>
              <a:buNone/>
              <a:defRPr sz="1600"/>
            </a:lvl6pPr>
            <a:lvl7pPr lvl="6" algn="ctr">
              <a:lnSpc>
                <a:spcPct val="90000"/>
              </a:lnSpc>
              <a:spcBef>
                <a:spcPts val="533"/>
              </a:spcBef>
              <a:spcAft>
                <a:spcPts val="0"/>
              </a:spcAft>
              <a:buClr>
                <a:schemeClr val="dk1"/>
              </a:buClr>
              <a:buSzPts val="1200"/>
              <a:buNone/>
              <a:defRPr sz="1600"/>
            </a:lvl7pPr>
            <a:lvl8pPr lvl="7" algn="ctr">
              <a:lnSpc>
                <a:spcPct val="90000"/>
              </a:lnSpc>
              <a:spcBef>
                <a:spcPts val="533"/>
              </a:spcBef>
              <a:spcAft>
                <a:spcPts val="0"/>
              </a:spcAft>
              <a:buClr>
                <a:schemeClr val="dk1"/>
              </a:buClr>
              <a:buSzPts val="1200"/>
              <a:buNone/>
              <a:defRPr sz="1600"/>
            </a:lvl8pPr>
            <a:lvl9pPr lvl="8" algn="ctr">
              <a:lnSpc>
                <a:spcPct val="90000"/>
              </a:lnSpc>
              <a:spcBef>
                <a:spcPts val="533"/>
              </a:spcBef>
              <a:spcAft>
                <a:spcPts val="0"/>
              </a:spcAft>
              <a:buClr>
                <a:schemeClr val="dk1"/>
              </a:buClr>
              <a:buSzPts val="1200"/>
              <a:buNone/>
              <a:defRPr sz="1600"/>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70"/>
        <p:cNvGrpSpPr/>
        <p:nvPr/>
      </p:nvGrpSpPr>
      <p:grpSpPr>
        <a:xfrm>
          <a:off x="0" y="0"/>
          <a:ext cx="0" cy="0"/>
          <a:chOff x="0" y="0"/>
          <a:chExt cx="0" cy="0"/>
        </a:xfrm>
      </p:grpSpPr>
      <p:sp>
        <p:nvSpPr>
          <p:cNvPr id="371" name="Google Shape;371;gf3bceae2f5_0_2379"/>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accent2"/>
              </a:buClr>
              <a:buSzPts val="19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372" name="Google Shape;372;gf3bceae2f5_0_2379"/>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rgbClr val="C22536"/>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rgbClr val="901A28"/>
              </a:buClr>
              <a:buSzPts val="1900"/>
              <a:buChar char="•"/>
              <a:defRPr/>
            </a:lvl4pPr>
            <a:lvl5pPr marL="2286000" lvl="4" indent="-349250" algn="l" rtl="0">
              <a:lnSpc>
                <a:spcPct val="90000"/>
              </a:lnSpc>
              <a:spcBef>
                <a:spcPts val="500"/>
              </a:spcBef>
              <a:spcAft>
                <a:spcPts val="0"/>
              </a:spcAft>
              <a:buClr>
                <a:srgbClr val="525252"/>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373" name="Google Shape;373;gf3bceae2f5_0_2379"/>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5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374" name="Google Shape;374;gf3bceae2f5_0_2379"/>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5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375" name="Google Shape;375;gf3bceae2f5_0_2379"/>
          <p:cNvSpPr txBox="1">
            <a:spLocks noGrp="1"/>
          </p:cNvSpPr>
          <p:nvPr>
            <p:ph type="sldNum" idx="12"/>
          </p:nvPr>
        </p:nvSpPr>
        <p:spPr>
          <a:xfrm>
            <a:off x="8610600" y="6356351"/>
            <a:ext cx="1011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376" name="Google Shape;376;gf3bceae2f5_0_2379" descr="Virginia Department of Education"/>
          <p:cNvPicPr preferRelativeResize="0"/>
          <p:nvPr/>
        </p:nvPicPr>
        <p:blipFill rotWithShape="1">
          <a:blip r:embed="rId2">
            <a:alphaModFix/>
          </a:blip>
          <a:srcRect/>
          <a:stretch/>
        </p:blipFill>
        <p:spPr>
          <a:xfrm rot="-5400000">
            <a:off x="-3027420" y="3223349"/>
            <a:ext cx="6664604" cy="381164"/>
          </a:xfrm>
          <a:prstGeom prst="rect">
            <a:avLst/>
          </a:prstGeom>
          <a:noFill/>
          <a:ln>
            <a:noFill/>
          </a:ln>
        </p:spPr>
      </p:pic>
      <p:pic>
        <p:nvPicPr>
          <p:cNvPr id="377" name="Google Shape;377;gf3bceae2f5_0_2379" descr="VDOE Logo"/>
          <p:cNvPicPr preferRelativeResize="0"/>
          <p:nvPr/>
        </p:nvPicPr>
        <p:blipFill rotWithShape="1">
          <a:blip r:embed="rId3">
            <a:alphaModFix/>
          </a:blip>
          <a:srcRect/>
          <a:stretch/>
        </p:blipFill>
        <p:spPr>
          <a:xfrm>
            <a:off x="9622340" y="6116944"/>
            <a:ext cx="2531807" cy="843936"/>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78"/>
        <p:cNvGrpSpPr/>
        <p:nvPr/>
      </p:nvGrpSpPr>
      <p:grpSpPr>
        <a:xfrm>
          <a:off x="0" y="0"/>
          <a:ext cx="0" cy="0"/>
          <a:chOff x="0" y="0"/>
          <a:chExt cx="0" cy="0"/>
        </a:xfrm>
      </p:grpSpPr>
      <p:sp>
        <p:nvSpPr>
          <p:cNvPr id="379" name="Google Shape;379;gf3bceae2f5_0_2387"/>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accent2"/>
              </a:buClr>
              <a:buSzPts val="19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380" name="Google Shape;380;gf3bceae2f5_0_2387"/>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rgbClr val="C22536"/>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rgbClr val="901A28"/>
              </a:buClr>
              <a:buSzPts val="1900"/>
              <a:buChar char="•"/>
              <a:defRPr/>
            </a:lvl4pPr>
            <a:lvl5pPr marL="2286000" lvl="4" indent="-349250" algn="l" rtl="0">
              <a:lnSpc>
                <a:spcPct val="90000"/>
              </a:lnSpc>
              <a:spcBef>
                <a:spcPts val="500"/>
              </a:spcBef>
              <a:spcAft>
                <a:spcPts val="0"/>
              </a:spcAft>
              <a:buClr>
                <a:srgbClr val="525252"/>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381" name="Google Shape;381;gf3bceae2f5_0_2387"/>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5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382" name="Google Shape;382;gf3bceae2f5_0_2387"/>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5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383" name="Google Shape;383;gf3bceae2f5_0_2387"/>
          <p:cNvSpPr txBox="1">
            <a:spLocks noGrp="1"/>
          </p:cNvSpPr>
          <p:nvPr>
            <p:ph type="sldNum" idx="12"/>
          </p:nvPr>
        </p:nvSpPr>
        <p:spPr>
          <a:xfrm>
            <a:off x="8610600" y="6356351"/>
            <a:ext cx="1011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384" name="Google Shape;384;gf3bceae2f5_0_2387" descr="Virginia Department of Education"/>
          <p:cNvPicPr preferRelativeResize="0"/>
          <p:nvPr/>
        </p:nvPicPr>
        <p:blipFill rotWithShape="1">
          <a:blip r:embed="rId2">
            <a:alphaModFix/>
          </a:blip>
          <a:srcRect/>
          <a:stretch/>
        </p:blipFill>
        <p:spPr>
          <a:xfrm rot="-5400000">
            <a:off x="-3027420" y="3223349"/>
            <a:ext cx="6664604" cy="381164"/>
          </a:xfrm>
          <a:prstGeom prst="rect">
            <a:avLst/>
          </a:prstGeom>
          <a:noFill/>
          <a:ln>
            <a:noFill/>
          </a:ln>
        </p:spPr>
      </p:pic>
      <p:pic>
        <p:nvPicPr>
          <p:cNvPr id="385" name="Google Shape;385;gf3bceae2f5_0_2387" descr="VDOE Logo"/>
          <p:cNvPicPr preferRelativeResize="0"/>
          <p:nvPr/>
        </p:nvPicPr>
        <p:blipFill rotWithShape="1">
          <a:blip r:embed="rId3">
            <a:alphaModFix/>
          </a:blip>
          <a:srcRect/>
          <a:stretch/>
        </p:blipFill>
        <p:spPr>
          <a:xfrm>
            <a:off x="9622340" y="6116944"/>
            <a:ext cx="2531807" cy="843936"/>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6"/>
        <p:cNvGrpSpPr/>
        <p:nvPr/>
      </p:nvGrpSpPr>
      <p:grpSpPr>
        <a:xfrm>
          <a:off x="0" y="0"/>
          <a:ext cx="0" cy="0"/>
          <a:chOff x="0" y="0"/>
          <a:chExt cx="0" cy="0"/>
        </a:xfrm>
      </p:grpSpPr>
      <p:sp>
        <p:nvSpPr>
          <p:cNvPr id="387" name="Google Shape;387;gf3bceae2f5_0_2395"/>
          <p:cNvSpPr txBox="1">
            <a:spLocks noGrp="1"/>
          </p:cNvSpPr>
          <p:nvPr>
            <p:ph type="title"/>
          </p:nvPr>
        </p:nvSpPr>
        <p:spPr>
          <a:xfrm>
            <a:off x="415600" y="593367"/>
            <a:ext cx="11360700" cy="7635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SzPts val="44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388" name="Google Shape;388;gf3bceae2f5_0_2395"/>
          <p:cNvSpPr txBox="1">
            <a:spLocks noGrp="1"/>
          </p:cNvSpPr>
          <p:nvPr>
            <p:ph type="body" idx="1"/>
          </p:nvPr>
        </p:nvSpPr>
        <p:spPr>
          <a:xfrm>
            <a:off x="415600" y="1536633"/>
            <a:ext cx="5333100" cy="4555200"/>
          </a:xfrm>
          <a:prstGeom prst="rect">
            <a:avLst/>
          </a:prstGeom>
          <a:noFill/>
          <a:ln>
            <a:noFill/>
          </a:ln>
        </p:spPr>
        <p:txBody>
          <a:bodyPr spcFirstLastPara="1" wrap="square" lIns="91425" tIns="45700" rIns="91425" bIns="45700" anchor="t" anchorCtr="0">
            <a:noAutofit/>
          </a:bodyPr>
          <a:lstStyle>
            <a:lvl1pPr marL="457200" lvl="0" indent="-349250" algn="l" rtl="0">
              <a:lnSpc>
                <a:spcPct val="90000"/>
              </a:lnSpc>
              <a:spcBef>
                <a:spcPts val="1100"/>
              </a:spcBef>
              <a:spcAft>
                <a:spcPts val="0"/>
              </a:spcAft>
              <a:buSzPts val="1900"/>
              <a:buChar char="•"/>
              <a:defRPr sz="1900"/>
            </a:lvl1pPr>
            <a:lvl2pPr marL="914400" lvl="1" indent="-330200" algn="l" rtl="0">
              <a:lnSpc>
                <a:spcPct val="90000"/>
              </a:lnSpc>
              <a:spcBef>
                <a:spcPts val="500"/>
              </a:spcBef>
              <a:spcAft>
                <a:spcPts val="0"/>
              </a:spcAft>
              <a:buSzPts val="1600"/>
              <a:buChar char="•"/>
              <a:defRPr sz="1600"/>
            </a:lvl2pPr>
            <a:lvl3pPr marL="1371600" lvl="2" indent="-330200" algn="l" rtl="0">
              <a:lnSpc>
                <a:spcPct val="90000"/>
              </a:lnSpc>
              <a:spcBef>
                <a:spcPts val="500"/>
              </a:spcBef>
              <a:spcAft>
                <a:spcPts val="0"/>
              </a:spcAft>
              <a:buSzPts val="1600"/>
              <a:buChar char="•"/>
              <a:defRPr sz="1600"/>
            </a:lvl3pPr>
            <a:lvl4pPr marL="1828800" lvl="3" indent="-330200" algn="l" rtl="0">
              <a:lnSpc>
                <a:spcPct val="90000"/>
              </a:lnSpc>
              <a:spcBef>
                <a:spcPts val="500"/>
              </a:spcBef>
              <a:spcAft>
                <a:spcPts val="0"/>
              </a:spcAft>
              <a:buSzPts val="1600"/>
              <a:buChar char="•"/>
              <a:defRPr sz="1600"/>
            </a:lvl4pPr>
            <a:lvl5pPr marL="2286000" lvl="4" indent="-330200" algn="l" rtl="0">
              <a:lnSpc>
                <a:spcPct val="90000"/>
              </a:lnSpc>
              <a:spcBef>
                <a:spcPts val="500"/>
              </a:spcBef>
              <a:spcAft>
                <a:spcPts val="0"/>
              </a:spcAft>
              <a:buSzPts val="1600"/>
              <a:buChar char="•"/>
              <a:defRPr sz="1600"/>
            </a:lvl5pPr>
            <a:lvl6pPr marL="2743200" lvl="5" indent="-330200" algn="l" rtl="0">
              <a:lnSpc>
                <a:spcPct val="90000"/>
              </a:lnSpc>
              <a:spcBef>
                <a:spcPts val="500"/>
              </a:spcBef>
              <a:spcAft>
                <a:spcPts val="0"/>
              </a:spcAft>
              <a:buSzPts val="1600"/>
              <a:buChar char="•"/>
              <a:defRPr sz="1600"/>
            </a:lvl6pPr>
            <a:lvl7pPr marL="3200400" lvl="6" indent="-330200" algn="l" rtl="0">
              <a:lnSpc>
                <a:spcPct val="90000"/>
              </a:lnSpc>
              <a:spcBef>
                <a:spcPts val="500"/>
              </a:spcBef>
              <a:spcAft>
                <a:spcPts val="0"/>
              </a:spcAft>
              <a:buSzPts val="1600"/>
              <a:buChar char="•"/>
              <a:defRPr sz="1600"/>
            </a:lvl7pPr>
            <a:lvl8pPr marL="3657600" lvl="7" indent="-330200" algn="l" rtl="0">
              <a:lnSpc>
                <a:spcPct val="90000"/>
              </a:lnSpc>
              <a:spcBef>
                <a:spcPts val="500"/>
              </a:spcBef>
              <a:spcAft>
                <a:spcPts val="0"/>
              </a:spcAft>
              <a:buSzPts val="1600"/>
              <a:buChar char="•"/>
              <a:defRPr sz="1600"/>
            </a:lvl8pPr>
            <a:lvl9pPr marL="4114800" lvl="8" indent="-330200" algn="l" rtl="0">
              <a:lnSpc>
                <a:spcPct val="90000"/>
              </a:lnSpc>
              <a:spcBef>
                <a:spcPts val="500"/>
              </a:spcBef>
              <a:spcAft>
                <a:spcPts val="0"/>
              </a:spcAft>
              <a:buSzPts val="1600"/>
              <a:buChar char="•"/>
              <a:defRPr sz="1600"/>
            </a:lvl9pPr>
          </a:lstStyle>
          <a:p>
            <a:endParaRPr/>
          </a:p>
        </p:txBody>
      </p:sp>
      <p:sp>
        <p:nvSpPr>
          <p:cNvPr id="389" name="Google Shape;389;gf3bceae2f5_0_2395"/>
          <p:cNvSpPr txBox="1">
            <a:spLocks noGrp="1"/>
          </p:cNvSpPr>
          <p:nvPr>
            <p:ph type="body" idx="2"/>
          </p:nvPr>
        </p:nvSpPr>
        <p:spPr>
          <a:xfrm>
            <a:off x="6443200" y="1536633"/>
            <a:ext cx="5333100" cy="4555200"/>
          </a:xfrm>
          <a:prstGeom prst="rect">
            <a:avLst/>
          </a:prstGeom>
          <a:noFill/>
          <a:ln>
            <a:noFill/>
          </a:ln>
        </p:spPr>
        <p:txBody>
          <a:bodyPr spcFirstLastPara="1" wrap="square" lIns="91425" tIns="45700" rIns="91425" bIns="45700" anchor="t" anchorCtr="0">
            <a:noAutofit/>
          </a:bodyPr>
          <a:lstStyle>
            <a:lvl1pPr marL="457200" lvl="0" indent="-349250" algn="l" rtl="0">
              <a:lnSpc>
                <a:spcPct val="90000"/>
              </a:lnSpc>
              <a:spcBef>
                <a:spcPts val="1100"/>
              </a:spcBef>
              <a:spcAft>
                <a:spcPts val="0"/>
              </a:spcAft>
              <a:buSzPts val="1900"/>
              <a:buChar char="•"/>
              <a:defRPr sz="1900"/>
            </a:lvl1pPr>
            <a:lvl2pPr marL="914400" lvl="1" indent="-330200" algn="l" rtl="0">
              <a:lnSpc>
                <a:spcPct val="90000"/>
              </a:lnSpc>
              <a:spcBef>
                <a:spcPts val="500"/>
              </a:spcBef>
              <a:spcAft>
                <a:spcPts val="0"/>
              </a:spcAft>
              <a:buSzPts val="1600"/>
              <a:buChar char="•"/>
              <a:defRPr sz="1600"/>
            </a:lvl2pPr>
            <a:lvl3pPr marL="1371600" lvl="2" indent="-330200" algn="l" rtl="0">
              <a:lnSpc>
                <a:spcPct val="90000"/>
              </a:lnSpc>
              <a:spcBef>
                <a:spcPts val="500"/>
              </a:spcBef>
              <a:spcAft>
                <a:spcPts val="0"/>
              </a:spcAft>
              <a:buSzPts val="1600"/>
              <a:buChar char="•"/>
              <a:defRPr sz="1600"/>
            </a:lvl3pPr>
            <a:lvl4pPr marL="1828800" lvl="3" indent="-330200" algn="l" rtl="0">
              <a:lnSpc>
                <a:spcPct val="90000"/>
              </a:lnSpc>
              <a:spcBef>
                <a:spcPts val="500"/>
              </a:spcBef>
              <a:spcAft>
                <a:spcPts val="0"/>
              </a:spcAft>
              <a:buSzPts val="1600"/>
              <a:buChar char="•"/>
              <a:defRPr sz="1600"/>
            </a:lvl4pPr>
            <a:lvl5pPr marL="2286000" lvl="4" indent="-330200" algn="l" rtl="0">
              <a:lnSpc>
                <a:spcPct val="90000"/>
              </a:lnSpc>
              <a:spcBef>
                <a:spcPts val="500"/>
              </a:spcBef>
              <a:spcAft>
                <a:spcPts val="0"/>
              </a:spcAft>
              <a:buSzPts val="1600"/>
              <a:buChar char="•"/>
              <a:defRPr sz="1600"/>
            </a:lvl5pPr>
            <a:lvl6pPr marL="2743200" lvl="5" indent="-330200" algn="l" rtl="0">
              <a:lnSpc>
                <a:spcPct val="90000"/>
              </a:lnSpc>
              <a:spcBef>
                <a:spcPts val="500"/>
              </a:spcBef>
              <a:spcAft>
                <a:spcPts val="0"/>
              </a:spcAft>
              <a:buSzPts val="1600"/>
              <a:buChar char="•"/>
              <a:defRPr sz="1600"/>
            </a:lvl6pPr>
            <a:lvl7pPr marL="3200400" lvl="6" indent="-330200" algn="l" rtl="0">
              <a:lnSpc>
                <a:spcPct val="90000"/>
              </a:lnSpc>
              <a:spcBef>
                <a:spcPts val="500"/>
              </a:spcBef>
              <a:spcAft>
                <a:spcPts val="0"/>
              </a:spcAft>
              <a:buSzPts val="1600"/>
              <a:buChar char="•"/>
              <a:defRPr sz="1600"/>
            </a:lvl7pPr>
            <a:lvl8pPr marL="3657600" lvl="7" indent="-330200" algn="l" rtl="0">
              <a:lnSpc>
                <a:spcPct val="90000"/>
              </a:lnSpc>
              <a:spcBef>
                <a:spcPts val="500"/>
              </a:spcBef>
              <a:spcAft>
                <a:spcPts val="0"/>
              </a:spcAft>
              <a:buSzPts val="1600"/>
              <a:buChar char="•"/>
              <a:defRPr sz="1600"/>
            </a:lvl8pPr>
            <a:lvl9pPr marL="4114800" lvl="8" indent="-330200" algn="l" rtl="0">
              <a:lnSpc>
                <a:spcPct val="90000"/>
              </a:lnSpc>
              <a:spcBef>
                <a:spcPts val="500"/>
              </a:spcBef>
              <a:spcAft>
                <a:spcPts val="0"/>
              </a:spcAft>
              <a:buSzPts val="1600"/>
              <a:buChar char="•"/>
              <a:defRPr sz="1600"/>
            </a:lvl9pPr>
          </a:lstStyle>
          <a:p>
            <a:endParaRPr/>
          </a:p>
        </p:txBody>
      </p:sp>
      <p:sp>
        <p:nvSpPr>
          <p:cNvPr id="390" name="Google Shape;390;gf3bceae2f5_0_2395"/>
          <p:cNvSpPr txBox="1">
            <a:spLocks noGrp="1"/>
          </p:cNvSpPr>
          <p:nvPr>
            <p:ph type="sldNum" idx="12"/>
          </p:nvPr>
        </p:nvSpPr>
        <p:spPr>
          <a:xfrm>
            <a:off x="11296610" y="6217623"/>
            <a:ext cx="731700" cy="5247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spTree>
      <p:nvGrpSpPr>
        <p:cNvPr id="1" name="Shape 391"/>
        <p:cNvGrpSpPr/>
        <p:nvPr/>
      </p:nvGrpSpPr>
      <p:grpSpPr>
        <a:xfrm>
          <a:off x="0" y="0"/>
          <a:ext cx="0" cy="0"/>
          <a:chOff x="0" y="0"/>
          <a:chExt cx="0" cy="0"/>
        </a:xfrm>
      </p:grpSpPr>
      <p:sp>
        <p:nvSpPr>
          <p:cNvPr id="392" name="Google Shape;392;gf3bceae2f5_0_2400"/>
          <p:cNvSpPr txBox="1">
            <a:spLocks noGrp="1"/>
          </p:cNvSpPr>
          <p:nvPr>
            <p:ph type="sldNum" idx="12"/>
          </p:nvPr>
        </p:nvSpPr>
        <p:spPr>
          <a:xfrm>
            <a:off x="11409045" y="6333134"/>
            <a:ext cx="731700" cy="524700"/>
          </a:xfrm>
          <a:prstGeom prst="rect">
            <a:avLst/>
          </a:prstGeom>
        </p:spPr>
        <p:txBody>
          <a:bodyPr spcFirstLastPara="1" wrap="square" lIns="91425" tIns="45700" rIns="91425" bIns="4570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1 Column Text">
  <p:cSld name="1 Column Text">
    <p:spTree>
      <p:nvGrpSpPr>
        <p:cNvPr id="1" name="Shape 393"/>
        <p:cNvGrpSpPr/>
        <p:nvPr/>
      </p:nvGrpSpPr>
      <p:grpSpPr>
        <a:xfrm>
          <a:off x="0" y="0"/>
          <a:ext cx="0" cy="0"/>
          <a:chOff x="0" y="0"/>
          <a:chExt cx="0" cy="0"/>
        </a:xfrm>
      </p:grpSpPr>
      <p:sp>
        <p:nvSpPr>
          <p:cNvPr id="394" name="Google Shape;394;gf3bceae2f5_0_2402"/>
          <p:cNvSpPr txBox="1">
            <a:spLocks noGrp="1"/>
          </p:cNvSpPr>
          <p:nvPr>
            <p:ph type="title"/>
          </p:nvPr>
        </p:nvSpPr>
        <p:spPr>
          <a:xfrm>
            <a:off x="914400" y="368195"/>
            <a:ext cx="10363200" cy="817500"/>
          </a:xfrm>
          <a:prstGeom prst="rect">
            <a:avLst/>
          </a:prstGeom>
          <a:noFill/>
          <a:ln>
            <a:noFill/>
          </a:ln>
        </p:spPr>
        <p:txBody>
          <a:bodyPr spcFirstLastPara="1" wrap="square" lIns="0" tIns="0" rIns="0" bIns="0" anchor="ctr" anchorCtr="0">
            <a:normAutofit/>
          </a:bodyPr>
          <a:lstStyle>
            <a:lvl1pPr lvl="0" algn="ctr" rtl="0">
              <a:lnSpc>
                <a:spcPct val="90000"/>
              </a:lnSpc>
              <a:spcBef>
                <a:spcPts val="0"/>
              </a:spcBef>
              <a:spcAft>
                <a:spcPts val="0"/>
              </a:spcAft>
              <a:buClr>
                <a:schemeClr val="dk1"/>
              </a:buClr>
              <a:buSzPts val="3200"/>
              <a:buFont typeface="Open Sans Light"/>
              <a:buNone/>
              <a:defRPr sz="3200"/>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395" name="Google Shape;395;gf3bceae2f5_0_2402"/>
          <p:cNvSpPr txBox="1">
            <a:spLocks noGrp="1"/>
          </p:cNvSpPr>
          <p:nvPr>
            <p:ph type="body" idx="1"/>
          </p:nvPr>
        </p:nvSpPr>
        <p:spPr>
          <a:xfrm>
            <a:off x="914400" y="1058697"/>
            <a:ext cx="10363200" cy="369300"/>
          </a:xfrm>
          <a:prstGeom prst="rect">
            <a:avLst/>
          </a:prstGeom>
          <a:noFill/>
          <a:ln>
            <a:noFill/>
          </a:ln>
        </p:spPr>
        <p:txBody>
          <a:bodyPr spcFirstLastPara="1" wrap="square" lIns="0" tIns="0" rIns="0" bIns="0" anchor="t" anchorCtr="0">
            <a:normAutofit/>
          </a:bodyPr>
          <a:lstStyle>
            <a:lvl1pPr marL="457200" lvl="0" indent="-228600" algn="ctr" rtl="0">
              <a:lnSpc>
                <a:spcPct val="90000"/>
              </a:lnSpc>
              <a:spcBef>
                <a:spcPts val="1100"/>
              </a:spcBef>
              <a:spcAft>
                <a:spcPts val="0"/>
              </a:spcAft>
              <a:buClr>
                <a:srgbClr val="B9D4D8"/>
              </a:buClr>
              <a:buSzPts val="1500"/>
              <a:buNone/>
              <a:defRPr sz="1500">
                <a:solidFill>
                  <a:srgbClr val="B9D4D8"/>
                </a:solidFill>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396" name="Google Shape;396;gf3bceae2f5_0_2402"/>
          <p:cNvSpPr txBox="1">
            <a:spLocks noGrp="1"/>
          </p:cNvSpPr>
          <p:nvPr>
            <p:ph type="body" idx="2"/>
          </p:nvPr>
        </p:nvSpPr>
        <p:spPr>
          <a:xfrm>
            <a:off x="911225" y="1665288"/>
            <a:ext cx="10350900" cy="4133700"/>
          </a:xfrm>
          <a:prstGeom prst="rect">
            <a:avLst/>
          </a:prstGeom>
          <a:noFill/>
          <a:ln>
            <a:noFill/>
          </a:ln>
        </p:spPr>
        <p:txBody>
          <a:bodyPr spcFirstLastPara="1" wrap="square" lIns="0" tIns="0" rIns="0" bIns="0" anchor="t" anchorCtr="0">
            <a:normAutofit/>
          </a:bodyPr>
          <a:lstStyle>
            <a:lvl1pPr marL="457200" lvl="0" indent="-381000" algn="l" rtl="0">
              <a:lnSpc>
                <a:spcPct val="90000"/>
              </a:lnSpc>
              <a:spcBef>
                <a:spcPts val="1100"/>
              </a:spcBef>
              <a:spcAft>
                <a:spcPts val="0"/>
              </a:spcAft>
              <a:buClr>
                <a:schemeClr val="dk1"/>
              </a:buClr>
              <a:buSzPts val="2400"/>
              <a:buFont typeface="Arial"/>
              <a:buChar char="•"/>
              <a:defRPr sz="2400"/>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1_Single_table_simple">
  <p:cSld name="1_Single_table_simple">
    <p:spTree>
      <p:nvGrpSpPr>
        <p:cNvPr id="1" name="Shape 397"/>
        <p:cNvGrpSpPr/>
        <p:nvPr/>
      </p:nvGrpSpPr>
      <p:grpSpPr>
        <a:xfrm>
          <a:off x="0" y="0"/>
          <a:ext cx="0" cy="0"/>
          <a:chOff x="0" y="0"/>
          <a:chExt cx="0" cy="0"/>
        </a:xfrm>
      </p:grpSpPr>
      <p:sp>
        <p:nvSpPr>
          <p:cNvPr id="398" name="Google Shape;398;gf3bceae2f5_0_2406"/>
          <p:cNvSpPr txBox="1">
            <a:spLocks noGrp="1"/>
          </p:cNvSpPr>
          <p:nvPr>
            <p:ph type="title"/>
          </p:nvPr>
        </p:nvSpPr>
        <p:spPr>
          <a:xfrm>
            <a:off x="914400" y="368195"/>
            <a:ext cx="10363200" cy="817500"/>
          </a:xfrm>
          <a:prstGeom prst="rect">
            <a:avLst/>
          </a:prstGeom>
          <a:noFill/>
          <a:ln>
            <a:noFill/>
          </a:ln>
        </p:spPr>
        <p:txBody>
          <a:bodyPr spcFirstLastPara="1" wrap="square" lIns="0" tIns="0" rIns="0" bIns="0" anchor="ctr" anchorCtr="0">
            <a:normAutofit/>
          </a:bodyPr>
          <a:lstStyle>
            <a:lvl1pPr lvl="0" algn="ctr" rtl="0">
              <a:lnSpc>
                <a:spcPct val="90000"/>
              </a:lnSpc>
              <a:spcBef>
                <a:spcPts val="0"/>
              </a:spcBef>
              <a:spcAft>
                <a:spcPts val="0"/>
              </a:spcAft>
              <a:buClr>
                <a:schemeClr val="dk1"/>
              </a:buClr>
              <a:buSzPts val="3200"/>
              <a:buFont typeface="Open Sans Light"/>
              <a:buNone/>
              <a:defRPr sz="3200"/>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399" name="Google Shape;399;gf3bceae2f5_0_2406"/>
          <p:cNvSpPr txBox="1">
            <a:spLocks noGrp="1"/>
          </p:cNvSpPr>
          <p:nvPr>
            <p:ph type="body" idx="1"/>
          </p:nvPr>
        </p:nvSpPr>
        <p:spPr>
          <a:xfrm>
            <a:off x="914400" y="1058697"/>
            <a:ext cx="10363200" cy="369300"/>
          </a:xfrm>
          <a:prstGeom prst="rect">
            <a:avLst/>
          </a:prstGeom>
          <a:noFill/>
          <a:ln>
            <a:noFill/>
          </a:ln>
        </p:spPr>
        <p:txBody>
          <a:bodyPr spcFirstLastPara="1" wrap="square" lIns="0" tIns="0" rIns="0" bIns="0" anchor="t" anchorCtr="0">
            <a:normAutofit/>
          </a:bodyPr>
          <a:lstStyle>
            <a:lvl1pPr marL="457200" lvl="0" indent="-228600" algn="ctr" rtl="0">
              <a:lnSpc>
                <a:spcPct val="90000"/>
              </a:lnSpc>
              <a:spcBef>
                <a:spcPts val="1100"/>
              </a:spcBef>
              <a:spcAft>
                <a:spcPts val="0"/>
              </a:spcAft>
              <a:buClr>
                <a:srgbClr val="B9D4D8"/>
              </a:buClr>
              <a:buSzPts val="1500"/>
              <a:buNone/>
              <a:defRPr sz="1500">
                <a:solidFill>
                  <a:srgbClr val="B9D4D8"/>
                </a:solidFill>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400" name="Google Shape;400;gf3bceae2f5_0_2406"/>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rgbClr val="B9D4D8"/>
                </a:solidFill>
                <a:latin typeface="Open Sans Light"/>
                <a:ea typeface="Open Sans Light"/>
                <a:cs typeface="Open Sans Light"/>
                <a:sym typeface="Open Sans Light"/>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rgbClr val="B9D4D8"/>
                </a:solidFill>
                <a:latin typeface="Open Sans Light"/>
                <a:ea typeface="Open Sans Light"/>
                <a:cs typeface="Open Sans Light"/>
                <a:sym typeface="Open Sans Light"/>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rgbClr val="B9D4D8"/>
                </a:solidFill>
                <a:latin typeface="Open Sans Light"/>
                <a:ea typeface="Open Sans Light"/>
                <a:cs typeface="Open Sans Light"/>
                <a:sym typeface="Open Sans Light"/>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rgbClr val="B9D4D8"/>
                </a:solidFill>
                <a:latin typeface="Open Sans Light"/>
                <a:ea typeface="Open Sans Light"/>
                <a:cs typeface="Open Sans Light"/>
                <a:sym typeface="Open Sans Light"/>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rgbClr val="B9D4D8"/>
                </a:solidFill>
                <a:latin typeface="Open Sans Light"/>
                <a:ea typeface="Open Sans Light"/>
                <a:cs typeface="Open Sans Light"/>
                <a:sym typeface="Open Sans Light"/>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rgbClr val="B9D4D8"/>
                </a:solidFill>
                <a:latin typeface="Open Sans Light"/>
                <a:ea typeface="Open Sans Light"/>
                <a:cs typeface="Open Sans Light"/>
                <a:sym typeface="Open Sans Light"/>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rgbClr val="B9D4D8"/>
                </a:solidFill>
                <a:latin typeface="Open Sans Light"/>
                <a:ea typeface="Open Sans Light"/>
                <a:cs typeface="Open Sans Light"/>
                <a:sym typeface="Open Sans Light"/>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rgbClr val="B9D4D8"/>
                </a:solidFill>
                <a:latin typeface="Open Sans Light"/>
                <a:ea typeface="Open Sans Light"/>
                <a:cs typeface="Open Sans Light"/>
                <a:sym typeface="Open Sans Light"/>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rgbClr val="B9D4D8"/>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27_Title and Content">
  <p:cSld name="27_Title and Content">
    <p:spTree>
      <p:nvGrpSpPr>
        <p:cNvPr id="1" name="Shape 401"/>
        <p:cNvGrpSpPr/>
        <p:nvPr/>
      </p:nvGrpSpPr>
      <p:grpSpPr>
        <a:xfrm>
          <a:off x="0" y="0"/>
          <a:ext cx="0" cy="0"/>
          <a:chOff x="0" y="0"/>
          <a:chExt cx="0" cy="0"/>
        </a:xfrm>
      </p:grpSpPr>
      <p:sp>
        <p:nvSpPr>
          <p:cNvPr id="402" name="Google Shape;402;gf3bceae2f5_0_2410"/>
          <p:cNvSpPr txBox="1">
            <a:spLocks noGrp="1"/>
          </p:cNvSpPr>
          <p:nvPr>
            <p:ph type="title"/>
          </p:nvPr>
        </p:nvSpPr>
        <p:spPr>
          <a:xfrm>
            <a:off x="790690" y="205764"/>
            <a:ext cx="11158800" cy="620400"/>
          </a:xfrm>
          <a:prstGeom prst="rect">
            <a:avLst/>
          </a:prstGeom>
          <a:solidFill>
            <a:srgbClr val="1E4882"/>
          </a:solidFill>
          <a:ln>
            <a:noFill/>
          </a:ln>
        </p:spPr>
        <p:txBody>
          <a:bodyPr spcFirstLastPara="1" wrap="square" lIns="91425" tIns="45700" rIns="91425" bIns="45700" anchor="ctr" anchorCtr="0">
            <a:noAutofit/>
          </a:bodyPr>
          <a:lstStyle>
            <a:lvl1pPr lvl="0" algn="r" rtl="0">
              <a:lnSpc>
                <a:spcPct val="90000"/>
              </a:lnSpc>
              <a:spcBef>
                <a:spcPts val="0"/>
              </a:spcBef>
              <a:spcAft>
                <a:spcPts val="0"/>
              </a:spcAft>
              <a:buClr>
                <a:schemeClr val="lt1"/>
              </a:buClr>
              <a:buSzPts val="2800"/>
              <a:buFont typeface="Calibri"/>
              <a:buNone/>
              <a:defRPr sz="2800" b="1" i="0">
                <a:solidFill>
                  <a:schemeClr val="lt1"/>
                </a:solidFill>
                <a:latin typeface="Calibri"/>
                <a:ea typeface="Calibri"/>
                <a:cs typeface="Calibri"/>
                <a:sym typeface="Calibri"/>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403" name="Google Shape;403;gf3bceae2f5_0_2410"/>
          <p:cNvSpPr txBox="1">
            <a:spLocks noGrp="1"/>
          </p:cNvSpPr>
          <p:nvPr>
            <p:ph type="body" idx="1"/>
          </p:nvPr>
        </p:nvSpPr>
        <p:spPr>
          <a:xfrm>
            <a:off x="3338945" y="826230"/>
            <a:ext cx="8645100" cy="365100"/>
          </a:xfrm>
          <a:prstGeom prst="rect">
            <a:avLst/>
          </a:prstGeom>
          <a:solidFill>
            <a:srgbClr val="006E90"/>
          </a:solidFill>
          <a:ln>
            <a:noFill/>
          </a:ln>
        </p:spPr>
        <p:txBody>
          <a:bodyPr spcFirstLastPara="1" wrap="square" lIns="91425" tIns="45700" rIns="91425" bIns="45700" anchor="ctr" anchorCtr="0">
            <a:normAutofit/>
          </a:bodyPr>
          <a:lstStyle>
            <a:lvl1pPr marL="457200" lvl="0" indent="-228600" algn="r" rtl="0">
              <a:lnSpc>
                <a:spcPct val="90000"/>
              </a:lnSpc>
              <a:spcBef>
                <a:spcPts val="1100"/>
              </a:spcBef>
              <a:spcAft>
                <a:spcPts val="0"/>
              </a:spcAft>
              <a:buClr>
                <a:srgbClr val="E5E0E0"/>
              </a:buClr>
              <a:buSzPts val="1600"/>
              <a:buNone/>
              <a:defRPr sz="1600" b="1" i="0">
                <a:solidFill>
                  <a:srgbClr val="E5E0E0"/>
                </a:solidFill>
                <a:latin typeface="Calibri"/>
                <a:ea typeface="Calibri"/>
                <a:cs typeface="Calibri"/>
                <a:sym typeface="Calibri"/>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404" name="Google Shape;404;gf3bceae2f5_0_2410"/>
          <p:cNvSpPr txBox="1">
            <a:spLocks noGrp="1"/>
          </p:cNvSpPr>
          <p:nvPr>
            <p:ph type="body" idx="2"/>
          </p:nvPr>
        </p:nvSpPr>
        <p:spPr>
          <a:xfrm>
            <a:off x="762447" y="1699976"/>
            <a:ext cx="5333700" cy="4814100"/>
          </a:xfrm>
          <a:prstGeom prst="rect">
            <a:avLst/>
          </a:prstGeom>
          <a:noFill/>
          <a:ln>
            <a:noFill/>
          </a:ln>
        </p:spPr>
        <p:txBody>
          <a:bodyPr spcFirstLastPara="1" wrap="square" lIns="91425" tIns="45700" rIns="91425" bIns="45700" anchor="t" anchorCtr="0">
            <a:normAutofit/>
          </a:bodyPr>
          <a:lstStyle>
            <a:lvl1pPr marL="457200" lvl="0" indent="-381000" algn="l" rtl="0">
              <a:lnSpc>
                <a:spcPct val="82500"/>
              </a:lnSpc>
              <a:spcBef>
                <a:spcPts val="1200"/>
              </a:spcBef>
              <a:spcAft>
                <a:spcPts val="0"/>
              </a:spcAft>
              <a:buClr>
                <a:schemeClr val="accent2"/>
              </a:buClr>
              <a:buSzPts val="2400"/>
              <a:buFont typeface="Noto Sans Symbols"/>
              <a:buChar char="▪"/>
              <a:defRPr sz="2400" b="0" i="0">
                <a:solidFill>
                  <a:srgbClr val="3F3F3F"/>
                </a:solidFill>
                <a:latin typeface="Proxima Nova"/>
                <a:ea typeface="Proxima Nova"/>
                <a:cs typeface="Proxima Nova"/>
                <a:sym typeface="Proxima Nova"/>
              </a:defRPr>
            </a:lvl1pPr>
            <a:lvl2pPr marL="914400" lvl="1" indent="-381000" algn="l" rtl="0">
              <a:lnSpc>
                <a:spcPct val="82500"/>
              </a:lnSpc>
              <a:spcBef>
                <a:spcPts val="1200"/>
              </a:spcBef>
              <a:spcAft>
                <a:spcPts val="0"/>
              </a:spcAft>
              <a:buClr>
                <a:schemeClr val="accent2"/>
              </a:buClr>
              <a:buSzPts val="2400"/>
              <a:buFont typeface="Noto Sans Symbols"/>
              <a:buChar char="▪"/>
              <a:defRPr sz="2400" b="0" i="0">
                <a:solidFill>
                  <a:srgbClr val="3F3F3F"/>
                </a:solidFill>
                <a:latin typeface="Proxima Nova"/>
                <a:ea typeface="Proxima Nova"/>
                <a:cs typeface="Proxima Nova"/>
                <a:sym typeface="Proxima Nova"/>
              </a:defRPr>
            </a:lvl2pPr>
            <a:lvl3pPr marL="1371600" lvl="2" indent="-374650" algn="l" rtl="0">
              <a:lnSpc>
                <a:spcPct val="90000"/>
              </a:lnSpc>
              <a:spcBef>
                <a:spcPts val="1200"/>
              </a:spcBef>
              <a:spcAft>
                <a:spcPts val="0"/>
              </a:spcAft>
              <a:buClr>
                <a:schemeClr val="accent2"/>
              </a:buClr>
              <a:buSzPts val="2300"/>
              <a:buFont typeface="Noto Sans Symbols"/>
              <a:buChar char="▪"/>
              <a:defRPr sz="2300" b="0" i="0">
                <a:solidFill>
                  <a:srgbClr val="3F3F3F"/>
                </a:solidFill>
                <a:latin typeface="Proxima Nova"/>
                <a:ea typeface="Proxima Nova"/>
                <a:cs typeface="Proxima Nova"/>
                <a:sym typeface="Proxima Nova"/>
              </a:defRPr>
            </a:lvl3pPr>
            <a:lvl4pPr marL="1828800" lvl="3" indent="-349250" algn="l" rtl="0">
              <a:lnSpc>
                <a:spcPct val="110000"/>
              </a:lnSpc>
              <a:spcBef>
                <a:spcPts val="1200"/>
              </a:spcBef>
              <a:spcAft>
                <a:spcPts val="0"/>
              </a:spcAft>
              <a:buClr>
                <a:schemeClr val="accent2"/>
              </a:buClr>
              <a:buSzPts val="1900"/>
              <a:buFont typeface="Noto Sans Symbols"/>
              <a:buChar char="▪"/>
              <a:defRPr sz="1900" b="0" i="0">
                <a:solidFill>
                  <a:srgbClr val="3F3F3F"/>
                </a:solidFill>
                <a:latin typeface="Proxima Nova"/>
                <a:ea typeface="Proxima Nova"/>
                <a:cs typeface="Proxima Nova"/>
                <a:sym typeface="Proxima Nova"/>
              </a:defRPr>
            </a:lvl4pPr>
            <a:lvl5pPr marL="2286000" lvl="4" indent="-330200" algn="l" rtl="0">
              <a:lnSpc>
                <a:spcPct val="123749"/>
              </a:lnSpc>
              <a:spcBef>
                <a:spcPts val="1200"/>
              </a:spcBef>
              <a:spcAft>
                <a:spcPts val="0"/>
              </a:spcAft>
              <a:buClr>
                <a:schemeClr val="accent2"/>
              </a:buClr>
              <a:buSzPts val="1600"/>
              <a:buFont typeface="Noto Sans Symbols"/>
              <a:buChar char="▪"/>
              <a:defRPr sz="1600" b="0" i="0">
                <a:solidFill>
                  <a:srgbClr val="3F3F3F"/>
                </a:solidFill>
                <a:latin typeface="Proxima Nova"/>
                <a:ea typeface="Proxima Nova"/>
                <a:cs typeface="Proxima Nova"/>
                <a:sym typeface="Proxima Nova"/>
              </a:defRPr>
            </a:lvl5pPr>
            <a:lvl6pPr marL="2743200" lvl="5" indent="-349250" algn="l" rtl="0">
              <a:lnSpc>
                <a:spcPct val="90000"/>
              </a:lnSpc>
              <a:spcBef>
                <a:spcPts val="12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405" name="Google Shape;405;gf3bceae2f5_0_2410"/>
          <p:cNvSpPr txBox="1">
            <a:spLocks noGrp="1"/>
          </p:cNvSpPr>
          <p:nvPr>
            <p:ph type="sldNum" idx="12"/>
          </p:nvPr>
        </p:nvSpPr>
        <p:spPr>
          <a:xfrm>
            <a:off x="11333017" y="6151418"/>
            <a:ext cx="616500" cy="500700"/>
          </a:xfrm>
          <a:prstGeom prst="rect">
            <a:avLst/>
          </a:prstGeom>
          <a:solidFill>
            <a:srgbClr val="1E4882"/>
          </a:solid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600"/>
              <a:buFont typeface="Arial"/>
              <a:buNone/>
              <a:defRPr sz="1600" b="1" i="0" u="none" strike="noStrike" cap="none">
                <a:solidFill>
                  <a:srgbClr val="E5E0E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600"/>
              <a:buFont typeface="Arial"/>
              <a:buNone/>
              <a:defRPr sz="1600" b="1" i="0" u="none" strike="noStrike" cap="none">
                <a:solidFill>
                  <a:srgbClr val="E5E0E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600"/>
              <a:buFont typeface="Arial"/>
              <a:buNone/>
              <a:defRPr sz="1600" b="1" i="0" u="none" strike="noStrike" cap="none">
                <a:solidFill>
                  <a:srgbClr val="E5E0E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600"/>
              <a:buFont typeface="Arial"/>
              <a:buNone/>
              <a:defRPr sz="1600" b="1" i="0" u="none" strike="noStrike" cap="none">
                <a:solidFill>
                  <a:srgbClr val="E5E0E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600"/>
              <a:buFont typeface="Arial"/>
              <a:buNone/>
              <a:defRPr sz="1600" b="1" i="0" u="none" strike="noStrike" cap="none">
                <a:solidFill>
                  <a:srgbClr val="E5E0E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600"/>
              <a:buFont typeface="Arial"/>
              <a:buNone/>
              <a:defRPr sz="1600" b="1" i="0" u="none" strike="noStrike" cap="none">
                <a:solidFill>
                  <a:srgbClr val="E5E0E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600"/>
              <a:buFont typeface="Arial"/>
              <a:buNone/>
              <a:defRPr sz="1600" b="1" i="0" u="none" strike="noStrike" cap="none">
                <a:solidFill>
                  <a:srgbClr val="E5E0E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600"/>
              <a:buFont typeface="Arial"/>
              <a:buNone/>
              <a:defRPr sz="1600" b="1" i="0" u="none" strike="noStrike" cap="none">
                <a:solidFill>
                  <a:srgbClr val="E5E0E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600"/>
              <a:buFont typeface="Arial"/>
              <a:buNone/>
              <a:defRPr sz="1600" b="1" i="0" u="none" strike="noStrike" cap="none">
                <a:solidFill>
                  <a:srgbClr val="E5E0E0"/>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406" name="Google Shape;406;gf3bceae2f5_0_2410"/>
          <p:cNvSpPr txBox="1">
            <a:spLocks noGrp="1"/>
          </p:cNvSpPr>
          <p:nvPr>
            <p:ph type="body" idx="3"/>
          </p:nvPr>
        </p:nvSpPr>
        <p:spPr>
          <a:xfrm>
            <a:off x="6615991" y="1699976"/>
            <a:ext cx="5333700" cy="4814100"/>
          </a:xfrm>
          <a:prstGeom prst="rect">
            <a:avLst/>
          </a:prstGeom>
          <a:noFill/>
          <a:ln>
            <a:noFill/>
          </a:ln>
        </p:spPr>
        <p:txBody>
          <a:bodyPr spcFirstLastPara="1" wrap="square" lIns="91425" tIns="45700" rIns="91425" bIns="45700" anchor="t" anchorCtr="0">
            <a:normAutofit/>
          </a:bodyPr>
          <a:lstStyle>
            <a:lvl1pPr marL="457200" lvl="0" indent="-381000" algn="l" rtl="0">
              <a:lnSpc>
                <a:spcPct val="82500"/>
              </a:lnSpc>
              <a:spcBef>
                <a:spcPts val="1200"/>
              </a:spcBef>
              <a:spcAft>
                <a:spcPts val="0"/>
              </a:spcAft>
              <a:buClr>
                <a:schemeClr val="accent2"/>
              </a:buClr>
              <a:buSzPts val="2400"/>
              <a:buFont typeface="Noto Sans Symbols"/>
              <a:buChar char="▪"/>
              <a:defRPr sz="2400" b="0" i="0">
                <a:solidFill>
                  <a:srgbClr val="3F3F3F"/>
                </a:solidFill>
                <a:latin typeface="Proxima Nova"/>
                <a:ea typeface="Proxima Nova"/>
                <a:cs typeface="Proxima Nova"/>
                <a:sym typeface="Proxima Nova"/>
              </a:defRPr>
            </a:lvl1pPr>
            <a:lvl2pPr marL="914400" lvl="1" indent="-381000" algn="l" rtl="0">
              <a:lnSpc>
                <a:spcPct val="82500"/>
              </a:lnSpc>
              <a:spcBef>
                <a:spcPts val="1200"/>
              </a:spcBef>
              <a:spcAft>
                <a:spcPts val="0"/>
              </a:spcAft>
              <a:buClr>
                <a:schemeClr val="accent2"/>
              </a:buClr>
              <a:buSzPts val="2400"/>
              <a:buFont typeface="Noto Sans Symbols"/>
              <a:buChar char="▪"/>
              <a:defRPr sz="2400" b="0" i="0">
                <a:solidFill>
                  <a:srgbClr val="3F3F3F"/>
                </a:solidFill>
                <a:latin typeface="Proxima Nova"/>
                <a:ea typeface="Proxima Nova"/>
                <a:cs typeface="Proxima Nova"/>
                <a:sym typeface="Proxima Nova"/>
              </a:defRPr>
            </a:lvl2pPr>
            <a:lvl3pPr marL="1371600" lvl="2" indent="-374650" algn="l" rtl="0">
              <a:lnSpc>
                <a:spcPct val="90000"/>
              </a:lnSpc>
              <a:spcBef>
                <a:spcPts val="1200"/>
              </a:spcBef>
              <a:spcAft>
                <a:spcPts val="0"/>
              </a:spcAft>
              <a:buClr>
                <a:schemeClr val="accent2"/>
              </a:buClr>
              <a:buSzPts val="2300"/>
              <a:buFont typeface="Noto Sans Symbols"/>
              <a:buChar char="▪"/>
              <a:defRPr sz="2300" b="0" i="0">
                <a:solidFill>
                  <a:srgbClr val="3F3F3F"/>
                </a:solidFill>
                <a:latin typeface="Proxima Nova"/>
                <a:ea typeface="Proxima Nova"/>
                <a:cs typeface="Proxima Nova"/>
                <a:sym typeface="Proxima Nova"/>
              </a:defRPr>
            </a:lvl3pPr>
            <a:lvl4pPr marL="1828800" lvl="3" indent="-349250" algn="l" rtl="0">
              <a:lnSpc>
                <a:spcPct val="110000"/>
              </a:lnSpc>
              <a:spcBef>
                <a:spcPts val="1200"/>
              </a:spcBef>
              <a:spcAft>
                <a:spcPts val="0"/>
              </a:spcAft>
              <a:buClr>
                <a:schemeClr val="accent2"/>
              </a:buClr>
              <a:buSzPts val="1900"/>
              <a:buFont typeface="Noto Sans Symbols"/>
              <a:buChar char="▪"/>
              <a:defRPr sz="1900" b="0" i="0">
                <a:solidFill>
                  <a:srgbClr val="3F3F3F"/>
                </a:solidFill>
                <a:latin typeface="Proxima Nova"/>
                <a:ea typeface="Proxima Nova"/>
                <a:cs typeface="Proxima Nova"/>
                <a:sym typeface="Proxima Nova"/>
              </a:defRPr>
            </a:lvl4pPr>
            <a:lvl5pPr marL="2286000" lvl="4" indent="-330200" algn="l" rtl="0">
              <a:lnSpc>
                <a:spcPct val="123749"/>
              </a:lnSpc>
              <a:spcBef>
                <a:spcPts val="1200"/>
              </a:spcBef>
              <a:spcAft>
                <a:spcPts val="0"/>
              </a:spcAft>
              <a:buClr>
                <a:schemeClr val="accent2"/>
              </a:buClr>
              <a:buSzPts val="1600"/>
              <a:buFont typeface="Noto Sans Symbols"/>
              <a:buChar char="▪"/>
              <a:defRPr sz="1600" b="0" i="0">
                <a:solidFill>
                  <a:srgbClr val="3F3F3F"/>
                </a:solidFill>
                <a:latin typeface="Proxima Nova"/>
                <a:ea typeface="Proxima Nova"/>
                <a:cs typeface="Proxima Nova"/>
                <a:sym typeface="Proxima Nova"/>
              </a:defRPr>
            </a:lvl5pPr>
            <a:lvl6pPr marL="2743200" lvl="5" indent="-349250" algn="l" rtl="0">
              <a:lnSpc>
                <a:spcPct val="90000"/>
              </a:lnSpc>
              <a:spcBef>
                <a:spcPts val="12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Map_of_Virginia">
  <p:cSld name="Map_of_Virginia">
    <p:spTree>
      <p:nvGrpSpPr>
        <p:cNvPr id="1" name="Shape 407"/>
        <p:cNvGrpSpPr/>
        <p:nvPr/>
      </p:nvGrpSpPr>
      <p:grpSpPr>
        <a:xfrm>
          <a:off x="0" y="0"/>
          <a:ext cx="0" cy="0"/>
          <a:chOff x="0" y="0"/>
          <a:chExt cx="0" cy="0"/>
        </a:xfrm>
      </p:grpSpPr>
      <p:sp>
        <p:nvSpPr>
          <p:cNvPr id="408" name="Google Shape;408;gf3bceae2f5_0_2416"/>
          <p:cNvSpPr txBox="1">
            <a:spLocks noGrp="1"/>
          </p:cNvSpPr>
          <p:nvPr>
            <p:ph type="title"/>
          </p:nvPr>
        </p:nvSpPr>
        <p:spPr>
          <a:xfrm>
            <a:off x="914400" y="368195"/>
            <a:ext cx="10363200" cy="817500"/>
          </a:xfrm>
          <a:prstGeom prst="rect">
            <a:avLst/>
          </a:prstGeom>
          <a:noFill/>
          <a:ln>
            <a:noFill/>
          </a:ln>
        </p:spPr>
        <p:txBody>
          <a:bodyPr spcFirstLastPara="1" wrap="square" lIns="0" tIns="0" rIns="0" bIns="0" anchor="ctr" anchorCtr="0">
            <a:normAutofit/>
          </a:bodyPr>
          <a:lstStyle>
            <a:lvl1pPr lvl="0" algn="ctr" rtl="0">
              <a:lnSpc>
                <a:spcPct val="90000"/>
              </a:lnSpc>
              <a:spcBef>
                <a:spcPts val="0"/>
              </a:spcBef>
              <a:spcAft>
                <a:spcPts val="0"/>
              </a:spcAft>
              <a:buClr>
                <a:schemeClr val="dk1"/>
              </a:buClr>
              <a:buSzPts val="3200"/>
              <a:buFont typeface="Open Sans Light"/>
              <a:buNone/>
              <a:defRPr sz="3200"/>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409" name="Google Shape;409;gf3bceae2f5_0_2416"/>
          <p:cNvSpPr txBox="1">
            <a:spLocks noGrp="1"/>
          </p:cNvSpPr>
          <p:nvPr>
            <p:ph type="body" idx="1"/>
          </p:nvPr>
        </p:nvSpPr>
        <p:spPr>
          <a:xfrm>
            <a:off x="914400" y="1058697"/>
            <a:ext cx="10363200" cy="369300"/>
          </a:xfrm>
          <a:prstGeom prst="rect">
            <a:avLst/>
          </a:prstGeom>
          <a:noFill/>
          <a:ln>
            <a:noFill/>
          </a:ln>
        </p:spPr>
        <p:txBody>
          <a:bodyPr spcFirstLastPara="1" wrap="square" lIns="0" tIns="0" rIns="0" bIns="0" anchor="t" anchorCtr="0">
            <a:normAutofit/>
          </a:bodyPr>
          <a:lstStyle>
            <a:lvl1pPr marL="457200" lvl="0" indent="-228600" algn="ctr" rtl="0">
              <a:lnSpc>
                <a:spcPct val="90000"/>
              </a:lnSpc>
              <a:spcBef>
                <a:spcPts val="1100"/>
              </a:spcBef>
              <a:spcAft>
                <a:spcPts val="0"/>
              </a:spcAft>
              <a:buClr>
                <a:srgbClr val="B9D4D8"/>
              </a:buClr>
              <a:buSzPts val="1500"/>
              <a:buNone/>
              <a:defRPr sz="1500">
                <a:solidFill>
                  <a:srgbClr val="B9D4D8"/>
                </a:solidFill>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pic>
        <p:nvPicPr>
          <p:cNvPr id="410" name="Google Shape;410;gf3bceae2f5_0_2416"/>
          <p:cNvPicPr preferRelativeResize="0"/>
          <p:nvPr/>
        </p:nvPicPr>
        <p:blipFill rotWithShape="1">
          <a:blip r:embed="rId2">
            <a:alphaModFix/>
          </a:blip>
          <a:srcRect/>
          <a:stretch/>
        </p:blipFill>
        <p:spPr>
          <a:xfrm>
            <a:off x="234142" y="1616427"/>
            <a:ext cx="8349304" cy="3673695"/>
          </a:xfrm>
          <a:prstGeom prst="rect">
            <a:avLst/>
          </a:prstGeom>
          <a:noFill/>
          <a:ln>
            <a:noFill/>
          </a:ln>
        </p:spPr>
      </p:pic>
      <p:sp>
        <p:nvSpPr>
          <p:cNvPr id="411" name="Google Shape;411;gf3bceae2f5_0_2416"/>
          <p:cNvSpPr txBox="1">
            <a:spLocks noGrp="1"/>
          </p:cNvSpPr>
          <p:nvPr>
            <p:ph type="body" idx="2"/>
          </p:nvPr>
        </p:nvSpPr>
        <p:spPr>
          <a:xfrm>
            <a:off x="8757991" y="1852002"/>
            <a:ext cx="2815500" cy="2329500"/>
          </a:xfrm>
          <a:prstGeom prst="rect">
            <a:avLst/>
          </a:prstGeom>
          <a:noFill/>
          <a:ln>
            <a:noFill/>
          </a:ln>
        </p:spPr>
        <p:txBody>
          <a:bodyPr spcFirstLastPara="1" wrap="square" lIns="0" tIns="0" rIns="0" bIns="0" anchor="t" anchorCtr="0">
            <a:normAutofit/>
          </a:bodyPr>
          <a:lstStyle>
            <a:lvl1pPr marL="457200" marR="0" lvl="0" indent="-228600" algn="l" rtl="0">
              <a:lnSpc>
                <a:spcPct val="90000"/>
              </a:lnSpc>
              <a:spcBef>
                <a:spcPts val="500"/>
              </a:spcBef>
              <a:spcAft>
                <a:spcPts val="0"/>
              </a:spcAft>
              <a:buClr>
                <a:schemeClr val="dk1"/>
              </a:buClr>
              <a:buSzPts val="1200"/>
              <a:buFont typeface="Arial"/>
              <a:buNone/>
              <a:defRPr sz="1200"/>
            </a:lvl1pPr>
            <a:lvl2pPr marL="914400" marR="0" lvl="1" indent="-228600" algn="ctr" rtl="0">
              <a:lnSpc>
                <a:spcPct val="90000"/>
              </a:lnSpc>
              <a:spcBef>
                <a:spcPts val="500"/>
              </a:spcBef>
              <a:spcAft>
                <a:spcPts val="0"/>
              </a:spcAft>
              <a:buClr>
                <a:schemeClr val="dk1"/>
              </a:buClr>
              <a:buSzPts val="1600"/>
              <a:buFont typeface="Arial"/>
              <a:buNone/>
              <a:defRPr sz="1600"/>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412" name="Google Shape;412;gf3bceae2f5_0_2416"/>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rgbClr val="B9D4D8"/>
                </a:solidFill>
                <a:latin typeface="Open Sans Light"/>
                <a:ea typeface="Open Sans Light"/>
                <a:cs typeface="Open Sans Light"/>
                <a:sym typeface="Open Sans Light"/>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rgbClr val="B9D4D8"/>
                </a:solidFill>
                <a:latin typeface="Open Sans Light"/>
                <a:ea typeface="Open Sans Light"/>
                <a:cs typeface="Open Sans Light"/>
                <a:sym typeface="Open Sans Light"/>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rgbClr val="B9D4D8"/>
                </a:solidFill>
                <a:latin typeface="Open Sans Light"/>
                <a:ea typeface="Open Sans Light"/>
                <a:cs typeface="Open Sans Light"/>
                <a:sym typeface="Open Sans Light"/>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rgbClr val="B9D4D8"/>
                </a:solidFill>
                <a:latin typeface="Open Sans Light"/>
                <a:ea typeface="Open Sans Light"/>
                <a:cs typeface="Open Sans Light"/>
                <a:sym typeface="Open Sans Light"/>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rgbClr val="B9D4D8"/>
                </a:solidFill>
                <a:latin typeface="Open Sans Light"/>
                <a:ea typeface="Open Sans Light"/>
                <a:cs typeface="Open Sans Light"/>
                <a:sym typeface="Open Sans Light"/>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rgbClr val="B9D4D8"/>
                </a:solidFill>
                <a:latin typeface="Open Sans Light"/>
                <a:ea typeface="Open Sans Light"/>
                <a:cs typeface="Open Sans Light"/>
                <a:sym typeface="Open Sans Light"/>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rgbClr val="B9D4D8"/>
                </a:solidFill>
                <a:latin typeface="Open Sans Light"/>
                <a:ea typeface="Open Sans Light"/>
                <a:cs typeface="Open Sans Light"/>
                <a:sym typeface="Open Sans Light"/>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rgbClr val="B9D4D8"/>
                </a:solidFill>
                <a:latin typeface="Open Sans Light"/>
                <a:ea typeface="Open Sans Light"/>
                <a:cs typeface="Open Sans Light"/>
                <a:sym typeface="Open Sans Light"/>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rgbClr val="B9D4D8"/>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Alternate Section Header - BLACK">
  <p:cSld name="Alternate Section Header - BLACK">
    <p:bg>
      <p:bgPr>
        <a:solidFill>
          <a:schemeClr val="dk1"/>
        </a:solidFill>
        <a:effectLst/>
      </p:bgPr>
    </p:bg>
    <p:spTree>
      <p:nvGrpSpPr>
        <p:cNvPr id="1" name="Shape 52"/>
        <p:cNvGrpSpPr/>
        <p:nvPr/>
      </p:nvGrpSpPr>
      <p:grpSpPr>
        <a:xfrm>
          <a:off x="0" y="0"/>
          <a:ext cx="0" cy="0"/>
          <a:chOff x="0" y="0"/>
          <a:chExt cx="0" cy="0"/>
        </a:xfrm>
      </p:grpSpPr>
      <p:sp>
        <p:nvSpPr>
          <p:cNvPr id="53" name="Google Shape;53;p27"/>
          <p:cNvSpPr txBox="1">
            <a:spLocks noGrp="1"/>
          </p:cNvSpPr>
          <p:nvPr>
            <p:ph type="title"/>
          </p:nvPr>
        </p:nvSpPr>
        <p:spPr>
          <a:xfrm>
            <a:off x="831851" y="1709739"/>
            <a:ext cx="10515600" cy="28528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accent2"/>
              </a:buClr>
              <a:buSzPts val="3800"/>
              <a:buFont typeface="Trebuchet MS"/>
              <a:buNone/>
              <a:defRPr sz="5067"/>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4" name="Google Shape;54;p27"/>
          <p:cNvSpPr txBox="1">
            <a:spLocks noGrp="1"/>
          </p:cNvSpPr>
          <p:nvPr>
            <p:ph type="body" idx="1"/>
          </p:nvPr>
        </p:nvSpPr>
        <p:spPr>
          <a:xfrm>
            <a:off x="831851" y="4589463"/>
            <a:ext cx="10515600" cy="15000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1067"/>
              </a:spcBef>
              <a:spcAft>
                <a:spcPts val="0"/>
              </a:spcAft>
              <a:buClr>
                <a:schemeClr val="lt1"/>
              </a:buClr>
              <a:buSzPts val="1800"/>
              <a:buNone/>
              <a:defRPr sz="2400">
                <a:solidFill>
                  <a:schemeClr val="lt1"/>
                </a:solidFill>
              </a:defRPr>
            </a:lvl1pPr>
            <a:lvl2pPr marL="914400" lvl="1" indent="-228600" algn="l">
              <a:lnSpc>
                <a:spcPct val="90000"/>
              </a:lnSpc>
              <a:spcBef>
                <a:spcPts val="533"/>
              </a:spcBef>
              <a:spcAft>
                <a:spcPts val="0"/>
              </a:spcAft>
              <a:buClr>
                <a:schemeClr val="lt1"/>
              </a:buClr>
              <a:buSzPts val="1500"/>
              <a:buNone/>
              <a:defRPr sz="2000">
                <a:solidFill>
                  <a:schemeClr val="lt1"/>
                </a:solidFill>
              </a:defRPr>
            </a:lvl2pPr>
            <a:lvl3pPr marL="1371600" lvl="2" indent="-228600" algn="l">
              <a:lnSpc>
                <a:spcPct val="90000"/>
              </a:lnSpc>
              <a:spcBef>
                <a:spcPts val="533"/>
              </a:spcBef>
              <a:spcAft>
                <a:spcPts val="0"/>
              </a:spcAft>
              <a:buClr>
                <a:schemeClr val="lt1"/>
              </a:buClr>
              <a:buSzPts val="1400"/>
              <a:buNone/>
              <a:defRPr sz="1867">
                <a:solidFill>
                  <a:schemeClr val="lt1"/>
                </a:solidFill>
              </a:defRPr>
            </a:lvl3pPr>
            <a:lvl4pPr marL="1828800" lvl="3" indent="-228600" algn="l">
              <a:lnSpc>
                <a:spcPct val="90000"/>
              </a:lnSpc>
              <a:spcBef>
                <a:spcPts val="533"/>
              </a:spcBef>
              <a:spcAft>
                <a:spcPts val="0"/>
              </a:spcAft>
              <a:buClr>
                <a:schemeClr val="lt1"/>
              </a:buClr>
              <a:buSzPts val="1200"/>
              <a:buNone/>
              <a:defRPr sz="1600">
                <a:solidFill>
                  <a:schemeClr val="lt1"/>
                </a:solidFill>
              </a:defRPr>
            </a:lvl4pPr>
            <a:lvl5pPr marL="2286000" lvl="4" indent="-228600" algn="l">
              <a:lnSpc>
                <a:spcPct val="90000"/>
              </a:lnSpc>
              <a:spcBef>
                <a:spcPts val="533"/>
              </a:spcBef>
              <a:spcAft>
                <a:spcPts val="0"/>
              </a:spcAft>
              <a:buClr>
                <a:schemeClr val="lt1"/>
              </a:buClr>
              <a:buSzPts val="1200"/>
              <a:buNone/>
              <a:defRPr sz="1600">
                <a:solidFill>
                  <a:schemeClr val="lt1"/>
                </a:solidFill>
              </a:defRPr>
            </a:lvl5pPr>
            <a:lvl6pPr marL="2743200" lvl="5" indent="-228600" algn="l">
              <a:lnSpc>
                <a:spcPct val="90000"/>
              </a:lnSpc>
              <a:spcBef>
                <a:spcPts val="533"/>
              </a:spcBef>
              <a:spcAft>
                <a:spcPts val="0"/>
              </a:spcAft>
              <a:buClr>
                <a:schemeClr val="lt1"/>
              </a:buClr>
              <a:buSzPts val="1200"/>
              <a:buNone/>
              <a:defRPr sz="1600">
                <a:solidFill>
                  <a:schemeClr val="lt1"/>
                </a:solidFill>
              </a:defRPr>
            </a:lvl6pPr>
            <a:lvl7pPr marL="3200400" lvl="6" indent="-228600" algn="l">
              <a:lnSpc>
                <a:spcPct val="90000"/>
              </a:lnSpc>
              <a:spcBef>
                <a:spcPts val="533"/>
              </a:spcBef>
              <a:spcAft>
                <a:spcPts val="0"/>
              </a:spcAft>
              <a:buClr>
                <a:schemeClr val="lt1"/>
              </a:buClr>
              <a:buSzPts val="1200"/>
              <a:buNone/>
              <a:defRPr sz="1600">
                <a:solidFill>
                  <a:schemeClr val="lt1"/>
                </a:solidFill>
              </a:defRPr>
            </a:lvl7pPr>
            <a:lvl8pPr marL="3657600" lvl="7" indent="-228600" algn="l">
              <a:lnSpc>
                <a:spcPct val="90000"/>
              </a:lnSpc>
              <a:spcBef>
                <a:spcPts val="533"/>
              </a:spcBef>
              <a:spcAft>
                <a:spcPts val="0"/>
              </a:spcAft>
              <a:buClr>
                <a:schemeClr val="lt1"/>
              </a:buClr>
              <a:buSzPts val="1200"/>
              <a:buNone/>
              <a:defRPr sz="1600">
                <a:solidFill>
                  <a:schemeClr val="lt1"/>
                </a:solidFill>
              </a:defRPr>
            </a:lvl8pPr>
            <a:lvl9pPr marL="4114800" lvl="8" indent="-228600" algn="l">
              <a:lnSpc>
                <a:spcPct val="90000"/>
              </a:lnSpc>
              <a:spcBef>
                <a:spcPts val="533"/>
              </a:spcBef>
              <a:spcAft>
                <a:spcPts val="0"/>
              </a:spcAft>
              <a:buClr>
                <a:schemeClr val="lt1"/>
              </a:buClr>
              <a:buSzPts val="1200"/>
              <a:buNone/>
              <a:defRPr sz="1600">
                <a:solidFill>
                  <a:schemeClr val="lt1"/>
                </a:solidFill>
              </a:defRPr>
            </a:lvl9pPr>
          </a:lstStyle>
          <a:p>
            <a:endParaRPr/>
          </a:p>
        </p:txBody>
      </p:sp>
      <p:sp>
        <p:nvSpPr>
          <p:cNvPr id="55" name="Google Shape;55;p27"/>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Clr>
                <a:srgbClr val="888988"/>
              </a:buClr>
              <a:buSzPts val="1100"/>
              <a:buFont typeface="Trebuchet MS"/>
              <a:buNone/>
              <a:defRPr/>
            </a:lvl1pPr>
            <a:lvl2pPr lvl="1" algn="l">
              <a:spcBef>
                <a:spcPts val="0"/>
              </a:spcBef>
              <a:spcAft>
                <a:spcPts val="0"/>
              </a:spcAft>
              <a:buClr>
                <a:schemeClr val="dk1"/>
              </a:buClr>
              <a:buSzPts val="1100"/>
              <a:buFont typeface="Trebuchet MS"/>
              <a:buNone/>
              <a:defRPr/>
            </a:lvl2pPr>
            <a:lvl3pPr lvl="2" algn="l">
              <a:spcBef>
                <a:spcPts val="0"/>
              </a:spcBef>
              <a:spcAft>
                <a:spcPts val="0"/>
              </a:spcAft>
              <a:buClr>
                <a:schemeClr val="dk1"/>
              </a:buClr>
              <a:buSzPts val="1100"/>
              <a:buFont typeface="Trebuchet MS"/>
              <a:buNone/>
              <a:defRPr/>
            </a:lvl3pPr>
            <a:lvl4pPr lvl="3" algn="l">
              <a:spcBef>
                <a:spcPts val="0"/>
              </a:spcBef>
              <a:spcAft>
                <a:spcPts val="0"/>
              </a:spcAft>
              <a:buClr>
                <a:schemeClr val="dk1"/>
              </a:buClr>
              <a:buSzPts val="1100"/>
              <a:buFont typeface="Trebuchet MS"/>
              <a:buNone/>
              <a:defRPr/>
            </a:lvl4pPr>
            <a:lvl5pPr lvl="4" algn="l">
              <a:spcBef>
                <a:spcPts val="0"/>
              </a:spcBef>
              <a:spcAft>
                <a:spcPts val="0"/>
              </a:spcAft>
              <a:buClr>
                <a:schemeClr val="dk1"/>
              </a:buClr>
              <a:buSzPts val="1100"/>
              <a:buFont typeface="Trebuchet MS"/>
              <a:buNone/>
              <a:defRPr/>
            </a:lvl5pPr>
            <a:lvl6pPr lvl="5" algn="l">
              <a:spcBef>
                <a:spcPts val="0"/>
              </a:spcBef>
              <a:spcAft>
                <a:spcPts val="0"/>
              </a:spcAft>
              <a:buClr>
                <a:schemeClr val="dk1"/>
              </a:buClr>
              <a:buSzPts val="1100"/>
              <a:buFont typeface="Trebuchet MS"/>
              <a:buNone/>
              <a:defRPr/>
            </a:lvl6pPr>
            <a:lvl7pPr lvl="6" algn="l">
              <a:spcBef>
                <a:spcPts val="0"/>
              </a:spcBef>
              <a:spcAft>
                <a:spcPts val="0"/>
              </a:spcAft>
              <a:buClr>
                <a:schemeClr val="dk1"/>
              </a:buClr>
              <a:buSzPts val="1100"/>
              <a:buFont typeface="Trebuchet MS"/>
              <a:buNone/>
              <a:defRPr/>
            </a:lvl7pPr>
            <a:lvl8pPr lvl="7" algn="l">
              <a:spcBef>
                <a:spcPts val="0"/>
              </a:spcBef>
              <a:spcAft>
                <a:spcPts val="0"/>
              </a:spcAft>
              <a:buClr>
                <a:schemeClr val="dk1"/>
              </a:buClr>
              <a:buSzPts val="1100"/>
              <a:buFont typeface="Trebuchet MS"/>
              <a:buNone/>
              <a:defRPr/>
            </a:lvl8pPr>
            <a:lvl9pPr lvl="8" algn="l">
              <a:spcBef>
                <a:spcPts val="0"/>
              </a:spcBef>
              <a:spcAft>
                <a:spcPts val="0"/>
              </a:spcAft>
              <a:buClr>
                <a:schemeClr val="dk1"/>
              </a:buClr>
              <a:buSzPts val="1100"/>
              <a:buFont typeface="Trebuchet MS"/>
              <a:buNone/>
              <a:defRPr/>
            </a:lvl9pPr>
          </a:lstStyle>
          <a:p>
            <a:endParaRPr/>
          </a:p>
        </p:txBody>
      </p:sp>
      <p:sp>
        <p:nvSpPr>
          <p:cNvPr id="56" name="Google Shape;56;p27"/>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Clr>
                <a:srgbClr val="888988"/>
              </a:buClr>
              <a:buSzPts val="1100"/>
              <a:buFont typeface="Trebuchet MS"/>
              <a:buNone/>
              <a:defRPr/>
            </a:lvl1pPr>
            <a:lvl2pPr lvl="1" algn="l">
              <a:spcBef>
                <a:spcPts val="0"/>
              </a:spcBef>
              <a:spcAft>
                <a:spcPts val="0"/>
              </a:spcAft>
              <a:buClr>
                <a:schemeClr val="dk1"/>
              </a:buClr>
              <a:buSzPts val="1100"/>
              <a:buFont typeface="Trebuchet MS"/>
              <a:buNone/>
              <a:defRPr/>
            </a:lvl2pPr>
            <a:lvl3pPr lvl="2" algn="l">
              <a:spcBef>
                <a:spcPts val="0"/>
              </a:spcBef>
              <a:spcAft>
                <a:spcPts val="0"/>
              </a:spcAft>
              <a:buClr>
                <a:schemeClr val="dk1"/>
              </a:buClr>
              <a:buSzPts val="1100"/>
              <a:buFont typeface="Trebuchet MS"/>
              <a:buNone/>
              <a:defRPr/>
            </a:lvl3pPr>
            <a:lvl4pPr lvl="3" algn="l">
              <a:spcBef>
                <a:spcPts val="0"/>
              </a:spcBef>
              <a:spcAft>
                <a:spcPts val="0"/>
              </a:spcAft>
              <a:buClr>
                <a:schemeClr val="dk1"/>
              </a:buClr>
              <a:buSzPts val="1100"/>
              <a:buFont typeface="Trebuchet MS"/>
              <a:buNone/>
              <a:defRPr/>
            </a:lvl4pPr>
            <a:lvl5pPr lvl="4" algn="l">
              <a:spcBef>
                <a:spcPts val="0"/>
              </a:spcBef>
              <a:spcAft>
                <a:spcPts val="0"/>
              </a:spcAft>
              <a:buClr>
                <a:schemeClr val="dk1"/>
              </a:buClr>
              <a:buSzPts val="1100"/>
              <a:buFont typeface="Trebuchet MS"/>
              <a:buNone/>
              <a:defRPr/>
            </a:lvl5pPr>
            <a:lvl6pPr lvl="5" algn="l">
              <a:spcBef>
                <a:spcPts val="0"/>
              </a:spcBef>
              <a:spcAft>
                <a:spcPts val="0"/>
              </a:spcAft>
              <a:buClr>
                <a:schemeClr val="dk1"/>
              </a:buClr>
              <a:buSzPts val="1100"/>
              <a:buFont typeface="Trebuchet MS"/>
              <a:buNone/>
              <a:defRPr/>
            </a:lvl6pPr>
            <a:lvl7pPr lvl="6" algn="l">
              <a:spcBef>
                <a:spcPts val="0"/>
              </a:spcBef>
              <a:spcAft>
                <a:spcPts val="0"/>
              </a:spcAft>
              <a:buClr>
                <a:schemeClr val="dk1"/>
              </a:buClr>
              <a:buSzPts val="1100"/>
              <a:buFont typeface="Trebuchet MS"/>
              <a:buNone/>
              <a:defRPr/>
            </a:lvl7pPr>
            <a:lvl8pPr lvl="7" algn="l">
              <a:spcBef>
                <a:spcPts val="0"/>
              </a:spcBef>
              <a:spcAft>
                <a:spcPts val="0"/>
              </a:spcAft>
              <a:buClr>
                <a:schemeClr val="dk1"/>
              </a:buClr>
              <a:buSzPts val="1100"/>
              <a:buFont typeface="Trebuchet MS"/>
              <a:buNone/>
              <a:defRPr/>
            </a:lvl8pPr>
            <a:lvl9pPr lvl="8" algn="l">
              <a:spcBef>
                <a:spcPts val="0"/>
              </a:spcBef>
              <a:spcAft>
                <a:spcPts val="0"/>
              </a:spcAft>
              <a:buClr>
                <a:schemeClr val="dk1"/>
              </a:buClr>
              <a:buSzPts val="1100"/>
              <a:buFont typeface="Trebuchet MS"/>
              <a:buNone/>
              <a:defRPr/>
            </a:lvl9pPr>
          </a:lstStyle>
          <a:p>
            <a:endParaRPr/>
          </a:p>
        </p:txBody>
      </p:sp>
      <p:sp>
        <p:nvSpPr>
          <p:cNvPr id="57" name="Google Shape;57;p27"/>
          <p:cNvSpPr txBox="1">
            <a:spLocks noGrp="1"/>
          </p:cNvSpPr>
          <p:nvPr>
            <p:ph type="sldNum" idx="12"/>
          </p:nvPr>
        </p:nvSpPr>
        <p:spPr>
          <a:xfrm>
            <a:off x="8610600" y="6356351"/>
            <a:ext cx="10116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1pPr>
            <a:lvl2pPr marL="0" lvl="1"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2pPr>
            <a:lvl3pPr marL="0" lvl="2"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3pPr>
            <a:lvl4pPr marL="0" lvl="3"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4pPr>
            <a:lvl5pPr marL="0" lvl="4"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5pPr>
            <a:lvl6pPr marL="0" lvl="5"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6pPr>
            <a:lvl7pPr marL="0" lvl="6"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7pPr>
            <a:lvl8pPr marL="0" lvl="7"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8pPr>
            <a:lvl9pPr marL="0" lvl="8"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58" name="Google Shape;58;p27" descr="VDOE LOGO"/>
          <p:cNvPicPr preferRelativeResize="0"/>
          <p:nvPr/>
        </p:nvPicPr>
        <p:blipFill rotWithShape="1">
          <a:blip r:embed="rId2">
            <a:alphaModFix/>
          </a:blip>
          <a:srcRect/>
          <a:stretch/>
        </p:blipFill>
        <p:spPr>
          <a:xfrm>
            <a:off x="9729376" y="6116638"/>
            <a:ext cx="2462625" cy="82087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Alternate Section Header - RED">
  <p:cSld name="Alternate Section Header - RED">
    <p:bg>
      <p:bgPr>
        <a:solidFill>
          <a:srgbClr val="C00000"/>
        </a:solidFill>
        <a:effectLst/>
      </p:bgPr>
    </p:bg>
    <p:spTree>
      <p:nvGrpSpPr>
        <p:cNvPr id="1" name="Shape 59"/>
        <p:cNvGrpSpPr/>
        <p:nvPr/>
      </p:nvGrpSpPr>
      <p:grpSpPr>
        <a:xfrm>
          <a:off x="0" y="0"/>
          <a:ext cx="0" cy="0"/>
          <a:chOff x="0" y="0"/>
          <a:chExt cx="0" cy="0"/>
        </a:xfrm>
      </p:grpSpPr>
      <p:sp>
        <p:nvSpPr>
          <p:cNvPr id="60" name="Google Shape;60;p28"/>
          <p:cNvSpPr txBox="1">
            <a:spLocks noGrp="1"/>
          </p:cNvSpPr>
          <p:nvPr>
            <p:ph type="title"/>
          </p:nvPr>
        </p:nvSpPr>
        <p:spPr>
          <a:xfrm>
            <a:off x="831851" y="1709739"/>
            <a:ext cx="10515600" cy="28528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lt1"/>
              </a:buClr>
              <a:buSzPts val="3800"/>
              <a:buFont typeface="Trebuchet MS"/>
              <a:buNone/>
              <a:defRPr sz="5067">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1" name="Google Shape;61;p28"/>
          <p:cNvSpPr txBox="1">
            <a:spLocks noGrp="1"/>
          </p:cNvSpPr>
          <p:nvPr>
            <p:ph type="body" idx="1"/>
          </p:nvPr>
        </p:nvSpPr>
        <p:spPr>
          <a:xfrm>
            <a:off x="831851" y="4589463"/>
            <a:ext cx="10515600" cy="15000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1067"/>
              </a:spcBef>
              <a:spcAft>
                <a:spcPts val="0"/>
              </a:spcAft>
              <a:buClr>
                <a:schemeClr val="dk1"/>
              </a:buClr>
              <a:buSzPts val="1800"/>
              <a:buNone/>
              <a:defRPr sz="2400">
                <a:solidFill>
                  <a:schemeClr val="dk1"/>
                </a:solidFill>
              </a:defRPr>
            </a:lvl1pPr>
            <a:lvl2pPr marL="914400" lvl="1" indent="-228600" algn="l">
              <a:lnSpc>
                <a:spcPct val="90000"/>
              </a:lnSpc>
              <a:spcBef>
                <a:spcPts val="533"/>
              </a:spcBef>
              <a:spcAft>
                <a:spcPts val="0"/>
              </a:spcAft>
              <a:buClr>
                <a:schemeClr val="lt1"/>
              </a:buClr>
              <a:buSzPts val="1500"/>
              <a:buNone/>
              <a:defRPr sz="2000">
                <a:solidFill>
                  <a:schemeClr val="lt1"/>
                </a:solidFill>
              </a:defRPr>
            </a:lvl2pPr>
            <a:lvl3pPr marL="1371600" lvl="2" indent="-228600" algn="l">
              <a:lnSpc>
                <a:spcPct val="90000"/>
              </a:lnSpc>
              <a:spcBef>
                <a:spcPts val="533"/>
              </a:spcBef>
              <a:spcAft>
                <a:spcPts val="0"/>
              </a:spcAft>
              <a:buClr>
                <a:schemeClr val="lt1"/>
              </a:buClr>
              <a:buSzPts val="1400"/>
              <a:buNone/>
              <a:defRPr sz="1867">
                <a:solidFill>
                  <a:schemeClr val="lt1"/>
                </a:solidFill>
              </a:defRPr>
            </a:lvl3pPr>
            <a:lvl4pPr marL="1828800" lvl="3" indent="-228600" algn="l">
              <a:lnSpc>
                <a:spcPct val="90000"/>
              </a:lnSpc>
              <a:spcBef>
                <a:spcPts val="533"/>
              </a:spcBef>
              <a:spcAft>
                <a:spcPts val="0"/>
              </a:spcAft>
              <a:buClr>
                <a:schemeClr val="lt1"/>
              </a:buClr>
              <a:buSzPts val="1200"/>
              <a:buNone/>
              <a:defRPr sz="1600">
                <a:solidFill>
                  <a:schemeClr val="lt1"/>
                </a:solidFill>
              </a:defRPr>
            </a:lvl4pPr>
            <a:lvl5pPr marL="2286000" lvl="4" indent="-228600" algn="l">
              <a:lnSpc>
                <a:spcPct val="90000"/>
              </a:lnSpc>
              <a:spcBef>
                <a:spcPts val="533"/>
              </a:spcBef>
              <a:spcAft>
                <a:spcPts val="0"/>
              </a:spcAft>
              <a:buClr>
                <a:schemeClr val="lt1"/>
              </a:buClr>
              <a:buSzPts val="1200"/>
              <a:buNone/>
              <a:defRPr sz="1600">
                <a:solidFill>
                  <a:schemeClr val="lt1"/>
                </a:solidFill>
              </a:defRPr>
            </a:lvl5pPr>
            <a:lvl6pPr marL="2743200" lvl="5" indent="-228600" algn="l">
              <a:lnSpc>
                <a:spcPct val="90000"/>
              </a:lnSpc>
              <a:spcBef>
                <a:spcPts val="533"/>
              </a:spcBef>
              <a:spcAft>
                <a:spcPts val="0"/>
              </a:spcAft>
              <a:buClr>
                <a:schemeClr val="lt1"/>
              </a:buClr>
              <a:buSzPts val="1200"/>
              <a:buNone/>
              <a:defRPr sz="1600">
                <a:solidFill>
                  <a:schemeClr val="lt1"/>
                </a:solidFill>
              </a:defRPr>
            </a:lvl6pPr>
            <a:lvl7pPr marL="3200400" lvl="6" indent="-228600" algn="l">
              <a:lnSpc>
                <a:spcPct val="90000"/>
              </a:lnSpc>
              <a:spcBef>
                <a:spcPts val="533"/>
              </a:spcBef>
              <a:spcAft>
                <a:spcPts val="0"/>
              </a:spcAft>
              <a:buClr>
                <a:schemeClr val="lt1"/>
              </a:buClr>
              <a:buSzPts val="1200"/>
              <a:buNone/>
              <a:defRPr sz="1600">
                <a:solidFill>
                  <a:schemeClr val="lt1"/>
                </a:solidFill>
              </a:defRPr>
            </a:lvl7pPr>
            <a:lvl8pPr marL="3657600" lvl="7" indent="-228600" algn="l">
              <a:lnSpc>
                <a:spcPct val="90000"/>
              </a:lnSpc>
              <a:spcBef>
                <a:spcPts val="533"/>
              </a:spcBef>
              <a:spcAft>
                <a:spcPts val="0"/>
              </a:spcAft>
              <a:buClr>
                <a:schemeClr val="lt1"/>
              </a:buClr>
              <a:buSzPts val="1200"/>
              <a:buNone/>
              <a:defRPr sz="1600">
                <a:solidFill>
                  <a:schemeClr val="lt1"/>
                </a:solidFill>
              </a:defRPr>
            </a:lvl8pPr>
            <a:lvl9pPr marL="4114800" lvl="8" indent="-228600" algn="l">
              <a:lnSpc>
                <a:spcPct val="90000"/>
              </a:lnSpc>
              <a:spcBef>
                <a:spcPts val="533"/>
              </a:spcBef>
              <a:spcAft>
                <a:spcPts val="0"/>
              </a:spcAft>
              <a:buClr>
                <a:schemeClr val="lt1"/>
              </a:buClr>
              <a:buSzPts val="1200"/>
              <a:buNone/>
              <a:defRPr sz="1600">
                <a:solidFill>
                  <a:schemeClr val="lt1"/>
                </a:solidFill>
              </a:defRPr>
            </a:lvl9pPr>
          </a:lstStyle>
          <a:p>
            <a:endParaRPr/>
          </a:p>
        </p:txBody>
      </p:sp>
      <p:sp>
        <p:nvSpPr>
          <p:cNvPr id="62" name="Google Shape;62;p28"/>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Clr>
                <a:srgbClr val="888988"/>
              </a:buClr>
              <a:buSzPts val="1100"/>
              <a:buFont typeface="Trebuchet MS"/>
              <a:buNone/>
              <a:defRPr/>
            </a:lvl1pPr>
            <a:lvl2pPr lvl="1" algn="l">
              <a:spcBef>
                <a:spcPts val="0"/>
              </a:spcBef>
              <a:spcAft>
                <a:spcPts val="0"/>
              </a:spcAft>
              <a:buClr>
                <a:schemeClr val="dk1"/>
              </a:buClr>
              <a:buSzPts val="1100"/>
              <a:buFont typeface="Trebuchet MS"/>
              <a:buNone/>
              <a:defRPr/>
            </a:lvl2pPr>
            <a:lvl3pPr lvl="2" algn="l">
              <a:spcBef>
                <a:spcPts val="0"/>
              </a:spcBef>
              <a:spcAft>
                <a:spcPts val="0"/>
              </a:spcAft>
              <a:buClr>
                <a:schemeClr val="dk1"/>
              </a:buClr>
              <a:buSzPts val="1100"/>
              <a:buFont typeface="Trebuchet MS"/>
              <a:buNone/>
              <a:defRPr/>
            </a:lvl3pPr>
            <a:lvl4pPr lvl="3" algn="l">
              <a:spcBef>
                <a:spcPts val="0"/>
              </a:spcBef>
              <a:spcAft>
                <a:spcPts val="0"/>
              </a:spcAft>
              <a:buClr>
                <a:schemeClr val="dk1"/>
              </a:buClr>
              <a:buSzPts val="1100"/>
              <a:buFont typeface="Trebuchet MS"/>
              <a:buNone/>
              <a:defRPr/>
            </a:lvl4pPr>
            <a:lvl5pPr lvl="4" algn="l">
              <a:spcBef>
                <a:spcPts val="0"/>
              </a:spcBef>
              <a:spcAft>
                <a:spcPts val="0"/>
              </a:spcAft>
              <a:buClr>
                <a:schemeClr val="dk1"/>
              </a:buClr>
              <a:buSzPts val="1100"/>
              <a:buFont typeface="Trebuchet MS"/>
              <a:buNone/>
              <a:defRPr/>
            </a:lvl5pPr>
            <a:lvl6pPr lvl="5" algn="l">
              <a:spcBef>
                <a:spcPts val="0"/>
              </a:spcBef>
              <a:spcAft>
                <a:spcPts val="0"/>
              </a:spcAft>
              <a:buClr>
                <a:schemeClr val="dk1"/>
              </a:buClr>
              <a:buSzPts val="1100"/>
              <a:buFont typeface="Trebuchet MS"/>
              <a:buNone/>
              <a:defRPr/>
            </a:lvl6pPr>
            <a:lvl7pPr lvl="6" algn="l">
              <a:spcBef>
                <a:spcPts val="0"/>
              </a:spcBef>
              <a:spcAft>
                <a:spcPts val="0"/>
              </a:spcAft>
              <a:buClr>
                <a:schemeClr val="dk1"/>
              </a:buClr>
              <a:buSzPts val="1100"/>
              <a:buFont typeface="Trebuchet MS"/>
              <a:buNone/>
              <a:defRPr/>
            </a:lvl7pPr>
            <a:lvl8pPr lvl="7" algn="l">
              <a:spcBef>
                <a:spcPts val="0"/>
              </a:spcBef>
              <a:spcAft>
                <a:spcPts val="0"/>
              </a:spcAft>
              <a:buClr>
                <a:schemeClr val="dk1"/>
              </a:buClr>
              <a:buSzPts val="1100"/>
              <a:buFont typeface="Trebuchet MS"/>
              <a:buNone/>
              <a:defRPr/>
            </a:lvl8pPr>
            <a:lvl9pPr lvl="8" algn="l">
              <a:spcBef>
                <a:spcPts val="0"/>
              </a:spcBef>
              <a:spcAft>
                <a:spcPts val="0"/>
              </a:spcAft>
              <a:buClr>
                <a:schemeClr val="dk1"/>
              </a:buClr>
              <a:buSzPts val="1100"/>
              <a:buFont typeface="Trebuchet MS"/>
              <a:buNone/>
              <a:defRPr/>
            </a:lvl9pPr>
          </a:lstStyle>
          <a:p>
            <a:endParaRPr/>
          </a:p>
        </p:txBody>
      </p:sp>
      <p:sp>
        <p:nvSpPr>
          <p:cNvPr id="63" name="Google Shape;63;p28"/>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Clr>
                <a:srgbClr val="888988"/>
              </a:buClr>
              <a:buSzPts val="1100"/>
              <a:buFont typeface="Trebuchet MS"/>
              <a:buNone/>
              <a:defRPr/>
            </a:lvl1pPr>
            <a:lvl2pPr lvl="1" algn="l">
              <a:spcBef>
                <a:spcPts val="0"/>
              </a:spcBef>
              <a:spcAft>
                <a:spcPts val="0"/>
              </a:spcAft>
              <a:buClr>
                <a:schemeClr val="dk1"/>
              </a:buClr>
              <a:buSzPts val="1100"/>
              <a:buFont typeface="Trebuchet MS"/>
              <a:buNone/>
              <a:defRPr/>
            </a:lvl2pPr>
            <a:lvl3pPr lvl="2" algn="l">
              <a:spcBef>
                <a:spcPts val="0"/>
              </a:spcBef>
              <a:spcAft>
                <a:spcPts val="0"/>
              </a:spcAft>
              <a:buClr>
                <a:schemeClr val="dk1"/>
              </a:buClr>
              <a:buSzPts val="1100"/>
              <a:buFont typeface="Trebuchet MS"/>
              <a:buNone/>
              <a:defRPr/>
            </a:lvl3pPr>
            <a:lvl4pPr lvl="3" algn="l">
              <a:spcBef>
                <a:spcPts val="0"/>
              </a:spcBef>
              <a:spcAft>
                <a:spcPts val="0"/>
              </a:spcAft>
              <a:buClr>
                <a:schemeClr val="dk1"/>
              </a:buClr>
              <a:buSzPts val="1100"/>
              <a:buFont typeface="Trebuchet MS"/>
              <a:buNone/>
              <a:defRPr/>
            </a:lvl4pPr>
            <a:lvl5pPr lvl="4" algn="l">
              <a:spcBef>
                <a:spcPts val="0"/>
              </a:spcBef>
              <a:spcAft>
                <a:spcPts val="0"/>
              </a:spcAft>
              <a:buClr>
                <a:schemeClr val="dk1"/>
              </a:buClr>
              <a:buSzPts val="1100"/>
              <a:buFont typeface="Trebuchet MS"/>
              <a:buNone/>
              <a:defRPr/>
            </a:lvl5pPr>
            <a:lvl6pPr lvl="5" algn="l">
              <a:spcBef>
                <a:spcPts val="0"/>
              </a:spcBef>
              <a:spcAft>
                <a:spcPts val="0"/>
              </a:spcAft>
              <a:buClr>
                <a:schemeClr val="dk1"/>
              </a:buClr>
              <a:buSzPts val="1100"/>
              <a:buFont typeface="Trebuchet MS"/>
              <a:buNone/>
              <a:defRPr/>
            </a:lvl6pPr>
            <a:lvl7pPr lvl="6" algn="l">
              <a:spcBef>
                <a:spcPts val="0"/>
              </a:spcBef>
              <a:spcAft>
                <a:spcPts val="0"/>
              </a:spcAft>
              <a:buClr>
                <a:schemeClr val="dk1"/>
              </a:buClr>
              <a:buSzPts val="1100"/>
              <a:buFont typeface="Trebuchet MS"/>
              <a:buNone/>
              <a:defRPr/>
            </a:lvl7pPr>
            <a:lvl8pPr lvl="7" algn="l">
              <a:spcBef>
                <a:spcPts val="0"/>
              </a:spcBef>
              <a:spcAft>
                <a:spcPts val="0"/>
              </a:spcAft>
              <a:buClr>
                <a:schemeClr val="dk1"/>
              </a:buClr>
              <a:buSzPts val="1100"/>
              <a:buFont typeface="Trebuchet MS"/>
              <a:buNone/>
              <a:defRPr/>
            </a:lvl8pPr>
            <a:lvl9pPr lvl="8" algn="l">
              <a:spcBef>
                <a:spcPts val="0"/>
              </a:spcBef>
              <a:spcAft>
                <a:spcPts val="0"/>
              </a:spcAft>
              <a:buClr>
                <a:schemeClr val="dk1"/>
              </a:buClr>
              <a:buSzPts val="1100"/>
              <a:buFont typeface="Trebuchet MS"/>
              <a:buNone/>
              <a:defRPr/>
            </a:lvl9pPr>
          </a:lstStyle>
          <a:p>
            <a:endParaRPr/>
          </a:p>
        </p:txBody>
      </p:sp>
      <p:sp>
        <p:nvSpPr>
          <p:cNvPr id="64" name="Google Shape;64;p28"/>
          <p:cNvSpPr txBox="1">
            <a:spLocks noGrp="1"/>
          </p:cNvSpPr>
          <p:nvPr>
            <p:ph type="sldNum" idx="12"/>
          </p:nvPr>
        </p:nvSpPr>
        <p:spPr>
          <a:xfrm>
            <a:off x="8610600" y="6356351"/>
            <a:ext cx="10116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1pPr>
            <a:lvl2pPr marL="0" lvl="1"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2pPr>
            <a:lvl3pPr marL="0" lvl="2"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3pPr>
            <a:lvl4pPr marL="0" lvl="3"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4pPr>
            <a:lvl5pPr marL="0" lvl="4"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5pPr>
            <a:lvl6pPr marL="0" lvl="5"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6pPr>
            <a:lvl7pPr marL="0" lvl="6"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7pPr>
            <a:lvl8pPr marL="0" lvl="7"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8pPr>
            <a:lvl9pPr marL="0" lvl="8"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65" name="Google Shape;65;p28" descr="VDOE LOGO"/>
          <p:cNvPicPr preferRelativeResize="0"/>
          <p:nvPr/>
        </p:nvPicPr>
        <p:blipFill rotWithShape="1">
          <a:blip r:embed="rId2">
            <a:alphaModFix/>
          </a:blip>
          <a:srcRect/>
          <a:stretch/>
        </p:blipFill>
        <p:spPr>
          <a:xfrm>
            <a:off x="9622341" y="6089651"/>
            <a:ext cx="2531807" cy="84393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6"/>
        <p:cNvGrpSpPr/>
        <p:nvPr/>
      </p:nvGrpSpPr>
      <p:grpSpPr>
        <a:xfrm>
          <a:off x="0" y="0"/>
          <a:ext cx="0" cy="0"/>
          <a:chOff x="0" y="0"/>
          <a:chExt cx="0" cy="0"/>
        </a:xfrm>
      </p:grpSpPr>
      <p:sp>
        <p:nvSpPr>
          <p:cNvPr id="67" name="Google Shape;67;p29"/>
          <p:cNvSpPr txBox="1">
            <a:spLocks noGrp="1"/>
          </p:cNvSpPr>
          <p:nvPr>
            <p:ph type="title"/>
          </p:nvPr>
        </p:nvSpPr>
        <p:spPr>
          <a:xfrm>
            <a:off x="838200" y="365124"/>
            <a:ext cx="10515600" cy="13260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8" name="Google Shape;68;p29"/>
          <p:cNvSpPr txBox="1">
            <a:spLocks noGrp="1"/>
          </p:cNvSpPr>
          <p:nvPr>
            <p:ph type="body" idx="1"/>
          </p:nvPr>
        </p:nvSpPr>
        <p:spPr>
          <a:xfrm>
            <a:off x="838200" y="1825625"/>
            <a:ext cx="5181600" cy="43512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1067"/>
              </a:spcBef>
              <a:spcAft>
                <a:spcPts val="0"/>
              </a:spcAft>
              <a:buClr>
                <a:schemeClr val="dk1"/>
              </a:buClr>
              <a:buSzPts val="1400"/>
              <a:buChar char="•"/>
              <a:defRPr/>
            </a:lvl1pPr>
            <a:lvl2pPr marL="914400" lvl="1" indent="-317500" algn="l">
              <a:lnSpc>
                <a:spcPct val="90000"/>
              </a:lnSpc>
              <a:spcBef>
                <a:spcPts val="533"/>
              </a:spcBef>
              <a:spcAft>
                <a:spcPts val="0"/>
              </a:spcAft>
              <a:buClr>
                <a:srgbClr val="C22536"/>
              </a:buClr>
              <a:buSzPts val="1400"/>
              <a:buChar char="•"/>
              <a:defRPr/>
            </a:lvl2pPr>
            <a:lvl3pPr marL="1371600" lvl="2" indent="-317500" algn="l">
              <a:lnSpc>
                <a:spcPct val="90000"/>
              </a:lnSpc>
              <a:spcBef>
                <a:spcPts val="533"/>
              </a:spcBef>
              <a:spcAft>
                <a:spcPts val="0"/>
              </a:spcAft>
              <a:buClr>
                <a:schemeClr val="dk1"/>
              </a:buClr>
              <a:buSzPts val="1400"/>
              <a:buChar char="•"/>
              <a:defRPr/>
            </a:lvl3pPr>
            <a:lvl4pPr marL="1828800" lvl="3" indent="-317500" algn="l">
              <a:lnSpc>
                <a:spcPct val="90000"/>
              </a:lnSpc>
              <a:spcBef>
                <a:spcPts val="533"/>
              </a:spcBef>
              <a:spcAft>
                <a:spcPts val="0"/>
              </a:spcAft>
              <a:buClr>
                <a:srgbClr val="901A28"/>
              </a:buClr>
              <a:buSzPts val="1400"/>
              <a:buChar char="•"/>
              <a:defRPr/>
            </a:lvl4pPr>
            <a:lvl5pPr marL="2286000" lvl="4" indent="-317500" algn="l">
              <a:lnSpc>
                <a:spcPct val="90000"/>
              </a:lnSpc>
              <a:spcBef>
                <a:spcPts val="533"/>
              </a:spcBef>
              <a:spcAft>
                <a:spcPts val="0"/>
              </a:spcAft>
              <a:buClr>
                <a:srgbClr val="525252"/>
              </a:buClr>
              <a:buSzPts val="1400"/>
              <a:buChar char="•"/>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69" name="Google Shape;69;p29"/>
          <p:cNvSpPr txBox="1">
            <a:spLocks noGrp="1"/>
          </p:cNvSpPr>
          <p:nvPr>
            <p:ph type="body" idx="2"/>
          </p:nvPr>
        </p:nvSpPr>
        <p:spPr>
          <a:xfrm>
            <a:off x="6172200" y="1825625"/>
            <a:ext cx="5181600" cy="43512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1067"/>
              </a:spcBef>
              <a:spcAft>
                <a:spcPts val="0"/>
              </a:spcAft>
              <a:buClr>
                <a:schemeClr val="dk1"/>
              </a:buClr>
              <a:buSzPts val="1400"/>
              <a:buChar char="•"/>
              <a:defRPr/>
            </a:lvl1pPr>
            <a:lvl2pPr marL="914400" lvl="1" indent="-317500" algn="l">
              <a:lnSpc>
                <a:spcPct val="90000"/>
              </a:lnSpc>
              <a:spcBef>
                <a:spcPts val="533"/>
              </a:spcBef>
              <a:spcAft>
                <a:spcPts val="0"/>
              </a:spcAft>
              <a:buClr>
                <a:srgbClr val="C22536"/>
              </a:buClr>
              <a:buSzPts val="1400"/>
              <a:buChar char="•"/>
              <a:defRPr/>
            </a:lvl2pPr>
            <a:lvl3pPr marL="1371600" lvl="2" indent="-317500" algn="l">
              <a:lnSpc>
                <a:spcPct val="90000"/>
              </a:lnSpc>
              <a:spcBef>
                <a:spcPts val="533"/>
              </a:spcBef>
              <a:spcAft>
                <a:spcPts val="0"/>
              </a:spcAft>
              <a:buClr>
                <a:schemeClr val="dk1"/>
              </a:buClr>
              <a:buSzPts val="1400"/>
              <a:buChar char="•"/>
              <a:defRPr/>
            </a:lvl3pPr>
            <a:lvl4pPr marL="1828800" lvl="3" indent="-317500" algn="l">
              <a:lnSpc>
                <a:spcPct val="90000"/>
              </a:lnSpc>
              <a:spcBef>
                <a:spcPts val="533"/>
              </a:spcBef>
              <a:spcAft>
                <a:spcPts val="0"/>
              </a:spcAft>
              <a:buClr>
                <a:srgbClr val="901A28"/>
              </a:buClr>
              <a:buSzPts val="1400"/>
              <a:buChar char="•"/>
              <a:defRPr/>
            </a:lvl4pPr>
            <a:lvl5pPr marL="2286000" lvl="4" indent="-317500" algn="l">
              <a:lnSpc>
                <a:spcPct val="90000"/>
              </a:lnSpc>
              <a:spcBef>
                <a:spcPts val="533"/>
              </a:spcBef>
              <a:spcAft>
                <a:spcPts val="0"/>
              </a:spcAft>
              <a:buClr>
                <a:srgbClr val="525252"/>
              </a:buClr>
              <a:buSzPts val="1400"/>
              <a:buChar char="•"/>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70" name="Google Shape;70;p29"/>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Clr>
                <a:srgbClr val="888988"/>
              </a:buClr>
              <a:buSzPts val="1100"/>
              <a:buFont typeface="Trebuchet MS"/>
              <a:buNone/>
              <a:defRPr/>
            </a:lvl1pPr>
            <a:lvl2pPr lvl="1" algn="l">
              <a:spcBef>
                <a:spcPts val="0"/>
              </a:spcBef>
              <a:spcAft>
                <a:spcPts val="0"/>
              </a:spcAft>
              <a:buClr>
                <a:schemeClr val="dk1"/>
              </a:buClr>
              <a:buSzPts val="1100"/>
              <a:buFont typeface="Trebuchet MS"/>
              <a:buNone/>
              <a:defRPr/>
            </a:lvl2pPr>
            <a:lvl3pPr lvl="2" algn="l">
              <a:spcBef>
                <a:spcPts val="0"/>
              </a:spcBef>
              <a:spcAft>
                <a:spcPts val="0"/>
              </a:spcAft>
              <a:buClr>
                <a:schemeClr val="dk1"/>
              </a:buClr>
              <a:buSzPts val="1100"/>
              <a:buFont typeface="Trebuchet MS"/>
              <a:buNone/>
              <a:defRPr/>
            </a:lvl3pPr>
            <a:lvl4pPr lvl="3" algn="l">
              <a:spcBef>
                <a:spcPts val="0"/>
              </a:spcBef>
              <a:spcAft>
                <a:spcPts val="0"/>
              </a:spcAft>
              <a:buClr>
                <a:schemeClr val="dk1"/>
              </a:buClr>
              <a:buSzPts val="1100"/>
              <a:buFont typeface="Trebuchet MS"/>
              <a:buNone/>
              <a:defRPr/>
            </a:lvl4pPr>
            <a:lvl5pPr lvl="4" algn="l">
              <a:spcBef>
                <a:spcPts val="0"/>
              </a:spcBef>
              <a:spcAft>
                <a:spcPts val="0"/>
              </a:spcAft>
              <a:buClr>
                <a:schemeClr val="dk1"/>
              </a:buClr>
              <a:buSzPts val="1100"/>
              <a:buFont typeface="Trebuchet MS"/>
              <a:buNone/>
              <a:defRPr/>
            </a:lvl5pPr>
            <a:lvl6pPr lvl="5" algn="l">
              <a:spcBef>
                <a:spcPts val="0"/>
              </a:spcBef>
              <a:spcAft>
                <a:spcPts val="0"/>
              </a:spcAft>
              <a:buClr>
                <a:schemeClr val="dk1"/>
              </a:buClr>
              <a:buSzPts val="1100"/>
              <a:buFont typeface="Trebuchet MS"/>
              <a:buNone/>
              <a:defRPr/>
            </a:lvl6pPr>
            <a:lvl7pPr lvl="6" algn="l">
              <a:spcBef>
                <a:spcPts val="0"/>
              </a:spcBef>
              <a:spcAft>
                <a:spcPts val="0"/>
              </a:spcAft>
              <a:buClr>
                <a:schemeClr val="dk1"/>
              </a:buClr>
              <a:buSzPts val="1100"/>
              <a:buFont typeface="Trebuchet MS"/>
              <a:buNone/>
              <a:defRPr/>
            </a:lvl7pPr>
            <a:lvl8pPr lvl="7" algn="l">
              <a:spcBef>
                <a:spcPts val="0"/>
              </a:spcBef>
              <a:spcAft>
                <a:spcPts val="0"/>
              </a:spcAft>
              <a:buClr>
                <a:schemeClr val="dk1"/>
              </a:buClr>
              <a:buSzPts val="1100"/>
              <a:buFont typeface="Trebuchet MS"/>
              <a:buNone/>
              <a:defRPr/>
            </a:lvl8pPr>
            <a:lvl9pPr lvl="8" algn="l">
              <a:spcBef>
                <a:spcPts val="0"/>
              </a:spcBef>
              <a:spcAft>
                <a:spcPts val="0"/>
              </a:spcAft>
              <a:buClr>
                <a:schemeClr val="dk1"/>
              </a:buClr>
              <a:buSzPts val="1100"/>
              <a:buFont typeface="Trebuchet MS"/>
              <a:buNone/>
              <a:defRPr/>
            </a:lvl9pPr>
          </a:lstStyle>
          <a:p>
            <a:endParaRPr/>
          </a:p>
        </p:txBody>
      </p:sp>
      <p:sp>
        <p:nvSpPr>
          <p:cNvPr id="71" name="Google Shape;71;p29"/>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Clr>
                <a:srgbClr val="888988"/>
              </a:buClr>
              <a:buSzPts val="1100"/>
              <a:buFont typeface="Trebuchet MS"/>
              <a:buNone/>
              <a:defRPr/>
            </a:lvl1pPr>
            <a:lvl2pPr lvl="1" algn="l">
              <a:spcBef>
                <a:spcPts val="0"/>
              </a:spcBef>
              <a:spcAft>
                <a:spcPts val="0"/>
              </a:spcAft>
              <a:buClr>
                <a:schemeClr val="dk1"/>
              </a:buClr>
              <a:buSzPts val="1100"/>
              <a:buFont typeface="Trebuchet MS"/>
              <a:buNone/>
              <a:defRPr/>
            </a:lvl2pPr>
            <a:lvl3pPr lvl="2" algn="l">
              <a:spcBef>
                <a:spcPts val="0"/>
              </a:spcBef>
              <a:spcAft>
                <a:spcPts val="0"/>
              </a:spcAft>
              <a:buClr>
                <a:schemeClr val="dk1"/>
              </a:buClr>
              <a:buSzPts val="1100"/>
              <a:buFont typeface="Trebuchet MS"/>
              <a:buNone/>
              <a:defRPr/>
            </a:lvl3pPr>
            <a:lvl4pPr lvl="3" algn="l">
              <a:spcBef>
                <a:spcPts val="0"/>
              </a:spcBef>
              <a:spcAft>
                <a:spcPts val="0"/>
              </a:spcAft>
              <a:buClr>
                <a:schemeClr val="dk1"/>
              </a:buClr>
              <a:buSzPts val="1100"/>
              <a:buFont typeface="Trebuchet MS"/>
              <a:buNone/>
              <a:defRPr/>
            </a:lvl4pPr>
            <a:lvl5pPr lvl="4" algn="l">
              <a:spcBef>
                <a:spcPts val="0"/>
              </a:spcBef>
              <a:spcAft>
                <a:spcPts val="0"/>
              </a:spcAft>
              <a:buClr>
                <a:schemeClr val="dk1"/>
              </a:buClr>
              <a:buSzPts val="1100"/>
              <a:buFont typeface="Trebuchet MS"/>
              <a:buNone/>
              <a:defRPr/>
            </a:lvl5pPr>
            <a:lvl6pPr lvl="5" algn="l">
              <a:spcBef>
                <a:spcPts val="0"/>
              </a:spcBef>
              <a:spcAft>
                <a:spcPts val="0"/>
              </a:spcAft>
              <a:buClr>
                <a:schemeClr val="dk1"/>
              </a:buClr>
              <a:buSzPts val="1100"/>
              <a:buFont typeface="Trebuchet MS"/>
              <a:buNone/>
              <a:defRPr/>
            </a:lvl6pPr>
            <a:lvl7pPr lvl="6" algn="l">
              <a:spcBef>
                <a:spcPts val="0"/>
              </a:spcBef>
              <a:spcAft>
                <a:spcPts val="0"/>
              </a:spcAft>
              <a:buClr>
                <a:schemeClr val="dk1"/>
              </a:buClr>
              <a:buSzPts val="1100"/>
              <a:buFont typeface="Trebuchet MS"/>
              <a:buNone/>
              <a:defRPr/>
            </a:lvl7pPr>
            <a:lvl8pPr lvl="7" algn="l">
              <a:spcBef>
                <a:spcPts val="0"/>
              </a:spcBef>
              <a:spcAft>
                <a:spcPts val="0"/>
              </a:spcAft>
              <a:buClr>
                <a:schemeClr val="dk1"/>
              </a:buClr>
              <a:buSzPts val="1100"/>
              <a:buFont typeface="Trebuchet MS"/>
              <a:buNone/>
              <a:defRPr/>
            </a:lvl8pPr>
            <a:lvl9pPr lvl="8" algn="l">
              <a:spcBef>
                <a:spcPts val="0"/>
              </a:spcBef>
              <a:spcAft>
                <a:spcPts val="0"/>
              </a:spcAft>
              <a:buClr>
                <a:schemeClr val="dk1"/>
              </a:buClr>
              <a:buSzPts val="1100"/>
              <a:buFont typeface="Trebuchet MS"/>
              <a:buNone/>
              <a:defRPr/>
            </a:lvl9pPr>
          </a:lstStyle>
          <a:p>
            <a:endParaRPr/>
          </a:p>
        </p:txBody>
      </p:sp>
      <p:sp>
        <p:nvSpPr>
          <p:cNvPr id="72" name="Google Shape;72;p29"/>
          <p:cNvSpPr txBox="1">
            <a:spLocks noGrp="1"/>
          </p:cNvSpPr>
          <p:nvPr>
            <p:ph type="sldNum" idx="12"/>
          </p:nvPr>
        </p:nvSpPr>
        <p:spPr>
          <a:xfrm>
            <a:off x="8610600" y="6356351"/>
            <a:ext cx="10116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1pPr>
            <a:lvl2pPr marL="0" lvl="1"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2pPr>
            <a:lvl3pPr marL="0" lvl="2"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3pPr>
            <a:lvl4pPr marL="0" lvl="3"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4pPr>
            <a:lvl5pPr marL="0" lvl="4"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5pPr>
            <a:lvl6pPr marL="0" lvl="5"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6pPr>
            <a:lvl7pPr marL="0" lvl="6"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7pPr>
            <a:lvl8pPr marL="0" lvl="7"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8pPr>
            <a:lvl9pPr marL="0" lvl="8"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73" name="Google Shape;73;p29" descr="Virginia Department of Education"/>
          <p:cNvPicPr preferRelativeResize="0"/>
          <p:nvPr/>
        </p:nvPicPr>
        <p:blipFill rotWithShape="1">
          <a:blip r:embed="rId2">
            <a:alphaModFix/>
          </a:blip>
          <a:srcRect/>
          <a:stretch/>
        </p:blipFill>
        <p:spPr>
          <a:xfrm rot="-5400000">
            <a:off x="-3027419" y="3223350"/>
            <a:ext cx="6664604" cy="381164"/>
          </a:xfrm>
          <a:prstGeom prst="rect">
            <a:avLst/>
          </a:prstGeom>
          <a:noFill/>
          <a:ln>
            <a:noFill/>
          </a:ln>
        </p:spPr>
      </p:pic>
      <p:pic>
        <p:nvPicPr>
          <p:cNvPr id="74" name="Google Shape;74;p29" descr="VDOE LOGO"/>
          <p:cNvPicPr preferRelativeResize="0"/>
          <p:nvPr/>
        </p:nvPicPr>
        <p:blipFill rotWithShape="1">
          <a:blip r:embed="rId3">
            <a:alphaModFix/>
          </a:blip>
          <a:srcRect/>
          <a:stretch/>
        </p:blipFill>
        <p:spPr>
          <a:xfrm>
            <a:off x="9622341" y="6116945"/>
            <a:ext cx="2531807" cy="84393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5"/>
        <p:cNvGrpSpPr/>
        <p:nvPr/>
      </p:nvGrpSpPr>
      <p:grpSpPr>
        <a:xfrm>
          <a:off x="0" y="0"/>
          <a:ext cx="0" cy="0"/>
          <a:chOff x="0" y="0"/>
          <a:chExt cx="0" cy="0"/>
        </a:xfrm>
      </p:grpSpPr>
      <p:sp>
        <p:nvSpPr>
          <p:cNvPr id="76" name="Google Shape;76;p30"/>
          <p:cNvSpPr txBox="1">
            <a:spLocks noGrp="1"/>
          </p:cNvSpPr>
          <p:nvPr>
            <p:ph type="title"/>
          </p:nvPr>
        </p:nvSpPr>
        <p:spPr>
          <a:xfrm>
            <a:off x="839788" y="365125"/>
            <a:ext cx="10515600" cy="13256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7" name="Google Shape;77;p30"/>
          <p:cNvSpPr txBox="1">
            <a:spLocks noGrp="1"/>
          </p:cNvSpPr>
          <p:nvPr>
            <p:ph type="body" idx="1"/>
          </p:nvPr>
        </p:nvSpPr>
        <p:spPr>
          <a:xfrm>
            <a:off x="839788" y="1681163"/>
            <a:ext cx="5157600" cy="824000"/>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1067"/>
              </a:spcBef>
              <a:spcAft>
                <a:spcPts val="0"/>
              </a:spcAft>
              <a:buClr>
                <a:schemeClr val="dk1"/>
              </a:buClr>
              <a:buSzPts val="1800"/>
              <a:buNone/>
              <a:defRPr sz="2400" b="1">
                <a:solidFill>
                  <a:schemeClr val="dk1"/>
                </a:solidFill>
              </a:defRPr>
            </a:lvl1pPr>
            <a:lvl2pPr marL="914400" lvl="1" indent="-228600" algn="l">
              <a:lnSpc>
                <a:spcPct val="90000"/>
              </a:lnSpc>
              <a:spcBef>
                <a:spcPts val="533"/>
              </a:spcBef>
              <a:spcAft>
                <a:spcPts val="0"/>
              </a:spcAft>
              <a:buClr>
                <a:srgbClr val="C22536"/>
              </a:buClr>
              <a:buSzPts val="1500"/>
              <a:buNone/>
              <a:defRPr sz="2000" b="1"/>
            </a:lvl2pPr>
            <a:lvl3pPr marL="1371600" lvl="2" indent="-228600" algn="l">
              <a:lnSpc>
                <a:spcPct val="90000"/>
              </a:lnSpc>
              <a:spcBef>
                <a:spcPts val="533"/>
              </a:spcBef>
              <a:spcAft>
                <a:spcPts val="0"/>
              </a:spcAft>
              <a:buClr>
                <a:schemeClr val="dk1"/>
              </a:buClr>
              <a:buSzPts val="1400"/>
              <a:buNone/>
              <a:defRPr sz="1867" b="1"/>
            </a:lvl3pPr>
            <a:lvl4pPr marL="1828800" lvl="3" indent="-228600" algn="l">
              <a:lnSpc>
                <a:spcPct val="90000"/>
              </a:lnSpc>
              <a:spcBef>
                <a:spcPts val="533"/>
              </a:spcBef>
              <a:spcAft>
                <a:spcPts val="0"/>
              </a:spcAft>
              <a:buClr>
                <a:srgbClr val="901A28"/>
              </a:buClr>
              <a:buSzPts val="1200"/>
              <a:buNone/>
              <a:defRPr sz="1600" b="1"/>
            </a:lvl4pPr>
            <a:lvl5pPr marL="2286000" lvl="4" indent="-228600" algn="l">
              <a:lnSpc>
                <a:spcPct val="90000"/>
              </a:lnSpc>
              <a:spcBef>
                <a:spcPts val="533"/>
              </a:spcBef>
              <a:spcAft>
                <a:spcPts val="0"/>
              </a:spcAft>
              <a:buClr>
                <a:srgbClr val="525252"/>
              </a:buClr>
              <a:buSzPts val="1200"/>
              <a:buNone/>
              <a:defRPr sz="1600" b="1"/>
            </a:lvl5pPr>
            <a:lvl6pPr marL="2743200" lvl="5" indent="-228600" algn="l">
              <a:lnSpc>
                <a:spcPct val="90000"/>
              </a:lnSpc>
              <a:spcBef>
                <a:spcPts val="533"/>
              </a:spcBef>
              <a:spcAft>
                <a:spcPts val="0"/>
              </a:spcAft>
              <a:buClr>
                <a:schemeClr val="dk1"/>
              </a:buClr>
              <a:buSzPts val="1200"/>
              <a:buNone/>
              <a:defRPr sz="1600" b="1"/>
            </a:lvl6pPr>
            <a:lvl7pPr marL="3200400" lvl="6" indent="-228600" algn="l">
              <a:lnSpc>
                <a:spcPct val="90000"/>
              </a:lnSpc>
              <a:spcBef>
                <a:spcPts val="533"/>
              </a:spcBef>
              <a:spcAft>
                <a:spcPts val="0"/>
              </a:spcAft>
              <a:buClr>
                <a:schemeClr val="dk1"/>
              </a:buClr>
              <a:buSzPts val="1200"/>
              <a:buNone/>
              <a:defRPr sz="1600" b="1"/>
            </a:lvl7pPr>
            <a:lvl8pPr marL="3657600" lvl="7" indent="-228600" algn="l">
              <a:lnSpc>
                <a:spcPct val="90000"/>
              </a:lnSpc>
              <a:spcBef>
                <a:spcPts val="533"/>
              </a:spcBef>
              <a:spcAft>
                <a:spcPts val="0"/>
              </a:spcAft>
              <a:buClr>
                <a:schemeClr val="dk1"/>
              </a:buClr>
              <a:buSzPts val="1200"/>
              <a:buNone/>
              <a:defRPr sz="1600" b="1"/>
            </a:lvl8pPr>
            <a:lvl9pPr marL="4114800" lvl="8" indent="-228600" algn="l">
              <a:lnSpc>
                <a:spcPct val="90000"/>
              </a:lnSpc>
              <a:spcBef>
                <a:spcPts val="533"/>
              </a:spcBef>
              <a:spcAft>
                <a:spcPts val="0"/>
              </a:spcAft>
              <a:buClr>
                <a:schemeClr val="dk1"/>
              </a:buClr>
              <a:buSzPts val="1200"/>
              <a:buNone/>
              <a:defRPr sz="1600" b="1"/>
            </a:lvl9pPr>
          </a:lstStyle>
          <a:p>
            <a:endParaRPr/>
          </a:p>
        </p:txBody>
      </p:sp>
      <p:sp>
        <p:nvSpPr>
          <p:cNvPr id="78" name="Google Shape;78;p30"/>
          <p:cNvSpPr txBox="1">
            <a:spLocks noGrp="1"/>
          </p:cNvSpPr>
          <p:nvPr>
            <p:ph type="body" idx="2"/>
          </p:nvPr>
        </p:nvSpPr>
        <p:spPr>
          <a:xfrm>
            <a:off x="839788" y="2505075"/>
            <a:ext cx="5157600" cy="3684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1067"/>
              </a:spcBef>
              <a:spcAft>
                <a:spcPts val="0"/>
              </a:spcAft>
              <a:buClr>
                <a:schemeClr val="dk1"/>
              </a:buClr>
              <a:buSzPts val="1400"/>
              <a:buChar char="•"/>
              <a:defRPr/>
            </a:lvl1pPr>
            <a:lvl2pPr marL="914400" lvl="1" indent="-317500" algn="l">
              <a:lnSpc>
                <a:spcPct val="90000"/>
              </a:lnSpc>
              <a:spcBef>
                <a:spcPts val="533"/>
              </a:spcBef>
              <a:spcAft>
                <a:spcPts val="0"/>
              </a:spcAft>
              <a:buClr>
                <a:srgbClr val="C22536"/>
              </a:buClr>
              <a:buSzPts val="1400"/>
              <a:buChar char="•"/>
              <a:defRPr/>
            </a:lvl2pPr>
            <a:lvl3pPr marL="1371600" lvl="2" indent="-317500" algn="l">
              <a:lnSpc>
                <a:spcPct val="90000"/>
              </a:lnSpc>
              <a:spcBef>
                <a:spcPts val="533"/>
              </a:spcBef>
              <a:spcAft>
                <a:spcPts val="0"/>
              </a:spcAft>
              <a:buClr>
                <a:schemeClr val="dk1"/>
              </a:buClr>
              <a:buSzPts val="1400"/>
              <a:buChar char="•"/>
              <a:defRPr/>
            </a:lvl3pPr>
            <a:lvl4pPr marL="1828800" lvl="3" indent="-317500" algn="l">
              <a:lnSpc>
                <a:spcPct val="90000"/>
              </a:lnSpc>
              <a:spcBef>
                <a:spcPts val="533"/>
              </a:spcBef>
              <a:spcAft>
                <a:spcPts val="0"/>
              </a:spcAft>
              <a:buClr>
                <a:srgbClr val="901A28"/>
              </a:buClr>
              <a:buSzPts val="1400"/>
              <a:buChar char="•"/>
              <a:defRPr/>
            </a:lvl4pPr>
            <a:lvl5pPr marL="2286000" lvl="4" indent="-317500" algn="l">
              <a:lnSpc>
                <a:spcPct val="90000"/>
              </a:lnSpc>
              <a:spcBef>
                <a:spcPts val="533"/>
              </a:spcBef>
              <a:spcAft>
                <a:spcPts val="0"/>
              </a:spcAft>
              <a:buClr>
                <a:srgbClr val="525252"/>
              </a:buClr>
              <a:buSzPts val="1400"/>
              <a:buChar char="•"/>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79" name="Google Shape;79;p30"/>
          <p:cNvSpPr txBox="1">
            <a:spLocks noGrp="1"/>
          </p:cNvSpPr>
          <p:nvPr>
            <p:ph type="body" idx="3"/>
          </p:nvPr>
        </p:nvSpPr>
        <p:spPr>
          <a:xfrm>
            <a:off x="6172200" y="1681163"/>
            <a:ext cx="5183200" cy="824000"/>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1067"/>
              </a:spcBef>
              <a:spcAft>
                <a:spcPts val="0"/>
              </a:spcAft>
              <a:buClr>
                <a:schemeClr val="dk1"/>
              </a:buClr>
              <a:buSzPts val="1800"/>
              <a:buNone/>
              <a:defRPr sz="2400" b="1">
                <a:solidFill>
                  <a:schemeClr val="dk1"/>
                </a:solidFill>
              </a:defRPr>
            </a:lvl1pPr>
            <a:lvl2pPr marL="914400" lvl="1" indent="-228600" algn="l">
              <a:lnSpc>
                <a:spcPct val="90000"/>
              </a:lnSpc>
              <a:spcBef>
                <a:spcPts val="533"/>
              </a:spcBef>
              <a:spcAft>
                <a:spcPts val="0"/>
              </a:spcAft>
              <a:buClr>
                <a:srgbClr val="C22536"/>
              </a:buClr>
              <a:buSzPts val="1500"/>
              <a:buNone/>
              <a:defRPr sz="2000" b="1"/>
            </a:lvl2pPr>
            <a:lvl3pPr marL="1371600" lvl="2" indent="-228600" algn="l">
              <a:lnSpc>
                <a:spcPct val="90000"/>
              </a:lnSpc>
              <a:spcBef>
                <a:spcPts val="533"/>
              </a:spcBef>
              <a:spcAft>
                <a:spcPts val="0"/>
              </a:spcAft>
              <a:buClr>
                <a:schemeClr val="dk1"/>
              </a:buClr>
              <a:buSzPts val="1400"/>
              <a:buNone/>
              <a:defRPr sz="1867" b="1"/>
            </a:lvl3pPr>
            <a:lvl4pPr marL="1828800" lvl="3" indent="-228600" algn="l">
              <a:lnSpc>
                <a:spcPct val="90000"/>
              </a:lnSpc>
              <a:spcBef>
                <a:spcPts val="533"/>
              </a:spcBef>
              <a:spcAft>
                <a:spcPts val="0"/>
              </a:spcAft>
              <a:buClr>
                <a:srgbClr val="901A28"/>
              </a:buClr>
              <a:buSzPts val="1200"/>
              <a:buNone/>
              <a:defRPr sz="1600" b="1"/>
            </a:lvl4pPr>
            <a:lvl5pPr marL="2286000" lvl="4" indent="-228600" algn="l">
              <a:lnSpc>
                <a:spcPct val="90000"/>
              </a:lnSpc>
              <a:spcBef>
                <a:spcPts val="533"/>
              </a:spcBef>
              <a:spcAft>
                <a:spcPts val="0"/>
              </a:spcAft>
              <a:buClr>
                <a:srgbClr val="525252"/>
              </a:buClr>
              <a:buSzPts val="1200"/>
              <a:buNone/>
              <a:defRPr sz="1600" b="1"/>
            </a:lvl5pPr>
            <a:lvl6pPr marL="2743200" lvl="5" indent="-228600" algn="l">
              <a:lnSpc>
                <a:spcPct val="90000"/>
              </a:lnSpc>
              <a:spcBef>
                <a:spcPts val="533"/>
              </a:spcBef>
              <a:spcAft>
                <a:spcPts val="0"/>
              </a:spcAft>
              <a:buClr>
                <a:schemeClr val="dk1"/>
              </a:buClr>
              <a:buSzPts val="1200"/>
              <a:buNone/>
              <a:defRPr sz="1600" b="1"/>
            </a:lvl6pPr>
            <a:lvl7pPr marL="3200400" lvl="6" indent="-228600" algn="l">
              <a:lnSpc>
                <a:spcPct val="90000"/>
              </a:lnSpc>
              <a:spcBef>
                <a:spcPts val="533"/>
              </a:spcBef>
              <a:spcAft>
                <a:spcPts val="0"/>
              </a:spcAft>
              <a:buClr>
                <a:schemeClr val="dk1"/>
              </a:buClr>
              <a:buSzPts val="1200"/>
              <a:buNone/>
              <a:defRPr sz="1600" b="1"/>
            </a:lvl7pPr>
            <a:lvl8pPr marL="3657600" lvl="7" indent="-228600" algn="l">
              <a:lnSpc>
                <a:spcPct val="90000"/>
              </a:lnSpc>
              <a:spcBef>
                <a:spcPts val="533"/>
              </a:spcBef>
              <a:spcAft>
                <a:spcPts val="0"/>
              </a:spcAft>
              <a:buClr>
                <a:schemeClr val="dk1"/>
              </a:buClr>
              <a:buSzPts val="1200"/>
              <a:buNone/>
              <a:defRPr sz="1600" b="1"/>
            </a:lvl8pPr>
            <a:lvl9pPr marL="4114800" lvl="8" indent="-228600" algn="l">
              <a:lnSpc>
                <a:spcPct val="90000"/>
              </a:lnSpc>
              <a:spcBef>
                <a:spcPts val="533"/>
              </a:spcBef>
              <a:spcAft>
                <a:spcPts val="0"/>
              </a:spcAft>
              <a:buClr>
                <a:schemeClr val="dk1"/>
              </a:buClr>
              <a:buSzPts val="1200"/>
              <a:buNone/>
              <a:defRPr sz="1600" b="1"/>
            </a:lvl9pPr>
          </a:lstStyle>
          <a:p>
            <a:endParaRPr/>
          </a:p>
        </p:txBody>
      </p:sp>
      <p:sp>
        <p:nvSpPr>
          <p:cNvPr id="80" name="Google Shape;80;p30"/>
          <p:cNvSpPr txBox="1">
            <a:spLocks noGrp="1"/>
          </p:cNvSpPr>
          <p:nvPr>
            <p:ph type="body" idx="4"/>
          </p:nvPr>
        </p:nvSpPr>
        <p:spPr>
          <a:xfrm>
            <a:off x="6172200" y="2505075"/>
            <a:ext cx="5183200" cy="3684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1067"/>
              </a:spcBef>
              <a:spcAft>
                <a:spcPts val="0"/>
              </a:spcAft>
              <a:buClr>
                <a:schemeClr val="dk1"/>
              </a:buClr>
              <a:buSzPts val="1400"/>
              <a:buChar char="•"/>
              <a:defRPr/>
            </a:lvl1pPr>
            <a:lvl2pPr marL="914400" lvl="1" indent="-317500" algn="l">
              <a:lnSpc>
                <a:spcPct val="90000"/>
              </a:lnSpc>
              <a:spcBef>
                <a:spcPts val="533"/>
              </a:spcBef>
              <a:spcAft>
                <a:spcPts val="0"/>
              </a:spcAft>
              <a:buClr>
                <a:srgbClr val="C22536"/>
              </a:buClr>
              <a:buSzPts val="1400"/>
              <a:buChar char="•"/>
              <a:defRPr/>
            </a:lvl2pPr>
            <a:lvl3pPr marL="1371600" lvl="2" indent="-317500" algn="l">
              <a:lnSpc>
                <a:spcPct val="90000"/>
              </a:lnSpc>
              <a:spcBef>
                <a:spcPts val="533"/>
              </a:spcBef>
              <a:spcAft>
                <a:spcPts val="0"/>
              </a:spcAft>
              <a:buClr>
                <a:schemeClr val="dk1"/>
              </a:buClr>
              <a:buSzPts val="1400"/>
              <a:buChar char="•"/>
              <a:defRPr/>
            </a:lvl3pPr>
            <a:lvl4pPr marL="1828800" lvl="3" indent="-317500" algn="l">
              <a:lnSpc>
                <a:spcPct val="90000"/>
              </a:lnSpc>
              <a:spcBef>
                <a:spcPts val="533"/>
              </a:spcBef>
              <a:spcAft>
                <a:spcPts val="0"/>
              </a:spcAft>
              <a:buClr>
                <a:srgbClr val="901A28"/>
              </a:buClr>
              <a:buSzPts val="1400"/>
              <a:buChar char="•"/>
              <a:defRPr/>
            </a:lvl4pPr>
            <a:lvl5pPr marL="2286000" lvl="4" indent="-317500" algn="l">
              <a:lnSpc>
                <a:spcPct val="90000"/>
              </a:lnSpc>
              <a:spcBef>
                <a:spcPts val="533"/>
              </a:spcBef>
              <a:spcAft>
                <a:spcPts val="0"/>
              </a:spcAft>
              <a:buClr>
                <a:srgbClr val="525252"/>
              </a:buClr>
              <a:buSzPts val="1400"/>
              <a:buChar char="•"/>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81" name="Google Shape;81;p30"/>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Clr>
                <a:srgbClr val="888988"/>
              </a:buClr>
              <a:buSzPts val="1100"/>
              <a:buFont typeface="Trebuchet MS"/>
              <a:buNone/>
              <a:defRPr/>
            </a:lvl1pPr>
            <a:lvl2pPr lvl="1" algn="l">
              <a:spcBef>
                <a:spcPts val="0"/>
              </a:spcBef>
              <a:spcAft>
                <a:spcPts val="0"/>
              </a:spcAft>
              <a:buClr>
                <a:schemeClr val="dk1"/>
              </a:buClr>
              <a:buSzPts val="1100"/>
              <a:buFont typeface="Trebuchet MS"/>
              <a:buNone/>
              <a:defRPr/>
            </a:lvl2pPr>
            <a:lvl3pPr lvl="2" algn="l">
              <a:spcBef>
                <a:spcPts val="0"/>
              </a:spcBef>
              <a:spcAft>
                <a:spcPts val="0"/>
              </a:spcAft>
              <a:buClr>
                <a:schemeClr val="dk1"/>
              </a:buClr>
              <a:buSzPts val="1100"/>
              <a:buFont typeface="Trebuchet MS"/>
              <a:buNone/>
              <a:defRPr/>
            </a:lvl3pPr>
            <a:lvl4pPr lvl="3" algn="l">
              <a:spcBef>
                <a:spcPts val="0"/>
              </a:spcBef>
              <a:spcAft>
                <a:spcPts val="0"/>
              </a:spcAft>
              <a:buClr>
                <a:schemeClr val="dk1"/>
              </a:buClr>
              <a:buSzPts val="1100"/>
              <a:buFont typeface="Trebuchet MS"/>
              <a:buNone/>
              <a:defRPr/>
            </a:lvl4pPr>
            <a:lvl5pPr lvl="4" algn="l">
              <a:spcBef>
                <a:spcPts val="0"/>
              </a:spcBef>
              <a:spcAft>
                <a:spcPts val="0"/>
              </a:spcAft>
              <a:buClr>
                <a:schemeClr val="dk1"/>
              </a:buClr>
              <a:buSzPts val="1100"/>
              <a:buFont typeface="Trebuchet MS"/>
              <a:buNone/>
              <a:defRPr/>
            </a:lvl5pPr>
            <a:lvl6pPr lvl="5" algn="l">
              <a:spcBef>
                <a:spcPts val="0"/>
              </a:spcBef>
              <a:spcAft>
                <a:spcPts val="0"/>
              </a:spcAft>
              <a:buClr>
                <a:schemeClr val="dk1"/>
              </a:buClr>
              <a:buSzPts val="1100"/>
              <a:buFont typeface="Trebuchet MS"/>
              <a:buNone/>
              <a:defRPr/>
            </a:lvl6pPr>
            <a:lvl7pPr lvl="6" algn="l">
              <a:spcBef>
                <a:spcPts val="0"/>
              </a:spcBef>
              <a:spcAft>
                <a:spcPts val="0"/>
              </a:spcAft>
              <a:buClr>
                <a:schemeClr val="dk1"/>
              </a:buClr>
              <a:buSzPts val="1100"/>
              <a:buFont typeface="Trebuchet MS"/>
              <a:buNone/>
              <a:defRPr/>
            </a:lvl7pPr>
            <a:lvl8pPr lvl="7" algn="l">
              <a:spcBef>
                <a:spcPts val="0"/>
              </a:spcBef>
              <a:spcAft>
                <a:spcPts val="0"/>
              </a:spcAft>
              <a:buClr>
                <a:schemeClr val="dk1"/>
              </a:buClr>
              <a:buSzPts val="1100"/>
              <a:buFont typeface="Trebuchet MS"/>
              <a:buNone/>
              <a:defRPr/>
            </a:lvl8pPr>
            <a:lvl9pPr lvl="8" algn="l">
              <a:spcBef>
                <a:spcPts val="0"/>
              </a:spcBef>
              <a:spcAft>
                <a:spcPts val="0"/>
              </a:spcAft>
              <a:buClr>
                <a:schemeClr val="dk1"/>
              </a:buClr>
              <a:buSzPts val="1100"/>
              <a:buFont typeface="Trebuchet MS"/>
              <a:buNone/>
              <a:defRPr/>
            </a:lvl9pPr>
          </a:lstStyle>
          <a:p>
            <a:endParaRPr/>
          </a:p>
        </p:txBody>
      </p:sp>
      <p:sp>
        <p:nvSpPr>
          <p:cNvPr id="82" name="Google Shape;82;p30"/>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Clr>
                <a:srgbClr val="888988"/>
              </a:buClr>
              <a:buSzPts val="1100"/>
              <a:buFont typeface="Trebuchet MS"/>
              <a:buNone/>
              <a:defRPr/>
            </a:lvl1pPr>
            <a:lvl2pPr lvl="1" algn="l">
              <a:spcBef>
                <a:spcPts val="0"/>
              </a:spcBef>
              <a:spcAft>
                <a:spcPts val="0"/>
              </a:spcAft>
              <a:buClr>
                <a:schemeClr val="dk1"/>
              </a:buClr>
              <a:buSzPts val="1100"/>
              <a:buFont typeface="Trebuchet MS"/>
              <a:buNone/>
              <a:defRPr/>
            </a:lvl2pPr>
            <a:lvl3pPr lvl="2" algn="l">
              <a:spcBef>
                <a:spcPts val="0"/>
              </a:spcBef>
              <a:spcAft>
                <a:spcPts val="0"/>
              </a:spcAft>
              <a:buClr>
                <a:schemeClr val="dk1"/>
              </a:buClr>
              <a:buSzPts val="1100"/>
              <a:buFont typeface="Trebuchet MS"/>
              <a:buNone/>
              <a:defRPr/>
            </a:lvl3pPr>
            <a:lvl4pPr lvl="3" algn="l">
              <a:spcBef>
                <a:spcPts val="0"/>
              </a:spcBef>
              <a:spcAft>
                <a:spcPts val="0"/>
              </a:spcAft>
              <a:buClr>
                <a:schemeClr val="dk1"/>
              </a:buClr>
              <a:buSzPts val="1100"/>
              <a:buFont typeface="Trebuchet MS"/>
              <a:buNone/>
              <a:defRPr/>
            </a:lvl4pPr>
            <a:lvl5pPr lvl="4" algn="l">
              <a:spcBef>
                <a:spcPts val="0"/>
              </a:spcBef>
              <a:spcAft>
                <a:spcPts val="0"/>
              </a:spcAft>
              <a:buClr>
                <a:schemeClr val="dk1"/>
              </a:buClr>
              <a:buSzPts val="1100"/>
              <a:buFont typeface="Trebuchet MS"/>
              <a:buNone/>
              <a:defRPr/>
            </a:lvl5pPr>
            <a:lvl6pPr lvl="5" algn="l">
              <a:spcBef>
                <a:spcPts val="0"/>
              </a:spcBef>
              <a:spcAft>
                <a:spcPts val="0"/>
              </a:spcAft>
              <a:buClr>
                <a:schemeClr val="dk1"/>
              </a:buClr>
              <a:buSzPts val="1100"/>
              <a:buFont typeface="Trebuchet MS"/>
              <a:buNone/>
              <a:defRPr/>
            </a:lvl6pPr>
            <a:lvl7pPr lvl="6" algn="l">
              <a:spcBef>
                <a:spcPts val="0"/>
              </a:spcBef>
              <a:spcAft>
                <a:spcPts val="0"/>
              </a:spcAft>
              <a:buClr>
                <a:schemeClr val="dk1"/>
              </a:buClr>
              <a:buSzPts val="1100"/>
              <a:buFont typeface="Trebuchet MS"/>
              <a:buNone/>
              <a:defRPr/>
            </a:lvl7pPr>
            <a:lvl8pPr lvl="7" algn="l">
              <a:spcBef>
                <a:spcPts val="0"/>
              </a:spcBef>
              <a:spcAft>
                <a:spcPts val="0"/>
              </a:spcAft>
              <a:buClr>
                <a:schemeClr val="dk1"/>
              </a:buClr>
              <a:buSzPts val="1100"/>
              <a:buFont typeface="Trebuchet MS"/>
              <a:buNone/>
              <a:defRPr/>
            </a:lvl8pPr>
            <a:lvl9pPr lvl="8" algn="l">
              <a:spcBef>
                <a:spcPts val="0"/>
              </a:spcBef>
              <a:spcAft>
                <a:spcPts val="0"/>
              </a:spcAft>
              <a:buClr>
                <a:schemeClr val="dk1"/>
              </a:buClr>
              <a:buSzPts val="1100"/>
              <a:buFont typeface="Trebuchet MS"/>
              <a:buNone/>
              <a:defRPr/>
            </a:lvl9pPr>
          </a:lstStyle>
          <a:p>
            <a:endParaRPr/>
          </a:p>
        </p:txBody>
      </p:sp>
      <p:sp>
        <p:nvSpPr>
          <p:cNvPr id="83" name="Google Shape;83;p30"/>
          <p:cNvSpPr txBox="1">
            <a:spLocks noGrp="1"/>
          </p:cNvSpPr>
          <p:nvPr>
            <p:ph type="sldNum" idx="12"/>
          </p:nvPr>
        </p:nvSpPr>
        <p:spPr>
          <a:xfrm>
            <a:off x="8610600" y="6356351"/>
            <a:ext cx="11136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1pPr>
            <a:lvl2pPr marL="0" lvl="1"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2pPr>
            <a:lvl3pPr marL="0" lvl="2"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3pPr>
            <a:lvl4pPr marL="0" lvl="3"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4pPr>
            <a:lvl5pPr marL="0" lvl="4"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5pPr>
            <a:lvl6pPr marL="0" lvl="5"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6pPr>
            <a:lvl7pPr marL="0" lvl="6"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7pPr>
            <a:lvl8pPr marL="0" lvl="7"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8pPr>
            <a:lvl9pPr marL="0" lvl="8" indent="0" algn="r">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84" name="Google Shape;84;p30" descr="Virginia Department of Education"/>
          <p:cNvPicPr preferRelativeResize="0"/>
          <p:nvPr/>
        </p:nvPicPr>
        <p:blipFill rotWithShape="1">
          <a:blip r:embed="rId2">
            <a:alphaModFix/>
          </a:blip>
          <a:srcRect/>
          <a:stretch/>
        </p:blipFill>
        <p:spPr>
          <a:xfrm rot="-5400000">
            <a:off x="-3027419" y="3223350"/>
            <a:ext cx="6664604" cy="381164"/>
          </a:xfrm>
          <a:prstGeom prst="rect">
            <a:avLst/>
          </a:prstGeom>
          <a:noFill/>
          <a:ln>
            <a:noFill/>
          </a:ln>
        </p:spPr>
      </p:pic>
      <p:pic>
        <p:nvPicPr>
          <p:cNvPr id="85" name="Google Shape;85;p30" descr="VDOE Logo"/>
          <p:cNvPicPr preferRelativeResize="0"/>
          <p:nvPr/>
        </p:nvPicPr>
        <p:blipFill rotWithShape="1">
          <a:blip r:embed="rId3">
            <a:alphaModFix/>
          </a:blip>
          <a:srcRect/>
          <a:stretch/>
        </p:blipFill>
        <p:spPr>
          <a:xfrm>
            <a:off x="9622341" y="6116945"/>
            <a:ext cx="2531807" cy="84393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image" Target="../media/image1.png"/><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21" Type="http://schemas.openxmlformats.org/officeDocument/2006/relationships/image" Target="../media/image1.png"/><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theme" Target="../theme/theme3.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1"/>
          <p:cNvPicPr preferRelativeResize="0"/>
          <p:nvPr/>
        </p:nvPicPr>
        <p:blipFill rotWithShape="1">
          <a:blip r:embed="rId19">
            <a:alphaModFix/>
          </a:blip>
          <a:srcRect/>
          <a:stretch/>
        </p:blipFill>
        <p:spPr>
          <a:xfrm>
            <a:off x="1" y="1"/>
            <a:ext cx="12191999" cy="6857999"/>
          </a:xfrm>
          <a:prstGeom prst="rect">
            <a:avLst/>
          </a:prstGeom>
          <a:noFill/>
          <a:ln>
            <a:noFill/>
          </a:ln>
        </p:spPr>
      </p:pic>
      <p:sp>
        <p:nvSpPr>
          <p:cNvPr id="11" name="Google Shape;11;p21"/>
          <p:cNvSpPr txBox="1">
            <a:spLocks noGrp="1"/>
          </p:cNvSpPr>
          <p:nvPr>
            <p:ph type="title"/>
          </p:nvPr>
        </p:nvSpPr>
        <p:spPr>
          <a:xfrm>
            <a:off x="838200" y="365124"/>
            <a:ext cx="10515600" cy="13260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accent2"/>
              </a:buClr>
              <a:buSzPts val="3300"/>
              <a:buFont typeface="Trebuchet MS"/>
              <a:buNone/>
              <a:defRPr sz="3300" b="0" i="0" u="none" strike="noStrike" cap="none">
                <a:solidFill>
                  <a:schemeClr val="accent2"/>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 name="Google Shape;12;p21"/>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Trebuchet MS"/>
                <a:ea typeface="Trebuchet MS"/>
                <a:cs typeface="Trebuchet MS"/>
                <a:sym typeface="Trebuchet MS"/>
              </a:defRPr>
            </a:lvl1pPr>
            <a:lvl2pPr marL="914400" marR="0" lvl="1" indent="-342900" algn="l" rtl="0">
              <a:lnSpc>
                <a:spcPct val="90000"/>
              </a:lnSpc>
              <a:spcBef>
                <a:spcPts val="400"/>
              </a:spcBef>
              <a:spcAft>
                <a:spcPts val="0"/>
              </a:spcAft>
              <a:buClr>
                <a:srgbClr val="C22536"/>
              </a:buClr>
              <a:buSzPts val="1800"/>
              <a:buFont typeface="Arial"/>
              <a:buChar char="•"/>
              <a:defRPr sz="1800" b="0" i="0" u="none" strike="noStrike" cap="none">
                <a:solidFill>
                  <a:srgbClr val="C22536"/>
                </a:solidFill>
                <a:latin typeface="Trebuchet MS"/>
                <a:ea typeface="Trebuchet MS"/>
                <a:cs typeface="Trebuchet MS"/>
                <a:sym typeface="Trebuchet M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Trebuchet MS"/>
                <a:ea typeface="Trebuchet MS"/>
                <a:cs typeface="Trebuchet MS"/>
                <a:sym typeface="Trebuchet MS"/>
              </a:defRPr>
            </a:lvl3pPr>
            <a:lvl4pPr marL="1828800" marR="0" lvl="3" indent="-317500" algn="l" rtl="0">
              <a:lnSpc>
                <a:spcPct val="90000"/>
              </a:lnSpc>
              <a:spcBef>
                <a:spcPts val="400"/>
              </a:spcBef>
              <a:spcAft>
                <a:spcPts val="0"/>
              </a:spcAft>
              <a:buClr>
                <a:srgbClr val="901A28"/>
              </a:buClr>
              <a:buSzPts val="1400"/>
              <a:buFont typeface="Arial"/>
              <a:buChar char="•"/>
              <a:defRPr sz="1400" b="0" i="0" u="none" strike="noStrike" cap="none">
                <a:solidFill>
                  <a:srgbClr val="901A28"/>
                </a:solidFill>
                <a:latin typeface="Trebuchet MS"/>
                <a:ea typeface="Trebuchet MS"/>
                <a:cs typeface="Trebuchet MS"/>
                <a:sym typeface="Trebuchet MS"/>
              </a:defRPr>
            </a:lvl4pPr>
            <a:lvl5pPr marL="2286000" marR="0" lvl="4" indent="-317500" algn="l" rtl="0">
              <a:lnSpc>
                <a:spcPct val="90000"/>
              </a:lnSpc>
              <a:spcBef>
                <a:spcPts val="400"/>
              </a:spcBef>
              <a:spcAft>
                <a:spcPts val="0"/>
              </a:spcAft>
              <a:buClr>
                <a:srgbClr val="525252"/>
              </a:buClr>
              <a:buSzPts val="1400"/>
              <a:buFont typeface="Arial"/>
              <a:buChar char="•"/>
              <a:defRPr sz="1400" b="0" i="0" u="none" strike="noStrike" cap="none">
                <a:solidFill>
                  <a:srgbClr val="525252"/>
                </a:solidFill>
                <a:latin typeface="Trebuchet MS"/>
                <a:ea typeface="Trebuchet MS"/>
                <a:cs typeface="Trebuchet MS"/>
                <a:sym typeface="Trebuchet M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9pPr>
          </a:lstStyle>
          <a:p>
            <a:endParaRPr/>
          </a:p>
        </p:txBody>
      </p:sp>
      <p:sp>
        <p:nvSpPr>
          <p:cNvPr id="13" name="Google Shape;13;p21"/>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Clr>
                <a:srgbClr val="888988"/>
              </a:buClr>
              <a:buSzPts val="1100"/>
              <a:buFont typeface="Trebuchet MS"/>
              <a:buNone/>
              <a:defRPr sz="1200" b="0" i="0" u="none" strike="noStrike" cap="none">
                <a:solidFill>
                  <a:srgbClr val="888988"/>
                </a:solidFill>
                <a:latin typeface="Trebuchet MS"/>
                <a:ea typeface="Trebuchet MS"/>
                <a:cs typeface="Trebuchet MS"/>
                <a:sym typeface="Trebuchet MS"/>
              </a:defRPr>
            </a:lvl1pPr>
            <a:lvl2pPr marR="0" lvl="1" algn="l" rtl="0">
              <a:spcBef>
                <a:spcPts val="0"/>
              </a:spcBef>
              <a:spcAft>
                <a:spcPts val="0"/>
              </a:spcAft>
              <a:buClr>
                <a:schemeClr val="dk1"/>
              </a:buClr>
              <a:buSzPts val="1100"/>
              <a:buFont typeface="Trebuchet MS"/>
              <a:buNone/>
              <a:defRPr sz="1867"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Clr>
                <a:schemeClr val="dk1"/>
              </a:buClr>
              <a:buSzPts val="1100"/>
              <a:buFont typeface="Trebuchet MS"/>
              <a:buNone/>
              <a:defRPr sz="1867"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Clr>
                <a:schemeClr val="dk1"/>
              </a:buClr>
              <a:buSzPts val="1100"/>
              <a:buFont typeface="Trebuchet MS"/>
              <a:buNone/>
              <a:defRPr sz="1867"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Clr>
                <a:schemeClr val="dk1"/>
              </a:buClr>
              <a:buSzPts val="1100"/>
              <a:buFont typeface="Trebuchet MS"/>
              <a:buNone/>
              <a:defRPr sz="1867"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Clr>
                <a:schemeClr val="dk1"/>
              </a:buClr>
              <a:buSzPts val="1100"/>
              <a:buFont typeface="Trebuchet MS"/>
              <a:buNone/>
              <a:defRPr sz="1867"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Clr>
                <a:schemeClr val="dk1"/>
              </a:buClr>
              <a:buSzPts val="1100"/>
              <a:buFont typeface="Trebuchet MS"/>
              <a:buNone/>
              <a:defRPr sz="1867"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Clr>
                <a:schemeClr val="dk1"/>
              </a:buClr>
              <a:buSzPts val="1100"/>
              <a:buFont typeface="Trebuchet MS"/>
              <a:buNone/>
              <a:defRPr sz="1867"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Clr>
                <a:schemeClr val="dk1"/>
              </a:buClr>
              <a:buSzPts val="1100"/>
              <a:buFont typeface="Trebuchet MS"/>
              <a:buNone/>
              <a:defRPr sz="1867" b="0" i="0" u="none" strike="noStrike" cap="none">
                <a:solidFill>
                  <a:schemeClr val="dk1"/>
                </a:solidFill>
                <a:latin typeface="Trebuchet MS"/>
                <a:ea typeface="Trebuchet MS"/>
                <a:cs typeface="Trebuchet MS"/>
                <a:sym typeface="Trebuchet MS"/>
              </a:defRPr>
            </a:lvl9pPr>
          </a:lstStyle>
          <a:p>
            <a:endParaRPr/>
          </a:p>
        </p:txBody>
      </p:sp>
      <p:sp>
        <p:nvSpPr>
          <p:cNvPr id="14" name="Google Shape;14;p21"/>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Clr>
                <a:srgbClr val="888988"/>
              </a:buClr>
              <a:buSzPts val="1100"/>
              <a:buFont typeface="Trebuchet MS"/>
              <a:buNone/>
              <a:defRPr sz="1200" b="0" i="0" u="none" strike="noStrike" cap="none">
                <a:solidFill>
                  <a:srgbClr val="888988"/>
                </a:solidFill>
                <a:latin typeface="Trebuchet MS"/>
                <a:ea typeface="Trebuchet MS"/>
                <a:cs typeface="Trebuchet MS"/>
                <a:sym typeface="Trebuchet MS"/>
              </a:defRPr>
            </a:lvl1pPr>
            <a:lvl2pPr marR="0" lvl="1" algn="l" rtl="0">
              <a:spcBef>
                <a:spcPts val="0"/>
              </a:spcBef>
              <a:spcAft>
                <a:spcPts val="0"/>
              </a:spcAft>
              <a:buClr>
                <a:schemeClr val="dk1"/>
              </a:buClr>
              <a:buSzPts val="1100"/>
              <a:buFont typeface="Trebuchet MS"/>
              <a:buNone/>
              <a:defRPr sz="1867"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Clr>
                <a:schemeClr val="dk1"/>
              </a:buClr>
              <a:buSzPts val="1100"/>
              <a:buFont typeface="Trebuchet MS"/>
              <a:buNone/>
              <a:defRPr sz="1867"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Clr>
                <a:schemeClr val="dk1"/>
              </a:buClr>
              <a:buSzPts val="1100"/>
              <a:buFont typeface="Trebuchet MS"/>
              <a:buNone/>
              <a:defRPr sz="1867"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Clr>
                <a:schemeClr val="dk1"/>
              </a:buClr>
              <a:buSzPts val="1100"/>
              <a:buFont typeface="Trebuchet MS"/>
              <a:buNone/>
              <a:defRPr sz="1867"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Clr>
                <a:schemeClr val="dk1"/>
              </a:buClr>
              <a:buSzPts val="1100"/>
              <a:buFont typeface="Trebuchet MS"/>
              <a:buNone/>
              <a:defRPr sz="1867"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Clr>
                <a:schemeClr val="dk1"/>
              </a:buClr>
              <a:buSzPts val="1100"/>
              <a:buFont typeface="Trebuchet MS"/>
              <a:buNone/>
              <a:defRPr sz="1867"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Clr>
                <a:schemeClr val="dk1"/>
              </a:buClr>
              <a:buSzPts val="1100"/>
              <a:buFont typeface="Trebuchet MS"/>
              <a:buNone/>
              <a:defRPr sz="1867"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Clr>
                <a:schemeClr val="dk1"/>
              </a:buClr>
              <a:buSzPts val="1100"/>
              <a:buFont typeface="Trebuchet MS"/>
              <a:buNone/>
              <a:defRPr sz="1867" b="0" i="0" u="none" strike="noStrike" cap="none">
                <a:solidFill>
                  <a:schemeClr val="dk1"/>
                </a:solidFill>
                <a:latin typeface="Trebuchet MS"/>
                <a:ea typeface="Trebuchet MS"/>
                <a:cs typeface="Trebuchet MS"/>
                <a:sym typeface="Trebuchet MS"/>
              </a:defRPr>
            </a:lvl9pPr>
          </a:lstStyle>
          <a:p>
            <a:endParaRPr/>
          </a:p>
        </p:txBody>
      </p:sp>
      <p:sp>
        <p:nvSpPr>
          <p:cNvPr id="15" name="Google Shape;15;p21"/>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1pPr>
            <a:lvl2pPr marL="0" marR="0" lvl="1" indent="0" algn="r" rtl="0">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2pPr>
            <a:lvl3pPr marL="0" marR="0" lvl="2" indent="0" algn="r" rtl="0">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3pPr>
            <a:lvl4pPr marL="0" marR="0" lvl="3" indent="0" algn="r" rtl="0">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4pPr>
            <a:lvl5pPr marL="0" marR="0" lvl="4" indent="0" algn="r" rtl="0">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5pPr>
            <a:lvl6pPr marL="0" marR="0" lvl="5" indent="0" algn="r" rtl="0">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6pPr>
            <a:lvl7pPr marL="0" marR="0" lvl="6" indent="0" algn="r" rtl="0">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7pPr>
            <a:lvl8pPr marL="0" marR="0" lvl="7" indent="0" algn="r" rtl="0">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8pPr>
            <a:lvl9pPr marL="0" marR="0" lvl="8" indent="0" algn="r" rtl="0">
              <a:spcBef>
                <a:spcPts val="0"/>
              </a:spcBef>
              <a:buClr>
                <a:srgbClr val="888988"/>
              </a:buClr>
              <a:buSzPts val="1200"/>
              <a:buFont typeface="Trebuchet MS"/>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186">
          <p15:clr>
            <a:srgbClr val="F26B43"/>
          </p15:clr>
        </p15:guide>
        <p15:guide id="2" pos="54">
          <p15:clr>
            <a:srgbClr val="F26B43"/>
          </p15:clr>
        </p15:guide>
        <p15:guide id="3" pos="5706">
          <p15:clr>
            <a:srgbClr val="F26B43"/>
          </p15:clr>
        </p15:guide>
        <p15:guide id="4" orient="horz" pos="5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8"/>
        <p:cNvGrpSpPr/>
        <p:nvPr/>
      </p:nvGrpSpPr>
      <p:grpSpPr>
        <a:xfrm>
          <a:off x="0" y="0"/>
          <a:ext cx="0" cy="0"/>
          <a:chOff x="0" y="0"/>
          <a:chExt cx="0" cy="0"/>
        </a:xfrm>
      </p:grpSpPr>
      <p:pic>
        <p:nvPicPr>
          <p:cNvPr id="139" name="Google Shape;139;gf3bceae2f5_0_2147"/>
          <p:cNvPicPr preferRelativeResize="0"/>
          <p:nvPr/>
        </p:nvPicPr>
        <p:blipFill rotWithShape="1">
          <a:blip r:embed="rId23">
            <a:alphaModFix/>
          </a:blip>
          <a:srcRect/>
          <a:stretch/>
        </p:blipFill>
        <p:spPr>
          <a:xfrm>
            <a:off x="0" y="0"/>
            <a:ext cx="12191996" cy="6857997"/>
          </a:xfrm>
          <a:prstGeom prst="rect">
            <a:avLst/>
          </a:prstGeom>
          <a:noFill/>
          <a:ln>
            <a:noFill/>
          </a:ln>
        </p:spPr>
      </p:pic>
      <p:sp>
        <p:nvSpPr>
          <p:cNvPr id="140" name="Google Shape;140;gf3bceae2f5_0_2147"/>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accent2"/>
              </a:buClr>
              <a:buSzPts val="4400"/>
              <a:buFont typeface="Trebuchet MS"/>
              <a:buNone/>
              <a:defRPr sz="4400" b="0" i="0" u="none" strike="noStrike" cap="none">
                <a:solidFill>
                  <a:schemeClr val="accent2"/>
                </a:solidFill>
                <a:latin typeface="Trebuchet MS"/>
                <a:ea typeface="Trebuchet MS"/>
                <a:cs typeface="Trebuchet MS"/>
                <a:sym typeface="Trebuchet MS"/>
              </a:defRPr>
            </a:lvl1pPr>
            <a:lvl2pPr lvl="1" rtl="0">
              <a:spcBef>
                <a:spcPts val="0"/>
              </a:spcBef>
              <a:spcAft>
                <a:spcPts val="0"/>
              </a:spcAft>
              <a:buSzPts val="1500"/>
              <a:buNone/>
              <a:defRPr sz="1900"/>
            </a:lvl2pPr>
            <a:lvl3pPr lvl="2" rtl="0">
              <a:spcBef>
                <a:spcPts val="0"/>
              </a:spcBef>
              <a:spcAft>
                <a:spcPts val="0"/>
              </a:spcAft>
              <a:buSzPts val="1500"/>
              <a:buNone/>
              <a:defRPr sz="1900"/>
            </a:lvl3pPr>
            <a:lvl4pPr lvl="3" rtl="0">
              <a:spcBef>
                <a:spcPts val="0"/>
              </a:spcBef>
              <a:spcAft>
                <a:spcPts val="0"/>
              </a:spcAft>
              <a:buSzPts val="1500"/>
              <a:buNone/>
              <a:defRPr sz="1900"/>
            </a:lvl4pPr>
            <a:lvl5pPr lvl="4" rtl="0">
              <a:spcBef>
                <a:spcPts val="0"/>
              </a:spcBef>
              <a:spcAft>
                <a:spcPts val="0"/>
              </a:spcAft>
              <a:buSzPts val="1500"/>
              <a:buNone/>
              <a:defRPr sz="1900"/>
            </a:lvl5pPr>
            <a:lvl6pPr lvl="5" rtl="0">
              <a:spcBef>
                <a:spcPts val="0"/>
              </a:spcBef>
              <a:spcAft>
                <a:spcPts val="0"/>
              </a:spcAft>
              <a:buSzPts val="1500"/>
              <a:buNone/>
              <a:defRPr sz="1900"/>
            </a:lvl6pPr>
            <a:lvl7pPr lvl="6" rtl="0">
              <a:spcBef>
                <a:spcPts val="0"/>
              </a:spcBef>
              <a:spcAft>
                <a:spcPts val="0"/>
              </a:spcAft>
              <a:buSzPts val="1500"/>
              <a:buNone/>
              <a:defRPr sz="1900"/>
            </a:lvl7pPr>
            <a:lvl8pPr lvl="7" rtl="0">
              <a:spcBef>
                <a:spcPts val="0"/>
              </a:spcBef>
              <a:spcAft>
                <a:spcPts val="0"/>
              </a:spcAft>
              <a:buSzPts val="1500"/>
              <a:buNone/>
              <a:defRPr sz="1900"/>
            </a:lvl8pPr>
            <a:lvl9pPr lvl="8" rtl="0">
              <a:spcBef>
                <a:spcPts val="0"/>
              </a:spcBef>
              <a:spcAft>
                <a:spcPts val="0"/>
              </a:spcAft>
              <a:buSzPts val="1500"/>
              <a:buNone/>
              <a:defRPr sz="1900"/>
            </a:lvl9pPr>
          </a:lstStyle>
          <a:p>
            <a:endParaRPr/>
          </a:p>
        </p:txBody>
      </p:sp>
      <p:sp>
        <p:nvSpPr>
          <p:cNvPr id="141" name="Google Shape;141;gf3bceae2f5_0_214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10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1pPr>
            <a:lvl2pPr marL="914400" marR="0" lvl="1" indent="-381000" algn="l" rtl="0">
              <a:lnSpc>
                <a:spcPct val="90000"/>
              </a:lnSpc>
              <a:spcBef>
                <a:spcPts val="500"/>
              </a:spcBef>
              <a:spcAft>
                <a:spcPts val="0"/>
              </a:spcAft>
              <a:buClr>
                <a:srgbClr val="C22536"/>
              </a:buClr>
              <a:buSzPts val="2400"/>
              <a:buFont typeface="Arial"/>
              <a:buChar char="•"/>
              <a:defRPr sz="2400" b="0" i="0" u="none" strike="noStrike" cap="none">
                <a:solidFill>
                  <a:srgbClr val="C22536"/>
                </a:solidFill>
                <a:latin typeface="Trebuchet MS"/>
                <a:ea typeface="Trebuchet MS"/>
                <a:cs typeface="Trebuchet MS"/>
                <a:sym typeface="Trebuchet M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3pPr>
            <a:lvl4pPr marL="1828800" marR="0" lvl="3" indent="-349250" algn="l" rtl="0">
              <a:lnSpc>
                <a:spcPct val="90000"/>
              </a:lnSpc>
              <a:spcBef>
                <a:spcPts val="500"/>
              </a:spcBef>
              <a:spcAft>
                <a:spcPts val="0"/>
              </a:spcAft>
              <a:buClr>
                <a:srgbClr val="901A28"/>
              </a:buClr>
              <a:buSzPts val="1900"/>
              <a:buFont typeface="Arial"/>
              <a:buChar char="•"/>
              <a:defRPr sz="1900" b="0" i="0" u="none" strike="noStrike" cap="none">
                <a:solidFill>
                  <a:srgbClr val="901A28"/>
                </a:solidFill>
                <a:latin typeface="Trebuchet MS"/>
                <a:ea typeface="Trebuchet MS"/>
                <a:cs typeface="Trebuchet MS"/>
                <a:sym typeface="Trebuchet MS"/>
              </a:defRPr>
            </a:lvl4pPr>
            <a:lvl5pPr marL="2286000" marR="0" lvl="4" indent="-349250" algn="l" rtl="0">
              <a:lnSpc>
                <a:spcPct val="90000"/>
              </a:lnSpc>
              <a:spcBef>
                <a:spcPts val="500"/>
              </a:spcBef>
              <a:spcAft>
                <a:spcPts val="0"/>
              </a:spcAft>
              <a:buClr>
                <a:srgbClr val="525252"/>
              </a:buClr>
              <a:buSzPts val="1900"/>
              <a:buFont typeface="Arial"/>
              <a:buChar char="•"/>
              <a:defRPr sz="1900" b="0" i="0" u="none" strike="noStrike" cap="none">
                <a:solidFill>
                  <a:srgbClr val="525252"/>
                </a:solidFill>
                <a:latin typeface="Trebuchet MS"/>
                <a:ea typeface="Trebuchet MS"/>
                <a:cs typeface="Trebuchet MS"/>
                <a:sym typeface="Trebuchet MS"/>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Trebuchet MS"/>
                <a:ea typeface="Trebuchet MS"/>
                <a:cs typeface="Trebuchet MS"/>
                <a:sym typeface="Trebuchet MS"/>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Trebuchet MS"/>
                <a:ea typeface="Trebuchet MS"/>
                <a:cs typeface="Trebuchet MS"/>
                <a:sym typeface="Trebuchet MS"/>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Trebuchet MS"/>
                <a:ea typeface="Trebuchet MS"/>
                <a:cs typeface="Trebuchet MS"/>
                <a:sym typeface="Trebuchet MS"/>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Trebuchet MS"/>
                <a:ea typeface="Trebuchet MS"/>
                <a:cs typeface="Trebuchet MS"/>
                <a:sym typeface="Trebuchet MS"/>
              </a:defRPr>
            </a:lvl9pPr>
          </a:lstStyle>
          <a:p>
            <a:endParaRPr/>
          </a:p>
        </p:txBody>
      </p:sp>
      <p:sp>
        <p:nvSpPr>
          <p:cNvPr id="142" name="Google Shape;142;gf3bceae2f5_0_214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500"/>
              <a:buNone/>
              <a:defRPr sz="1200" b="0" i="0" u="none" strike="noStrike" cap="none">
                <a:solidFill>
                  <a:srgbClr val="888988"/>
                </a:solidFill>
                <a:latin typeface="Trebuchet MS"/>
                <a:ea typeface="Trebuchet MS"/>
                <a:cs typeface="Trebuchet MS"/>
                <a:sym typeface="Trebuchet MS"/>
              </a:defRPr>
            </a:lvl1pPr>
            <a:lvl2pPr marR="0" lvl="1" algn="l" rtl="0">
              <a:spcBef>
                <a:spcPts val="0"/>
              </a:spcBef>
              <a:spcAft>
                <a:spcPts val="0"/>
              </a:spcAft>
              <a:buSzPts val="1500"/>
              <a:buNone/>
              <a:defRPr sz="19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500"/>
              <a:buNone/>
              <a:defRPr sz="19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500"/>
              <a:buNone/>
              <a:defRPr sz="19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500"/>
              <a:buNone/>
              <a:defRPr sz="19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500"/>
              <a:buNone/>
              <a:defRPr sz="19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500"/>
              <a:buNone/>
              <a:defRPr sz="19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500"/>
              <a:buNone/>
              <a:defRPr sz="19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500"/>
              <a:buNone/>
              <a:defRPr sz="1900" b="0" i="0" u="none" strike="noStrike" cap="none">
                <a:solidFill>
                  <a:schemeClr val="dk1"/>
                </a:solidFill>
                <a:latin typeface="Trebuchet MS"/>
                <a:ea typeface="Trebuchet MS"/>
                <a:cs typeface="Trebuchet MS"/>
                <a:sym typeface="Trebuchet MS"/>
              </a:defRPr>
            </a:lvl9pPr>
          </a:lstStyle>
          <a:p>
            <a:endParaRPr/>
          </a:p>
        </p:txBody>
      </p:sp>
      <p:sp>
        <p:nvSpPr>
          <p:cNvPr id="143" name="Google Shape;143;gf3bceae2f5_0_214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500"/>
              <a:buNone/>
              <a:defRPr sz="1200" b="0" i="0" u="none" strike="noStrike" cap="none">
                <a:solidFill>
                  <a:srgbClr val="888988"/>
                </a:solidFill>
                <a:latin typeface="Trebuchet MS"/>
                <a:ea typeface="Trebuchet MS"/>
                <a:cs typeface="Trebuchet MS"/>
                <a:sym typeface="Trebuchet MS"/>
              </a:defRPr>
            </a:lvl1pPr>
            <a:lvl2pPr marR="0" lvl="1" algn="l" rtl="0">
              <a:spcBef>
                <a:spcPts val="0"/>
              </a:spcBef>
              <a:spcAft>
                <a:spcPts val="0"/>
              </a:spcAft>
              <a:buSzPts val="1500"/>
              <a:buNone/>
              <a:defRPr sz="19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500"/>
              <a:buNone/>
              <a:defRPr sz="19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500"/>
              <a:buNone/>
              <a:defRPr sz="19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500"/>
              <a:buNone/>
              <a:defRPr sz="19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500"/>
              <a:buNone/>
              <a:defRPr sz="19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500"/>
              <a:buNone/>
              <a:defRPr sz="19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500"/>
              <a:buNone/>
              <a:defRPr sz="19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500"/>
              <a:buNone/>
              <a:defRPr sz="1900" b="0" i="0" u="none" strike="noStrike" cap="none">
                <a:solidFill>
                  <a:schemeClr val="dk1"/>
                </a:solidFill>
                <a:latin typeface="Trebuchet MS"/>
                <a:ea typeface="Trebuchet MS"/>
                <a:cs typeface="Trebuchet MS"/>
                <a:sym typeface="Trebuchet MS"/>
              </a:defRPr>
            </a:lvl9pPr>
          </a:lstStyle>
          <a:p>
            <a:endParaRPr/>
          </a:p>
        </p:txBody>
      </p:sp>
      <p:sp>
        <p:nvSpPr>
          <p:cNvPr id="144" name="Google Shape;144;gf3bceae2f5_0_214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988"/>
                </a:solidFill>
                <a:latin typeface="Trebuchet MS"/>
                <a:ea typeface="Trebuchet MS"/>
                <a:cs typeface="Trebuchet MS"/>
                <a:sym typeface="Trebuchet MS"/>
              </a:defRPr>
            </a:lvl1pPr>
            <a:lvl2pPr marL="0" marR="0" lvl="1" indent="0" algn="r" rtl="0">
              <a:spcBef>
                <a:spcPts val="0"/>
              </a:spcBef>
              <a:buNone/>
              <a:defRPr sz="1200" b="0" i="0" u="none" strike="noStrike" cap="none">
                <a:solidFill>
                  <a:srgbClr val="888988"/>
                </a:solidFill>
                <a:latin typeface="Trebuchet MS"/>
                <a:ea typeface="Trebuchet MS"/>
                <a:cs typeface="Trebuchet MS"/>
                <a:sym typeface="Trebuchet MS"/>
              </a:defRPr>
            </a:lvl2pPr>
            <a:lvl3pPr marL="0" marR="0" lvl="2" indent="0" algn="r" rtl="0">
              <a:spcBef>
                <a:spcPts val="0"/>
              </a:spcBef>
              <a:buNone/>
              <a:defRPr sz="1200" b="0" i="0" u="none" strike="noStrike" cap="none">
                <a:solidFill>
                  <a:srgbClr val="888988"/>
                </a:solidFill>
                <a:latin typeface="Trebuchet MS"/>
                <a:ea typeface="Trebuchet MS"/>
                <a:cs typeface="Trebuchet MS"/>
                <a:sym typeface="Trebuchet MS"/>
              </a:defRPr>
            </a:lvl3pPr>
            <a:lvl4pPr marL="0" marR="0" lvl="3" indent="0" algn="r" rtl="0">
              <a:spcBef>
                <a:spcPts val="0"/>
              </a:spcBef>
              <a:buNone/>
              <a:defRPr sz="1200" b="0" i="0" u="none" strike="noStrike" cap="none">
                <a:solidFill>
                  <a:srgbClr val="888988"/>
                </a:solidFill>
                <a:latin typeface="Trebuchet MS"/>
                <a:ea typeface="Trebuchet MS"/>
                <a:cs typeface="Trebuchet MS"/>
                <a:sym typeface="Trebuchet MS"/>
              </a:defRPr>
            </a:lvl4pPr>
            <a:lvl5pPr marL="0" marR="0" lvl="4" indent="0" algn="r" rtl="0">
              <a:spcBef>
                <a:spcPts val="0"/>
              </a:spcBef>
              <a:buNone/>
              <a:defRPr sz="1200" b="0" i="0" u="none" strike="noStrike" cap="none">
                <a:solidFill>
                  <a:srgbClr val="888988"/>
                </a:solidFill>
                <a:latin typeface="Trebuchet MS"/>
                <a:ea typeface="Trebuchet MS"/>
                <a:cs typeface="Trebuchet MS"/>
                <a:sym typeface="Trebuchet MS"/>
              </a:defRPr>
            </a:lvl5pPr>
            <a:lvl6pPr marL="0" marR="0" lvl="5" indent="0" algn="r" rtl="0">
              <a:spcBef>
                <a:spcPts val="0"/>
              </a:spcBef>
              <a:buNone/>
              <a:defRPr sz="1200" b="0" i="0" u="none" strike="noStrike" cap="none">
                <a:solidFill>
                  <a:srgbClr val="888988"/>
                </a:solidFill>
                <a:latin typeface="Trebuchet MS"/>
                <a:ea typeface="Trebuchet MS"/>
                <a:cs typeface="Trebuchet MS"/>
                <a:sym typeface="Trebuchet MS"/>
              </a:defRPr>
            </a:lvl6pPr>
            <a:lvl7pPr marL="0" marR="0" lvl="6" indent="0" algn="r" rtl="0">
              <a:spcBef>
                <a:spcPts val="0"/>
              </a:spcBef>
              <a:buNone/>
              <a:defRPr sz="1200" b="0" i="0" u="none" strike="noStrike" cap="none">
                <a:solidFill>
                  <a:srgbClr val="888988"/>
                </a:solidFill>
                <a:latin typeface="Trebuchet MS"/>
                <a:ea typeface="Trebuchet MS"/>
                <a:cs typeface="Trebuchet MS"/>
                <a:sym typeface="Trebuchet MS"/>
              </a:defRPr>
            </a:lvl7pPr>
            <a:lvl8pPr marL="0" marR="0" lvl="7" indent="0" algn="r" rtl="0">
              <a:spcBef>
                <a:spcPts val="0"/>
              </a:spcBef>
              <a:buNone/>
              <a:defRPr sz="1200" b="0" i="0" u="none" strike="noStrike" cap="none">
                <a:solidFill>
                  <a:srgbClr val="888988"/>
                </a:solidFill>
                <a:latin typeface="Trebuchet MS"/>
                <a:ea typeface="Trebuchet MS"/>
                <a:cs typeface="Trebuchet MS"/>
                <a:sym typeface="Trebuchet MS"/>
              </a:defRPr>
            </a:lvl8pPr>
            <a:lvl9pPr marL="0" marR="0" lvl="8" indent="0" algn="r" rtl="0">
              <a:spcBef>
                <a:spcPts val="0"/>
              </a:spcBef>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248">
          <p15:clr>
            <a:srgbClr val="F26B43"/>
          </p15:clr>
        </p15:guide>
        <p15:guide id="2" pos="72">
          <p15:clr>
            <a:srgbClr val="F26B43"/>
          </p15:clr>
        </p15:guide>
        <p15:guide id="3" pos="7608">
          <p15:clr>
            <a:srgbClr val="F26B43"/>
          </p15:clr>
        </p15:guide>
        <p15:guide id="4" orient="horz" pos="7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2"/>
        <p:cNvGrpSpPr/>
        <p:nvPr/>
      </p:nvGrpSpPr>
      <p:grpSpPr>
        <a:xfrm>
          <a:off x="0" y="0"/>
          <a:ext cx="0" cy="0"/>
          <a:chOff x="0" y="0"/>
          <a:chExt cx="0" cy="0"/>
        </a:xfrm>
      </p:grpSpPr>
      <p:pic>
        <p:nvPicPr>
          <p:cNvPr id="283" name="Google Shape;283;gf3bceae2f5_0_2291"/>
          <p:cNvPicPr preferRelativeResize="0"/>
          <p:nvPr/>
        </p:nvPicPr>
        <p:blipFill rotWithShape="1">
          <a:blip r:embed="rId21">
            <a:alphaModFix/>
          </a:blip>
          <a:srcRect/>
          <a:stretch/>
        </p:blipFill>
        <p:spPr>
          <a:xfrm>
            <a:off x="0" y="0"/>
            <a:ext cx="12192000" cy="6858001"/>
          </a:xfrm>
          <a:prstGeom prst="rect">
            <a:avLst/>
          </a:prstGeom>
          <a:noFill/>
          <a:ln>
            <a:noFill/>
          </a:ln>
        </p:spPr>
      </p:pic>
      <p:sp>
        <p:nvSpPr>
          <p:cNvPr id="284" name="Google Shape;284;gf3bceae2f5_0_2291"/>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accent2"/>
              </a:buClr>
              <a:buSzPts val="4400"/>
              <a:buFont typeface="Trebuchet MS"/>
              <a:buNone/>
              <a:defRPr sz="4400" b="0" i="0" u="none" strike="noStrike" cap="none">
                <a:solidFill>
                  <a:schemeClr val="accent2"/>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285" name="Google Shape;285;gf3bceae2f5_0_229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10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1pPr>
            <a:lvl2pPr marL="914400" marR="0" lvl="1" indent="-381000" algn="l" rtl="0">
              <a:lnSpc>
                <a:spcPct val="90000"/>
              </a:lnSpc>
              <a:spcBef>
                <a:spcPts val="500"/>
              </a:spcBef>
              <a:spcAft>
                <a:spcPts val="0"/>
              </a:spcAft>
              <a:buClr>
                <a:srgbClr val="C22536"/>
              </a:buClr>
              <a:buSzPts val="2400"/>
              <a:buFont typeface="Arial"/>
              <a:buChar char="•"/>
              <a:defRPr sz="2400" b="0" i="0" u="none" strike="noStrike" cap="none">
                <a:solidFill>
                  <a:srgbClr val="C22536"/>
                </a:solidFill>
                <a:latin typeface="Trebuchet MS"/>
                <a:ea typeface="Trebuchet MS"/>
                <a:cs typeface="Trebuchet MS"/>
                <a:sym typeface="Trebuchet M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3pPr>
            <a:lvl4pPr marL="1828800" marR="0" lvl="3" indent="-349250" algn="l" rtl="0">
              <a:lnSpc>
                <a:spcPct val="90000"/>
              </a:lnSpc>
              <a:spcBef>
                <a:spcPts val="500"/>
              </a:spcBef>
              <a:spcAft>
                <a:spcPts val="0"/>
              </a:spcAft>
              <a:buClr>
                <a:srgbClr val="901A28"/>
              </a:buClr>
              <a:buSzPts val="1900"/>
              <a:buFont typeface="Arial"/>
              <a:buChar char="•"/>
              <a:defRPr sz="1900" b="0" i="0" u="none" strike="noStrike" cap="none">
                <a:solidFill>
                  <a:srgbClr val="901A28"/>
                </a:solidFill>
                <a:latin typeface="Trebuchet MS"/>
                <a:ea typeface="Trebuchet MS"/>
                <a:cs typeface="Trebuchet MS"/>
                <a:sym typeface="Trebuchet MS"/>
              </a:defRPr>
            </a:lvl4pPr>
            <a:lvl5pPr marL="2286000" marR="0" lvl="4" indent="-349250" algn="l" rtl="0">
              <a:lnSpc>
                <a:spcPct val="90000"/>
              </a:lnSpc>
              <a:spcBef>
                <a:spcPts val="500"/>
              </a:spcBef>
              <a:spcAft>
                <a:spcPts val="0"/>
              </a:spcAft>
              <a:buClr>
                <a:srgbClr val="525252"/>
              </a:buClr>
              <a:buSzPts val="1900"/>
              <a:buFont typeface="Arial"/>
              <a:buChar char="•"/>
              <a:defRPr sz="1900" b="0" i="0" u="none" strike="noStrike" cap="none">
                <a:solidFill>
                  <a:srgbClr val="525252"/>
                </a:solidFill>
                <a:latin typeface="Trebuchet MS"/>
                <a:ea typeface="Trebuchet MS"/>
                <a:cs typeface="Trebuchet MS"/>
                <a:sym typeface="Trebuchet MS"/>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Trebuchet MS"/>
                <a:ea typeface="Trebuchet MS"/>
                <a:cs typeface="Trebuchet MS"/>
                <a:sym typeface="Trebuchet MS"/>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Trebuchet MS"/>
                <a:ea typeface="Trebuchet MS"/>
                <a:cs typeface="Trebuchet MS"/>
                <a:sym typeface="Trebuchet MS"/>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Trebuchet MS"/>
                <a:ea typeface="Trebuchet MS"/>
                <a:cs typeface="Trebuchet MS"/>
                <a:sym typeface="Trebuchet MS"/>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Trebuchet MS"/>
                <a:ea typeface="Trebuchet MS"/>
                <a:cs typeface="Trebuchet MS"/>
                <a:sym typeface="Trebuchet MS"/>
              </a:defRPr>
            </a:lvl9pPr>
          </a:lstStyle>
          <a:p>
            <a:endParaRPr/>
          </a:p>
        </p:txBody>
      </p:sp>
      <p:sp>
        <p:nvSpPr>
          <p:cNvPr id="286" name="Google Shape;286;gf3bceae2f5_0_2291"/>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500"/>
              <a:buFont typeface="Arial"/>
              <a:buNone/>
              <a:defRPr sz="1200" b="0" i="0" u="none" strike="noStrike" cap="none">
                <a:solidFill>
                  <a:srgbClr val="8889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Trebuchet MS"/>
                <a:ea typeface="Trebuchet MS"/>
                <a:cs typeface="Trebuchet MS"/>
                <a:sym typeface="Trebuchet MS"/>
              </a:defRPr>
            </a:lvl9pPr>
          </a:lstStyle>
          <a:p>
            <a:endParaRPr/>
          </a:p>
        </p:txBody>
      </p:sp>
      <p:sp>
        <p:nvSpPr>
          <p:cNvPr id="287" name="Google Shape;287;gf3bceae2f5_0_2291"/>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500"/>
              <a:buFont typeface="Arial"/>
              <a:buNone/>
              <a:defRPr sz="1200" b="0" i="0" u="none" strike="noStrike" cap="none">
                <a:solidFill>
                  <a:srgbClr val="8889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Trebuchet MS"/>
                <a:ea typeface="Trebuchet MS"/>
                <a:cs typeface="Trebuchet MS"/>
                <a:sym typeface="Trebuchet MS"/>
              </a:defRPr>
            </a:lvl9pPr>
          </a:lstStyle>
          <a:p>
            <a:endParaRPr/>
          </a:p>
        </p:txBody>
      </p:sp>
      <p:sp>
        <p:nvSpPr>
          <p:cNvPr id="288" name="Google Shape;288;gf3bceae2f5_0_2291"/>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248">
          <p15:clr>
            <a:srgbClr val="F26B43"/>
          </p15:clr>
        </p15:guide>
        <p15:guide id="2" pos="72">
          <p15:clr>
            <a:srgbClr val="F26B43"/>
          </p15:clr>
        </p15:guide>
        <p15:guide id="3" pos="7608">
          <p15:clr>
            <a:srgbClr val="F26B43"/>
          </p15:clr>
        </p15:guide>
        <p15:guide id="4" orient="horz" pos="7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teachstone.com/class/" TargetMode="External"/><Relationship Id="rId2" Type="http://schemas.openxmlformats.org/officeDocument/2006/relationships/notesSlide" Target="../notesSlides/notesSlide16.xml"/><Relationship Id="rId1" Type="http://schemas.openxmlformats.org/officeDocument/2006/relationships/slideLayout" Target="../slideLayouts/slideLayout21.xml"/><Relationship Id="rId5" Type="http://schemas.openxmlformats.org/officeDocument/2006/relationships/hyperlink" Target="https://www.doe.virginia.gov/early-childhood/vqb5/index.shtml" TargetMode="External"/><Relationship Id="rId4" Type="http://schemas.openxmlformats.org/officeDocument/2006/relationships/hyperlink" Target="https://www.doe.virginia.gov/early-childhood/curriculum/index.s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vecf.org/ready-regions/" TargetMode="External"/><Relationship Id="rId2" Type="http://schemas.openxmlformats.org/officeDocument/2006/relationships/notesSlide" Target="../notesSlides/notesSlide24.xml"/><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42.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3" Type="http://schemas.openxmlformats.org/officeDocument/2006/relationships/hyperlink" Target="https://www.doe.virginia.gov/early-childhood/curriculum/index.shtml" TargetMode="External"/><Relationship Id="rId2" Type="http://schemas.openxmlformats.org/officeDocument/2006/relationships/notesSlide" Target="../notesSlides/notesSlide32.xml"/><Relationship Id="rId1" Type="http://schemas.openxmlformats.org/officeDocument/2006/relationships/slideLayout" Target="../slideLayouts/slideLayout19.xml"/><Relationship Id="rId5" Type="http://schemas.openxmlformats.org/officeDocument/2006/relationships/image" Target="../media/image29.jpg"/><Relationship Id="rId4" Type="http://schemas.openxmlformats.org/officeDocument/2006/relationships/hyperlink" Target="https://streamin3.org/streamin%c2%b3-curriculum-model-2/about-streamin%c2%b3/"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3" Type="http://schemas.openxmlformats.org/officeDocument/2006/relationships/hyperlink" Target="https://vecf.org/wp-content/uploads/2021/08/2021-2022Teacher.Recognition.OverviewFAQ.pdf" TargetMode="External"/><Relationship Id="rId2" Type="http://schemas.openxmlformats.org/officeDocument/2006/relationships/notesSlide" Target="../notesSlides/notesSlide35.xml"/><Relationship Id="rId1" Type="http://schemas.openxmlformats.org/officeDocument/2006/relationships/slideLayout" Target="../slideLayouts/slideLayout19.xml"/><Relationship Id="rId4" Type="http://schemas.openxmlformats.org/officeDocument/2006/relationships/hyperlink" Target="https://files.elfsightcdn.com/022b8cb9-839c-4bc2-992e-cefccb8e877e/6de6fd54-e921-4c88-a452-ad7cabccc362.pdf"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19.xml"/><Relationship Id="rId4" Type="http://schemas.openxmlformats.org/officeDocument/2006/relationships/hyperlink" Target="https://vecf.org/wp-content/uploads/2021/08/2021-2022Teacher.Recognition.OverviewFAQ.pdf"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hyperlink" Target="https://www.doe.virginia.gov/early-childhood/readiness-connections/index.shtml" TargetMode="External"/><Relationship Id="rId2" Type="http://schemas.openxmlformats.org/officeDocument/2006/relationships/notesSlide" Target="../notesSlides/notesSlide38.xml"/><Relationship Id="rId1" Type="http://schemas.openxmlformats.org/officeDocument/2006/relationships/slideLayout" Target="../slideLayouts/slideLayout19.xml"/><Relationship Id="rId4" Type="http://schemas.openxmlformats.org/officeDocument/2006/relationships/hyperlink" Target="https://www.doe.virginia.gov/early-childhood/vqb5/index.shtml"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1"/>
          <p:cNvSpPr txBox="1">
            <a:spLocks noGrp="1"/>
          </p:cNvSpPr>
          <p:nvPr>
            <p:ph type="ctrTitle"/>
          </p:nvPr>
        </p:nvSpPr>
        <p:spPr>
          <a:xfrm>
            <a:off x="1173300" y="1647300"/>
            <a:ext cx="10104400" cy="23876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accent2"/>
              </a:buClr>
              <a:buSzPts val="4500"/>
              <a:buFont typeface="Trebuchet MS"/>
              <a:buNone/>
            </a:pPr>
            <a:r>
              <a:rPr lang="en-US" sz="5400" b="1" dirty="0"/>
              <a:t>Strengthening </a:t>
            </a:r>
            <a:r>
              <a:rPr lang="en-US" sz="5400" b="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Quality in Early Childhood Classrooms</a:t>
            </a:r>
            <a:r>
              <a:rPr lang="en-US" sz="5400" b="1" dirty="0"/>
              <a:t>: </a:t>
            </a:r>
            <a:endParaRPr sz="5400" b="1" dirty="0"/>
          </a:p>
          <a:p>
            <a:pPr marL="0" lvl="0" indent="0" algn="ctr" rtl="0">
              <a:lnSpc>
                <a:spcPct val="90000"/>
              </a:lnSpc>
              <a:spcBef>
                <a:spcPts val="0"/>
              </a:spcBef>
              <a:spcAft>
                <a:spcPts val="0"/>
              </a:spcAft>
              <a:buClr>
                <a:schemeClr val="accent2"/>
              </a:buClr>
              <a:buSzPts val="4500"/>
              <a:buFont typeface="Trebuchet MS"/>
              <a:buNone/>
            </a:pPr>
            <a:r>
              <a:rPr lang="en-US" sz="5400" dirty="0" smtClean="0"/>
              <a:t>Update on Practice </a:t>
            </a:r>
            <a:r>
              <a:rPr lang="en-US" sz="5400" dirty="0"/>
              <a:t>Year </a:t>
            </a:r>
            <a:r>
              <a:rPr lang="en-US" sz="5400" dirty="0" smtClean="0"/>
              <a:t>1</a:t>
            </a:r>
            <a:endParaRPr sz="5400" dirty="0"/>
          </a:p>
        </p:txBody>
      </p:sp>
      <p:sp>
        <p:nvSpPr>
          <p:cNvPr id="418" name="Google Shape;418;p1"/>
          <p:cNvSpPr txBox="1">
            <a:spLocks noGrp="1"/>
          </p:cNvSpPr>
          <p:nvPr>
            <p:ph type="subTitle" idx="1"/>
          </p:nvPr>
        </p:nvSpPr>
        <p:spPr>
          <a:xfrm>
            <a:off x="1105833" y="3926233"/>
            <a:ext cx="9633200" cy="1655600"/>
          </a:xfrm>
          <a:prstGeom prst="rect">
            <a:avLst/>
          </a:prstGeom>
          <a:noFill/>
          <a:ln>
            <a:noFill/>
          </a:ln>
        </p:spPr>
        <p:txBody>
          <a:bodyPr spcFirstLastPara="1" wrap="square" lIns="91425" tIns="45700" rIns="91425" bIns="45700" anchor="t" anchorCtr="0">
            <a:noAutofit/>
          </a:bodyPr>
          <a:lstStyle/>
          <a:p>
            <a:pPr marL="609585" lvl="0" indent="-482588" algn="ctr" rtl="0">
              <a:lnSpc>
                <a:spcPct val="90000"/>
              </a:lnSpc>
              <a:spcBef>
                <a:spcPts val="1067"/>
              </a:spcBef>
              <a:spcAft>
                <a:spcPts val="0"/>
              </a:spcAft>
              <a:buSzPts val="1800"/>
              <a:buNone/>
            </a:pPr>
            <a:endParaRPr dirty="0"/>
          </a:p>
          <a:p>
            <a:pPr marL="609585" lvl="0" indent="-482588" algn="ctr" rtl="0">
              <a:lnSpc>
                <a:spcPct val="90000"/>
              </a:lnSpc>
              <a:spcBef>
                <a:spcPts val="1067"/>
              </a:spcBef>
              <a:spcAft>
                <a:spcPts val="0"/>
              </a:spcAft>
              <a:buSzPts val="1800"/>
              <a:buNone/>
            </a:pPr>
            <a:r>
              <a:rPr lang="en-US" sz="2667" b="1" dirty="0"/>
              <a:t>Virginia Board of Education – </a:t>
            </a:r>
            <a:r>
              <a:rPr lang="en-US" sz="2667" b="1" dirty="0" smtClean="0"/>
              <a:t>Work </a:t>
            </a:r>
            <a:r>
              <a:rPr lang="en-US" sz="2667" b="1" dirty="0"/>
              <a:t>Session</a:t>
            </a:r>
            <a:endParaRPr sz="2667" b="1" dirty="0"/>
          </a:p>
          <a:p>
            <a:pPr marL="609585" lvl="0" indent="-482588" algn="ctr" rtl="0">
              <a:lnSpc>
                <a:spcPct val="90000"/>
              </a:lnSpc>
              <a:spcBef>
                <a:spcPts val="1067"/>
              </a:spcBef>
              <a:spcAft>
                <a:spcPts val="0"/>
              </a:spcAft>
              <a:buSzPts val="1800"/>
              <a:buNone/>
            </a:pPr>
            <a:r>
              <a:rPr lang="en-US" dirty="0"/>
              <a:t>April 20, 2022</a:t>
            </a:r>
            <a:endParaRPr dirty="0"/>
          </a:p>
        </p:txBody>
      </p:sp>
      <p:pic>
        <p:nvPicPr>
          <p:cNvPr id="419" name="Google Shape;419;p1"/>
          <p:cNvPicPr preferRelativeResize="0"/>
          <p:nvPr/>
        </p:nvPicPr>
        <p:blipFill rotWithShape="1">
          <a:blip r:embed="rId3">
            <a:alphaModFix/>
          </a:blip>
          <a:srcRect/>
          <a:stretch/>
        </p:blipFill>
        <p:spPr>
          <a:xfrm>
            <a:off x="1" y="6016234"/>
            <a:ext cx="2367135" cy="84176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g120965acef6_0_0"/>
          <p:cNvSpPr txBox="1">
            <a:spLocks noGrp="1"/>
          </p:cNvSpPr>
          <p:nvPr>
            <p:ph type="title"/>
          </p:nvPr>
        </p:nvSpPr>
        <p:spPr>
          <a:xfrm>
            <a:off x="919450" y="499624"/>
            <a:ext cx="10515600" cy="13260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US" sz="4000"/>
              <a:t>Both Access </a:t>
            </a:r>
            <a:r>
              <a:rPr lang="en-US" sz="4000" i="1"/>
              <a:t>and</a:t>
            </a:r>
            <a:r>
              <a:rPr lang="en-US" sz="4000"/>
              <a:t> Quality Matter </a:t>
            </a:r>
            <a:endParaRPr sz="4000"/>
          </a:p>
        </p:txBody>
      </p:sp>
      <p:sp>
        <p:nvSpPr>
          <p:cNvPr id="489" name="Google Shape;489;g120965acef6_0_0"/>
          <p:cNvSpPr txBox="1">
            <a:spLocks noGrp="1"/>
          </p:cNvSpPr>
          <p:nvPr>
            <p:ph type="body" idx="1"/>
          </p:nvPr>
        </p:nvSpPr>
        <p:spPr>
          <a:xfrm>
            <a:off x="838200" y="1825625"/>
            <a:ext cx="10515600" cy="4351200"/>
          </a:xfrm>
          <a:prstGeom prst="rect">
            <a:avLst/>
          </a:prstGeom>
        </p:spPr>
        <p:txBody>
          <a:bodyPr spcFirstLastPara="1" wrap="square" lIns="68575" tIns="34275" rIns="68575" bIns="34275" anchor="t" anchorCtr="0">
            <a:noAutofit/>
          </a:bodyPr>
          <a:lstStyle/>
          <a:p>
            <a:pPr marL="0" lvl="0" indent="0" algn="ctr" rtl="0">
              <a:lnSpc>
                <a:spcPct val="115000"/>
              </a:lnSpc>
              <a:spcBef>
                <a:spcPts val="1000"/>
              </a:spcBef>
              <a:spcAft>
                <a:spcPts val="0"/>
              </a:spcAft>
              <a:buNone/>
            </a:pPr>
            <a:endParaRPr sz="1600" b="1">
              <a:solidFill>
                <a:srgbClr val="000000"/>
              </a:solidFill>
            </a:endParaRPr>
          </a:p>
          <a:p>
            <a:pPr marL="0" lvl="0" indent="0" algn="ctr" rtl="0">
              <a:lnSpc>
                <a:spcPct val="115000"/>
              </a:lnSpc>
              <a:spcBef>
                <a:spcPts val="1000"/>
              </a:spcBef>
              <a:spcAft>
                <a:spcPts val="0"/>
              </a:spcAft>
              <a:buNone/>
            </a:pPr>
            <a:r>
              <a:rPr lang="en-US" sz="3400" b="1">
                <a:solidFill>
                  <a:srgbClr val="000000"/>
                </a:solidFill>
              </a:rPr>
              <a:t>Access + Quality </a:t>
            </a:r>
            <a:endParaRPr sz="3400" b="1">
              <a:solidFill>
                <a:srgbClr val="000000"/>
              </a:solidFill>
            </a:endParaRPr>
          </a:p>
          <a:p>
            <a:pPr marL="0" lvl="0" indent="0" algn="ctr" rtl="0">
              <a:lnSpc>
                <a:spcPct val="115000"/>
              </a:lnSpc>
              <a:spcBef>
                <a:spcPts val="1000"/>
              </a:spcBef>
              <a:spcAft>
                <a:spcPts val="0"/>
              </a:spcAft>
              <a:buNone/>
            </a:pPr>
            <a:endParaRPr sz="3400" b="1">
              <a:solidFill>
                <a:srgbClr val="000000"/>
              </a:solidFill>
            </a:endParaRPr>
          </a:p>
          <a:p>
            <a:pPr marL="0" lvl="0" indent="0" algn="ctr" rtl="0">
              <a:lnSpc>
                <a:spcPct val="115000"/>
              </a:lnSpc>
              <a:spcBef>
                <a:spcPts val="1000"/>
              </a:spcBef>
              <a:spcAft>
                <a:spcPts val="0"/>
              </a:spcAft>
              <a:buNone/>
            </a:pPr>
            <a:r>
              <a:rPr lang="en-US" sz="3400" b="1">
                <a:solidFill>
                  <a:srgbClr val="000000"/>
                </a:solidFill>
              </a:rPr>
              <a:t>More Choices for More Families  	</a:t>
            </a:r>
            <a:endParaRPr sz="3400" b="1">
              <a:solidFill>
                <a:srgbClr val="000000"/>
              </a:solidFill>
            </a:endParaRPr>
          </a:p>
          <a:p>
            <a:pPr marL="0" lvl="0" indent="0" algn="ctr" rtl="0">
              <a:lnSpc>
                <a:spcPct val="115000"/>
              </a:lnSpc>
              <a:spcBef>
                <a:spcPts val="1000"/>
              </a:spcBef>
              <a:spcAft>
                <a:spcPts val="0"/>
              </a:spcAft>
              <a:buNone/>
            </a:pPr>
            <a:endParaRPr sz="3400" b="1">
              <a:solidFill>
                <a:srgbClr val="000000"/>
              </a:solidFill>
            </a:endParaRPr>
          </a:p>
          <a:p>
            <a:pPr marL="0" lvl="0" indent="0" algn="ctr" rtl="0">
              <a:lnSpc>
                <a:spcPct val="115000"/>
              </a:lnSpc>
              <a:spcBef>
                <a:spcPts val="1000"/>
              </a:spcBef>
              <a:spcAft>
                <a:spcPts val="0"/>
              </a:spcAft>
              <a:buNone/>
            </a:pPr>
            <a:r>
              <a:rPr lang="en-US" sz="3400" b="1">
                <a:solidFill>
                  <a:srgbClr val="000000"/>
                </a:solidFill>
              </a:rPr>
              <a:t>Improved School Readiness Outcomes </a:t>
            </a:r>
            <a:endParaRPr sz="3400" b="1">
              <a:solidFill>
                <a:srgbClr val="000000"/>
              </a:solidFill>
            </a:endParaRPr>
          </a:p>
          <a:p>
            <a:pPr marL="0" lvl="0" indent="0" algn="l" rtl="0">
              <a:spcBef>
                <a:spcPts val="1067"/>
              </a:spcBef>
              <a:spcAft>
                <a:spcPts val="0"/>
              </a:spcAft>
              <a:buNone/>
            </a:pPr>
            <a:endParaRPr sz="2900"/>
          </a:p>
        </p:txBody>
      </p:sp>
      <p:sp>
        <p:nvSpPr>
          <p:cNvPr id="490" name="Google Shape;490;g120965acef6_0_0"/>
          <p:cNvSpPr/>
          <p:nvPr/>
        </p:nvSpPr>
        <p:spPr>
          <a:xfrm>
            <a:off x="5844150" y="3075450"/>
            <a:ext cx="503700" cy="503700"/>
          </a:xfrm>
          <a:prstGeom prst="downArrow">
            <a:avLst>
              <a:gd name="adj1" fmla="val 50000"/>
              <a:gd name="adj2"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g120965acef6_0_0"/>
          <p:cNvSpPr/>
          <p:nvPr/>
        </p:nvSpPr>
        <p:spPr>
          <a:xfrm>
            <a:off x="5844150" y="4501125"/>
            <a:ext cx="503700" cy="503700"/>
          </a:xfrm>
          <a:prstGeom prst="downArrow">
            <a:avLst>
              <a:gd name="adj1" fmla="val 50000"/>
              <a:gd name="adj2"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g120965acef6_0_0"/>
          <p:cNvSpPr txBox="1">
            <a:spLocks noGrp="1"/>
          </p:cNvSpPr>
          <p:nvPr>
            <p:ph type="sldNum" idx="12"/>
          </p:nvPr>
        </p:nvSpPr>
        <p:spPr>
          <a:xfrm>
            <a:off x="8610600" y="6356351"/>
            <a:ext cx="1011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988"/>
              </a:buClr>
              <a:buSzPts val="1200"/>
              <a:buFont typeface="Trebuchet MS"/>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pic>
        <p:nvPicPr>
          <p:cNvPr id="498" name="Google Shape;498;g120965acef6_0_23"/>
          <p:cNvPicPr preferRelativeResize="0"/>
          <p:nvPr/>
        </p:nvPicPr>
        <p:blipFill rotWithShape="1">
          <a:blip r:embed="rId3">
            <a:alphaModFix/>
          </a:blip>
          <a:srcRect l="3707" t="5642"/>
          <a:stretch/>
        </p:blipFill>
        <p:spPr>
          <a:xfrm>
            <a:off x="1428750" y="4785200"/>
            <a:ext cx="10660701" cy="1996600"/>
          </a:xfrm>
          <a:prstGeom prst="rect">
            <a:avLst/>
          </a:prstGeom>
          <a:noFill/>
          <a:ln>
            <a:noFill/>
          </a:ln>
        </p:spPr>
      </p:pic>
      <p:pic>
        <p:nvPicPr>
          <p:cNvPr id="499" name="Google Shape;499;g120965acef6_0_23"/>
          <p:cNvPicPr preferRelativeResize="0"/>
          <p:nvPr/>
        </p:nvPicPr>
        <p:blipFill>
          <a:blip r:embed="rId4">
            <a:alphaModFix/>
          </a:blip>
          <a:stretch>
            <a:fillRect/>
          </a:stretch>
        </p:blipFill>
        <p:spPr>
          <a:xfrm>
            <a:off x="3311112" y="1414800"/>
            <a:ext cx="6895974" cy="3370400"/>
          </a:xfrm>
          <a:prstGeom prst="rect">
            <a:avLst/>
          </a:prstGeom>
          <a:noFill/>
          <a:ln>
            <a:noFill/>
          </a:ln>
        </p:spPr>
      </p:pic>
      <p:sp>
        <p:nvSpPr>
          <p:cNvPr id="500" name="Google Shape;500;g120965acef6_0_23"/>
          <p:cNvSpPr txBox="1">
            <a:spLocks noGrp="1"/>
          </p:cNvSpPr>
          <p:nvPr>
            <p:ph type="title"/>
          </p:nvPr>
        </p:nvSpPr>
        <p:spPr>
          <a:xfrm>
            <a:off x="994200" y="288374"/>
            <a:ext cx="10515600" cy="13260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US" sz="4000" i="1"/>
              <a:t>Quality</a:t>
            </a:r>
            <a:r>
              <a:rPr lang="en-US" sz="4000"/>
              <a:t> Early Childhood as an Investment</a:t>
            </a:r>
            <a:endParaRPr sz="4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g120965acef6_0_47"/>
          <p:cNvSpPr txBox="1">
            <a:spLocks noGrp="1"/>
          </p:cNvSpPr>
          <p:nvPr>
            <p:ph type="title"/>
          </p:nvPr>
        </p:nvSpPr>
        <p:spPr>
          <a:xfrm>
            <a:off x="838200" y="365125"/>
            <a:ext cx="11353800" cy="13260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US" sz="4000"/>
              <a:t>Why Economists Care about EC Quality </a:t>
            </a:r>
            <a:endParaRPr sz="4000"/>
          </a:p>
        </p:txBody>
      </p:sp>
      <p:sp>
        <p:nvSpPr>
          <p:cNvPr id="507" name="Google Shape;507;g120965acef6_0_47"/>
          <p:cNvSpPr txBox="1">
            <a:spLocks noGrp="1"/>
          </p:cNvSpPr>
          <p:nvPr>
            <p:ph type="body" idx="1"/>
          </p:nvPr>
        </p:nvSpPr>
        <p:spPr>
          <a:xfrm>
            <a:off x="914400" y="1673225"/>
            <a:ext cx="10976400" cy="4351200"/>
          </a:xfrm>
          <a:prstGeom prst="rect">
            <a:avLst/>
          </a:prstGeom>
        </p:spPr>
        <p:txBody>
          <a:bodyPr spcFirstLastPara="1" wrap="square" lIns="68575" tIns="34275" rIns="68575" bIns="34275" anchor="t" anchorCtr="0">
            <a:noAutofit/>
          </a:bodyPr>
          <a:lstStyle/>
          <a:p>
            <a:pPr marL="0" lvl="0" indent="0" algn="l" rtl="0">
              <a:spcBef>
                <a:spcPts val="1000"/>
              </a:spcBef>
              <a:spcAft>
                <a:spcPts val="0"/>
              </a:spcAft>
              <a:buNone/>
            </a:pPr>
            <a:r>
              <a:rPr lang="en-US" sz="2400" b="1">
                <a:solidFill>
                  <a:srgbClr val="000000"/>
                </a:solidFill>
              </a:rPr>
              <a:t>According to Federal Reserve Economist James Heckman: </a:t>
            </a:r>
            <a:endParaRPr sz="2400" b="1">
              <a:solidFill>
                <a:srgbClr val="000000"/>
              </a:solidFill>
            </a:endParaRPr>
          </a:p>
          <a:p>
            <a:pPr marL="457200" lvl="0" indent="-381000" algn="l" rtl="0">
              <a:spcBef>
                <a:spcPts val="1000"/>
              </a:spcBef>
              <a:spcAft>
                <a:spcPts val="0"/>
              </a:spcAft>
              <a:buClr>
                <a:srgbClr val="000000"/>
              </a:buClr>
              <a:buSzPts val="2400"/>
              <a:buFont typeface="Trebuchet MS"/>
              <a:buChar char="•"/>
            </a:pPr>
            <a:r>
              <a:rPr lang="en-US" sz="2400">
                <a:solidFill>
                  <a:srgbClr val="000000"/>
                </a:solidFill>
              </a:rPr>
              <a:t>Investing early in education produces better economic, health and social outcomes in childhood and adulthood.</a:t>
            </a:r>
            <a:endParaRPr sz="2400">
              <a:solidFill>
                <a:srgbClr val="000000"/>
              </a:solidFill>
            </a:endParaRPr>
          </a:p>
          <a:p>
            <a:pPr marL="457200" lvl="0" indent="-381000" algn="l" rtl="0">
              <a:spcBef>
                <a:spcPts val="0"/>
              </a:spcBef>
              <a:spcAft>
                <a:spcPts val="0"/>
              </a:spcAft>
              <a:buClr>
                <a:srgbClr val="000000"/>
              </a:buClr>
              <a:buSzPts val="2400"/>
              <a:buFont typeface="Trebuchet MS"/>
              <a:buChar char="•"/>
            </a:pPr>
            <a:r>
              <a:rPr lang="en-US" sz="2400">
                <a:solidFill>
                  <a:srgbClr val="000000"/>
                </a:solidFill>
              </a:rPr>
              <a:t>Policymakers who invest in high-quality early learning programs from birth can permanently boost IQ and social-emotional skills that create productive, independent adults.</a:t>
            </a:r>
            <a:endParaRPr sz="2400">
              <a:solidFill>
                <a:srgbClr val="000000"/>
              </a:solidFill>
            </a:endParaRPr>
          </a:p>
          <a:p>
            <a:pPr marL="457200" lvl="0" indent="-381000" algn="l" rtl="0">
              <a:spcBef>
                <a:spcPts val="0"/>
              </a:spcBef>
              <a:spcAft>
                <a:spcPts val="0"/>
              </a:spcAft>
              <a:buClr>
                <a:srgbClr val="000000"/>
              </a:buClr>
              <a:buSzPts val="2400"/>
              <a:buFont typeface="Trebuchet MS"/>
              <a:buChar char="•"/>
            </a:pPr>
            <a:r>
              <a:rPr lang="en-US" sz="2400">
                <a:solidFill>
                  <a:srgbClr val="000000"/>
                </a:solidFill>
              </a:rPr>
              <a:t>Child care functions as early learning in the real world—child care without high quality learning is a huge missed opportunity.</a:t>
            </a:r>
            <a:endParaRPr sz="2400">
              <a:solidFill>
                <a:srgbClr val="000000"/>
              </a:solidFill>
            </a:endParaRPr>
          </a:p>
          <a:p>
            <a:pPr marL="457200" lvl="0" indent="-381000" algn="l" rtl="0">
              <a:spcBef>
                <a:spcPts val="0"/>
              </a:spcBef>
              <a:spcAft>
                <a:spcPts val="0"/>
              </a:spcAft>
              <a:buClr>
                <a:srgbClr val="000000"/>
              </a:buClr>
              <a:buSzPts val="2400"/>
              <a:buFont typeface="Trebuchet MS"/>
              <a:buChar char="•"/>
            </a:pPr>
            <a:r>
              <a:rPr lang="en-US" sz="2400">
                <a:solidFill>
                  <a:srgbClr val="000000"/>
                </a:solidFill>
              </a:rPr>
              <a:t>Attaching quality to child care provides two generations of benefits—it helps parents grow their income and children grow smarter.</a:t>
            </a:r>
            <a:endParaRPr sz="2400">
              <a:solidFill>
                <a:srgbClr val="000000"/>
              </a:solidFill>
            </a:endParaRPr>
          </a:p>
          <a:p>
            <a:pPr marL="457200" lvl="0" indent="-381000" algn="l" rtl="0">
              <a:spcBef>
                <a:spcPts val="0"/>
              </a:spcBef>
              <a:spcAft>
                <a:spcPts val="0"/>
              </a:spcAft>
              <a:buClr>
                <a:srgbClr val="000000"/>
              </a:buClr>
              <a:buSzPts val="2400"/>
              <a:buFont typeface="Trebuchet MS"/>
              <a:buChar char="•"/>
            </a:pPr>
            <a:r>
              <a:rPr lang="en-US" sz="2400">
                <a:solidFill>
                  <a:srgbClr val="000000"/>
                </a:solidFill>
              </a:rPr>
              <a:t>Investing in high-quality child care quickly pays for itself in income gains among parents in the first five years and beyond.</a:t>
            </a:r>
            <a:endParaRPr sz="2400">
              <a:solidFill>
                <a:srgbClr val="000000"/>
              </a:solidFill>
            </a:endParaRPr>
          </a:p>
          <a:p>
            <a:pPr marL="0" lvl="0" indent="0" algn="l" rtl="0">
              <a:spcBef>
                <a:spcPts val="1067"/>
              </a:spcBef>
              <a:spcAft>
                <a:spcPts val="0"/>
              </a:spcAft>
              <a:buNone/>
            </a:pPr>
            <a:endParaRPr/>
          </a:p>
        </p:txBody>
      </p:sp>
      <p:sp>
        <p:nvSpPr>
          <p:cNvPr id="508" name="Google Shape;508;g120965acef6_0_47"/>
          <p:cNvSpPr txBox="1"/>
          <p:nvPr/>
        </p:nvSpPr>
        <p:spPr>
          <a:xfrm>
            <a:off x="4378775" y="6457800"/>
            <a:ext cx="4274100" cy="40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a:latin typeface="Trebuchet MS"/>
                <a:ea typeface="Trebuchet MS"/>
                <a:cs typeface="Trebuchet MS"/>
                <a:sym typeface="Trebuchet MS"/>
              </a:rPr>
              <a:t>https://heckmanequation.org/</a:t>
            </a:r>
            <a:endParaRPr>
              <a:latin typeface="Trebuchet MS"/>
              <a:ea typeface="Trebuchet MS"/>
              <a:cs typeface="Trebuchet MS"/>
              <a:sym typeface="Trebuchet MS"/>
            </a:endParaRPr>
          </a:p>
        </p:txBody>
      </p:sp>
      <p:sp>
        <p:nvSpPr>
          <p:cNvPr id="509" name="Google Shape;509;g120965acef6_0_47"/>
          <p:cNvSpPr txBox="1">
            <a:spLocks noGrp="1"/>
          </p:cNvSpPr>
          <p:nvPr>
            <p:ph type="sldNum" idx="12"/>
          </p:nvPr>
        </p:nvSpPr>
        <p:spPr>
          <a:xfrm>
            <a:off x="8610600" y="6356351"/>
            <a:ext cx="1011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988"/>
              </a:buClr>
              <a:buSzPts val="1200"/>
              <a:buFont typeface="Trebuchet MS"/>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11"/>
          <p:cNvSpPr txBox="1">
            <a:spLocks noGrp="1"/>
          </p:cNvSpPr>
          <p:nvPr>
            <p:ph type="title"/>
          </p:nvPr>
        </p:nvSpPr>
        <p:spPr>
          <a:xfrm>
            <a:off x="831851" y="1709739"/>
            <a:ext cx="10515600" cy="28528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accent2"/>
              </a:buClr>
              <a:buSzPts val="3800"/>
              <a:buFont typeface="Trebuchet MS"/>
              <a:buNone/>
            </a:pPr>
            <a:r>
              <a:rPr lang="en-US"/>
              <a:t>Measuring and Improving Quality in Early Childhood</a:t>
            </a:r>
            <a:endParaRPr/>
          </a:p>
        </p:txBody>
      </p:sp>
      <p:sp>
        <p:nvSpPr>
          <p:cNvPr id="515" name="Google Shape;515;p11"/>
          <p:cNvSpPr txBox="1">
            <a:spLocks noGrp="1"/>
          </p:cNvSpPr>
          <p:nvPr>
            <p:ph type="body" idx="1"/>
          </p:nvPr>
        </p:nvSpPr>
        <p:spPr>
          <a:xfrm>
            <a:off x="831851" y="4589463"/>
            <a:ext cx="10515600" cy="1500000"/>
          </a:xfrm>
          <a:prstGeom prst="rect">
            <a:avLst/>
          </a:prstGeom>
          <a:noFill/>
          <a:ln>
            <a:noFill/>
          </a:ln>
        </p:spPr>
        <p:txBody>
          <a:bodyPr spcFirstLastPara="1" wrap="square" lIns="68575" tIns="34275" rIns="68575" bIns="34275" anchor="t" anchorCtr="0">
            <a:noAutofit/>
          </a:bodyPr>
          <a:lstStyle/>
          <a:p>
            <a:pPr marL="609585" lvl="0" indent="-304791" algn="l" rtl="0">
              <a:lnSpc>
                <a:spcPct val="90000"/>
              </a:lnSpc>
              <a:spcBef>
                <a:spcPts val="1067"/>
              </a:spcBef>
              <a:spcAft>
                <a:spcPts val="0"/>
              </a:spcAft>
              <a:buClr>
                <a:srgbClr val="888988"/>
              </a:buClr>
              <a:buSzPts val="180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grpSp>
        <p:nvGrpSpPr>
          <p:cNvPr id="520" name="Google Shape;520;p15"/>
          <p:cNvGrpSpPr/>
          <p:nvPr/>
        </p:nvGrpSpPr>
        <p:grpSpPr>
          <a:xfrm>
            <a:off x="773948" y="1523950"/>
            <a:ext cx="4474266" cy="2700402"/>
            <a:chOff x="466173" y="1562102"/>
            <a:chExt cx="3355784" cy="2025352"/>
          </a:xfrm>
        </p:grpSpPr>
        <p:sp>
          <p:nvSpPr>
            <p:cNvPr id="521" name="Google Shape;521;p15"/>
            <p:cNvSpPr/>
            <p:nvPr/>
          </p:nvSpPr>
          <p:spPr>
            <a:xfrm>
              <a:off x="902781" y="3080265"/>
              <a:ext cx="1534500" cy="133500"/>
            </a:xfrm>
            <a:prstGeom prst="rect">
              <a:avLst/>
            </a:prstGeom>
            <a:solidFill>
              <a:srgbClr val="D8382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522" name="Google Shape;522;p15"/>
            <p:cNvSpPr txBox="1"/>
            <p:nvPr/>
          </p:nvSpPr>
          <p:spPr>
            <a:xfrm>
              <a:off x="466173" y="3216054"/>
              <a:ext cx="871200" cy="371400"/>
            </a:xfrm>
            <a:prstGeom prst="rect">
              <a:avLst/>
            </a:prstGeom>
            <a:noFill/>
            <a:ln>
              <a:noFill/>
            </a:ln>
          </p:spPr>
          <p:txBody>
            <a:bodyPr spcFirstLastPara="1" wrap="square" lIns="121900" tIns="121900" rIns="121900" bIns="121900" anchor="t" anchorCtr="0">
              <a:noAutofit/>
            </a:bodyPr>
            <a:lstStyle/>
            <a:p>
              <a:pPr marL="0" marR="0" lvl="0" indent="0" algn="ctr" rtl="0">
                <a:lnSpc>
                  <a:spcPct val="115000"/>
                </a:lnSpc>
                <a:spcBef>
                  <a:spcPts val="0"/>
                </a:spcBef>
                <a:spcAft>
                  <a:spcPts val="2100"/>
                </a:spcAft>
                <a:buClr>
                  <a:srgbClr val="000000"/>
                </a:buClr>
                <a:buSzPts val="1600"/>
                <a:buFont typeface="Arial"/>
                <a:buNone/>
              </a:pPr>
              <a:r>
                <a:rPr lang="en-US" sz="1600" b="1">
                  <a:latin typeface="Roboto"/>
                  <a:ea typeface="Roboto"/>
                  <a:cs typeface="Roboto"/>
                  <a:sym typeface="Roboto"/>
                </a:rPr>
                <a:t>2015</a:t>
              </a:r>
              <a:endParaRPr sz="1600" b="1" i="0" u="none" strike="noStrike" cap="none">
                <a:solidFill>
                  <a:srgbClr val="000000"/>
                </a:solidFill>
                <a:latin typeface="Roboto"/>
                <a:ea typeface="Roboto"/>
                <a:cs typeface="Roboto"/>
                <a:sym typeface="Roboto"/>
              </a:endParaRPr>
            </a:p>
          </p:txBody>
        </p:sp>
        <p:grpSp>
          <p:nvGrpSpPr>
            <p:cNvPr id="523" name="Google Shape;523;p15"/>
            <p:cNvGrpSpPr/>
            <p:nvPr/>
          </p:nvGrpSpPr>
          <p:grpSpPr>
            <a:xfrm>
              <a:off x="851208" y="2800855"/>
              <a:ext cx="92400" cy="411825"/>
              <a:chOff x="845575" y="2563700"/>
              <a:chExt cx="92400" cy="411825"/>
            </a:xfrm>
          </p:grpSpPr>
          <p:cxnSp>
            <p:nvCxnSpPr>
              <p:cNvPr id="524" name="Google Shape;524;p15"/>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sp>
            <p:nvSpPr>
              <p:cNvPr id="525" name="Google Shape;525;p15"/>
              <p:cNvSpPr/>
              <p:nvPr/>
            </p:nvSpPr>
            <p:spPr>
              <a:xfrm>
                <a:off x="845575" y="2563700"/>
                <a:ext cx="92400" cy="92400"/>
              </a:xfrm>
              <a:prstGeom prst="ellipse">
                <a:avLst/>
              </a:prstGeom>
              <a:solidFill>
                <a:srgbClr val="00000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grpSp>
        <p:sp>
          <p:nvSpPr>
            <p:cNvPr id="526" name="Google Shape;526;p15"/>
            <p:cNvSpPr txBox="1"/>
            <p:nvPr/>
          </p:nvSpPr>
          <p:spPr>
            <a:xfrm>
              <a:off x="517157" y="1562102"/>
              <a:ext cx="3304800" cy="11643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Trebuchet MS"/>
                  <a:ea typeface="Trebuchet MS"/>
                  <a:cs typeface="Trebuchet MS"/>
                  <a:sym typeface="Trebuchet MS"/>
                </a:rPr>
                <a:t>Virginia Quality</a:t>
              </a:r>
              <a:r>
                <a:rPr lang="en-US" sz="1600" b="1">
                  <a:latin typeface="Trebuchet MS"/>
                  <a:ea typeface="Trebuchet MS"/>
                  <a:cs typeface="Trebuchet MS"/>
                  <a:sym typeface="Trebuchet MS"/>
                </a:rPr>
                <a:t> (VQ), Head Start</a:t>
              </a:r>
              <a:r>
                <a:rPr lang="en-US" sz="1600" b="1" i="0" u="none" strike="noStrike" cap="none">
                  <a:solidFill>
                    <a:srgbClr val="000000"/>
                  </a:solidFill>
                  <a:latin typeface="Trebuchet MS"/>
                  <a:ea typeface="Trebuchet MS"/>
                  <a:cs typeface="Trebuchet MS"/>
                  <a:sym typeface="Trebuchet MS"/>
                </a:rPr>
                <a:t> and VPI+</a:t>
              </a:r>
              <a:endParaRPr sz="1600" b="1"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100"/>
                <a:buFont typeface="Arial"/>
                <a:buNone/>
              </a:pPr>
              <a:endParaRPr sz="800" i="0" u="none" strike="noStrike" cap="none">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100"/>
                <a:buFont typeface="Arial"/>
                <a:buNone/>
              </a:pPr>
              <a:r>
                <a:rPr lang="en-US" sz="1200" i="0" u="none" strike="noStrike" cap="none">
                  <a:latin typeface="Trebuchet MS"/>
                  <a:ea typeface="Trebuchet MS"/>
                  <a:cs typeface="Trebuchet MS"/>
                  <a:sym typeface="Trebuchet M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Virginia Quality, Head </a:t>
              </a:r>
              <a:r>
                <a:rPr lang="en-US" sz="1200">
                  <a:latin typeface="Trebuchet MS"/>
                  <a:ea typeface="Trebuchet MS"/>
                  <a:cs typeface="Trebuchet MS"/>
                  <a:sym typeface="Trebuchet M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Start </a:t>
              </a:r>
              <a:r>
                <a:rPr lang="en-US" sz="1200" i="0" u="none" strike="noStrike" cap="none">
                  <a:latin typeface="Trebuchet MS"/>
                  <a:ea typeface="Trebuchet MS"/>
                  <a:cs typeface="Trebuchet MS"/>
                  <a:sym typeface="Trebuchet M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and VPI +</a:t>
              </a:r>
              <a:r>
                <a:rPr lang="en-US" sz="1200">
                  <a:latin typeface="Trebuchet MS"/>
                  <a:ea typeface="Trebuchet MS"/>
                  <a:cs typeface="Trebuchet MS"/>
                  <a:sym typeface="Trebuchet MS"/>
                </a:rPr>
                <a:t> use teacher-child interactions as a key component of classroom quality in a variety of birth-five settings, including in family day homes. </a:t>
              </a:r>
              <a:endParaRPr sz="1600">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100"/>
                <a:buFont typeface="Arial"/>
                <a:buNone/>
              </a:pPr>
              <a:endParaRPr sz="1100">
                <a:solidFill>
                  <a:srgbClr val="FF0000"/>
                </a:solidFill>
                <a:latin typeface="Trebuchet MS"/>
                <a:ea typeface="Trebuchet MS"/>
                <a:cs typeface="Trebuchet MS"/>
                <a:sym typeface="Trebuchet MS"/>
              </a:endParaRPr>
            </a:p>
          </p:txBody>
        </p:sp>
      </p:grpSp>
      <p:grpSp>
        <p:nvGrpSpPr>
          <p:cNvPr id="527" name="Google Shape;527;p15"/>
          <p:cNvGrpSpPr/>
          <p:nvPr/>
        </p:nvGrpSpPr>
        <p:grpSpPr>
          <a:xfrm>
            <a:off x="2166948" y="3045626"/>
            <a:ext cx="4174296" cy="2514093"/>
            <a:chOff x="1510949" y="2703387"/>
            <a:chExt cx="3130800" cy="1885617"/>
          </a:xfrm>
        </p:grpSpPr>
        <p:sp>
          <p:nvSpPr>
            <p:cNvPr id="528" name="Google Shape;528;p15"/>
            <p:cNvSpPr/>
            <p:nvPr/>
          </p:nvSpPr>
          <p:spPr>
            <a:xfrm>
              <a:off x="2437279" y="3080271"/>
              <a:ext cx="1774800" cy="133500"/>
            </a:xfrm>
            <a:prstGeom prst="rect">
              <a:avLst/>
            </a:prstGeom>
            <a:solidFill>
              <a:srgbClr val="802017"/>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529" name="Google Shape;529;p15"/>
            <p:cNvSpPr txBox="1"/>
            <p:nvPr/>
          </p:nvSpPr>
          <p:spPr>
            <a:xfrm>
              <a:off x="1510949" y="3639203"/>
              <a:ext cx="3130800" cy="9498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Trebuchet MS"/>
                  <a:ea typeface="Trebuchet MS"/>
                  <a:cs typeface="Trebuchet MS"/>
                  <a:sym typeface="Trebuchet MS"/>
                </a:rPr>
                <a:t>JLARC Early Childhood Study</a:t>
              </a:r>
              <a:endParaRPr sz="1600" b="1"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100"/>
                <a:buFont typeface="Arial"/>
                <a:buNone/>
              </a:pPr>
              <a:endParaRPr sz="80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100"/>
                <a:buFont typeface="Arial"/>
                <a:buNone/>
              </a:pPr>
              <a:r>
                <a:rPr lang="en-US" sz="1200" i="0" u="none" strike="noStrike" cap="none">
                  <a:latin typeface="Trebuchet MS"/>
                  <a:ea typeface="Trebuchet MS"/>
                  <a:cs typeface="Trebuchet MS"/>
                  <a:sym typeface="Trebuchet MS"/>
                </a:rPr>
                <a:t>Study found that Virginia has insufficient evidence about how well </a:t>
              </a:r>
              <a:r>
                <a:rPr lang="en-US" sz="1200">
                  <a:latin typeface="Trebuchet MS"/>
                  <a:ea typeface="Trebuchet MS"/>
                  <a:cs typeface="Trebuchet MS"/>
                  <a:sym typeface="Trebuchet M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publicly-funded </a:t>
              </a:r>
              <a:r>
                <a:rPr lang="en-US" sz="1200">
                  <a:latin typeface="Trebuchet MS"/>
                  <a:ea typeface="Trebuchet MS"/>
                  <a:cs typeface="Trebuchet MS"/>
                  <a:sym typeface="Trebuchet MS"/>
                </a:rPr>
                <a:t>early childhood </a:t>
              </a:r>
              <a:r>
                <a:rPr lang="en-US" sz="1200" i="0" u="none" strike="noStrike" cap="none">
                  <a:latin typeface="Trebuchet MS"/>
                  <a:ea typeface="Trebuchet MS"/>
                  <a:cs typeface="Trebuchet MS"/>
                  <a:sym typeface="Trebuchet MS"/>
                </a:rPr>
                <a:t>programs are preparing children for school</a:t>
              </a:r>
              <a:endParaRPr sz="1200" i="0" u="none" strike="noStrike" cap="none">
                <a:latin typeface="Trebuchet MS"/>
                <a:ea typeface="Trebuchet MS"/>
                <a:cs typeface="Trebuchet MS"/>
                <a:sym typeface="Trebuchet MS"/>
              </a:endParaRPr>
            </a:p>
            <a:p>
              <a:pPr marL="0" marR="0" lvl="0" indent="0" algn="l" rtl="0">
                <a:lnSpc>
                  <a:spcPct val="100000"/>
                </a:lnSpc>
                <a:spcBef>
                  <a:spcPts val="800"/>
                </a:spcBef>
                <a:spcAft>
                  <a:spcPts val="2100"/>
                </a:spcAft>
                <a:buClr>
                  <a:srgbClr val="000000"/>
                </a:buClr>
                <a:buSzPts val="1100"/>
                <a:buFont typeface="Arial"/>
                <a:buNone/>
              </a:pPr>
              <a:r>
                <a:rPr lang="en-US" sz="1200" i="0" u="none" strike="noStrike" cap="none">
                  <a:latin typeface="Trebuchet MS"/>
                  <a:ea typeface="Trebuchet MS"/>
                  <a:cs typeface="Trebuchet MS"/>
                  <a:sym typeface="Trebuchet MS"/>
                </a:rPr>
                <a:t>Recommendations included more comprehensive assessments of K readiness; improving the design, quality, and performance data of programs.</a:t>
              </a:r>
              <a:endParaRPr sz="1200" i="0" u="none" strike="noStrike" cap="none">
                <a:latin typeface="Trebuchet MS"/>
                <a:ea typeface="Trebuchet MS"/>
                <a:cs typeface="Trebuchet MS"/>
                <a:sym typeface="Trebuchet MS"/>
              </a:endParaRPr>
            </a:p>
          </p:txBody>
        </p:sp>
        <p:sp>
          <p:nvSpPr>
            <p:cNvPr id="530" name="Google Shape;530;p15"/>
            <p:cNvSpPr txBox="1"/>
            <p:nvPr/>
          </p:nvSpPr>
          <p:spPr>
            <a:xfrm>
              <a:off x="2071705" y="2703387"/>
              <a:ext cx="745800" cy="371400"/>
            </a:xfrm>
            <a:prstGeom prst="rect">
              <a:avLst/>
            </a:prstGeom>
            <a:noFill/>
            <a:ln>
              <a:noFill/>
            </a:ln>
          </p:spPr>
          <p:txBody>
            <a:bodyPr spcFirstLastPara="1" wrap="square" lIns="121900" tIns="121900" rIns="121900" bIns="121900" anchor="t" anchorCtr="0">
              <a:noAutofit/>
            </a:bodyPr>
            <a:lstStyle/>
            <a:p>
              <a:pPr marL="0" marR="0" lvl="0" indent="0" algn="ctr" rtl="0">
                <a:lnSpc>
                  <a:spcPct val="115000"/>
                </a:lnSpc>
                <a:spcBef>
                  <a:spcPts val="0"/>
                </a:spcBef>
                <a:spcAft>
                  <a:spcPts val="2100"/>
                </a:spcAft>
                <a:buClr>
                  <a:srgbClr val="000000"/>
                </a:buClr>
                <a:buSzPts val="1600"/>
                <a:buFont typeface="Arial"/>
                <a:buNone/>
              </a:pPr>
              <a:r>
                <a:rPr lang="en-US" sz="1600" b="1" i="0" u="none" strike="noStrike" cap="none">
                  <a:solidFill>
                    <a:srgbClr val="000000"/>
                  </a:solidFill>
                  <a:latin typeface="Roboto"/>
                  <a:ea typeface="Roboto"/>
                  <a:cs typeface="Roboto"/>
                  <a:sym typeface="Roboto"/>
                </a:rPr>
                <a:t>2016</a:t>
              </a:r>
              <a:endParaRPr sz="1600" b="1" i="0" u="none" strike="noStrike" cap="none">
                <a:solidFill>
                  <a:srgbClr val="000000"/>
                </a:solidFill>
                <a:latin typeface="Roboto"/>
                <a:ea typeface="Roboto"/>
                <a:cs typeface="Roboto"/>
                <a:sym typeface="Roboto"/>
              </a:endParaRPr>
            </a:p>
          </p:txBody>
        </p:sp>
        <p:grpSp>
          <p:nvGrpSpPr>
            <p:cNvPr id="531" name="Google Shape;531;p15"/>
            <p:cNvGrpSpPr/>
            <p:nvPr/>
          </p:nvGrpSpPr>
          <p:grpSpPr>
            <a:xfrm rot="10800000">
              <a:off x="2395183" y="3080258"/>
              <a:ext cx="92400" cy="411825"/>
              <a:chOff x="2070100" y="2563700"/>
              <a:chExt cx="92400" cy="411825"/>
            </a:xfrm>
          </p:grpSpPr>
          <p:cxnSp>
            <p:nvCxnSpPr>
              <p:cNvPr id="532" name="Google Shape;532;p15"/>
              <p:cNvCxnSpPr/>
              <p:nvPr/>
            </p:nvCxnSpPr>
            <p:spPr>
              <a:xfrm>
                <a:off x="2116300" y="2616125"/>
                <a:ext cx="0" cy="359400"/>
              </a:xfrm>
              <a:prstGeom prst="straightConnector1">
                <a:avLst/>
              </a:prstGeom>
              <a:noFill/>
              <a:ln w="9525" cap="flat" cmpd="sng">
                <a:solidFill>
                  <a:srgbClr val="000000"/>
                </a:solidFill>
                <a:prstDash val="solid"/>
                <a:round/>
                <a:headEnd type="none" w="sm" len="sm"/>
                <a:tailEnd type="none" w="sm" len="sm"/>
              </a:ln>
            </p:spPr>
          </p:cxnSp>
          <p:sp>
            <p:nvSpPr>
              <p:cNvPr id="533" name="Google Shape;533;p15"/>
              <p:cNvSpPr/>
              <p:nvPr/>
            </p:nvSpPr>
            <p:spPr>
              <a:xfrm>
                <a:off x="2070100" y="2563700"/>
                <a:ext cx="92400" cy="92400"/>
              </a:xfrm>
              <a:prstGeom prst="ellipse">
                <a:avLst/>
              </a:prstGeom>
              <a:solidFill>
                <a:srgbClr val="00000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grpSp>
      </p:grpSp>
      <p:grpSp>
        <p:nvGrpSpPr>
          <p:cNvPr id="534" name="Google Shape;534;p15"/>
          <p:cNvGrpSpPr/>
          <p:nvPr/>
        </p:nvGrpSpPr>
        <p:grpSpPr>
          <a:xfrm>
            <a:off x="5447976" y="1513275"/>
            <a:ext cx="4943702" cy="2759888"/>
            <a:chOff x="3971781" y="1554095"/>
            <a:chExt cx="3707869" cy="2069968"/>
          </a:xfrm>
        </p:grpSpPr>
        <p:sp>
          <p:nvSpPr>
            <p:cNvPr id="535" name="Google Shape;535;p15"/>
            <p:cNvSpPr/>
            <p:nvPr/>
          </p:nvSpPr>
          <p:spPr>
            <a:xfrm>
              <a:off x="3971781" y="3080271"/>
              <a:ext cx="1900800" cy="133500"/>
            </a:xfrm>
            <a:prstGeom prst="rect">
              <a:avLst/>
            </a:prstGeom>
            <a:solidFill>
              <a:srgbClr val="D8382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grpSp>
          <p:nvGrpSpPr>
            <p:cNvPr id="536" name="Google Shape;536;p15"/>
            <p:cNvGrpSpPr/>
            <p:nvPr/>
          </p:nvGrpSpPr>
          <p:grpSpPr>
            <a:xfrm>
              <a:off x="4721176" y="2749141"/>
              <a:ext cx="92400" cy="503515"/>
              <a:chOff x="1642207" y="2511986"/>
              <a:chExt cx="92400" cy="503515"/>
            </a:xfrm>
          </p:grpSpPr>
          <p:cxnSp>
            <p:nvCxnSpPr>
              <p:cNvPr id="537" name="Google Shape;537;p15"/>
              <p:cNvCxnSpPr/>
              <p:nvPr/>
            </p:nvCxnSpPr>
            <p:spPr>
              <a:xfrm>
                <a:off x="1688407" y="2656101"/>
                <a:ext cx="0" cy="359400"/>
              </a:xfrm>
              <a:prstGeom prst="straightConnector1">
                <a:avLst/>
              </a:prstGeom>
              <a:noFill/>
              <a:ln w="9525" cap="flat" cmpd="sng">
                <a:solidFill>
                  <a:srgbClr val="000000"/>
                </a:solidFill>
                <a:prstDash val="solid"/>
                <a:round/>
                <a:headEnd type="none" w="sm" len="sm"/>
                <a:tailEnd type="none" w="sm" len="sm"/>
              </a:ln>
            </p:spPr>
          </p:cxnSp>
          <p:sp>
            <p:nvSpPr>
              <p:cNvPr id="538" name="Google Shape;538;p15"/>
              <p:cNvSpPr/>
              <p:nvPr/>
            </p:nvSpPr>
            <p:spPr>
              <a:xfrm>
                <a:off x="1642207" y="2511986"/>
                <a:ext cx="92400" cy="92400"/>
              </a:xfrm>
              <a:prstGeom prst="ellipse">
                <a:avLst/>
              </a:prstGeom>
              <a:solidFill>
                <a:srgbClr val="00000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grpSp>
        <p:sp>
          <p:nvSpPr>
            <p:cNvPr id="539" name="Google Shape;539;p15"/>
            <p:cNvSpPr txBox="1"/>
            <p:nvPr/>
          </p:nvSpPr>
          <p:spPr>
            <a:xfrm>
              <a:off x="4421023" y="3252663"/>
              <a:ext cx="692700" cy="371400"/>
            </a:xfrm>
            <a:prstGeom prst="rect">
              <a:avLst/>
            </a:prstGeom>
            <a:noFill/>
            <a:ln>
              <a:noFill/>
            </a:ln>
          </p:spPr>
          <p:txBody>
            <a:bodyPr spcFirstLastPara="1" wrap="square" lIns="121900" tIns="121900" rIns="121900" bIns="121900" anchor="t" anchorCtr="0">
              <a:noAutofit/>
            </a:bodyPr>
            <a:lstStyle/>
            <a:p>
              <a:pPr marL="0" marR="0" lvl="0" indent="0" algn="ctr" rtl="0">
                <a:lnSpc>
                  <a:spcPct val="115000"/>
                </a:lnSpc>
                <a:spcBef>
                  <a:spcPts val="0"/>
                </a:spcBef>
                <a:spcAft>
                  <a:spcPts val="2100"/>
                </a:spcAft>
                <a:buClr>
                  <a:srgbClr val="000000"/>
                </a:buClr>
                <a:buSzPts val="1600"/>
                <a:buFont typeface="Arial"/>
                <a:buNone/>
              </a:pPr>
              <a:r>
                <a:rPr lang="en-US" sz="1600" b="1" i="0" u="none" strike="noStrike" cap="none">
                  <a:solidFill>
                    <a:srgbClr val="000000"/>
                  </a:solidFill>
                  <a:latin typeface="Roboto"/>
                  <a:ea typeface="Roboto"/>
                  <a:cs typeface="Roboto"/>
                  <a:sym typeface="Roboto"/>
                </a:rPr>
                <a:t>2018</a:t>
              </a:r>
              <a:endParaRPr sz="1600" b="1" i="0" u="none" strike="noStrike" cap="none">
                <a:solidFill>
                  <a:srgbClr val="000000"/>
                </a:solidFill>
                <a:latin typeface="Roboto"/>
                <a:ea typeface="Roboto"/>
                <a:cs typeface="Roboto"/>
                <a:sym typeface="Roboto"/>
              </a:endParaRPr>
            </a:p>
          </p:txBody>
        </p:sp>
        <p:sp>
          <p:nvSpPr>
            <p:cNvPr id="540" name="Google Shape;540;p15"/>
            <p:cNvSpPr txBox="1"/>
            <p:nvPr/>
          </p:nvSpPr>
          <p:spPr>
            <a:xfrm>
              <a:off x="3998350" y="1554095"/>
              <a:ext cx="3681300" cy="137490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Trebuchet MS"/>
                  <a:ea typeface="Trebuchet MS"/>
                  <a:cs typeface="Trebuchet MS"/>
                  <a:sym typeface="Trebuchet MS"/>
                </a:rPr>
                <a:t>Preschool Development Grant (PBG B-5)</a:t>
              </a:r>
              <a:endParaRPr sz="1600" b="1"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100"/>
                <a:buFont typeface="Arial"/>
                <a:buNone/>
              </a:pPr>
              <a:endParaRPr sz="800" b="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100"/>
                <a:buFont typeface="Arial"/>
                <a:buNone/>
              </a:pPr>
              <a:r>
                <a:rPr lang="en-US" sz="1200" b="0" i="0" u="none" strike="noStrike" cap="none">
                  <a:latin typeface="Trebuchet MS"/>
                  <a:ea typeface="Trebuchet MS"/>
                  <a:cs typeface="Trebuchet MS"/>
                  <a:sym typeface="Trebuchet MS"/>
                </a:rPr>
                <a:t>Virginia received </a:t>
              </a:r>
              <a:r>
                <a:rPr lang="en-US" sz="1200">
                  <a:latin typeface="Trebuchet MS"/>
                  <a:ea typeface="Trebuchet MS"/>
                  <a:cs typeface="Trebuchet MS"/>
                  <a:sym typeface="Trebuchet MS"/>
                </a:rPr>
                <a:t>funding to develop a unified strategy, increase equity and build infrastructure</a:t>
              </a:r>
              <a:r>
                <a:rPr lang="en-US" sz="1200" b="0" i="0" u="none" strike="noStrike" cap="none">
                  <a:latin typeface="Trebuchet MS"/>
                  <a:ea typeface="Trebuchet MS"/>
                  <a:cs typeface="Trebuchet MS"/>
                  <a:sym typeface="Trebuchet MS"/>
                </a:rPr>
                <a:t> at the community level, focusing on relationships, quality, enrollment and family engagement, across </a:t>
              </a:r>
              <a:r>
                <a:rPr lang="en-US" sz="1200">
                  <a:latin typeface="Trebuchet MS"/>
                  <a:ea typeface="Trebuchet MS"/>
                  <a:cs typeface="Trebuchet MS"/>
                  <a:sym typeface="Trebuchet MS"/>
                </a:rPr>
                <a:t>PreK, ECSE, Head Start, child care centers and family day homes</a:t>
              </a:r>
              <a:r>
                <a:rPr lang="en-US" sz="1100">
                  <a:latin typeface="Trebuchet MS"/>
                  <a:ea typeface="Trebuchet MS"/>
                  <a:cs typeface="Trebuchet MS"/>
                  <a:sym typeface="Trebuchet MS"/>
                </a:rPr>
                <a:t>.  </a:t>
              </a:r>
              <a:endParaRPr sz="1100" b="1" i="0" u="none" strike="noStrike" cap="none">
                <a:latin typeface="Trebuchet MS"/>
                <a:ea typeface="Trebuchet MS"/>
                <a:cs typeface="Trebuchet MS"/>
                <a:sym typeface="Trebuchet MS"/>
              </a:endParaRPr>
            </a:p>
          </p:txBody>
        </p:sp>
      </p:grpSp>
      <p:grpSp>
        <p:nvGrpSpPr>
          <p:cNvPr id="541" name="Google Shape;541;p15"/>
          <p:cNvGrpSpPr/>
          <p:nvPr/>
        </p:nvGrpSpPr>
        <p:grpSpPr>
          <a:xfrm>
            <a:off x="6341250" y="3029001"/>
            <a:ext cx="5601060" cy="2574541"/>
            <a:chOff x="4641754" y="2690918"/>
            <a:chExt cx="4200900" cy="1930954"/>
          </a:xfrm>
        </p:grpSpPr>
        <p:sp>
          <p:nvSpPr>
            <p:cNvPr id="542" name="Google Shape;542;p15"/>
            <p:cNvSpPr/>
            <p:nvPr/>
          </p:nvSpPr>
          <p:spPr>
            <a:xfrm>
              <a:off x="5506287" y="3080271"/>
              <a:ext cx="3039300" cy="133500"/>
            </a:xfrm>
            <a:prstGeom prst="rect">
              <a:avLst/>
            </a:prstGeom>
            <a:solidFill>
              <a:srgbClr val="802017"/>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grpSp>
          <p:nvGrpSpPr>
            <p:cNvPr id="543" name="Google Shape;543;p15"/>
            <p:cNvGrpSpPr/>
            <p:nvPr/>
          </p:nvGrpSpPr>
          <p:grpSpPr>
            <a:xfrm rot="10800000">
              <a:off x="6832540" y="3080277"/>
              <a:ext cx="92400" cy="498546"/>
              <a:chOff x="693075" y="2476960"/>
              <a:chExt cx="92400" cy="498546"/>
            </a:xfrm>
          </p:grpSpPr>
          <p:cxnSp>
            <p:nvCxnSpPr>
              <p:cNvPr id="544" name="Google Shape;544;p15"/>
              <p:cNvCxnSpPr/>
              <p:nvPr/>
            </p:nvCxnSpPr>
            <p:spPr>
              <a:xfrm>
                <a:off x="739266" y="2616106"/>
                <a:ext cx="0" cy="359400"/>
              </a:xfrm>
              <a:prstGeom prst="straightConnector1">
                <a:avLst/>
              </a:prstGeom>
              <a:noFill/>
              <a:ln w="9525" cap="flat" cmpd="sng">
                <a:solidFill>
                  <a:srgbClr val="000000"/>
                </a:solidFill>
                <a:prstDash val="solid"/>
                <a:round/>
                <a:headEnd type="none" w="sm" len="sm"/>
                <a:tailEnd type="none" w="sm" len="sm"/>
              </a:ln>
            </p:spPr>
          </p:cxnSp>
          <p:sp>
            <p:nvSpPr>
              <p:cNvPr id="545" name="Google Shape;545;p15"/>
              <p:cNvSpPr/>
              <p:nvPr/>
            </p:nvSpPr>
            <p:spPr>
              <a:xfrm>
                <a:off x="693075" y="2476960"/>
                <a:ext cx="92400" cy="92400"/>
              </a:xfrm>
              <a:prstGeom prst="ellipse">
                <a:avLst/>
              </a:prstGeom>
              <a:solidFill>
                <a:srgbClr val="00000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grpSp>
        <p:sp>
          <p:nvSpPr>
            <p:cNvPr id="546" name="Google Shape;546;p15"/>
            <p:cNvSpPr txBox="1"/>
            <p:nvPr/>
          </p:nvSpPr>
          <p:spPr>
            <a:xfrm>
              <a:off x="6505839" y="2690918"/>
              <a:ext cx="745800" cy="371400"/>
            </a:xfrm>
            <a:prstGeom prst="rect">
              <a:avLst/>
            </a:prstGeom>
            <a:noFill/>
            <a:ln>
              <a:noFill/>
            </a:ln>
          </p:spPr>
          <p:txBody>
            <a:bodyPr spcFirstLastPara="1" wrap="square" lIns="121900" tIns="121900" rIns="121900" bIns="121900" anchor="t" anchorCtr="0">
              <a:noAutofit/>
            </a:bodyPr>
            <a:lstStyle/>
            <a:p>
              <a:pPr marL="0" marR="0" lvl="0" indent="0" algn="ctr" rtl="0">
                <a:lnSpc>
                  <a:spcPct val="115000"/>
                </a:lnSpc>
                <a:spcBef>
                  <a:spcPts val="0"/>
                </a:spcBef>
                <a:spcAft>
                  <a:spcPts val="2100"/>
                </a:spcAft>
                <a:buClr>
                  <a:srgbClr val="000000"/>
                </a:buClr>
                <a:buSzPts val="1600"/>
                <a:buFont typeface="Arial"/>
                <a:buNone/>
              </a:pPr>
              <a:r>
                <a:rPr lang="en-US" sz="1600" b="1" i="0" u="none" strike="noStrike" cap="none">
                  <a:solidFill>
                    <a:srgbClr val="000000"/>
                  </a:solidFill>
                  <a:latin typeface="Roboto"/>
                  <a:ea typeface="Roboto"/>
                  <a:cs typeface="Roboto"/>
                  <a:sym typeface="Roboto"/>
                </a:rPr>
                <a:t>20</a:t>
              </a:r>
              <a:r>
                <a:rPr lang="en-US" sz="1600" b="1">
                  <a:latin typeface="Roboto"/>
                  <a:ea typeface="Roboto"/>
                  <a:cs typeface="Roboto"/>
                  <a:sym typeface="Roboto"/>
                </a:rPr>
                <a:t>20</a:t>
              </a:r>
              <a:endParaRPr sz="1600" b="1" i="0" u="none" strike="noStrike" cap="none">
                <a:solidFill>
                  <a:srgbClr val="000000"/>
                </a:solidFill>
                <a:latin typeface="Roboto"/>
                <a:ea typeface="Roboto"/>
                <a:cs typeface="Roboto"/>
                <a:sym typeface="Roboto"/>
              </a:endParaRPr>
            </a:p>
          </p:txBody>
        </p:sp>
        <p:sp>
          <p:nvSpPr>
            <p:cNvPr id="547" name="Google Shape;547;p15"/>
            <p:cNvSpPr txBox="1"/>
            <p:nvPr/>
          </p:nvSpPr>
          <p:spPr>
            <a:xfrm>
              <a:off x="4641754" y="3625572"/>
              <a:ext cx="4200900" cy="9963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Trebuchet MS"/>
                  <a:ea typeface="Trebuchet MS"/>
                  <a:cs typeface="Trebuchet MS"/>
                  <a:sym typeface="Trebuchet MS"/>
                </a:rPr>
                <a:t>Executive Directive 4 </a:t>
              </a:r>
              <a:r>
                <a:rPr lang="en-US" sz="1600" b="1">
                  <a:latin typeface="Trebuchet MS"/>
                  <a:ea typeface="Trebuchet MS"/>
                  <a:cs typeface="Trebuchet MS"/>
                  <a:sym typeface="Trebuchet MS"/>
                </a:rPr>
                <a:t>and New State Law</a:t>
              </a:r>
              <a:endParaRPr sz="1600" b="1"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2100"/>
                </a:spcAft>
                <a:buClr>
                  <a:srgbClr val="000000"/>
                </a:buClr>
                <a:buSzPts val="1100"/>
                <a:buFont typeface="Arial"/>
                <a:buNone/>
              </a:pPr>
              <a:r>
                <a:rPr lang="en-US" sz="1200" b="0" i="0" u="none" strike="noStrike" cap="none">
                  <a:latin typeface="Trebuchet MS"/>
                  <a:ea typeface="Trebuchet MS"/>
                  <a:cs typeface="Trebuchet MS"/>
                  <a:sym typeface="Trebuchet MS"/>
                </a:rPr>
                <a:t>ED4 called for </a:t>
              </a:r>
              <a:r>
                <a:rPr lang="en-US" sz="1200">
                  <a:latin typeface="Trebuchet MS"/>
                  <a:ea typeface="Trebuchet MS"/>
                  <a:cs typeface="Trebuchet MS"/>
                  <a:sym typeface="Trebuchet MS"/>
                </a:rPr>
                <a:t>improving school readiness through a plan</a:t>
              </a:r>
              <a:r>
                <a:rPr lang="en-US" sz="1200" b="0" i="0" u="none" strike="noStrike" cap="none">
                  <a:latin typeface="Trebuchet MS"/>
                  <a:ea typeface="Trebuchet MS"/>
                  <a:cs typeface="Trebuchet MS"/>
                  <a:sym typeface="Trebuchet MS"/>
                </a:rPr>
                <a:t> to ensure that all at-risk 3 and 4-year-olds have access to publicly</a:t>
              </a:r>
              <a:r>
                <a:rPr lang="en-US" sz="1200">
                  <a:latin typeface="Trebuchet MS"/>
                  <a:ea typeface="Trebuchet MS"/>
                  <a:cs typeface="Trebuchet MS"/>
                  <a:sym typeface="Trebuchet MS"/>
                </a:rPr>
                <a:t>-</a:t>
              </a:r>
              <a:r>
                <a:rPr lang="en-US" sz="1200" b="0" i="0" u="none" strike="noStrike" cap="none">
                  <a:latin typeface="Trebuchet MS"/>
                  <a:ea typeface="Trebuchet MS"/>
                  <a:cs typeface="Trebuchet MS"/>
                  <a:sym typeface="Trebuchet MS"/>
                </a:rPr>
                <a:t>funded care and education and that all publicly-funded </a:t>
              </a:r>
              <a:r>
                <a:rPr lang="en-US" sz="1200">
                  <a:latin typeface="Trebuchet MS"/>
                  <a:ea typeface="Trebuchet MS"/>
                  <a:cs typeface="Trebuchet MS"/>
                  <a:sym typeface="Trebuchet MS"/>
                </a:rPr>
                <a:t>birth to five </a:t>
              </a:r>
              <a:r>
                <a:rPr lang="en-US" sz="1200" b="0" i="0" u="none" strike="noStrike" cap="none">
                  <a:latin typeface="Trebuchet MS"/>
                  <a:ea typeface="Trebuchet MS"/>
                  <a:cs typeface="Trebuchet MS"/>
                  <a:sym typeface="Trebuchet MS"/>
                </a:rPr>
                <a:t>programs are measured as part of a uniform quality rating system</a:t>
              </a:r>
              <a:r>
                <a:rPr lang="en-US" sz="1200">
                  <a:latin typeface="Trebuchet MS"/>
                  <a:ea typeface="Trebuchet MS"/>
                  <a:cs typeface="Trebuchet MS"/>
                  <a:sym typeface="Trebuchet MS"/>
                </a:rPr>
                <a:t>. HB 1012/SB 578 into law in July 2020, officially unifying birth to five programs under the VDOE as of July 1, 2021; establishing the Early Childhood Advisory Council; and requiring the Board to adopt a uniform quality rating system by July 1, 2021.</a:t>
              </a:r>
              <a:endParaRPr sz="1200" b="1" i="0" u="none" strike="noStrike" cap="none">
                <a:latin typeface="Trebuchet MS"/>
                <a:ea typeface="Trebuchet MS"/>
                <a:cs typeface="Trebuchet MS"/>
                <a:sym typeface="Trebuchet MS"/>
              </a:endParaRPr>
            </a:p>
          </p:txBody>
        </p:sp>
      </p:grpSp>
      <p:sp>
        <p:nvSpPr>
          <p:cNvPr id="548" name="Google Shape;548;p15"/>
          <p:cNvSpPr txBox="1">
            <a:spLocks noGrp="1"/>
          </p:cNvSpPr>
          <p:nvPr>
            <p:ph type="title"/>
          </p:nvPr>
        </p:nvSpPr>
        <p:spPr>
          <a:xfrm>
            <a:off x="796600" y="517167"/>
            <a:ext cx="11881500" cy="763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sz="4000"/>
              <a:t>Virginia’s Path to a Unified </a:t>
            </a:r>
            <a:r>
              <a:rPr lang="en-US" sz="40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Quality System</a:t>
            </a:r>
            <a:endParaRPr sz="4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g120b24f0e52_1_6"/>
          <p:cNvSpPr txBox="1">
            <a:spLocks noGrp="1"/>
          </p:cNvSpPr>
          <p:nvPr>
            <p:ph type="title"/>
          </p:nvPr>
        </p:nvSpPr>
        <p:spPr>
          <a:xfrm>
            <a:off x="951950" y="332624"/>
            <a:ext cx="10515600" cy="13260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accent2"/>
              </a:buClr>
              <a:buSzPts val="1400"/>
              <a:buNone/>
            </a:pPr>
            <a:r>
              <a:rPr lang="en-US" sz="4000"/>
              <a:t>Continual Quality Improvement at Scale</a:t>
            </a:r>
            <a:endParaRPr sz="4000"/>
          </a:p>
        </p:txBody>
      </p:sp>
      <p:sp>
        <p:nvSpPr>
          <p:cNvPr id="554" name="Google Shape;554;g120b24f0e52_1_6"/>
          <p:cNvSpPr txBox="1">
            <a:spLocks noGrp="1"/>
          </p:cNvSpPr>
          <p:nvPr>
            <p:ph type="body" idx="1"/>
          </p:nvPr>
        </p:nvSpPr>
        <p:spPr>
          <a:xfrm>
            <a:off x="951950" y="1776875"/>
            <a:ext cx="10911300" cy="4351200"/>
          </a:xfrm>
          <a:prstGeom prst="rect">
            <a:avLst/>
          </a:prstGeom>
          <a:noFill/>
          <a:ln>
            <a:noFill/>
          </a:ln>
        </p:spPr>
        <p:txBody>
          <a:bodyPr spcFirstLastPara="1" wrap="square" lIns="68575" tIns="34275" rIns="68575" bIns="34275" anchor="t" anchorCtr="0">
            <a:normAutofit/>
          </a:bodyPr>
          <a:lstStyle/>
          <a:p>
            <a:pPr marL="0" lvl="0" indent="0" algn="l" rtl="0">
              <a:lnSpc>
                <a:spcPct val="100000"/>
              </a:lnSpc>
              <a:spcBef>
                <a:spcPts val="1067"/>
              </a:spcBef>
              <a:spcAft>
                <a:spcPts val="0"/>
              </a:spcAft>
              <a:buNone/>
            </a:pPr>
            <a:r>
              <a:rPr lang="en-US" sz="2400" b="1"/>
              <a:t>Virginia will help drive continual, system-wide improvement in early childhood care and education at scale by:</a:t>
            </a:r>
            <a:endParaRPr sz="2400" b="1"/>
          </a:p>
          <a:p>
            <a:pPr marL="457200" lvl="0" indent="-381000" algn="l" rtl="0">
              <a:lnSpc>
                <a:spcPct val="90000"/>
              </a:lnSpc>
              <a:spcBef>
                <a:spcPts val="1067"/>
              </a:spcBef>
              <a:spcAft>
                <a:spcPts val="0"/>
              </a:spcAft>
              <a:buSzPts val="2400"/>
              <a:buChar char="•"/>
            </a:pPr>
            <a:r>
              <a:rPr lang="en-US" sz="2400"/>
              <a:t>Defining quality in a way</a:t>
            </a:r>
            <a:r>
              <a:rPr lang="en-US" sz="2400" b="0"/>
              <a:t> that is (1) linked to child outcomes; (2) makes sense to early educators; (3) is under their control</a:t>
            </a:r>
            <a:r>
              <a:rPr lang="en-US" sz="2400"/>
              <a:t>;</a:t>
            </a:r>
            <a:endParaRPr sz="2400"/>
          </a:p>
          <a:p>
            <a:pPr marL="457200" lvl="0" indent="-381000" algn="l" rtl="0">
              <a:lnSpc>
                <a:spcPct val="90000"/>
              </a:lnSpc>
              <a:spcBef>
                <a:spcPts val="1000"/>
              </a:spcBef>
              <a:spcAft>
                <a:spcPts val="0"/>
              </a:spcAft>
              <a:buSzPts val="2400"/>
              <a:buChar char="•"/>
            </a:pPr>
            <a:r>
              <a:rPr lang="en-US" sz="2400"/>
              <a:t>Committing</a:t>
            </a:r>
            <a:r>
              <a:rPr lang="en-US" sz="2400" b="0"/>
              <a:t> to quality measurement as a tool for tracking improvement and targeting supports</a:t>
            </a:r>
            <a:r>
              <a:rPr lang="en-US" sz="2400"/>
              <a:t>;</a:t>
            </a:r>
            <a:endParaRPr sz="2400"/>
          </a:p>
          <a:p>
            <a:pPr marL="457200" lvl="0" indent="-381000" algn="l" rtl="0">
              <a:lnSpc>
                <a:spcPct val="90000"/>
              </a:lnSpc>
              <a:spcBef>
                <a:spcPts val="1000"/>
              </a:spcBef>
              <a:spcAft>
                <a:spcPts val="0"/>
              </a:spcAft>
              <a:buSzPts val="2400"/>
              <a:buChar char="•"/>
            </a:pPr>
            <a:r>
              <a:rPr lang="en-US" sz="2400"/>
              <a:t>Focusing</a:t>
            </a:r>
            <a:r>
              <a:rPr lang="en-US" sz="2400" b="0"/>
              <a:t> on improvement and growth, coupled with the necessary investments needed (e.g., professional development, compensation); and</a:t>
            </a:r>
            <a:endParaRPr sz="2400"/>
          </a:p>
          <a:p>
            <a:pPr marL="457200" lvl="0" indent="-381000" algn="l" rtl="0">
              <a:lnSpc>
                <a:spcPct val="90000"/>
              </a:lnSpc>
              <a:spcBef>
                <a:spcPts val="1067"/>
              </a:spcBef>
              <a:spcAft>
                <a:spcPts val="0"/>
              </a:spcAft>
              <a:buSzPts val="2400"/>
              <a:buChar char="•"/>
            </a:pPr>
            <a:r>
              <a:rPr lang="en-US" sz="2400"/>
              <a:t>Prioritizing and providing</a:t>
            </a:r>
            <a:r>
              <a:rPr lang="en-US" sz="2400" b="0"/>
              <a:t> targeted supports for sites with greatest need</a:t>
            </a:r>
            <a:endParaRPr sz="2400"/>
          </a:p>
          <a:p>
            <a:pPr marL="609584" lvl="0" indent="-334422" algn="l" rtl="0">
              <a:lnSpc>
                <a:spcPct val="90000"/>
              </a:lnSpc>
              <a:spcBef>
                <a:spcPts val="1067"/>
              </a:spcBef>
              <a:spcAft>
                <a:spcPts val="0"/>
              </a:spcAft>
              <a:buClr>
                <a:schemeClr val="dk1"/>
              </a:buClr>
              <a:buSzPts val="1400"/>
              <a:buNone/>
            </a:pPr>
            <a:endParaRPr sz="2200" b="0"/>
          </a:p>
        </p:txBody>
      </p:sp>
      <p:sp>
        <p:nvSpPr>
          <p:cNvPr id="555" name="Google Shape;555;g120b24f0e52_1_6"/>
          <p:cNvSpPr txBox="1">
            <a:spLocks noGrp="1"/>
          </p:cNvSpPr>
          <p:nvPr>
            <p:ph type="sldNum" idx="12"/>
          </p:nvPr>
        </p:nvSpPr>
        <p:spPr>
          <a:xfrm>
            <a:off x="8610600" y="6356351"/>
            <a:ext cx="1011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988"/>
              </a:buClr>
              <a:buSzPts val="1200"/>
              <a:buFont typeface="Trebuchet MS"/>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gf3bceae2f5_0_1296"/>
          <p:cNvSpPr txBox="1">
            <a:spLocks noGrp="1"/>
          </p:cNvSpPr>
          <p:nvPr>
            <p:ph type="title"/>
          </p:nvPr>
        </p:nvSpPr>
        <p:spPr>
          <a:xfrm>
            <a:off x="772200" y="114300"/>
            <a:ext cx="10647600" cy="1767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2"/>
              </a:buClr>
              <a:buSzPts val="1900"/>
              <a:buNone/>
            </a:pPr>
            <a:r>
              <a:rPr lang="en-US" sz="4000"/>
              <a:t>How Virginia Measures Quality</a:t>
            </a:r>
            <a:endParaRPr sz="4000"/>
          </a:p>
        </p:txBody>
      </p:sp>
      <p:sp>
        <p:nvSpPr>
          <p:cNvPr id="561" name="Google Shape;561;gf3bceae2f5_0_1296"/>
          <p:cNvSpPr txBox="1"/>
          <p:nvPr/>
        </p:nvSpPr>
        <p:spPr>
          <a:xfrm>
            <a:off x="877825" y="1408008"/>
            <a:ext cx="11098500" cy="4456500"/>
          </a:xfrm>
          <a:prstGeom prst="rect">
            <a:avLst/>
          </a:prstGeom>
          <a:noFill/>
          <a:ln>
            <a:noFill/>
          </a:ln>
        </p:spPr>
        <p:txBody>
          <a:bodyPr spcFirstLastPara="1" wrap="square" lIns="121900" tIns="60925" rIns="121900" bIns="60925" anchor="t" anchorCtr="0">
            <a:normAutofit/>
          </a:bodyPr>
          <a:lstStyle/>
          <a:p>
            <a:pPr marL="0" marR="0" lvl="0" indent="0" algn="l" rtl="0">
              <a:lnSpc>
                <a:spcPct val="100000"/>
              </a:lnSpc>
              <a:spcBef>
                <a:spcPts val="1600"/>
              </a:spcBef>
              <a:spcAft>
                <a:spcPts val="1600"/>
              </a:spcAft>
              <a:buClr>
                <a:srgbClr val="000000"/>
              </a:buClr>
              <a:buSzPts val="2100"/>
              <a:buFont typeface="Arial"/>
              <a:buNone/>
            </a:pPr>
            <a:r>
              <a:rPr lang="en-US" sz="2300" b="1" i="0" u="none" strike="noStrike" cap="none">
                <a:solidFill>
                  <a:schemeClr val="dk1"/>
                </a:solidFill>
                <a:latin typeface="Trebuchet MS"/>
                <a:ea typeface="Trebuchet MS"/>
                <a:cs typeface="Trebuchet MS"/>
                <a:sym typeface="Trebuchet MS"/>
              </a:rPr>
              <a:t>V</a:t>
            </a:r>
            <a:r>
              <a:rPr lang="en-US" sz="2300" b="1">
                <a:solidFill>
                  <a:schemeClr val="dk1"/>
                </a:solidFill>
                <a:latin typeface="Trebuchet MS"/>
                <a:ea typeface="Trebuchet MS"/>
                <a:cs typeface="Trebuchet MS"/>
                <a:sym typeface="Trebuchet MS"/>
              </a:rPr>
              <a:t>QB5 measures </a:t>
            </a:r>
            <a:r>
              <a:rPr lang="en-US" sz="2300" b="1" i="0" u="none" strike="noStrike" cap="none">
                <a:solidFill>
                  <a:schemeClr val="dk1"/>
                </a:solidFill>
                <a:latin typeface="Trebuchet MS"/>
                <a:ea typeface="Trebuchet MS"/>
                <a:cs typeface="Trebuchet MS"/>
                <a:sym typeface="Trebuchet MS"/>
              </a:rPr>
              <a:t>the quality of infant, toddler and preschool teaching and learning based on </a:t>
            </a:r>
            <a:r>
              <a:rPr lang="en-US" sz="2300" b="1">
                <a:solidFill>
                  <a:schemeClr val="dk1"/>
                </a:solidFill>
                <a:latin typeface="Trebuchet MS"/>
                <a:ea typeface="Trebuchet MS"/>
                <a:cs typeface="Trebuchet MS"/>
                <a:sym typeface="Trebuchet MS"/>
              </a:rPr>
              <a:t>two</a:t>
            </a:r>
            <a:r>
              <a:rPr lang="en-US" sz="2300" b="1" i="0" u="none" strike="noStrike" cap="none">
                <a:solidFill>
                  <a:schemeClr val="dk1"/>
                </a:solidFill>
                <a:latin typeface="Trebuchet MS"/>
                <a:ea typeface="Trebuchet MS"/>
                <a:cs typeface="Trebuchet MS"/>
                <a:sym typeface="Trebuchet MS"/>
              </a:rPr>
              <a:t> nationally-recognized quality indicators. All publicly-funded birth-to-five programs will </a:t>
            </a:r>
            <a:r>
              <a:rPr lang="en-US" sz="2300" b="1">
                <a:solidFill>
                  <a:schemeClr val="dk1"/>
                </a:solidFill>
                <a:latin typeface="Trebuchet MS"/>
                <a:ea typeface="Trebuchet MS"/>
                <a:cs typeface="Trebuchet MS"/>
                <a:sym typeface="Trebuchet MS"/>
              </a:rPr>
              <a:t>must</a:t>
            </a:r>
            <a:r>
              <a:rPr lang="en-US" sz="2300" b="1" i="0" u="none" strike="noStrike" cap="none">
                <a:solidFill>
                  <a:schemeClr val="dk1"/>
                </a:solidFill>
                <a:latin typeface="Trebuchet MS"/>
                <a:ea typeface="Trebuchet MS"/>
                <a:cs typeface="Trebuchet MS"/>
                <a:sym typeface="Trebuchet MS"/>
              </a:rPr>
              <a:t> </a:t>
            </a:r>
            <a:r>
              <a:rPr lang="en-US" sz="2300" b="1">
                <a:solidFill>
                  <a:schemeClr val="dk1"/>
                </a:solidFill>
                <a:latin typeface="Trebuchet MS"/>
                <a:ea typeface="Trebuchet MS"/>
                <a:cs typeface="Trebuchet MS"/>
                <a:sym typeface="Trebuchet MS"/>
              </a:rPr>
              <a:t>participate by Fall 2023.</a:t>
            </a:r>
            <a:endParaRPr sz="2300" b="1" i="0" u="none" strike="noStrike" cap="none">
              <a:solidFill>
                <a:schemeClr val="dk1"/>
              </a:solidFill>
              <a:latin typeface="Trebuchet MS"/>
              <a:ea typeface="Trebuchet MS"/>
              <a:cs typeface="Trebuchet MS"/>
              <a:sym typeface="Trebuchet MS"/>
            </a:endParaRPr>
          </a:p>
        </p:txBody>
      </p:sp>
      <p:graphicFrame>
        <p:nvGraphicFramePr>
          <p:cNvPr id="562" name="Google Shape;562;gf3bceae2f5_0_1296"/>
          <p:cNvGraphicFramePr/>
          <p:nvPr/>
        </p:nvGraphicFramePr>
        <p:xfrm>
          <a:off x="877850" y="2683538"/>
          <a:ext cx="3000000" cy="3000000"/>
        </p:xfrm>
        <a:graphic>
          <a:graphicData uri="http://schemas.openxmlformats.org/drawingml/2006/table">
            <a:tbl>
              <a:tblPr>
                <a:noFill/>
                <a:tableStyleId>{8D71D35B-D355-489B-AD8A-19C0AD2B02F1}</a:tableStyleId>
              </a:tblPr>
              <a:tblGrid>
                <a:gridCol w="5218175">
                  <a:extLst>
                    <a:ext uri="{9D8B030D-6E8A-4147-A177-3AD203B41FA5}">
                      <a16:colId xmlns:a16="http://schemas.microsoft.com/office/drawing/2014/main" val="20000"/>
                    </a:ext>
                  </a:extLst>
                </a:gridCol>
                <a:gridCol w="5218175">
                  <a:extLst>
                    <a:ext uri="{9D8B030D-6E8A-4147-A177-3AD203B41FA5}">
                      <a16:colId xmlns:a16="http://schemas.microsoft.com/office/drawing/2014/main" val="20001"/>
                    </a:ext>
                  </a:extLst>
                </a:gridCol>
              </a:tblGrid>
              <a:tr h="487400">
                <a:tc>
                  <a:txBody>
                    <a:bodyPr/>
                    <a:lstStyle/>
                    <a:p>
                      <a:pPr marL="0" marR="0" lvl="0" indent="0" algn="l" rtl="0">
                        <a:lnSpc>
                          <a:spcPct val="100000"/>
                        </a:lnSpc>
                        <a:spcBef>
                          <a:spcPts val="0"/>
                        </a:spcBef>
                        <a:spcAft>
                          <a:spcPts val="0"/>
                        </a:spcAft>
                        <a:buClr>
                          <a:srgbClr val="000000"/>
                        </a:buClr>
                        <a:buSzPts val="1900"/>
                        <a:buFont typeface="Arial"/>
                        <a:buNone/>
                      </a:pPr>
                      <a:r>
                        <a:rPr lang="en-US" sz="2300" b="1" u="none" strike="noStrike" cap="none">
                          <a:solidFill>
                            <a:srgbClr val="FFFFFF"/>
                          </a:solidFill>
                          <a:latin typeface="Trebuchet MS"/>
                          <a:ea typeface="Trebuchet MS"/>
                          <a:cs typeface="Trebuchet MS"/>
                          <a:sym typeface="Trebuchet MS"/>
                        </a:rPr>
                        <a:t>Interactions</a:t>
                      </a:r>
                      <a:endParaRPr sz="2300" b="1" u="none" strike="noStrike" cap="none">
                        <a:solidFill>
                          <a:srgbClr val="FFFFFF"/>
                        </a:solidFill>
                        <a:latin typeface="Trebuchet MS"/>
                        <a:ea typeface="Trebuchet MS"/>
                        <a:cs typeface="Trebuchet MS"/>
                        <a:sym typeface="Trebuchet MS"/>
                      </a:endParaRPr>
                    </a:p>
                  </a:txBody>
                  <a:tcPr marL="121900" marR="121900" marT="121900" marB="121900">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solidFill>
                      <a:srgbClr val="C22536"/>
                    </a:solidFill>
                  </a:tcPr>
                </a:tc>
                <a:tc>
                  <a:txBody>
                    <a:bodyPr/>
                    <a:lstStyle/>
                    <a:p>
                      <a:pPr marL="0" marR="0" lvl="0" indent="0" algn="l" rtl="0">
                        <a:lnSpc>
                          <a:spcPct val="100000"/>
                        </a:lnSpc>
                        <a:spcBef>
                          <a:spcPts val="0"/>
                        </a:spcBef>
                        <a:spcAft>
                          <a:spcPts val="0"/>
                        </a:spcAft>
                        <a:buClr>
                          <a:srgbClr val="000000"/>
                        </a:buClr>
                        <a:buSzPts val="1900"/>
                        <a:buFont typeface="Arial"/>
                        <a:buNone/>
                      </a:pPr>
                      <a:r>
                        <a:rPr lang="en-US" sz="2300" b="1" u="none" strike="noStrike" cap="none">
                          <a:solidFill>
                            <a:srgbClr val="FFFFFF"/>
                          </a:solidFill>
                          <a:latin typeface="Trebuchet MS"/>
                          <a:ea typeface="Trebuchet MS"/>
                          <a:cs typeface="Trebuchet MS"/>
                          <a:sym typeface="Trebuchet MS"/>
                        </a:rPr>
                        <a:t>Curriculum</a:t>
                      </a:r>
                      <a:endParaRPr sz="2300" b="1" u="none" strike="noStrike" cap="none">
                        <a:solidFill>
                          <a:srgbClr val="FFFFFF"/>
                        </a:solidFill>
                        <a:latin typeface="Trebuchet MS"/>
                        <a:ea typeface="Trebuchet MS"/>
                        <a:cs typeface="Trebuchet MS"/>
                        <a:sym typeface="Trebuchet MS"/>
                      </a:endParaRPr>
                    </a:p>
                  </a:txBody>
                  <a:tcPr marL="121900" marR="121900" marT="121900" marB="121900">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solidFill>
                      <a:srgbClr val="C22536"/>
                    </a:solidFill>
                  </a:tcPr>
                </a:tc>
                <a:extLst>
                  <a:ext uri="{0D108BD9-81ED-4DB2-BD59-A6C34878D82A}">
                    <a16:rowId xmlns:a16="http://schemas.microsoft.com/office/drawing/2014/main" val="10000"/>
                  </a:ext>
                </a:extLst>
              </a:tr>
              <a:tr h="1407000">
                <a:tc>
                  <a:txBody>
                    <a:bodyPr/>
                    <a:lstStyle/>
                    <a:p>
                      <a:pPr marL="0" marR="0" lvl="0" indent="0" algn="l" rtl="0">
                        <a:lnSpc>
                          <a:spcPct val="115000"/>
                        </a:lnSpc>
                        <a:spcBef>
                          <a:spcPts val="0"/>
                        </a:spcBef>
                        <a:spcAft>
                          <a:spcPts val="0"/>
                        </a:spcAft>
                        <a:buClr>
                          <a:srgbClr val="000000"/>
                        </a:buClr>
                        <a:buSzPts val="1500"/>
                        <a:buFont typeface="Arial"/>
                        <a:buNone/>
                      </a:pPr>
                      <a:r>
                        <a:rPr lang="en-US" sz="1900" u="none" strike="noStrike" cap="none">
                          <a:solidFill>
                            <a:schemeClr val="dk1"/>
                          </a:solidFill>
                          <a:latin typeface="Trebuchet MS"/>
                          <a:ea typeface="Trebuchet MS"/>
                          <a:cs typeface="Trebuchet MS"/>
                          <a:sym typeface="Trebuchet MS"/>
                        </a:rPr>
                        <a:t>Measure teacher-child interactions and instruction in a developmentally-appropriate way using the</a:t>
                      </a:r>
                      <a:r>
                        <a:rPr lang="en-US" sz="1900" u="none" strike="noStrike" cap="none">
                          <a:solidFill>
                            <a:schemeClr val="dk1"/>
                          </a:solidFill>
                          <a:uFill>
                            <a:noFill/>
                          </a:uFill>
                          <a:latin typeface="Trebuchet MS"/>
                          <a:ea typeface="Trebuchet MS"/>
                          <a:cs typeface="Trebuchet MS"/>
                          <a:sym typeface="Trebuchet MS"/>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a:t>
                      </a:r>
                      <a:r>
                        <a:rPr lang="en-US" sz="1900" u="sng" strike="noStrike" cap="none">
                          <a:solidFill>
                            <a:schemeClr val="accent2"/>
                          </a:solidFill>
                          <a:latin typeface="Trebuchet MS"/>
                          <a:ea typeface="Trebuchet MS"/>
                          <a:cs typeface="Trebuchet MS"/>
                          <a:sym typeface="Trebuchet MS"/>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Classroom Assessment Scoring System (CLASS)</a:t>
                      </a:r>
                      <a:r>
                        <a:rPr lang="en-US" sz="1900" u="none" strike="noStrike" cap="none">
                          <a:solidFill>
                            <a:schemeClr val="accent2"/>
                          </a:solidFill>
                          <a:latin typeface="Trebuchet MS"/>
                          <a:ea typeface="Trebuchet MS"/>
                          <a:cs typeface="Trebuchet MS"/>
                          <a:sym typeface="Trebuchet MS"/>
                        </a:rPr>
                        <a:t> </a:t>
                      </a:r>
                      <a:r>
                        <a:rPr lang="en-US" sz="1900" u="none" strike="noStrike" cap="none">
                          <a:solidFill>
                            <a:schemeClr val="dk1"/>
                          </a:solidFill>
                          <a:latin typeface="Trebuchet MS"/>
                          <a:ea typeface="Trebuchet MS"/>
                          <a:cs typeface="Trebuchet MS"/>
                          <a:sym typeface="Trebuchet MS"/>
                        </a:rPr>
                        <a:t> </a:t>
                      </a:r>
                      <a:endParaRPr sz="1900" u="none" strike="noStrike" cap="none">
                        <a:solidFill>
                          <a:schemeClr val="dk1"/>
                        </a:solidFill>
                        <a:latin typeface="Trebuchet MS"/>
                        <a:ea typeface="Trebuchet MS"/>
                        <a:cs typeface="Trebuchet MS"/>
                        <a:sym typeface="Trebuchet MS"/>
                      </a:endParaRPr>
                    </a:p>
                  </a:txBody>
                  <a:tcPr marL="121900" marR="121900" marT="121900" marB="121900">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900"/>
                        <a:buFont typeface="Arial"/>
                        <a:buNone/>
                      </a:pPr>
                      <a:r>
                        <a:rPr lang="en-US" sz="1900" u="none" strike="noStrike" cap="none">
                          <a:solidFill>
                            <a:schemeClr val="dk1"/>
                          </a:solidFill>
                          <a:latin typeface="Trebuchet MS"/>
                          <a:ea typeface="Trebuchet MS"/>
                          <a:cs typeface="Trebuchet MS"/>
                          <a:sym typeface="Trebuchet MS"/>
                        </a:rPr>
                        <a:t>Measure the </a:t>
                      </a:r>
                      <a:r>
                        <a:rPr lang="en-US" sz="1900" u="none" strike="noStrike" cap="none">
                          <a:solidFill>
                            <a:schemeClr val="dk1"/>
                          </a:solidFill>
                          <a:latin typeface="Trebuchet MS"/>
                          <a:ea typeface="Trebuchet MS"/>
                          <a:cs typeface="Trebuchet MS"/>
                          <a:sym typeface="Trebuchet M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use of </a:t>
                      </a:r>
                      <a:r>
                        <a:rPr lang="en-US" sz="1900" u="sng" strike="noStrike" cap="none">
                          <a:solidFill>
                            <a:schemeClr val="hlink"/>
                          </a:solidFill>
                          <a:latin typeface="Trebuchet MS"/>
                          <a:ea typeface="Trebuchet MS"/>
                          <a:cs typeface="Trebuchet MS"/>
                          <a:sym typeface="Trebuchet MS"/>
                          <a:hlinkClick r:id="rId4"/>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approved curricula</a:t>
                      </a:r>
                      <a:r>
                        <a:rPr lang="en-US" sz="1900" u="none" strike="noStrike" cap="none">
                          <a:solidFill>
                            <a:schemeClr val="dk1"/>
                          </a:solidFill>
                          <a:latin typeface="Trebuchet MS"/>
                          <a:ea typeface="Trebuchet MS"/>
                          <a:cs typeface="Trebuchet MS"/>
                          <a:sym typeface="Trebuchet MS"/>
                        </a:rPr>
                        <a:t> that are aligned with </a:t>
                      </a:r>
                      <a:r>
                        <a:rPr lang="en-US" sz="1900" strike="noStrike" cap="none">
                          <a:solidFill>
                            <a:schemeClr val="dk1"/>
                          </a:solidFill>
                          <a:latin typeface="Trebuchet MS"/>
                          <a:ea typeface="Trebuchet MS"/>
                          <a:cs typeface="Trebuchet MS"/>
                          <a:sym typeface="Trebuchet MS"/>
                        </a:rPr>
                        <a:t>Virginia’s Early Learning and Development Standards </a:t>
                      </a:r>
                      <a:endParaRPr sz="1900" u="none" strike="noStrike" cap="none">
                        <a:latin typeface="Trebuchet MS"/>
                        <a:ea typeface="Trebuchet MS"/>
                        <a:cs typeface="Trebuchet MS"/>
                        <a:sym typeface="Trebuchet MS"/>
                      </a:endParaRPr>
                    </a:p>
                  </a:txBody>
                  <a:tcPr marL="121900" marR="121900" marT="121900" marB="121900">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tcPr>
                </a:tc>
                <a:extLst>
                  <a:ext uri="{0D108BD9-81ED-4DB2-BD59-A6C34878D82A}">
                    <a16:rowId xmlns:a16="http://schemas.microsoft.com/office/drawing/2014/main" val="10001"/>
                  </a:ext>
                </a:extLst>
              </a:tr>
              <a:tr h="1105175">
                <a:tc gridSpan="2">
                  <a:txBody>
                    <a:bodyPr/>
                    <a:lstStyle/>
                    <a:p>
                      <a:pPr marL="0" marR="0" lvl="0" indent="0" algn="l" rtl="0">
                        <a:lnSpc>
                          <a:spcPct val="115000"/>
                        </a:lnSpc>
                        <a:spcBef>
                          <a:spcPts val="0"/>
                        </a:spcBef>
                        <a:spcAft>
                          <a:spcPts val="0"/>
                        </a:spcAft>
                        <a:buClr>
                          <a:schemeClr val="dk1"/>
                        </a:buClr>
                        <a:buSzPts val="1500"/>
                        <a:buFont typeface="Arial"/>
                        <a:buNone/>
                      </a:pPr>
                      <a:r>
                        <a:rPr lang="en-US" sz="1900" u="none" strike="noStrike" cap="none">
                          <a:solidFill>
                            <a:srgbClr val="FFFFFF"/>
                          </a:solidFill>
                          <a:latin typeface="Trebuchet MS"/>
                          <a:ea typeface="Trebuchet MS"/>
                          <a:cs typeface="Trebuchet MS"/>
                          <a:sym typeface="Trebuchet MS"/>
                        </a:rPr>
                        <a:t>Research shows that stimulating and supportive interactions between teachers and children and effective use of quality curricula promote children’s holistic learning and development,</a:t>
                      </a:r>
                      <a:r>
                        <a:rPr lang="en-US" sz="1900" b="1" i="1" u="none" strike="noStrike" cap="none">
                          <a:solidFill>
                            <a:srgbClr val="FFFFFF"/>
                          </a:solidFill>
                          <a:latin typeface="Trebuchet MS"/>
                          <a:ea typeface="Trebuchet MS"/>
                          <a:cs typeface="Trebuchet MS"/>
                          <a:sym typeface="Trebuchet MS"/>
                        </a:rPr>
                        <a:t> resulting in improved school readiness. </a:t>
                      </a:r>
                      <a:endParaRPr sz="1900" b="1" u="none" strike="noStrike" cap="none">
                        <a:solidFill>
                          <a:schemeClr val="dk1"/>
                        </a:solidFill>
                        <a:latin typeface="Trebuchet MS"/>
                        <a:ea typeface="Trebuchet MS"/>
                        <a:cs typeface="Trebuchet MS"/>
                        <a:sym typeface="Trebuchet MS"/>
                      </a:endParaRPr>
                    </a:p>
                  </a:txBody>
                  <a:tcPr marL="121900" marR="121900" marT="121900" marB="121900">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solidFill>
                      <a:srgbClr val="C22536"/>
                    </a:solidFill>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563" name="Google Shape;563;gf3bceae2f5_0_1296"/>
          <p:cNvSpPr txBox="1"/>
          <p:nvPr/>
        </p:nvSpPr>
        <p:spPr>
          <a:xfrm>
            <a:off x="1577433" y="6245400"/>
            <a:ext cx="8954700" cy="4926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600">
                <a:latin typeface="Trebuchet MS"/>
                <a:ea typeface="Trebuchet MS"/>
                <a:cs typeface="Trebuchet MS"/>
                <a:sym typeface="Trebuchet MS"/>
              </a:rPr>
              <a:t>Details can be found on the </a:t>
            </a:r>
            <a:r>
              <a:rPr lang="en-US" sz="1600" u="sng">
                <a:solidFill>
                  <a:schemeClr val="hlink"/>
                </a:solidFill>
                <a:latin typeface="Trebuchet MS"/>
                <a:ea typeface="Trebuchet MS"/>
                <a:cs typeface="Trebuchet MS"/>
                <a:sym typeface="Trebuchet MS"/>
                <a:hlinkClick r:id="rId5"/>
              </a:rPr>
              <a:t>Quality Measurement and Improvement (VQB5)</a:t>
            </a:r>
            <a:r>
              <a:rPr lang="en-US" sz="1600">
                <a:latin typeface="Trebuchet MS"/>
                <a:ea typeface="Trebuchet MS"/>
                <a:cs typeface="Trebuchet MS"/>
                <a:sym typeface="Trebuchet MS"/>
              </a:rPr>
              <a:t> website</a:t>
            </a:r>
            <a:endParaRPr sz="1600">
              <a:latin typeface="Trebuchet MS"/>
              <a:ea typeface="Trebuchet MS"/>
              <a:cs typeface="Trebuchet MS"/>
              <a:sym typeface="Trebuchet M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7"/>
          <p:cNvSpPr txBox="1">
            <a:spLocks noGrp="1"/>
          </p:cNvSpPr>
          <p:nvPr>
            <p:ph type="title"/>
          </p:nvPr>
        </p:nvSpPr>
        <p:spPr>
          <a:xfrm>
            <a:off x="838200" y="365124"/>
            <a:ext cx="10515600" cy="13260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accent2"/>
              </a:buClr>
              <a:buSzPts val="1400"/>
              <a:buNone/>
            </a:pPr>
            <a:r>
              <a:rPr lang="en-US" sz="4000"/>
              <a:t>Adult-Child Interactions Promote Learning</a:t>
            </a:r>
            <a:endParaRPr sz="4000"/>
          </a:p>
        </p:txBody>
      </p:sp>
      <p:sp>
        <p:nvSpPr>
          <p:cNvPr id="570" name="Google Shape;570;p7"/>
          <p:cNvSpPr txBox="1">
            <a:spLocks noGrp="1"/>
          </p:cNvSpPr>
          <p:nvPr>
            <p:ph type="body" idx="1"/>
          </p:nvPr>
        </p:nvSpPr>
        <p:spPr>
          <a:xfrm>
            <a:off x="838200" y="1691125"/>
            <a:ext cx="10944000" cy="4351200"/>
          </a:xfrm>
          <a:prstGeom prst="rect">
            <a:avLst/>
          </a:prstGeom>
          <a:noFill/>
          <a:ln>
            <a:noFill/>
          </a:ln>
        </p:spPr>
        <p:txBody>
          <a:bodyPr spcFirstLastPara="1" wrap="square" lIns="68575" tIns="34275" rIns="68575" bIns="34275" anchor="t" anchorCtr="0">
            <a:normAutofit/>
          </a:bodyPr>
          <a:lstStyle/>
          <a:p>
            <a:pPr marL="0" lvl="0" indent="0" algn="l" rtl="0">
              <a:lnSpc>
                <a:spcPct val="100000"/>
              </a:lnSpc>
              <a:spcBef>
                <a:spcPts val="1067"/>
              </a:spcBef>
              <a:spcAft>
                <a:spcPts val="0"/>
              </a:spcAft>
              <a:buNone/>
            </a:pPr>
            <a:r>
              <a:rPr lang="en-US" sz="2400" b="1"/>
              <a:t>Interactions are defined as ongoing back-and-forth exchanges between a child and “significant others” (parents, siblings, peers, and teachers) and are central in supporting children’s learning and development.</a:t>
            </a:r>
            <a:endParaRPr sz="2400" b="1"/>
          </a:p>
          <a:p>
            <a:pPr marL="1219170" lvl="1" indent="-334423" algn="l" rtl="0">
              <a:lnSpc>
                <a:spcPct val="100000"/>
              </a:lnSpc>
              <a:spcBef>
                <a:spcPts val="533"/>
              </a:spcBef>
              <a:spcAft>
                <a:spcPts val="0"/>
              </a:spcAft>
              <a:buSzPts val="1400"/>
              <a:buFont typeface="Courier New"/>
              <a:buNone/>
            </a:pPr>
            <a:endParaRPr/>
          </a:p>
          <a:p>
            <a:pPr marL="1219170" lvl="1" indent="-334423" algn="l" rtl="0">
              <a:lnSpc>
                <a:spcPct val="100000"/>
              </a:lnSpc>
              <a:spcBef>
                <a:spcPts val="533"/>
              </a:spcBef>
              <a:spcAft>
                <a:spcPts val="0"/>
              </a:spcAft>
              <a:buSzPts val="1400"/>
              <a:buNone/>
            </a:pPr>
            <a:endParaRPr/>
          </a:p>
        </p:txBody>
      </p:sp>
      <p:sp>
        <p:nvSpPr>
          <p:cNvPr id="571" name="Google Shape;571;p7"/>
          <p:cNvSpPr txBox="1"/>
          <p:nvPr/>
        </p:nvSpPr>
        <p:spPr>
          <a:xfrm>
            <a:off x="3148751" y="6389825"/>
            <a:ext cx="55062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i="0" u="none" strike="noStrike" cap="none">
                <a:solidFill>
                  <a:schemeClr val="dk1"/>
                </a:solidFill>
                <a:latin typeface="Trebuchet MS"/>
                <a:ea typeface="Trebuchet MS"/>
                <a:cs typeface="Trebuchet MS"/>
                <a:sym typeface="Trebuchet MS"/>
              </a:rPr>
              <a:t>Bowlby, 1979; Bronfenbrenner &amp; Morris, 2006; Vygotsky, 1978 </a:t>
            </a:r>
            <a:endParaRPr>
              <a:latin typeface="Trebuchet MS"/>
              <a:ea typeface="Trebuchet MS"/>
              <a:cs typeface="Trebuchet MS"/>
              <a:sym typeface="Trebuchet MS"/>
            </a:endParaRPr>
          </a:p>
        </p:txBody>
      </p:sp>
      <p:sp>
        <p:nvSpPr>
          <p:cNvPr id="572" name="Google Shape;572;p7"/>
          <p:cNvSpPr txBox="1"/>
          <p:nvPr/>
        </p:nvSpPr>
        <p:spPr>
          <a:xfrm>
            <a:off x="4584194" y="2951532"/>
            <a:ext cx="7346400" cy="3499200"/>
          </a:xfrm>
          <a:prstGeom prst="rect">
            <a:avLst/>
          </a:prstGeom>
          <a:noFill/>
          <a:ln>
            <a:noFill/>
          </a:ln>
        </p:spPr>
        <p:txBody>
          <a:bodyPr spcFirstLastPara="1" wrap="square" lIns="91425" tIns="45700" rIns="91425" bIns="45700" anchor="t" anchorCtr="0">
            <a:spAutoFit/>
          </a:bodyPr>
          <a:lstStyle/>
          <a:p>
            <a:pPr marL="800100" marR="0" lvl="1" indent="-355600" algn="l" rtl="0">
              <a:spcBef>
                <a:spcPts val="0"/>
              </a:spcBef>
              <a:spcAft>
                <a:spcPts val="0"/>
              </a:spcAft>
              <a:buSzPts val="2400"/>
              <a:buFont typeface="Trebuchet MS"/>
              <a:buChar char="•"/>
            </a:pPr>
            <a:r>
              <a:rPr lang="en-US" sz="2400" i="0" u="none" strike="noStrike" cap="none">
                <a:latin typeface="Trebuchet MS"/>
                <a:ea typeface="Trebuchet MS"/>
                <a:cs typeface="Trebuchet MS"/>
                <a:sym typeface="Trebuchet MS"/>
              </a:rPr>
              <a:t>Responsive interactions with teachers help infants, toddlers, and preschool-aged children  by providing a secure base (e.g., reliable source of comfort and safety) from which to explore their environments.</a:t>
            </a:r>
            <a:endParaRPr sz="2400" i="0" u="none" strike="noStrike" cap="none">
              <a:latin typeface="Trebuchet MS"/>
              <a:ea typeface="Trebuchet MS"/>
              <a:cs typeface="Trebuchet MS"/>
              <a:sym typeface="Trebuchet MS"/>
            </a:endParaRPr>
          </a:p>
          <a:p>
            <a:pPr marL="800100" marR="0" lvl="1" indent="-355600" algn="l" rtl="0">
              <a:spcBef>
                <a:spcPts val="1000"/>
              </a:spcBef>
              <a:spcAft>
                <a:spcPts val="0"/>
              </a:spcAft>
              <a:buSzPts val="2400"/>
              <a:buFont typeface="Trebuchet MS"/>
              <a:buChar char="•"/>
            </a:pPr>
            <a:r>
              <a:rPr lang="en-US" sz="2400" i="0" u="none" strike="noStrike" cap="none">
                <a:latin typeface="Trebuchet MS"/>
                <a:ea typeface="Trebuchet MS"/>
                <a:cs typeface="Trebuchet MS"/>
                <a:sym typeface="Trebuchet MS"/>
              </a:rPr>
              <a:t>Scaffolded interactions with teachers help children master increasingly difficult tasks that extend their learning and development.</a:t>
            </a:r>
            <a:endParaRPr sz="2400">
              <a:latin typeface="Trebuchet MS"/>
              <a:ea typeface="Trebuchet MS"/>
              <a:cs typeface="Trebuchet MS"/>
              <a:sym typeface="Trebuchet MS"/>
            </a:endParaRPr>
          </a:p>
          <a:p>
            <a:pPr marL="0" marR="0" lvl="0" indent="0" algn="l" rtl="0">
              <a:spcBef>
                <a:spcPts val="0"/>
              </a:spcBef>
              <a:spcAft>
                <a:spcPts val="0"/>
              </a:spcAft>
              <a:buNone/>
            </a:pPr>
            <a:endParaRPr sz="2100">
              <a:latin typeface="Trebuchet MS"/>
              <a:ea typeface="Trebuchet MS"/>
              <a:cs typeface="Trebuchet MS"/>
              <a:sym typeface="Trebuchet MS"/>
            </a:endParaRPr>
          </a:p>
        </p:txBody>
      </p:sp>
      <p:pic>
        <p:nvPicPr>
          <p:cNvPr id="573" name="Google Shape;573;p7"/>
          <p:cNvPicPr preferRelativeResize="0"/>
          <p:nvPr/>
        </p:nvPicPr>
        <p:blipFill rotWithShape="1">
          <a:blip r:embed="rId3">
            <a:alphaModFix/>
          </a:blip>
          <a:srcRect l="9116" t="7732" r="23949"/>
          <a:stretch/>
        </p:blipFill>
        <p:spPr>
          <a:xfrm>
            <a:off x="1272650" y="2951525"/>
            <a:ext cx="3495251" cy="3216899"/>
          </a:xfrm>
          <a:prstGeom prst="rect">
            <a:avLst/>
          </a:prstGeom>
          <a:noFill/>
          <a:ln>
            <a:noFill/>
          </a:ln>
        </p:spPr>
      </p:pic>
      <p:sp>
        <p:nvSpPr>
          <p:cNvPr id="574" name="Google Shape;574;p7"/>
          <p:cNvSpPr txBox="1">
            <a:spLocks noGrp="1"/>
          </p:cNvSpPr>
          <p:nvPr>
            <p:ph type="sldNum" idx="12"/>
          </p:nvPr>
        </p:nvSpPr>
        <p:spPr>
          <a:xfrm>
            <a:off x="8610600" y="6356351"/>
            <a:ext cx="1011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988"/>
              </a:buClr>
              <a:buSzPts val="1200"/>
              <a:buFont typeface="Trebuchet MS"/>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8"/>
          <p:cNvSpPr txBox="1">
            <a:spLocks noGrp="1"/>
          </p:cNvSpPr>
          <p:nvPr>
            <p:ph type="title"/>
          </p:nvPr>
        </p:nvSpPr>
        <p:spPr>
          <a:xfrm>
            <a:off x="838200" y="365124"/>
            <a:ext cx="10515600" cy="13260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accent2"/>
              </a:buClr>
              <a:buSzPts val="1400"/>
              <a:buNone/>
            </a:pPr>
            <a:r>
              <a:rPr lang="en-US" sz="4000"/>
              <a:t>Quality Interactions Across Settings</a:t>
            </a:r>
            <a:endParaRPr sz="4000"/>
          </a:p>
        </p:txBody>
      </p:sp>
      <p:sp>
        <p:nvSpPr>
          <p:cNvPr id="581" name="Google Shape;581;p8"/>
          <p:cNvSpPr txBox="1">
            <a:spLocks noGrp="1"/>
          </p:cNvSpPr>
          <p:nvPr>
            <p:ph type="body" idx="1"/>
          </p:nvPr>
        </p:nvSpPr>
        <p:spPr>
          <a:xfrm>
            <a:off x="838200" y="1749425"/>
            <a:ext cx="10878900" cy="43512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1400"/>
              <a:buNone/>
            </a:pPr>
            <a:r>
              <a:rPr lang="en-US" sz="2400" b="1"/>
              <a:t>Research shows that children in classrooms with high quality interactions benefit academically, socially, and behaviorally – across diverse settings:</a:t>
            </a:r>
            <a:endParaRPr sz="2300" b="1"/>
          </a:p>
          <a:p>
            <a:pPr marL="457200" lvl="1" indent="0" algn="l" rtl="0">
              <a:lnSpc>
                <a:spcPct val="100000"/>
              </a:lnSpc>
              <a:spcBef>
                <a:spcPts val="0"/>
              </a:spcBef>
              <a:spcAft>
                <a:spcPts val="0"/>
              </a:spcAft>
              <a:buSzPts val="1400"/>
              <a:buNone/>
            </a:pPr>
            <a:r>
              <a:rPr lang="en-US" sz="2400"/>
              <a:t> </a:t>
            </a:r>
            <a:endParaRPr sz="2400"/>
          </a:p>
          <a:p>
            <a:pPr marL="609584" lvl="0" indent="-436022" algn="l" rtl="0">
              <a:lnSpc>
                <a:spcPct val="100000"/>
              </a:lnSpc>
              <a:spcBef>
                <a:spcPts val="0"/>
              </a:spcBef>
              <a:spcAft>
                <a:spcPts val="0"/>
              </a:spcAft>
              <a:buSzPts val="1600"/>
              <a:buFont typeface="Trebuchet MS"/>
              <a:buChar char="●"/>
            </a:pPr>
            <a:r>
              <a:rPr lang="en-US" sz="2400"/>
              <a:t> State-funded PreK</a:t>
            </a:r>
            <a:endParaRPr sz="2300"/>
          </a:p>
          <a:p>
            <a:pPr marL="609584" lvl="0" indent="-436022" algn="l" rtl="0">
              <a:lnSpc>
                <a:spcPct val="100000"/>
              </a:lnSpc>
              <a:spcBef>
                <a:spcPts val="0"/>
              </a:spcBef>
              <a:spcAft>
                <a:spcPts val="0"/>
              </a:spcAft>
              <a:buSzPts val="1600"/>
              <a:buFont typeface="Trebuchet MS"/>
              <a:buChar char="●"/>
            </a:pPr>
            <a:r>
              <a:rPr lang="en-US" sz="2400"/>
              <a:t> Head Start </a:t>
            </a:r>
            <a:endParaRPr sz="2300"/>
          </a:p>
          <a:p>
            <a:pPr marL="609584" lvl="0" indent="-436022" algn="l" rtl="0">
              <a:lnSpc>
                <a:spcPct val="100000"/>
              </a:lnSpc>
              <a:spcBef>
                <a:spcPts val="0"/>
              </a:spcBef>
              <a:spcAft>
                <a:spcPts val="0"/>
              </a:spcAft>
              <a:buSzPts val="1600"/>
              <a:buFont typeface="Trebuchet MS"/>
              <a:buChar char="●"/>
            </a:pPr>
            <a:r>
              <a:rPr lang="en-US" sz="2400"/>
              <a:t> Child care</a:t>
            </a:r>
            <a:endParaRPr sz="2300"/>
          </a:p>
          <a:p>
            <a:pPr marL="609584" lvl="0" indent="-436022" algn="l" rtl="0">
              <a:lnSpc>
                <a:spcPct val="100000"/>
              </a:lnSpc>
              <a:spcBef>
                <a:spcPts val="0"/>
              </a:spcBef>
              <a:spcAft>
                <a:spcPts val="0"/>
              </a:spcAft>
              <a:buSzPts val="1600"/>
              <a:buFont typeface="Trebuchet MS"/>
              <a:buChar char="●"/>
            </a:pPr>
            <a:r>
              <a:rPr lang="en-US" sz="2400"/>
              <a:t> Family day homes </a:t>
            </a:r>
            <a:endParaRPr sz="2300"/>
          </a:p>
          <a:p>
            <a:pPr marL="609584" lvl="0" indent="-436022" algn="l" rtl="0">
              <a:lnSpc>
                <a:spcPct val="100000"/>
              </a:lnSpc>
              <a:spcBef>
                <a:spcPts val="0"/>
              </a:spcBef>
              <a:spcAft>
                <a:spcPts val="0"/>
              </a:spcAft>
              <a:buSzPts val="1600"/>
              <a:buFont typeface="Trebuchet MS"/>
              <a:buChar char="●"/>
            </a:pPr>
            <a:r>
              <a:rPr lang="en-US" sz="2400"/>
              <a:t> Infant/toddlers</a:t>
            </a:r>
            <a:endParaRPr sz="2300"/>
          </a:p>
          <a:p>
            <a:pPr marL="609584" lvl="0" indent="-436022" algn="l" rtl="0">
              <a:lnSpc>
                <a:spcPct val="100000"/>
              </a:lnSpc>
              <a:spcBef>
                <a:spcPts val="0"/>
              </a:spcBef>
              <a:spcAft>
                <a:spcPts val="0"/>
              </a:spcAft>
              <a:buSzPts val="1600"/>
              <a:buFont typeface="Trebuchet MS"/>
              <a:buChar char="●"/>
            </a:pPr>
            <a:r>
              <a:rPr lang="en-US" sz="2400"/>
              <a:t> Rural settings </a:t>
            </a:r>
            <a:endParaRPr sz="2300"/>
          </a:p>
          <a:p>
            <a:pPr marL="609584" lvl="0" indent="0" algn="l" rtl="0">
              <a:lnSpc>
                <a:spcPct val="90000"/>
              </a:lnSpc>
              <a:spcBef>
                <a:spcPts val="533"/>
              </a:spcBef>
              <a:spcAft>
                <a:spcPts val="0"/>
              </a:spcAft>
              <a:buNone/>
            </a:pPr>
            <a:endParaRPr sz="2300"/>
          </a:p>
          <a:p>
            <a:pPr marL="1219170" lvl="1" indent="-334423" algn="l" rtl="0">
              <a:lnSpc>
                <a:spcPct val="90000"/>
              </a:lnSpc>
              <a:spcBef>
                <a:spcPts val="533"/>
              </a:spcBef>
              <a:spcAft>
                <a:spcPts val="0"/>
              </a:spcAft>
              <a:buSzPts val="1400"/>
              <a:buNone/>
            </a:pPr>
            <a:endParaRPr sz="2000"/>
          </a:p>
          <a:p>
            <a:pPr marL="1219170" lvl="1" indent="-334423" algn="l" rtl="0">
              <a:lnSpc>
                <a:spcPct val="90000"/>
              </a:lnSpc>
              <a:spcBef>
                <a:spcPts val="533"/>
              </a:spcBef>
              <a:spcAft>
                <a:spcPts val="0"/>
              </a:spcAft>
              <a:buSzPts val="1400"/>
              <a:buNone/>
            </a:pPr>
            <a:endParaRPr sz="2000"/>
          </a:p>
        </p:txBody>
      </p:sp>
      <p:grpSp>
        <p:nvGrpSpPr>
          <p:cNvPr id="582" name="Google Shape;582;p8"/>
          <p:cNvGrpSpPr/>
          <p:nvPr/>
        </p:nvGrpSpPr>
        <p:grpSpPr>
          <a:xfrm>
            <a:off x="4718950" y="2737725"/>
            <a:ext cx="7087150" cy="3671400"/>
            <a:chOff x="4718950" y="2737725"/>
            <a:chExt cx="7087150" cy="3671400"/>
          </a:xfrm>
        </p:grpSpPr>
        <p:pic>
          <p:nvPicPr>
            <p:cNvPr id="583" name="Google Shape;583;p8"/>
            <p:cNvPicPr preferRelativeResize="0"/>
            <p:nvPr/>
          </p:nvPicPr>
          <p:blipFill rotWithShape="1">
            <a:blip r:embed="rId3">
              <a:alphaModFix/>
            </a:blip>
            <a:srcRect r="38627" b="11676"/>
            <a:stretch/>
          </p:blipFill>
          <p:spPr>
            <a:xfrm>
              <a:off x="4718950" y="3308800"/>
              <a:ext cx="3541326" cy="3100325"/>
            </a:xfrm>
            <a:prstGeom prst="rect">
              <a:avLst/>
            </a:prstGeom>
            <a:noFill/>
            <a:ln>
              <a:noFill/>
            </a:ln>
          </p:spPr>
        </p:pic>
        <p:pic>
          <p:nvPicPr>
            <p:cNvPr id="584" name="Google Shape;584;p8"/>
            <p:cNvPicPr preferRelativeResize="0"/>
            <p:nvPr/>
          </p:nvPicPr>
          <p:blipFill>
            <a:blip r:embed="rId4">
              <a:alphaModFix/>
            </a:blip>
            <a:stretch>
              <a:fillRect/>
            </a:stretch>
          </p:blipFill>
          <p:spPr>
            <a:xfrm>
              <a:off x="7955475" y="3049075"/>
              <a:ext cx="3850625" cy="2562425"/>
            </a:xfrm>
            <a:prstGeom prst="rect">
              <a:avLst/>
            </a:prstGeom>
            <a:noFill/>
            <a:ln>
              <a:noFill/>
            </a:ln>
          </p:spPr>
        </p:pic>
        <p:pic>
          <p:nvPicPr>
            <p:cNvPr id="585" name="Google Shape;585;p8"/>
            <p:cNvPicPr preferRelativeResize="0"/>
            <p:nvPr/>
          </p:nvPicPr>
          <p:blipFill rotWithShape="1">
            <a:blip r:embed="rId5">
              <a:alphaModFix/>
            </a:blip>
            <a:srcRect l="20650" t="10418" r="37915"/>
            <a:stretch/>
          </p:blipFill>
          <p:spPr>
            <a:xfrm>
              <a:off x="6771100" y="2737725"/>
              <a:ext cx="2433426" cy="3510250"/>
            </a:xfrm>
            <a:prstGeom prst="rect">
              <a:avLst/>
            </a:prstGeom>
            <a:noFill/>
            <a:ln>
              <a:noFill/>
            </a:ln>
          </p:spPr>
        </p:pic>
      </p:grpSp>
      <p:sp>
        <p:nvSpPr>
          <p:cNvPr id="586" name="Google Shape;586;p8"/>
          <p:cNvSpPr txBox="1">
            <a:spLocks noGrp="1"/>
          </p:cNvSpPr>
          <p:nvPr>
            <p:ph type="sldNum" idx="12"/>
          </p:nvPr>
        </p:nvSpPr>
        <p:spPr>
          <a:xfrm>
            <a:off x="8610600" y="6356351"/>
            <a:ext cx="1011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988"/>
              </a:buClr>
              <a:buSzPts val="1200"/>
              <a:buFont typeface="Trebuchet MS"/>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9"/>
          <p:cNvSpPr txBox="1">
            <a:spLocks noGrp="1"/>
          </p:cNvSpPr>
          <p:nvPr>
            <p:ph type="title"/>
          </p:nvPr>
        </p:nvSpPr>
        <p:spPr>
          <a:xfrm>
            <a:off x="762000" y="365124"/>
            <a:ext cx="10515600" cy="13260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accent2"/>
              </a:buClr>
              <a:buSzPts val="1400"/>
              <a:buNone/>
            </a:pPr>
            <a:r>
              <a:rPr lang="en-US" sz="4000"/>
              <a:t>Curriculum Support High-Quality Interactions</a:t>
            </a:r>
            <a:endParaRPr sz="4000"/>
          </a:p>
        </p:txBody>
      </p:sp>
      <p:sp>
        <p:nvSpPr>
          <p:cNvPr id="593" name="Google Shape;593;p9"/>
          <p:cNvSpPr txBox="1">
            <a:spLocks noGrp="1"/>
          </p:cNvSpPr>
          <p:nvPr>
            <p:ph type="body" idx="1"/>
          </p:nvPr>
        </p:nvSpPr>
        <p:spPr>
          <a:xfrm>
            <a:off x="762000" y="1749425"/>
            <a:ext cx="11122800" cy="4351200"/>
          </a:xfrm>
          <a:prstGeom prst="rect">
            <a:avLst/>
          </a:prstGeom>
          <a:noFill/>
          <a:ln>
            <a:noFill/>
          </a:ln>
        </p:spPr>
        <p:txBody>
          <a:bodyPr spcFirstLastPara="1" wrap="square" lIns="68575" tIns="34275" rIns="68575" bIns="34275" anchor="t" anchorCtr="0">
            <a:normAutofit/>
          </a:bodyPr>
          <a:lstStyle/>
          <a:p>
            <a:pPr marL="0" lvl="0" indent="0" algn="l" rtl="0">
              <a:lnSpc>
                <a:spcPct val="100000"/>
              </a:lnSpc>
              <a:spcBef>
                <a:spcPts val="0"/>
              </a:spcBef>
              <a:spcAft>
                <a:spcPts val="0"/>
              </a:spcAft>
              <a:buNone/>
            </a:pPr>
            <a:r>
              <a:rPr lang="en-US" sz="2300" b="1"/>
              <a:t>Curriculum consists of the “plans for the learning experiences through which children acquire knowledge, skills, abilities, and understanding.” Curriculum helps teachers provide quality interactions that promote learning by: </a:t>
            </a:r>
            <a:endParaRPr sz="2300" b="1"/>
          </a:p>
          <a:p>
            <a:pPr marL="609585" lvl="0" indent="-334423" algn="l" rtl="0">
              <a:lnSpc>
                <a:spcPct val="90000"/>
              </a:lnSpc>
              <a:spcBef>
                <a:spcPts val="1067"/>
              </a:spcBef>
              <a:spcAft>
                <a:spcPts val="0"/>
              </a:spcAft>
              <a:buClr>
                <a:schemeClr val="dk1"/>
              </a:buClr>
              <a:buSzPts val="1400"/>
              <a:buNone/>
            </a:pPr>
            <a:endParaRPr/>
          </a:p>
          <a:p>
            <a:pPr marL="1219170" lvl="1" indent="-334423" algn="l" rtl="0">
              <a:lnSpc>
                <a:spcPct val="90000"/>
              </a:lnSpc>
              <a:spcBef>
                <a:spcPts val="533"/>
              </a:spcBef>
              <a:spcAft>
                <a:spcPts val="0"/>
              </a:spcAft>
              <a:buSzPts val="1400"/>
              <a:buNone/>
            </a:pPr>
            <a:endParaRPr/>
          </a:p>
        </p:txBody>
      </p:sp>
      <p:sp>
        <p:nvSpPr>
          <p:cNvPr id="594" name="Google Shape;594;p9"/>
          <p:cNvSpPr txBox="1"/>
          <p:nvPr/>
        </p:nvSpPr>
        <p:spPr>
          <a:xfrm>
            <a:off x="905250" y="2997850"/>
            <a:ext cx="6651600" cy="36603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chemeClr val="dk1"/>
              </a:buClr>
              <a:buSzPts val="1400"/>
              <a:buFont typeface="Trebuchet MS"/>
              <a:buChar char="●"/>
            </a:pPr>
            <a:r>
              <a:rPr lang="en-US" sz="2300">
                <a:solidFill>
                  <a:schemeClr val="dk1"/>
                </a:solidFill>
                <a:latin typeface="Trebuchet MS"/>
                <a:ea typeface="Trebuchet MS"/>
                <a:cs typeface="Trebuchet MS"/>
                <a:sym typeface="Trebuchet MS"/>
              </a:rPr>
              <a:t>Defining specific, sequenced learning goals</a:t>
            </a:r>
            <a:endParaRPr sz="2300">
              <a:solidFill>
                <a:schemeClr val="dk1"/>
              </a:solidFill>
              <a:latin typeface="Trebuchet MS"/>
              <a:ea typeface="Trebuchet MS"/>
              <a:cs typeface="Trebuchet MS"/>
              <a:sym typeface="Trebuchet MS"/>
            </a:endParaRPr>
          </a:p>
          <a:p>
            <a:pPr marL="457200" lvl="0" indent="-317500" algn="l" rtl="0">
              <a:spcBef>
                <a:spcPts val="0"/>
              </a:spcBef>
              <a:spcAft>
                <a:spcPts val="0"/>
              </a:spcAft>
              <a:buClr>
                <a:schemeClr val="dk1"/>
              </a:buClr>
              <a:buSzPts val="1400"/>
              <a:buFont typeface="Trebuchet MS"/>
              <a:buChar char="●"/>
            </a:pPr>
            <a:r>
              <a:rPr lang="en-US" sz="2300">
                <a:solidFill>
                  <a:schemeClr val="dk1"/>
                </a:solidFill>
                <a:latin typeface="Trebuchet MS"/>
                <a:ea typeface="Trebuchet MS"/>
                <a:cs typeface="Trebuchet MS"/>
                <a:sym typeface="Trebuchet MS"/>
              </a:rPr>
              <a:t>Providing structure, routines</a:t>
            </a:r>
            <a:endParaRPr sz="2300">
              <a:solidFill>
                <a:schemeClr val="dk1"/>
              </a:solidFill>
              <a:latin typeface="Trebuchet MS"/>
              <a:ea typeface="Trebuchet MS"/>
              <a:cs typeface="Trebuchet MS"/>
              <a:sym typeface="Trebuchet MS"/>
            </a:endParaRPr>
          </a:p>
          <a:p>
            <a:pPr marL="457200" lvl="0" indent="-317500" algn="l" rtl="0">
              <a:spcBef>
                <a:spcPts val="0"/>
              </a:spcBef>
              <a:spcAft>
                <a:spcPts val="0"/>
              </a:spcAft>
              <a:buClr>
                <a:schemeClr val="dk1"/>
              </a:buClr>
              <a:buSzPts val="1400"/>
              <a:buFont typeface="Trebuchet MS"/>
              <a:buChar char="●"/>
            </a:pPr>
            <a:r>
              <a:rPr lang="en-US" sz="2300">
                <a:solidFill>
                  <a:schemeClr val="dk1"/>
                </a:solidFill>
                <a:latin typeface="Trebuchet MS"/>
                <a:ea typeface="Trebuchet MS"/>
                <a:cs typeface="Trebuchet MS"/>
                <a:sym typeface="Trebuchet MS"/>
              </a:rPr>
              <a:t>Suggesting activities promote children’s engagement </a:t>
            </a:r>
            <a:endParaRPr sz="2300">
              <a:solidFill>
                <a:schemeClr val="dk1"/>
              </a:solidFill>
              <a:latin typeface="Trebuchet MS"/>
              <a:ea typeface="Trebuchet MS"/>
              <a:cs typeface="Trebuchet MS"/>
              <a:sym typeface="Trebuchet MS"/>
            </a:endParaRPr>
          </a:p>
          <a:p>
            <a:pPr marL="457200" lvl="0" indent="-317500" algn="l" rtl="0">
              <a:spcBef>
                <a:spcPts val="0"/>
              </a:spcBef>
              <a:spcAft>
                <a:spcPts val="0"/>
              </a:spcAft>
              <a:buClr>
                <a:schemeClr val="dk1"/>
              </a:buClr>
              <a:buSzPts val="1400"/>
              <a:buFont typeface="Trebuchet MS"/>
              <a:buChar char="●"/>
            </a:pPr>
            <a:r>
              <a:rPr lang="en-US" sz="2300">
                <a:solidFill>
                  <a:schemeClr val="dk1"/>
                </a:solidFill>
                <a:latin typeface="Trebuchet MS"/>
                <a:ea typeface="Trebuchet MS"/>
                <a:cs typeface="Trebuchet MS"/>
                <a:sym typeface="Trebuchet MS"/>
              </a:rPr>
              <a:t>Offering scripts help teachers scaffold children’s learning (i.e., how to explain concepts)</a:t>
            </a:r>
            <a:endParaRPr sz="2300">
              <a:solidFill>
                <a:schemeClr val="dk1"/>
              </a:solidFill>
              <a:latin typeface="Trebuchet MS"/>
              <a:ea typeface="Trebuchet MS"/>
              <a:cs typeface="Trebuchet MS"/>
              <a:sym typeface="Trebuchet MS"/>
            </a:endParaRPr>
          </a:p>
          <a:p>
            <a:pPr marL="457200" lvl="0" indent="-317500" algn="l" rtl="0">
              <a:spcBef>
                <a:spcPts val="0"/>
              </a:spcBef>
              <a:spcAft>
                <a:spcPts val="0"/>
              </a:spcAft>
              <a:buClr>
                <a:schemeClr val="dk1"/>
              </a:buClr>
              <a:buSzPts val="1400"/>
              <a:buFont typeface="Trebuchet MS"/>
              <a:buChar char="●"/>
            </a:pPr>
            <a:r>
              <a:rPr lang="en-US" sz="2300">
                <a:solidFill>
                  <a:schemeClr val="dk1"/>
                </a:solidFill>
                <a:latin typeface="Trebuchet MS"/>
                <a:ea typeface="Trebuchet MS"/>
                <a:cs typeface="Trebuchet MS"/>
                <a:sym typeface="Trebuchet MS"/>
              </a:rPr>
              <a:t>Promoting consistency across classrooms </a:t>
            </a:r>
            <a:endParaRPr sz="2300">
              <a:solidFill>
                <a:schemeClr val="dk1"/>
              </a:solidFill>
              <a:latin typeface="Trebuchet MS"/>
              <a:ea typeface="Trebuchet MS"/>
              <a:cs typeface="Trebuchet MS"/>
              <a:sym typeface="Trebuchet MS"/>
            </a:endParaRPr>
          </a:p>
          <a:p>
            <a:pPr marL="0" lvl="0" indent="0" algn="l" rtl="0">
              <a:lnSpc>
                <a:spcPct val="90000"/>
              </a:lnSpc>
              <a:spcBef>
                <a:spcPts val="1067"/>
              </a:spcBef>
              <a:spcAft>
                <a:spcPts val="0"/>
              </a:spcAft>
              <a:buNone/>
            </a:pPr>
            <a:endParaRPr sz="2100">
              <a:solidFill>
                <a:schemeClr val="dk1"/>
              </a:solidFill>
              <a:latin typeface="Trebuchet MS"/>
              <a:ea typeface="Trebuchet MS"/>
              <a:cs typeface="Trebuchet MS"/>
              <a:sym typeface="Trebuchet MS"/>
            </a:endParaRPr>
          </a:p>
          <a:p>
            <a:pPr marL="0" lvl="0" indent="0" algn="l" rtl="0">
              <a:spcBef>
                <a:spcPts val="0"/>
              </a:spcBef>
              <a:spcAft>
                <a:spcPts val="0"/>
              </a:spcAft>
              <a:buNone/>
            </a:pPr>
            <a:endParaRPr>
              <a:latin typeface="Trebuchet MS"/>
              <a:ea typeface="Trebuchet MS"/>
              <a:cs typeface="Trebuchet MS"/>
              <a:sym typeface="Trebuchet MS"/>
            </a:endParaRPr>
          </a:p>
        </p:txBody>
      </p:sp>
      <p:sp>
        <p:nvSpPr>
          <p:cNvPr id="595" name="Google Shape;595;p9"/>
          <p:cNvSpPr txBox="1"/>
          <p:nvPr/>
        </p:nvSpPr>
        <p:spPr>
          <a:xfrm>
            <a:off x="1462100" y="6311325"/>
            <a:ext cx="7401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rgbClr val="000000"/>
              </a:buClr>
              <a:buSzPts val="1200"/>
              <a:buFont typeface="Calibri"/>
              <a:buNone/>
            </a:pPr>
            <a:r>
              <a:rPr lang="en-US">
                <a:latin typeface="Trebuchet MS"/>
                <a:ea typeface="Trebuchet MS"/>
                <a:cs typeface="Trebuchet MS"/>
                <a:sym typeface="Trebuchet MS"/>
              </a:rPr>
              <a:t>NAEYC -- Developmentally Appropriate Practice Position Statement (adopted April 2020) </a:t>
            </a:r>
            <a:endParaRPr>
              <a:latin typeface="Trebuchet MS"/>
              <a:ea typeface="Trebuchet MS"/>
              <a:cs typeface="Trebuchet MS"/>
              <a:sym typeface="Trebuchet MS"/>
            </a:endParaRPr>
          </a:p>
        </p:txBody>
      </p:sp>
      <p:pic>
        <p:nvPicPr>
          <p:cNvPr id="596" name="Google Shape;596;p9"/>
          <p:cNvPicPr preferRelativeResize="0"/>
          <p:nvPr/>
        </p:nvPicPr>
        <p:blipFill rotWithShape="1">
          <a:blip r:embed="rId3">
            <a:alphaModFix/>
          </a:blip>
          <a:srcRect l="40069" t="7233" b="6958"/>
          <a:stretch/>
        </p:blipFill>
        <p:spPr>
          <a:xfrm>
            <a:off x="7763025" y="3100425"/>
            <a:ext cx="2882175" cy="2755050"/>
          </a:xfrm>
          <a:prstGeom prst="rect">
            <a:avLst/>
          </a:prstGeom>
          <a:noFill/>
          <a:ln>
            <a:noFill/>
          </a:ln>
        </p:spPr>
      </p:pic>
      <p:sp>
        <p:nvSpPr>
          <p:cNvPr id="597" name="Google Shape;597;p9"/>
          <p:cNvSpPr txBox="1">
            <a:spLocks noGrp="1"/>
          </p:cNvSpPr>
          <p:nvPr>
            <p:ph type="sldNum" idx="12"/>
          </p:nvPr>
        </p:nvSpPr>
        <p:spPr>
          <a:xfrm>
            <a:off x="8610600" y="6356351"/>
            <a:ext cx="1011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988"/>
              </a:buClr>
              <a:buSzPts val="1200"/>
              <a:buFont typeface="Trebuchet MS"/>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2"/>
          <p:cNvSpPr txBox="1">
            <a:spLocks noGrp="1"/>
          </p:cNvSpPr>
          <p:nvPr>
            <p:ph type="title"/>
          </p:nvPr>
        </p:nvSpPr>
        <p:spPr>
          <a:xfrm>
            <a:off x="753967" y="454191"/>
            <a:ext cx="10515600" cy="1326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400"/>
              <a:buNone/>
            </a:pPr>
            <a:r>
              <a:rPr lang="en-US" sz="4000">
                <a:solidFill>
                  <a:srgbClr val="C22536"/>
                </a:solidFill>
              </a:rPr>
              <a:t>Objectives and Agenda </a:t>
            </a:r>
            <a:endParaRPr sz="4000">
              <a:solidFill>
                <a:srgbClr val="C22536"/>
              </a:solidFill>
            </a:endParaRPr>
          </a:p>
          <a:p>
            <a:pPr marL="0" lvl="0" indent="0" algn="l" rtl="0">
              <a:lnSpc>
                <a:spcPct val="90000"/>
              </a:lnSpc>
              <a:spcBef>
                <a:spcPts val="0"/>
              </a:spcBef>
              <a:spcAft>
                <a:spcPts val="0"/>
              </a:spcAft>
              <a:buClr>
                <a:schemeClr val="accent2"/>
              </a:buClr>
              <a:buSzPts val="1400"/>
              <a:buNone/>
            </a:pPr>
            <a:endParaRPr sz="4000">
              <a:solidFill>
                <a:srgbClr val="CC0000"/>
              </a:solidFill>
            </a:endParaRPr>
          </a:p>
        </p:txBody>
      </p:sp>
      <p:sp>
        <p:nvSpPr>
          <p:cNvPr id="425" name="Google Shape;425;p2"/>
          <p:cNvSpPr txBox="1">
            <a:spLocks noGrp="1"/>
          </p:cNvSpPr>
          <p:nvPr>
            <p:ph type="body" idx="1"/>
          </p:nvPr>
        </p:nvSpPr>
        <p:spPr>
          <a:xfrm>
            <a:off x="838200" y="1367767"/>
            <a:ext cx="10784800" cy="4351200"/>
          </a:xfrm>
          <a:prstGeom prst="rect">
            <a:avLst/>
          </a:prstGeom>
          <a:noFill/>
          <a:ln>
            <a:noFill/>
          </a:ln>
        </p:spPr>
        <p:txBody>
          <a:bodyPr spcFirstLastPara="1" wrap="square" lIns="91425" tIns="45700" rIns="91425" bIns="45700" anchor="t" anchorCtr="0">
            <a:noAutofit/>
          </a:bodyPr>
          <a:lstStyle/>
          <a:p>
            <a:pPr marL="0" lvl="0" indent="0" algn="l" rtl="0">
              <a:lnSpc>
                <a:spcPct val="108000"/>
              </a:lnSpc>
              <a:spcBef>
                <a:spcPts val="0"/>
              </a:spcBef>
              <a:spcAft>
                <a:spcPts val="0"/>
              </a:spcAft>
              <a:buSzPts val="1400"/>
              <a:buNone/>
            </a:pPr>
            <a:r>
              <a:rPr lang="en-US" sz="2400" b="1">
                <a:solidFill>
                  <a:srgbClr val="000000"/>
                </a:solidFill>
              </a:rPr>
              <a:t>This presentation will review current research related to measuring and supporting quality in birth-to-five classrooms, along with an update on Virginia’s Unified Measurement and Improvement System (VQB5). </a:t>
            </a:r>
            <a:endParaRPr sz="2400" b="1">
              <a:solidFill>
                <a:srgbClr val="000000"/>
              </a:solidFill>
            </a:endParaRPr>
          </a:p>
          <a:p>
            <a:pPr marL="0" lvl="0" indent="0" algn="l" rtl="0">
              <a:lnSpc>
                <a:spcPct val="115000"/>
              </a:lnSpc>
              <a:spcBef>
                <a:spcPts val="0"/>
              </a:spcBef>
              <a:spcAft>
                <a:spcPts val="0"/>
              </a:spcAft>
              <a:buSzPts val="1400"/>
              <a:buNone/>
            </a:pPr>
            <a:endParaRPr sz="1200"/>
          </a:p>
          <a:p>
            <a:pPr marL="609584" lvl="0" indent="-495288" algn="l" rtl="0">
              <a:lnSpc>
                <a:spcPct val="115000"/>
              </a:lnSpc>
              <a:spcBef>
                <a:spcPts val="1000"/>
              </a:spcBef>
              <a:spcAft>
                <a:spcPts val="0"/>
              </a:spcAft>
              <a:buSzPts val="2400"/>
              <a:buFont typeface="Trebuchet MS"/>
              <a:buAutoNum type="arabicPeriod"/>
            </a:pPr>
            <a:r>
              <a:rPr lang="en-US" sz="2400"/>
              <a:t>Virginia’s School Readiness Data and Why School Readiness Matters</a:t>
            </a:r>
            <a:endParaRPr sz="2400"/>
          </a:p>
          <a:p>
            <a:pPr marL="609584" lvl="0" indent="-495288" algn="l" rtl="0">
              <a:lnSpc>
                <a:spcPct val="115000"/>
              </a:lnSpc>
              <a:spcBef>
                <a:spcPts val="1000"/>
              </a:spcBef>
              <a:spcAft>
                <a:spcPts val="0"/>
              </a:spcAft>
              <a:buSzPts val="2400"/>
              <a:buFont typeface="Trebuchet MS"/>
              <a:buAutoNum type="arabicPeriod"/>
            </a:pPr>
            <a:r>
              <a:rPr lang="en-US" sz="2400"/>
              <a:t>Measuring and Improving Quality in Early Childhood in Virginia</a:t>
            </a:r>
            <a:endParaRPr sz="1867">
              <a:solidFill>
                <a:schemeClr val="dk1"/>
              </a:solidFill>
            </a:endParaRPr>
          </a:p>
          <a:p>
            <a:pPr marL="609584" lvl="0" indent="-495288" algn="l" rtl="0">
              <a:lnSpc>
                <a:spcPct val="115000"/>
              </a:lnSpc>
              <a:spcBef>
                <a:spcPts val="1000"/>
              </a:spcBef>
              <a:spcAft>
                <a:spcPts val="0"/>
              </a:spcAft>
              <a:buSzPts val="2400"/>
              <a:buFont typeface="Trebuchet MS"/>
              <a:buAutoNum type="arabicPeriod"/>
            </a:pPr>
            <a:r>
              <a:rPr lang="en-US" sz="2400"/>
              <a:t>Progress Update on Practice Year 1 of Virginia’s Unified Measurement and Improvement System (VQB5)</a:t>
            </a:r>
            <a:endParaRPr sz="2400"/>
          </a:p>
          <a:p>
            <a:pPr marL="1219169" lvl="0" indent="0" algn="l" rtl="0">
              <a:lnSpc>
                <a:spcPct val="115000"/>
              </a:lnSpc>
              <a:spcBef>
                <a:spcPts val="1000"/>
              </a:spcBef>
              <a:spcAft>
                <a:spcPts val="1000"/>
              </a:spcAft>
              <a:buNone/>
            </a:pPr>
            <a:endParaRPr sz="240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10"/>
          <p:cNvSpPr txBox="1">
            <a:spLocks noGrp="1"/>
          </p:cNvSpPr>
          <p:nvPr>
            <p:ph type="title"/>
          </p:nvPr>
        </p:nvSpPr>
        <p:spPr>
          <a:xfrm>
            <a:off x="838200" y="365124"/>
            <a:ext cx="10515600" cy="13260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accent2"/>
              </a:buClr>
              <a:buSzPts val="1400"/>
              <a:buNone/>
            </a:pPr>
            <a:r>
              <a:rPr lang="en-US" sz="4000"/>
              <a:t>Impact of Curriculum on Children</a:t>
            </a:r>
            <a:endParaRPr sz="4000"/>
          </a:p>
        </p:txBody>
      </p:sp>
      <p:sp>
        <p:nvSpPr>
          <p:cNvPr id="604" name="Google Shape;604;p10"/>
          <p:cNvSpPr txBox="1">
            <a:spLocks noGrp="1"/>
          </p:cNvSpPr>
          <p:nvPr>
            <p:ph type="body" idx="1"/>
          </p:nvPr>
        </p:nvSpPr>
        <p:spPr>
          <a:xfrm>
            <a:off x="914400" y="1673225"/>
            <a:ext cx="6272400" cy="43512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1067"/>
              </a:spcBef>
              <a:spcAft>
                <a:spcPts val="0"/>
              </a:spcAft>
              <a:buNone/>
            </a:pPr>
            <a:r>
              <a:rPr lang="en-US" sz="2400" b="1"/>
              <a:t>Research shows that curriculum use, when paired with ongoing support for teachers’ implementation, yields strong impacts on children’s school readiness skills.  </a:t>
            </a:r>
            <a:endParaRPr sz="2400" b="1"/>
          </a:p>
          <a:p>
            <a:pPr marL="609585" lvl="0" indent="-486823" algn="l" rtl="0">
              <a:lnSpc>
                <a:spcPct val="90000"/>
              </a:lnSpc>
              <a:spcBef>
                <a:spcPts val="1067"/>
              </a:spcBef>
              <a:spcAft>
                <a:spcPts val="0"/>
              </a:spcAft>
              <a:buClr>
                <a:schemeClr val="dk1"/>
              </a:buClr>
              <a:buSzPts val="2400"/>
              <a:buChar char="•"/>
            </a:pPr>
            <a:r>
              <a:rPr lang="en-US" sz="2400" b="0"/>
              <a:t>Classrooms using the same curriculum vary in their frequency of learning activities and overall quality. </a:t>
            </a:r>
            <a:endParaRPr sz="2400"/>
          </a:p>
          <a:p>
            <a:pPr marL="609585" lvl="0" indent="-486823" algn="l" rtl="0">
              <a:lnSpc>
                <a:spcPct val="90000"/>
              </a:lnSpc>
              <a:spcBef>
                <a:spcPts val="1067"/>
              </a:spcBef>
              <a:spcAft>
                <a:spcPts val="0"/>
              </a:spcAft>
              <a:buClr>
                <a:schemeClr val="dk1"/>
              </a:buClr>
              <a:buSzPts val="2400"/>
              <a:buChar char="•"/>
            </a:pPr>
            <a:r>
              <a:rPr lang="en-US" sz="2400" b="0"/>
              <a:t>Teachers need to be supported through professional development to implement curricula with high levels of fidelity and quality. </a:t>
            </a:r>
            <a:endParaRPr sz="2400"/>
          </a:p>
          <a:p>
            <a:pPr marL="609585" lvl="0" indent="-334423" algn="l" rtl="0">
              <a:lnSpc>
                <a:spcPct val="90000"/>
              </a:lnSpc>
              <a:spcBef>
                <a:spcPts val="1067"/>
              </a:spcBef>
              <a:spcAft>
                <a:spcPts val="0"/>
              </a:spcAft>
              <a:buClr>
                <a:schemeClr val="dk1"/>
              </a:buClr>
              <a:buSzPts val="1400"/>
              <a:buNone/>
            </a:pPr>
            <a:endParaRPr sz="2400" b="0"/>
          </a:p>
          <a:p>
            <a:pPr marL="1219170" lvl="1" indent="-334423" algn="l" rtl="0">
              <a:lnSpc>
                <a:spcPct val="90000"/>
              </a:lnSpc>
              <a:spcBef>
                <a:spcPts val="533"/>
              </a:spcBef>
              <a:spcAft>
                <a:spcPts val="0"/>
              </a:spcAft>
              <a:buSzPts val="1400"/>
              <a:buNone/>
            </a:pPr>
            <a:endParaRPr sz="2400"/>
          </a:p>
        </p:txBody>
      </p:sp>
      <p:sp>
        <p:nvSpPr>
          <p:cNvPr id="605" name="Google Shape;605;p10"/>
          <p:cNvSpPr txBox="1"/>
          <p:nvPr/>
        </p:nvSpPr>
        <p:spPr>
          <a:xfrm>
            <a:off x="1501254" y="6176825"/>
            <a:ext cx="81099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a:solidFill>
                  <a:schemeClr val="dk1"/>
                </a:solidFill>
                <a:latin typeface="Trebuchet MS"/>
                <a:ea typeface="Trebuchet MS"/>
                <a:cs typeface="Trebuchet MS"/>
                <a:sym typeface="Trebuchet MS"/>
              </a:rPr>
              <a:t>Mattera &amp; Morris, 2013; Morris et al., 2014; Weiland &amp; Yoshikawa, 2013; Weiland et al, 2018 </a:t>
            </a:r>
            <a:endParaRPr>
              <a:latin typeface="Trebuchet MS"/>
              <a:ea typeface="Trebuchet MS"/>
              <a:cs typeface="Trebuchet MS"/>
              <a:sym typeface="Trebuchet MS"/>
            </a:endParaRPr>
          </a:p>
        </p:txBody>
      </p:sp>
      <p:pic>
        <p:nvPicPr>
          <p:cNvPr id="606" name="Google Shape;606;p10"/>
          <p:cNvPicPr preferRelativeResize="0"/>
          <p:nvPr/>
        </p:nvPicPr>
        <p:blipFill rotWithShape="1">
          <a:blip r:embed="rId3">
            <a:alphaModFix/>
          </a:blip>
          <a:srcRect t="16782" r="6976" b="17505"/>
          <a:stretch/>
        </p:blipFill>
        <p:spPr>
          <a:xfrm>
            <a:off x="7608975" y="1614925"/>
            <a:ext cx="3897225" cy="4126150"/>
          </a:xfrm>
          <a:prstGeom prst="rect">
            <a:avLst/>
          </a:prstGeom>
          <a:noFill/>
          <a:ln>
            <a:noFill/>
          </a:ln>
        </p:spPr>
      </p:pic>
      <p:sp>
        <p:nvSpPr>
          <p:cNvPr id="607" name="Google Shape;607;p10"/>
          <p:cNvSpPr txBox="1">
            <a:spLocks noGrp="1"/>
          </p:cNvSpPr>
          <p:nvPr>
            <p:ph type="sldNum" idx="12"/>
          </p:nvPr>
        </p:nvSpPr>
        <p:spPr>
          <a:xfrm>
            <a:off x="8610600" y="6356351"/>
            <a:ext cx="1011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988"/>
              </a:buClr>
              <a:buSzPts val="1200"/>
              <a:buFont typeface="Trebuchet MS"/>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gf3bceae2f5_0_2428"/>
          <p:cNvSpPr txBox="1">
            <a:spLocks noGrp="1"/>
          </p:cNvSpPr>
          <p:nvPr>
            <p:ph type="title"/>
          </p:nvPr>
        </p:nvSpPr>
        <p:spPr>
          <a:xfrm>
            <a:off x="838200" y="212733"/>
            <a:ext cx="10987500" cy="1326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900"/>
              <a:buNone/>
            </a:pPr>
            <a:r>
              <a:rPr lang="en-US" sz="4000">
                <a:solidFill>
                  <a:srgbClr val="C22536"/>
                </a:solidFill>
              </a:rPr>
              <a:t>Summary of Rationale for Virginia’s Approach</a:t>
            </a:r>
            <a:endParaRPr sz="4000">
              <a:solidFill>
                <a:srgbClr val="C22536"/>
              </a:solidFill>
            </a:endParaRPr>
          </a:p>
        </p:txBody>
      </p:sp>
      <p:graphicFrame>
        <p:nvGraphicFramePr>
          <p:cNvPr id="613" name="Google Shape;613;gf3bceae2f5_0_2428"/>
          <p:cNvGraphicFramePr/>
          <p:nvPr/>
        </p:nvGraphicFramePr>
        <p:xfrm>
          <a:off x="838200" y="1437133"/>
          <a:ext cx="3000000" cy="3000000"/>
        </p:xfrm>
        <a:graphic>
          <a:graphicData uri="http://schemas.openxmlformats.org/drawingml/2006/table">
            <a:tbl>
              <a:tblPr>
                <a:noFill/>
                <a:tableStyleId>{3775A217-49D8-46D0-9A0F-08FC46C1C959}</a:tableStyleId>
              </a:tblPr>
              <a:tblGrid>
                <a:gridCol w="5797575">
                  <a:extLst>
                    <a:ext uri="{9D8B030D-6E8A-4147-A177-3AD203B41FA5}">
                      <a16:colId xmlns:a16="http://schemas.microsoft.com/office/drawing/2014/main" val="20000"/>
                    </a:ext>
                  </a:extLst>
                </a:gridCol>
                <a:gridCol w="5454625">
                  <a:extLst>
                    <a:ext uri="{9D8B030D-6E8A-4147-A177-3AD203B41FA5}">
                      <a16:colId xmlns:a16="http://schemas.microsoft.com/office/drawing/2014/main" val="20001"/>
                    </a:ext>
                  </a:extLst>
                </a:gridCol>
              </a:tblGrid>
              <a:tr h="0">
                <a:tc>
                  <a:txBody>
                    <a:bodyPr/>
                    <a:lstStyle/>
                    <a:p>
                      <a:pPr marL="0" marR="0" lvl="0" indent="0" algn="l" rtl="0">
                        <a:lnSpc>
                          <a:spcPct val="100000"/>
                        </a:lnSpc>
                        <a:spcBef>
                          <a:spcPts val="0"/>
                        </a:spcBef>
                        <a:spcAft>
                          <a:spcPts val="0"/>
                        </a:spcAft>
                        <a:buClr>
                          <a:srgbClr val="000000"/>
                        </a:buClr>
                        <a:buSzPts val="2300"/>
                        <a:buFont typeface="Arial"/>
                        <a:buNone/>
                      </a:pPr>
                      <a:r>
                        <a:rPr lang="en-US" sz="1800" b="1" u="none" strike="noStrike" cap="none">
                          <a:solidFill>
                            <a:srgbClr val="FFFFFF"/>
                          </a:solidFill>
                          <a:latin typeface="Trebuchet MS"/>
                          <a:ea typeface="Trebuchet MS"/>
                          <a:cs typeface="Trebuchet MS"/>
                          <a:sym typeface="Trebuchet MS"/>
                        </a:rPr>
                        <a:t>Why Interactions?</a:t>
                      </a:r>
                      <a:endParaRPr sz="1800" b="1" u="none" strike="noStrike" cap="none">
                        <a:solidFill>
                          <a:srgbClr val="FFFFFF"/>
                        </a:solidFill>
                        <a:latin typeface="Trebuchet MS"/>
                        <a:ea typeface="Trebuchet MS"/>
                        <a:cs typeface="Trebuchet MS"/>
                        <a:sym typeface="Trebuchet MS"/>
                      </a:endParaRPr>
                    </a:p>
                  </a:txBody>
                  <a:tcPr marL="121900" marR="121900" marT="121900" marB="121900">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solidFill>
                      <a:srgbClr val="C22536"/>
                    </a:solidFill>
                  </a:tcPr>
                </a:tc>
                <a:tc>
                  <a:txBody>
                    <a:bodyPr/>
                    <a:lstStyle/>
                    <a:p>
                      <a:pPr marL="0" marR="0" lvl="0" indent="0" algn="l" rtl="0">
                        <a:lnSpc>
                          <a:spcPct val="100000"/>
                        </a:lnSpc>
                        <a:spcBef>
                          <a:spcPts val="0"/>
                        </a:spcBef>
                        <a:spcAft>
                          <a:spcPts val="0"/>
                        </a:spcAft>
                        <a:buClr>
                          <a:srgbClr val="000000"/>
                        </a:buClr>
                        <a:buSzPts val="2300"/>
                        <a:buFont typeface="Arial"/>
                        <a:buNone/>
                      </a:pPr>
                      <a:r>
                        <a:rPr lang="en-US" sz="1800" b="1" u="none" strike="noStrike" cap="none">
                          <a:solidFill>
                            <a:srgbClr val="FFFFFF"/>
                          </a:solidFill>
                          <a:latin typeface="Trebuchet MS"/>
                          <a:ea typeface="Trebuchet MS"/>
                          <a:cs typeface="Trebuchet MS"/>
                          <a:sym typeface="Trebuchet MS"/>
                        </a:rPr>
                        <a:t>Why Curriculum?</a:t>
                      </a:r>
                      <a:endParaRPr sz="1800" b="1" u="none" strike="noStrike" cap="none">
                        <a:solidFill>
                          <a:srgbClr val="FFFFFF"/>
                        </a:solidFill>
                        <a:latin typeface="Trebuchet MS"/>
                        <a:ea typeface="Trebuchet MS"/>
                        <a:cs typeface="Trebuchet MS"/>
                        <a:sym typeface="Trebuchet MS"/>
                      </a:endParaRPr>
                    </a:p>
                  </a:txBody>
                  <a:tcPr marL="121900" marR="121900" marT="121900" marB="121900">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solidFill>
                      <a:srgbClr val="C22536"/>
                    </a:solidFill>
                  </a:tcPr>
                </a:tc>
                <a:extLst>
                  <a:ext uri="{0D108BD9-81ED-4DB2-BD59-A6C34878D82A}">
                    <a16:rowId xmlns:a16="http://schemas.microsoft.com/office/drawing/2014/main" val="10000"/>
                  </a:ext>
                </a:extLst>
              </a:tr>
              <a:tr h="4659800">
                <a:tc>
                  <a:txBody>
                    <a:bodyPr/>
                    <a:lstStyle/>
                    <a:p>
                      <a:pPr marL="0" marR="0" lvl="0" indent="0" algn="l" rtl="0">
                        <a:lnSpc>
                          <a:spcPct val="100000"/>
                        </a:lnSpc>
                        <a:spcBef>
                          <a:spcPts val="0"/>
                        </a:spcBef>
                        <a:spcAft>
                          <a:spcPts val="0"/>
                        </a:spcAft>
                        <a:buClr>
                          <a:srgbClr val="000000"/>
                        </a:buClr>
                        <a:buSzPts val="1900"/>
                        <a:buFont typeface="Arial"/>
                        <a:buNone/>
                      </a:pPr>
                      <a:r>
                        <a:rPr lang="en-US" sz="1800" b="1" u="none" strike="noStrike" cap="none">
                          <a:solidFill>
                            <a:srgbClr val="CC4125"/>
                          </a:solidFill>
                          <a:latin typeface="Trebuchet MS"/>
                          <a:ea typeface="Trebuchet MS"/>
                          <a:cs typeface="Trebuchet MS"/>
                          <a:sym typeface="Trebuchet MS"/>
                        </a:rPr>
                        <a:t>✔</a:t>
                      </a:r>
                      <a:r>
                        <a:rPr lang="en-US" sz="1800" u="none" strike="noStrike" cap="none">
                          <a:solidFill>
                            <a:schemeClr val="dk1"/>
                          </a:solidFill>
                          <a:latin typeface="Trebuchet MS"/>
                          <a:ea typeface="Trebuchet MS"/>
                          <a:cs typeface="Trebuchet MS"/>
                          <a:sym typeface="Trebuchet MS"/>
                        </a:rPr>
                        <a:t> Responsive and effective teacher-child interactions form the foundation for all social and cognitive learning. </a:t>
                      </a:r>
                      <a:endParaRPr sz="180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1000"/>
                        </a:spcBef>
                        <a:spcAft>
                          <a:spcPts val="0"/>
                        </a:spcAft>
                        <a:buClr>
                          <a:srgbClr val="000000"/>
                        </a:buClr>
                        <a:buSzPts val="1900"/>
                        <a:buFont typeface="Arial"/>
                        <a:buNone/>
                      </a:pPr>
                      <a:r>
                        <a:rPr lang="en-US" sz="1800" b="1" u="none" strike="noStrike" cap="none">
                          <a:solidFill>
                            <a:srgbClr val="CC4125"/>
                          </a:solidFill>
                          <a:latin typeface="Trebuchet MS"/>
                          <a:ea typeface="Trebuchet MS"/>
                          <a:cs typeface="Trebuchet MS"/>
                          <a:sym typeface="Trebuchet MS"/>
                        </a:rPr>
                        <a:t>✔</a:t>
                      </a:r>
                      <a:r>
                        <a:rPr lang="en-US" sz="1800" u="none" strike="noStrike" cap="none">
                          <a:solidFill>
                            <a:schemeClr val="dk1"/>
                          </a:solidFill>
                          <a:latin typeface="Trebuchet MS"/>
                          <a:ea typeface="Trebuchet MS"/>
                          <a:cs typeface="Trebuchet MS"/>
                          <a:sym typeface="Trebuchet MS"/>
                        </a:rPr>
                        <a:t> 200+ studies show that children in classrooms with more effective teacher-child interactions, as measured by </a:t>
                      </a:r>
                      <a:r>
                        <a:rPr lang="en-US" sz="1800" i="1" u="none" strike="noStrike" cap="none">
                          <a:solidFill>
                            <a:schemeClr val="dk1"/>
                          </a:solidFill>
                          <a:latin typeface="Trebuchet MS"/>
                          <a:ea typeface="Trebuchet MS"/>
                          <a:cs typeface="Trebuchet MS"/>
                          <a:sym typeface="Trebuchet MS"/>
                        </a:rPr>
                        <a:t>CLASS</a:t>
                      </a:r>
                      <a:r>
                        <a:rPr lang="en-US" sz="1800" u="none" strike="noStrike" cap="none" baseline="30000">
                          <a:solidFill>
                            <a:schemeClr val="dk1"/>
                          </a:solidFill>
                          <a:latin typeface="Trebuchet MS"/>
                          <a:ea typeface="Trebuchet MS"/>
                          <a:cs typeface="Trebuchet MS"/>
                          <a:sym typeface="Trebuchet MS"/>
                        </a:rPr>
                        <a:t>®</a:t>
                      </a:r>
                      <a:r>
                        <a:rPr lang="en-US" sz="1800" u="none" strike="noStrike" cap="none">
                          <a:solidFill>
                            <a:schemeClr val="dk1"/>
                          </a:solidFill>
                          <a:latin typeface="Trebuchet MS"/>
                          <a:ea typeface="Trebuchet MS"/>
                          <a:cs typeface="Trebuchet MS"/>
                          <a:sym typeface="Trebuchet MS"/>
                        </a:rPr>
                        <a:t>, have better academic and social outcomes.</a:t>
                      </a:r>
                      <a:endParaRPr sz="180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1000"/>
                        </a:spcBef>
                        <a:spcAft>
                          <a:spcPts val="0"/>
                        </a:spcAft>
                        <a:buClr>
                          <a:srgbClr val="000000"/>
                        </a:buClr>
                        <a:buSzPts val="1900"/>
                        <a:buFont typeface="Arial"/>
                        <a:buNone/>
                      </a:pPr>
                      <a:r>
                        <a:rPr lang="en-US" sz="1800" b="1" u="none" strike="noStrike" cap="none">
                          <a:solidFill>
                            <a:srgbClr val="CC4125"/>
                          </a:solidFill>
                          <a:latin typeface="Trebuchet MS"/>
                          <a:ea typeface="Trebuchet MS"/>
                          <a:cs typeface="Trebuchet MS"/>
                          <a:sym typeface="Trebuchet MS"/>
                        </a:rPr>
                        <a:t>✔</a:t>
                      </a:r>
                      <a:r>
                        <a:rPr lang="en-US" sz="1800" u="none" strike="noStrike" cap="none">
                          <a:solidFill>
                            <a:schemeClr val="dk1"/>
                          </a:solidFill>
                          <a:latin typeface="Trebuchet MS"/>
                          <a:ea typeface="Trebuchet MS"/>
                          <a:cs typeface="Trebuchet MS"/>
                          <a:sym typeface="Trebuchet MS"/>
                        </a:rPr>
                        <a:t> Improvements in interactions are associated with improvements in children’s outcomes. </a:t>
                      </a:r>
                      <a:endParaRPr sz="180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1000"/>
                        </a:spcBef>
                        <a:spcAft>
                          <a:spcPts val="0"/>
                        </a:spcAft>
                        <a:buClr>
                          <a:srgbClr val="000000"/>
                        </a:buClr>
                        <a:buSzPts val="1900"/>
                        <a:buFont typeface="Arial"/>
                        <a:buNone/>
                      </a:pPr>
                      <a:r>
                        <a:rPr lang="en-US" sz="1800" b="1" u="none" strike="noStrike" cap="none">
                          <a:solidFill>
                            <a:srgbClr val="CC4125"/>
                          </a:solidFill>
                          <a:latin typeface="Trebuchet MS"/>
                          <a:ea typeface="Trebuchet MS"/>
                          <a:cs typeface="Trebuchet MS"/>
                          <a:sym typeface="Trebuchet MS"/>
                        </a:rPr>
                        <a:t>✔ </a:t>
                      </a:r>
                      <a:r>
                        <a:rPr lang="en-US" sz="1800" u="none" strike="noStrike" cap="none">
                          <a:solidFill>
                            <a:schemeClr val="dk1"/>
                          </a:solidFill>
                          <a:latin typeface="Trebuchet MS"/>
                          <a:ea typeface="Trebuchet MS"/>
                          <a:cs typeface="Trebuchet MS"/>
                          <a:sym typeface="Trebuchet MS"/>
                        </a:rPr>
                        <a:t>All children, including those from diverse backgrounds, dual language learners (DLLs) and with special needs, benefit from high quality interactions as measured by </a:t>
                      </a:r>
                      <a:r>
                        <a:rPr lang="en-US" sz="1800" i="1" u="none" strike="noStrike" cap="none">
                          <a:solidFill>
                            <a:schemeClr val="dk1"/>
                          </a:solidFill>
                          <a:latin typeface="Trebuchet MS"/>
                          <a:ea typeface="Trebuchet MS"/>
                          <a:cs typeface="Trebuchet MS"/>
                          <a:sym typeface="Trebuchet MS"/>
                        </a:rPr>
                        <a:t>CLASS</a:t>
                      </a:r>
                      <a:r>
                        <a:rPr lang="en-US" sz="1800" u="none" strike="noStrike" cap="none" baseline="30000">
                          <a:solidFill>
                            <a:schemeClr val="dk1"/>
                          </a:solidFill>
                          <a:latin typeface="Trebuchet MS"/>
                          <a:ea typeface="Trebuchet MS"/>
                          <a:cs typeface="Trebuchet MS"/>
                          <a:sym typeface="Trebuchet MS"/>
                        </a:rPr>
                        <a:t>®</a:t>
                      </a:r>
                      <a:r>
                        <a:rPr lang="en-US" sz="1800" u="none" strike="noStrike" cap="none">
                          <a:solidFill>
                            <a:schemeClr val="dk1"/>
                          </a:solidFill>
                          <a:latin typeface="Trebuchet MS"/>
                          <a:ea typeface="Trebuchet MS"/>
                          <a:cs typeface="Trebuchet MS"/>
                          <a:sym typeface="Trebuchet MS"/>
                        </a:rPr>
                        <a:t>. </a:t>
                      </a:r>
                      <a:endParaRPr sz="1800" b="1" u="none" strike="noStrike" cap="none">
                        <a:latin typeface="Trebuchet MS"/>
                        <a:ea typeface="Trebuchet MS"/>
                        <a:cs typeface="Trebuchet MS"/>
                        <a:sym typeface="Trebuchet MS"/>
                      </a:endParaRPr>
                    </a:p>
                    <a:p>
                      <a:pPr marL="0" marR="0" lvl="0" indent="0" algn="l" rtl="0">
                        <a:lnSpc>
                          <a:spcPct val="100000"/>
                        </a:lnSpc>
                        <a:spcBef>
                          <a:spcPts val="1000"/>
                        </a:spcBef>
                        <a:spcAft>
                          <a:spcPts val="1000"/>
                        </a:spcAft>
                        <a:buClr>
                          <a:srgbClr val="000000"/>
                        </a:buClr>
                        <a:buSzPts val="1900"/>
                        <a:buFont typeface="Arial"/>
                        <a:buNone/>
                      </a:pPr>
                      <a:r>
                        <a:rPr lang="en-US" sz="1800" b="1" u="none" strike="noStrike" cap="none">
                          <a:solidFill>
                            <a:srgbClr val="CC4125"/>
                          </a:solidFill>
                          <a:latin typeface="Trebuchet MS"/>
                          <a:ea typeface="Trebuchet MS"/>
                          <a:cs typeface="Trebuchet MS"/>
                          <a:sym typeface="Trebuchet MS"/>
                        </a:rPr>
                        <a:t>✔ </a:t>
                      </a:r>
                      <a:r>
                        <a:rPr lang="en-US" sz="1800" u="none" strike="noStrike" cap="none">
                          <a:latin typeface="Trebuchet MS"/>
                          <a:ea typeface="Trebuchet MS"/>
                          <a:cs typeface="Trebuchet MS"/>
                          <a:sym typeface="Trebuchet MS"/>
                        </a:rPr>
                        <a:t>Virginia has used the </a:t>
                      </a:r>
                      <a:r>
                        <a:rPr lang="en-US" sz="1800" i="1" u="none" strike="noStrike" cap="none">
                          <a:solidFill>
                            <a:schemeClr val="dk1"/>
                          </a:solidFill>
                          <a:latin typeface="Trebuchet MS"/>
                          <a:ea typeface="Trebuchet MS"/>
                          <a:cs typeface="Trebuchet MS"/>
                          <a:sym typeface="Trebuchet MS"/>
                        </a:rPr>
                        <a:t>CLASS</a:t>
                      </a:r>
                      <a:r>
                        <a:rPr lang="en-US" sz="1800" u="none" strike="noStrike" cap="none" baseline="30000">
                          <a:solidFill>
                            <a:schemeClr val="dk1"/>
                          </a:solidFill>
                          <a:latin typeface="Trebuchet MS"/>
                          <a:ea typeface="Trebuchet MS"/>
                          <a:cs typeface="Trebuchet MS"/>
                          <a:sym typeface="Trebuchet MS"/>
                        </a:rPr>
                        <a:t>®</a:t>
                      </a:r>
                      <a:r>
                        <a:rPr lang="en-US" sz="1800" u="none" strike="noStrike" cap="none">
                          <a:latin typeface="Trebuchet MS"/>
                          <a:ea typeface="Trebuchet MS"/>
                          <a:cs typeface="Trebuchet MS"/>
                          <a:sym typeface="Trebuchet MS"/>
                        </a:rPr>
                        <a:t> in early care and education settings for 10+ years.</a:t>
                      </a:r>
                      <a:r>
                        <a:rPr lang="en-US" sz="1800" b="1" u="none" strike="noStrike" cap="none">
                          <a:latin typeface="Trebuchet MS"/>
                          <a:ea typeface="Trebuchet MS"/>
                          <a:cs typeface="Trebuchet MS"/>
                          <a:sym typeface="Trebuchet MS"/>
                        </a:rPr>
                        <a:t> </a:t>
                      </a:r>
                      <a:endParaRPr sz="1800" u="none" strike="noStrike" cap="none">
                        <a:solidFill>
                          <a:schemeClr val="dk1"/>
                        </a:solidFill>
                        <a:latin typeface="Trebuchet MS"/>
                        <a:ea typeface="Trebuchet MS"/>
                        <a:cs typeface="Trebuchet MS"/>
                        <a:sym typeface="Trebuchet MS"/>
                      </a:endParaRPr>
                    </a:p>
                  </a:txBody>
                  <a:tcPr marL="121900" marR="121900" marT="121900" marB="121900">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500"/>
                        <a:buFont typeface="Arial"/>
                        <a:buNone/>
                      </a:pPr>
                      <a:r>
                        <a:rPr lang="en-US" sz="1800" b="1" u="none" strike="noStrike" cap="none">
                          <a:solidFill>
                            <a:srgbClr val="CC4125"/>
                          </a:solidFill>
                          <a:latin typeface="Trebuchet MS"/>
                          <a:ea typeface="Trebuchet MS"/>
                          <a:cs typeface="Trebuchet MS"/>
                          <a:sym typeface="Trebuchet MS"/>
                        </a:rPr>
                        <a:t>✔</a:t>
                      </a:r>
                      <a:r>
                        <a:rPr lang="en-US" sz="1800" u="none" strike="noStrike" cap="none">
                          <a:solidFill>
                            <a:schemeClr val="dk1"/>
                          </a:solidFill>
                          <a:latin typeface="Trebuchet MS"/>
                          <a:ea typeface="Trebuchet MS"/>
                          <a:cs typeface="Trebuchet MS"/>
                          <a:sym typeface="Trebuchet MS"/>
                        </a:rPr>
                        <a:t> Using effective curricula helps support learning and development in all settings.</a:t>
                      </a:r>
                      <a:endParaRPr sz="180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1000"/>
                        </a:spcBef>
                        <a:spcAft>
                          <a:spcPts val="0"/>
                        </a:spcAft>
                        <a:buClr>
                          <a:schemeClr val="dk1"/>
                        </a:buClr>
                        <a:buSzPts val="1500"/>
                        <a:buFont typeface="Arial"/>
                        <a:buNone/>
                      </a:pPr>
                      <a:r>
                        <a:rPr lang="en-US" sz="1800" b="1" u="none" strike="noStrike" cap="none">
                          <a:solidFill>
                            <a:srgbClr val="CC4125"/>
                          </a:solidFill>
                          <a:latin typeface="Trebuchet MS"/>
                          <a:ea typeface="Trebuchet MS"/>
                          <a:cs typeface="Trebuchet MS"/>
                          <a:sym typeface="Trebuchet MS"/>
                        </a:rPr>
                        <a:t>✔</a:t>
                      </a:r>
                      <a:r>
                        <a:rPr lang="en-US" sz="1800" u="none" strike="noStrike" cap="none">
                          <a:solidFill>
                            <a:schemeClr val="dk1"/>
                          </a:solidFill>
                          <a:latin typeface="Trebuchet MS"/>
                          <a:ea typeface="Trebuchet MS"/>
                          <a:cs typeface="Trebuchet MS"/>
                          <a:sym typeface="Trebuchet MS"/>
                        </a:rPr>
                        <a:t> </a:t>
                      </a:r>
                      <a:r>
                        <a:rPr lang="en-US" sz="1800" u="none" strike="noStrike" cap="none">
                          <a:solidFill>
                            <a:srgbClr val="222222"/>
                          </a:solidFill>
                          <a:latin typeface="Trebuchet MS"/>
                          <a:ea typeface="Trebuchet MS"/>
                          <a:cs typeface="Trebuchet MS"/>
                          <a:sym typeface="Trebuchet MS"/>
                        </a:rPr>
                        <a:t>Curricula that are aligned with Virginia’s Early Learning Standards help ensure educators address all areas of children's learning and development. </a:t>
                      </a:r>
                      <a:endParaRPr sz="1800" u="none" strike="noStrike" cap="none">
                        <a:solidFill>
                          <a:srgbClr val="222222"/>
                        </a:solidFill>
                        <a:latin typeface="Trebuchet MS"/>
                        <a:ea typeface="Trebuchet MS"/>
                        <a:cs typeface="Trebuchet MS"/>
                        <a:sym typeface="Trebuchet MS"/>
                      </a:endParaRPr>
                    </a:p>
                    <a:p>
                      <a:pPr marL="0" marR="0" lvl="0" indent="0" algn="l" rtl="0">
                        <a:lnSpc>
                          <a:spcPct val="100000"/>
                        </a:lnSpc>
                        <a:spcBef>
                          <a:spcPts val="1000"/>
                        </a:spcBef>
                        <a:spcAft>
                          <a:spcPts val="0"/>
                        </a:spcAft>
                        <a:buClr>
                          <a:srgbClr val="000000"/>
                        </a:buClr>
                        <a:buSzPts val="1900"/>
                        <a:buFont typeface="Arial"/>
                        <a:buNone/>
                      </a:pPr>
                      <a:r>
                        <a:rPr lang="en-US" sz="1800" b="1" u="none" strike="noStrike" cap="none">
                          <a:solidFill>
                            <a:srgbClr val="CC4125"/>
                          </a:solidFill>
                          <a:latin typeface="Trebuchet MS"/>
                          <a:ea typeface="Trebuchet MS"/>
                          <a:cs typeface="Trebuchet MS"/>
                          <a:sym typeface="Trebuchet MS"/>
                        </a:rPr>
                        <a:t>✔ </a:t>
                      </a:r>
                      <a:r>
                        <a:rPr lang="en-US" sz="1800" u="none" strike="noStrike" cap="none">
                          <a:solidFill>
                            <a:schemeClr val="dk1"/>
                          </a:solidFill>
                          <a:latin typeface="Trebuchet MS"/>
                          <a:ea typeface="Trebuchet MS"/>
                          <a:cs typeface="Trebuchet MS"/>
                          <a:sym typeface="Trebuchet MS"/>
                        </a:rPr>
                        <a:t>Quality curricula support cultural and linguistic diversity, and help individualize instruction based on children’s needs</a:t>
                      </a:r>
                      <a:r>
                        <a:rPr lang="en-US" sz="1800" u="none" strike="noStrike" cap="none">
                          <a:solidFill>
                            <a:srgbClr val="222222"/>
                          </a:solidFill>
                          <a:highlight>
                            <a:schemeClr val="lt1"/>
                          </a:highlight>
                          <a:latin typeface="Trebuchet MS"/>
                          <a:ea typeface="Trebuchet MS"/>
                          <a:cs typeface="Trebuchet MS"/>
                          <a:sym typeface="Trebuchet MS"/>
                        </a:rPr>
                        <a:t>.</a:t>
                      </a:r>
                      <a:endParaRPr sz="1800" u="none" strike="noStrike" cap="none">
                        <a:solidFill>
                          <a:srgbClr val="222222"/>
                        </a:solidFill>
                        <a:highlight>
                          <a:schemeClr val="lt1"/>
                        </a:highlight>
                        <a:latin typeface="Trebuchet MS"/>
                        <a:ea typeface="Trebuchet MS"/>
                        <a:cs typeface="Trebuchet MS"/>
                        <a:sym typeface="Trebuchet MS"/>
                      </a:endParaRPr>
                    </a:p>
                    <a:p>
                      <a:pPr marL="0" marR="0" lvl="0" indent="0" algn="l" rtl="0">
                        <a:lnSpc>
                          <a:spcPct val="100000"/>
                        </a:lnSpc>
                        <a:spcBef>
                          <a:spcPts val="1000"/>
                        </a:spcBef>
                        <a:spcAft>
                          <a:spcPts val="1000"/>
                        </a:spcAft>
                        <a:buClr>
                          <a:schemeClr val="dk1"/>
                        </a:buClr>
                        <a:buSzPts val="1500"/>
                        <a:buFont typeface="Arial"/>
                        <a:buNone/>
                      </a:pPr>
                      <a:r>
                        <a:rPr lang="en-US" sz="1800" b="1" u="none" strike="noStrike" cap="none">
                          <a:solidFill>
                            <a:srgbClr val="CC4125"/>
                          </a:solidFill>
                          <a:latin typeface="Trebuchet MS"/>
                          <a:ea typeface="Trebuchet MS"/>
                          <a:cs typeface="Trebuchet MS"/>
                          <a:sym typeface="Trebuchet MS"/>
                        </a:rPr>
                        <a:t>✔</a:t>
                      </a:r>
                      <a:r>
                        <a:rPr lang="en-US" sz="1800" u="none" strike="noStrike" cap="none">
                          <a:solidFill>
                            <a:schemeClr val="dk1"/>
                          </a:solidFill>
                          <a:latin typeface="Trebuchet MS"/>
                          <a:ea typeface="Trebuchet MS"/>
                          <a:cs typeface="Trebuchet MS"/>
                          <a:sym typeface="Trebuchet MS"/>
                        </a:rPr>
                        <a:t> Studies suggest that “intensive, developmentally-focused curricula with integrated professional development and monitoring of children’s progress offer the strongest hope for improving classroom quality and child outcomes.” </a:t>
                      </a:r>
                      <a:endParaRPr sz="1800" u="none" strike="noStrike" cap="none">
                        <a:solidFill>
                          <a:schemeClr val="dk1"/>
                        </a:solidFill>
                        <a:latin typeface="Trebuchet MS"/>
                        <a:ea typeface="Trebuchet MS"/>
                        <a:cs typeface="Trebuchet MS"/>
                        <a:sym typeface="Trebuchet MS"/>
                      </a:endParaRPr>
                    </a:p>
                  </a:txBody>
                  <a:tcPr marL="121900" marR="121900" marT="121900" marB="121900">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gf3bceae2f5_0_1303"/>
          <p:cNvSpPr txBox="1">
            <a:spLocks noGrp="1"/>
          </p:cNvSpPr>
          <p:nvPr>
            <p:ph type="title"/>
          </p:nvPr>
        </p:nvSpPr>
        <p:spPr>
          <a:xfrm>
            <a:off x="838200" y="53091"/>
            <a:ext cx="10515600" cy="1326000"/>
          </a:xfrm>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900"/>
              <a:buFont typeface="Arial"/>
              <a:buNone/>
            </a:pPr>
            <a:r>
              <a:rPr lang="en-US" sz="4000">
                <a:solidFill>
                  <a:srgbClr val="C22536"/>
                </a:solidFill>
              </a:rPr>
              <a:t>Continuous Quality Improvement</a:t>
            </a:r>
            <a:endParaRPr sz="4000">
              <a:solidFill>
                <a:srgbClr val="C22536"/>
              </a:solidFill>
            </a:endParaRPr>
          </a:p>
        </p:txBody>
      </p:sp>
      <p:grpSp>
        <p:nvGrpSpPr>
          <p:cNvPr id="619" name="Google Shape;619;gf3bceae2f5_0_1303"/>
          <p:cNvGrpSpPr/>
          <p:nvPr/>
        </p:nvGrpSpPr>
        <p:grpSpPr>
          <a:xfrm>
            <a:off x="3172453" y="1377793"/>
            <a:ext cx="5955405" cy="5187324"/>
            <a:chOff x="2820225" y="891450"/>
            <a:chExt cx="3175200" cy="3175200"/>
          </a:xfrm>
        </p:grpSpPr>
        <p:sp>
          <p:nvSpPr>
            <p:cNvPr id="620" name="Google Shape;620;gf3bceae2f5_0_1303"/>
            <p:cNvSpPr/>
            <p:nvPr/>
          </p:nvSpPr>
          <p:spPr>
            <a:xfrm rot="10800000">
              <a:off x="2820225" y="891450"/>
              <a:ext cx="3175200" cy="3175200"/>
            </a:xfrm>
            <a:prstGeom prst="blockArc">
              <a:avLst>
                <a:gd name="adj1" fmla="val 5399801"/>
                <a:gd name="adj2" fmla="val 3012680"/>
                <a:gd name="adj3" fmla="val 6939"/>
              </a:avLst>
            </a:prstGeom>
            <a:solidFill>
              <a:srgbClr val="EDA29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21" name="Google Shape;621;gf3bceae2f5_0_1303"/>
            <p:cNvSpPr/>
            <p:nvPr/>
          </p:nvSpPr>
          <p:spPr>
            <a:xfrm rot="10800000">
              <a:off x="3175023" y="1179900"/>
              <a:ext cx="450600" cy="450600"/>
            </a:xfrm>
            <a:prstGeom prst="rtTriangle">
              <a:avLst/>
            </a:prstGeom>
            <a:solidFill>
              <a:srgbClr val="EDA29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622" name="Google Shape;622;gf3bceae2f5_0_1303"/>
          <p:cNvSpPr txBox="1"/>
          <p:nvPr/>
        </p:nvSpPr>
        <p:spPr>
          <a:xfrm>
            <a:off x="5447667" y="1331333"/>
            <a:ext cx="3566400" cy="1067100"/>
          </a:xfrm>
          <a:prstGeom prst="rect">
            <a:avLst/>
          </a:prstGeom>
          <a:solidFill>
            <a:srgbClr val="C22536"/>
          </a:solidFill>
          <a:ln>
            <a:noFill/>
          </a:ln>
        </p:spPr>
        <p:txBody>
          <a:bodyPr spcFirstLastPara="1" wrap="square" lIns="162525" tIns="162525" rIns="162525" bIns="162525" anchor="t" anchorCtr="0">
            <a:spAutoFit/>
          </a:bodyPr>
          <a:lstStyle/>
          <a:p>
            <a:pPr marL="0" lvl="0" indent="0" algn="ctr" rtl="0">
              <a:spcBef>
                <a:spcPts val="0"/>
              </a:spcBef>
              <a:spcAft>
                <a:spcPts val="0"/>
              </a:spcAft>
              <a:buNone/>
            </a:pPr>
            <a:r>
              <a:rPr lang="en-US" sz="1600" b="1">
                <a:solidFill>
                  <a:srgbClr val="FFFFFF"/>
                </a:solidFill>
                <a:latin typeface="Trebuchet MS"/>
                <a:ea typeface="Trebuchet MS"/>
                <a:cs typeface="Trebuchet MS"/>
                <a:sym typeface="Trebuchet M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PREPARE</a:t>
            </a:r>
            <a:endParaRPr sz="1600" b="1">
              <a:solidFill>
                <a:srgbClr val="FFFFFF"/>
              </a:solidFill>
              <a:latin typeface="Trebuchet MS"/>
              <a:ea typeface="Trebuchet MS"/>
              <a:cs typeface="Trebuchet MS"/>
              <a:sym typeface="Trebuchet MS"/>
            </a:endParaRPr>
          </a:p>
          <a:p>
            <a:pPr marL="0" lvl="0" indent="0" algn="ctr" rtl="0">
              <a:spcBef>
                <a:spcPts val="0"/>
              </a:spcBef>
              <a:spcAft>
                <a:spcPts val="0"/>
              </a:spcAft>
              <a:buNone/>
            </a:pPr>
            <a:r>
              <a:rPr lang="en-US" sz="1600">
                <a:solidFill>
                  <a:srgbClr val="FFFFFF"/>
                </a:solidFill>
                <a:latin typeface="Trebuchet MS"/>
                <a:ea typeface="Trebuchet MS"/>
                <a:cs typeface="Trebuchet MS"/>
                <a:sym typeface="Trebuchet MS"/>
              </a:rPr>
              <a:t>Leaders and educators understand what is being measured and why</a:t>
            </a:r>
            <a:endParaRPr sz="1600">
              <a:solidFill>
                <a:srgbClr val="FFFFFF"/>
              </a:solidFill>
              <a:latin typeface="Trebuchet MS"/>
              <a:ea typeface="Trebuchet MS"/>
              <a:cs typeface="Trebuchet MS"/>
              <a:sym typeface="Trebuchet MS"/>
            </a:endParaRPr>
          </a:p>
        </p:txBody>
      </p:sp>
      <p:sp>
        <p:nvSpPr>
          <p:cNvPr id="623" name="Google Shape;623;gf3bceae2f5_0_1303"/>
          <p:cNvSpPr txBox="1"/>
          <p:nvPr/>
        </p:nvSpPr>
        <p:spPr>
          <a:xfrm>
            <a:off x="1036067" y="4684067"/>
            <a:ext cx="4411500" cy="1313400"/>
          </a:xfrm>
          <a:prstGeom prst="rect">
            <a:avLst/>
          </a:prstGeom>
          <a:solidFill>
            <a:srgbClr val="C22536"/>
          </a:solidFill>
          <a:ln>
            <a:noFill/>
          </a:ln>
        </p:spPr>
        <p:txBody>
          <a:bodyPr spcFirstLastPara="1" wrap="square" lIns="162525" tIns="162525" rIns="162525" bIns="162525" anchor="t" anchorCtr="0">
            <a:spAutoFit/>
          </a:bodyPr>
          <a:lstStyle/>
          <a:p>
            <a:pPr marL="0" lvl="0" indent="0" algn="ctr" rtl="0">
              <a:spcBef>
                <a:spcPts val="0"/>
              </a:spcBef>
              <a:spcAft>
                <a:spcPts val="0"/>
              </a:spcAft>
              <a:buNone/>
            </a:pPr>
            <a:r>
              <a:rPr lang="en-US" sz="1600" b="1">
                <a:solidFill>
                  <a:srgbClr val="FFFFFF"/>
                </a:solidFill>
                <a:latin typeface="Trebuchet MS"/>
                <a:ea typeface="Trebuchet MS"/>
                <a:cs typeface="Trebuchet MS"/>
                <a:sym typeface="Trebuchet MS"/>
              </a:rPr>
              <a:t>SUPPORT</a:t>
            </a:r>
            <a:endParaRPr sz="1600" b="1">
              <a:solidFill>
                <a:srgbClr val="FFFFFF"/>
              </a:solidFill>
              <a:latin typeface="Trebuchet MS"/>
              <a:ea typeface="Trebuchet MS"/>
              <a:cs typeface="Trebuchet MS"/>
              <a:sym typeface="Trebuchet MS"/>
            </a:endParaRPr>
          </a:p>
          <a:p>
            <a:pPr marL="0" lvl="0" indent="0" algn="ctr" rtl="0">
              <a:spcBef>
                <a:spcPts val="0"/>
              </a:spcBef>
              <a:spcAft>
                <a:spcPts val="0"/>
              </a:spcAft>
              <a:buNone/>
            </a:pPr>
            <a:r>
              <a:rPr lang="en-US" sz="1600">
                <a:solidFill>
                  <a:srgbClr val="FFFFFF"/>
                </a:solidFill>
                <a:latin typeface="Trebuchet MS"/>
                <a:ea typeface="Trebuchet MS"/>
                <a:cs typeface="Trebuchet MS"/>
                <a:sym typeface="Trebuchet MS"/>
              </a:rPr>
              <a:t>Leaders and educators receive professional development that addresses their unique classrooms</a:t>
            </a:r>
            <a:endParaRPr sz="1600">
              <a:solidFill>
                <a:srgbClr val="FFFFFF"/>
              </a:solidFill>
              <a:latin typeface="Trebuchet MS"/>
              <a:ea typeface="Trebuchet MS"/>
              <a:cs typeface="Trebuchet MS"/>
              <a:sym typeface="Trebuchet MS"/>
            </a:endParaRPr>
          </a:p>
        </p:txBody>
      </p:sp>
      <p:sp>
        <p:nvSpPr>
          <p:cNvPr id="624" name="Google Shape;624;gf3bceae2f5_0_1303"/>
          <p:cNvSpPr txBox="1"/>
          <p:nvPr/>
        </p:nvSpPr>
        <p:spPr>
          <a:xfrm>
            <a:off x="6305067" y="4688067"/>
            <a:ext cx="3994500" cy="1559700"/>
          </a:xfrm>
          <a:prstGeom prst="rect">
            <a:avLst/>
          </a:prstGeom>
          <a:solidFill>
            <a:srgbClr val="C22536"/>
          </a:solidFill>
          <a:ln>
            <a:noFill/>
          </a:ln>
        </p:spPr>
        <p:txBody>
          <a:bodyPr spcFirstLastPara="1" wrap="square" lIns="162525" tIns="162525" rIns="162525" bIns="162525" anchor="t" anchorCtr="0">
            <a:spAutoFit/>
          </a:bodyPr>
          <a:lstStyle/>
          <a:p>
            <a:pPr marL="0" lvl="0" indent="0" algn="ctr" rtl="0">
              <a:spcBef>
                <a:spcPts val="0"/>
              </a:spcBef>
              <a:spcAft>
                <a:spcPts val="0"/>
              </a:spcAft>
              <a:buNone/>
            </a:pPr>
            <a:r>
              <a:rPr lang="en-US" sz="1600" b="1">
                <a:solidFill>
                  <a:srgbClr val="FFFFFF"/>
                </a:solidFill>
                <a:latin typeface="Trebuchet MS"/>
                <a:ea typeface="Trebuchet MS"/>
                <a:cs typeface="Trebuchet MS"/>
                <a:sym typeface="Trebuchet MS"/>
              </a:rPr>
              <a:t>GIVE FEEDBACK</a:t>
            </a:r>
            <a:endParaRPr sz="1600" b="1">
              <a:solidFill>
                <a:srgbClr val="FFFFFF"/>
              </a:solidFill>
              <a:latin typeface="Trebuchet MS"/>
              <a:ea typeface="Trebuchet MS"/>
              <a:cs typeface="Trebuchet MS"/>
              <a:sym typeface="Trebuchet MS"/>
            </a:endParaRPr>
          </a:p>
          <a:p>
            <a:pPr marL="0" lvl="0" indent="0" algn="ctr" rtl="0">
              <a:spcBef>
                <a:spcPts val="0"/>
              </a:spcBef>
              <a:spcAft>
                <a:spcPts val="0"/>
              </a:spcAft>
              <a:buNone/>
            </a:pPr>
            <a:r>
              <a:rPr lang="en-US" sz="1600">
                <a:solidFill>
                  <a:srgbClr val="FFFFFF"/>
                </a:solidFill>
                <a:latin typeface="Trebuchet MS"/>
                <a:ea typeface="Trebuchet MS"/>
                <a:cs typeface="Trebuchet MS"/>
                <a:sym typeface="Trebuchet MS"/>
              </a:rPr>
              <a:t>Leaders provide educators with individualized feedback on their classroom’s strengths and opportunities for growth</a:t>
            </a:r>
            <a:endParaRPr sz="1600">
              <a:solidFill>
                <a:srgbClr val="FFFFFF"/>
              </a:solidFill>
              <a:latin typeface="Trebuchet MS"/>
              <a:ea typeface="Trebuchet MS"/>
              <a:cs typeface="Trebuchet MS"/>
              <a:sym typeface="Trebuchet MS"/>
            </a:endParaRPr>
          </a:p>
        </p:txBody>
      </p:sp>
      <p:sp>
        <p:nvSpPr>
          <p:cNvPr id="625" name="Google Shape;625;gf3bceae2f5_0_1303"/>
          <p:cNvSpPr txBox="1"/>
          <p:nvPr/>
        </p:nvSpPr>
        <p:spPr>
          <a:xfrm>
            <a:off x="917933" y="2729200"/>
            <a:ext cx="4527600" cy="1313400"/>
          </a:xfrm>
          <a:prstGeom prst="rect">
            <a:avLst/>
          </a:prstGeom>
          <a:solidFill>
            <a:srgbClr val="C22536"/>
          </a:solidFill>
          <a:ln>
            <a:noFill/>
          </a:ln>
        </p:spPr>
        <p:txBody>
          <a:bodyPr spcFirstLastPara="1" wrap="square" lIns="162525" tIns="162525" rIns="162525" bIns="162525" anchor="t" anchorCtr="0">
            <a:spAutoFit/>
          </a:bodyPr>
          <a:lstStyle/>
          <a:p>
            <a:pPr marL="0" lvl="0" indent="0" algn="ctr" rtl="0">
              <a:spcBef>
                <a:spcPts val="0"/>
              </a:spcBef>
              <a:spcAft>
                <a:spcPts val="0"/>
              </a:spcAft>
              <a:buNone/>
            </a:pPr>
            <a:r>
              <a:rPr lang="en-US" sz="1600" b="1">
                <a:solidFill>
                  <a:srgbClr val="FFFFFF"/>
                </a:solidFill>
                <a:latin typeface="Trebuchet MS"/>
                <a:ea typeface="Trebuchet MS"/>
                <a:cs typeface="Trebuchet MS"/>
                <a:sym typeface="Trebuchet MS"/>
              </a:rPr>
              <a:t>RECOGNIZE, REFLECT AND ADJUST</a:t>
            </a:r>
            <a:endParaRPr sz="1600" b="1">
              <a:solidFill>
                <a:srgbClr val="FFFFFF"/>
              </a:solidFill>
              <a:latin typeface="Trebuchet MS"/>
              <a:ea typeface="Trebuchet MS"/>
              <a:cs typeface="Trebuchet MS"/>
              <a:sym typeface="Trebuchet MS"/>
            </a:endParaRPr>
          </a:p>
          <a:p>
            <a:pPr marL="0" lvl="0" indent="0" algn="ctr" rtl="0">
              <a:spcBef>
                <a:spcPts val="0"/>
              </a:spcBef>
              <a:spcAft>
                <a:spcPts val="0"/>
              </a:spcAft>
              <a:buNone/>
            </a:pPr>
            <a:r>
              <a:rPr lang="en-US" sz="1600">
                <a:solidFill>
                  <a:srgbClr val="FFFFFF"/>
                </a:solidFill>
                <a:latin typeface="Trebuchet MS"/>
                <a:ea typeface="Trebuchet MS"/>
                <a:cs typeface="Trebuchet MS"/>
                <a:sym typeface="Trebuchet MS"/>
              </a:rPr>
              <a:t>Leaders and educators use data to recognize growth, reflect on what works and make adjustments to address challenges and gaps</a:t>
            </a:r>
            <a:endParaRPr sz="1600">
              <a:solidFill>
                <a:srgbClr val="FFFFFF"/>
              </a:solidFill>
              <a:latin typeface="Trebuchet MS"/>
              <a:ea typeface="Trebuchet MS"/>
              <a:cs typeface="Trebuchet MS"/>
              <a:sym typeface="Trebuchet MS"/>
            </a:endParaRPr>
          </a:p>
        </p:txBody>
      </p:sp>
      <p:sp>
        <p:nvSpPr>
          <p:cNvPr id="626" name="Google Shape;626;gf3bceae2f5_0_1303"/>
          <p:cNvSpPr txBox="1"/>
          <p:nvPr/>
        </p:nvSpPr>
        <p:spPr>
          <a:xfrm>
            <a:off x="7033333" y="2741117"/>
            <a:ext cx="4277100" cy="1559700"/>
          </a:xfrm>
          <a:prstGeom prst="rect">
            <a:avLst/>
          </a:prstGeom>
          <a:solidFill>
            <a:srgbClr val="C22536"/>
          </a:solidFill>
          <a:ln>
            <a:noFill/>
          </a:ln>
        </p:spPr>
        <p:txBody>
          <a:bodyPr spcFirstLastPara="1" wrap="square" lIns="162525" tIns="162525" rIns="162525" bIns="162525" anchor="t" anchorCtr="0">
            <a:spAutoFit/>
          </a:bodyPr>
          <a:lstStyle/>
          <a:p>
            <a:pPr marL="0" lvl="0" indent="0" algn="ctr" rtl="0">
              <a:spcBef>
                <a:spcPts val="0"/>
              </a:spcBef>
              <a:spcAft>
                <a:spcPts val="0"/>
              </a:spcAft>
              <a:buNone/>
            </a:pPr>
            <a:r>
              <a:rPr lang="en-US" sz="1600" b="1">
                <a:solidFill>
                  <a:srgbClr val="FFFFFF"/>
                </a:solidFill>
                <a:latin typeface="Trebuchet MS"/>
                <a:ea typeface="Trebuchet MS"/>
                <a:cs typeface="Trebuchet MS"/>
                <a:sym typeface="Trebuchet MS"/>
              </a:rPr>
              <a:t>MEASURE AND IMPROVE</a:t>
            </a:r>
            <a:endParaRPr sz="1600" b="1">
              <a:solidFill>
                <a:srgbClr val="FFFFFF"/>
              </a:solidFill>
              <a:latin typeface="Trebuchet MS"/>
              <a:ea typeface="Trebuchet MS"/>
              <a:cs typeface="Trebuchet MS"/>
              <a:sym typeface="Trebuchet MS"/>
            </a:endParaRPr>
          </a:p>
          <a:p>
            <a:pPr marL="0" lvl="0" indent="0" algn="ctr" rtl="0">
              <a:spcBef>
                <a:spcPts val="0"/>
              </a:spcBef>
              <a:spcAft>
                <a:spcPts val="0"/>
              </a:spcAft>
              <a:buNone/>
            </a:pPr>
            <a:r>
              <a:rPr lang="en-US" sz="1600">
                <a:solidFill>
                  <a:srgbClr val="FFFFFF"/>
                </a:solidFill>
                <a:latin typeface="Trebuchet MS"/>
                <a:ea typeface="Trebuchet MS"/>
                <a:cs typeface="Trebuchet MS"/>
                <a:sym typeface="Trebuchet MS"/>
              </a:rPr>
              <a:t>All infant, toddler and preschool classrooms are observed and consistent information is collected to understand the experience of all children</a:t>
            </a:r>
            <a:endParaRPr sz="1600">
              <a:solidFill>
                <a:srgbClr val="FFFFFF"/>
              </a:solidFill>
              <a:latin typeface="Trebuchet MS"/>
              <a:ea typeface="Trebuchet MS"/>
              <a:cs typeface="Trebuchet MS"/>
              <a:sym typeface="Trebuchet M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20"/>
          <p:cNvSpPr txBox="1"/>
          <p:nvPr/>
        </p:nvSpPr>
        <p:spPr>
          <a:xfrm>
            <a:off x="497540" y="2510226"/>
            <a:ext cx="11351700" cy="1403700"/>
          </a:xfrm>
          <a:prstGeom prst="rect">
            <a:avLst/>
          </a:prstGeom>
          <a:noFill/>
          <a:ln>
            <a:noFill/>
          </a:ln>
        </p:spPr>
        <p:txBody>
          <a:bodyPr spcFirstLastPara="1" wrap="square" lIns="91425" tIns="91425" rIns="91425" bIns="91425" anchor="t" anchorCtr="0">
            <a:spAutoFit/>
          </a:bodyPr>
          <a:lstStyle/>
          <a:p>
            <a:pPr marL="114298" marR="0" lvl="0" indent="0" algn="l" rtl="0">
              <a:lnSpc>
                <a:spcPct val="90000"/>
              </a:lnSpc>
              <a:spcBef>
                <a:spcPts val="0"/>
              </a:spcBef>
              <a:spcAft>
                <a:spcPts val="0"/>
              </a:spcAft>
              <a:buNone/>
            </a:pPr>
            <a:endParaRPr sz="2200">
              <a:solidFill>
                <a:srgbClr val="003568"/>
              </a:solidFill>
              <a:latin typeface="Arial"/>
              <a:ea typeface="Arial"/>
              <a:cs typeface="Arial"/>
              <a:sym typeface="Arial"/>
            </a:endParaRPr>
          </a:p>
          <a:p>
            <a:pPr marL="0" marR="0" lvl="0" indent="0" algn="l" rtl="0">
              <a:lnSpc>
                <a:spcPct val="90000"/>
              </a:lnSpc>
              <a:spcBef>
                <a:spcPts val="0"/>
              </a:spcBef>
              <a:spcAft>
                <a:spcPts val="0"/>
              </a:spcAft>
              <a:buNone/>
            </a:pPr>
            <a:r>
              <a:rPr lang="en-US" sz="2200">
                <a:solidFill>
                  <a:srgbClr val="003568"/>
                </a:solidFill>
                <a:latin typeface="Arial"/>
                <a:ea typeface="Arial"/>
                <a:cs typeface="Arial"/>
                <a:sym typeface="Arial"/>
              </a:rPr>
              <a:t> </a:t>
            </a:r>
            <a:endParaRPr sz="2200">
              <a:solidFill>
                <a:srgbClr val="003568"/>
              </a:solidFill>
              <a:latin typeface="Arial"/>
              <a:ea typeface="Arial"/>
              <a:cs typeface="Arial"/>
              <a:sym typeface="Arial"/>
            </a:endParaRPr>
          </a:p>
          <a:p>
            <a:pPr marL="114298" marR="0" lvl="0" indent="0" algn="l" rtl="0">
              <a:lnSpc>
                <a:spcPct val="90000"/>
              </a:lnSpc>
              <a:spcBef>
                <a:spcPts val="0"/>
              </a:spcBef>
              <a:spcAft>
                <a:spcPts val="0"/>
              </a:spcAft>
              <a:buNone/>
            </a:pPr>
            <a:endParaRPr sz="2200">
              <a:solidFill>
                <a:srgbClr val="003568"/>
              </a:solidFill>
              <a:latin typeface="Arial"/>
              <a:ea typeface="Arial"/>
              <a:cs typeface="Arial"/>
              <a:sym typeface="Arial"/>
            </a:endParaRPr>
          </a:p>
          <a:p>
            <a:pPr marL="495288" marR="0" lvl="0" indent="-266689" algn="l" rtl="0">
              <a:lnSpc>
                <a:spcPct val="90000"/>
              </a:lnSpc>
              <a:spcBef>
                <a:spcPts val="0"/>
              </a:spcBef>
              <a:spcAft>
                <a:spcPts val="0"/>
              </a:spcAft>
              <a:buClr>
                <a:schemeClr val="dk2"/>
              </a:buClr>
              <a:buSzPts val="1800"/>
              <a:buFont typeface="Arial"/>
              <a:buNone/>
            </a:pPr>
            <a:endParaRPr sz="2200">
              <a:solidFill>
                <a:srgbClr val="003568"/>
              </a:solidFill>
              <a:latin typeface="Arial"/>
              <a:ea typeface="Arial"/>
              <a:cs typeface="Arial"/>
              <a:sym typeface="Arial"/>
            </a:endParaRPr>
          </a:p>
        </p:txBody>
      </p:sp>
      <p:sp>
        <p:nvSpPr>
          <p:cNvPr id="633" name="Google Shape;633;p20"/>
          <p:cNvSpPr txBox="1">
            <a:spLocks noGrp="1"/>
          </p:cNvSpPr>
          <p:nvPr>
            <p:ph type="title"/>
          </p:nvPr>
        </p:nvSpPr>
        <p:spPr>
          <a:xfrm>
            <a:off x="838200" y="365124"/>
            <a:ext cx="10515600" cy="1326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accent2"/>
              </a:buClr>
              <a:buSzPts val="1400"/>
              <a:buNone/>
            </a:pPr>
            <a:r>
              <a:rPr lang="en-US" sz="4000"/>
              <a:t>How It All Fits Together</a:t>
            </a:r>
            <a:endParaRPr sz="4000"/>
          </a:p>
        </p:txBody>
      </p:sp>
      <p:sp>
        <p:nvSpPr>
          <p:cNvPr id="634" name="Google Shape;634;p20"/>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rgbClr val="000000"/>
              </a:buClr>
              <a:buFont typeface="Arial"/>
              <a:buNone/>
            </a:pPr>
            <a:r>
              <a:rPr lang="en-US" sz="2400" b="1">
                <a:solidFill>
                  <a:srgbClr val="000000"/>
                </a:solidFill>
              </a:rPr>
              <a:t>VQB5 measures classroom experiences most strongly linked to children’s outcomes</a:t>
            </a:r>
            <a:endParaRPr sz="2400">
              <a:solidFill>
                <a:srgbClr val="000000"/>
              </a:solidFill>
            </a:endParaRPr>
          </a:p>
          <a:p>
            <a:pPr marL="342900" lvl="0" indent="-355600" algn="l" rtl="0">
              <a:spcBef>
                <a:spcPts val="0"/>
              </a:spcBef>
              <a:spcAft>
                <a:spcPts val="0"/>
              </a:spcAft>
              <a:buClr>
                <a:srgbClr val="000000"/>
              </a:buClr>
              <a:buSzPts val="2400"/>
              <a:buFont typeface="Trebuchet MS"/>
              <a:buChar char="•"/>
            </a:pPr>
            <a:r>
              <a:rPr lang="en-US" sz="2400">
                <a:solidFill>
                  <a:srgbClr val="000000"/>
                </a:solidFill>
              </a:rPr>
              <a:t>Adult-child interactions</a:t>
            </a:r>
            <a:endParaRPr sz="2400">
              <a:solidFill>
                <a:srgbClr val="000000"/>
              </a:solidFill>
            </a:endParaRPr>
          </a:p>
          <a:p>
            <a:pPr marL="342900" lvl="0" indent="-355600" algn="l" rtl="0">
              <a:spcBef>
                <a:spcPts val="0"/>
              </a:spcBef>
              <a:spcAft>
                <a:spcPts val="0"/>
              </a:spcAft>
              <a:buClr>
                <a:srgbClr val="000000"/>
              </a:buClr>
              <a:buSzPts val="2400"/>
              <a:buFont typeface="Trebuchet MS"/>
              <a:buChar char="•"/>
            </a:pPr>
            <a:r>
              <a:rPr lang="en-US" sz="2400">
                <a:solidFill>
                  <a:srgbClr val="000000"/>
                </a:solidFill>
              </a:rPr>
              <a:t>Curriculum </a:t>
            </a:r>
            <a:endParaRPr sz="2400">
              <a:solidFill>
                <a:srgbClr val="000000"/>
              </a:solidFill>
            </a:endParaRPr>
          </a:p>
          <a:p>
            <a:pPr marL="0" lvl="0" indent="0" algn="l" rtl="0">
              <a:spcBef>
                <a:spcPts val="375"/>
              </a:spcBef>
              <a:spcAft>
                <a:spcPts val="0"/>
              </a:spcAft>
              <a:buClr>
                <a:srgbClr val="000000"/>
              </a:buClr>
              <a:buFont typeface="Arial"/>
              <a:buNone/>
            </a:pPr>
            <a:endParaRPr sz="1200">
              <a:solidFill>
                <a:srgbClr val="000000"/>
              </a:solidFill>
            </a:endParaRPr>
          </a:p>
          <a:p>
            <a:pPr marL="0" lvl="0" indent="0" algn="l" rtl="0">
              <a:spcBef>
                <a:spcPts val="0"/>
              </a:spcBef>
              <a:spcAft>
                <a:spcPts val="0"/>
              </a:spcAft>
              <a:buClr>
                <a:srgbClr val="000000"/>
              </a:buClr>
              <a:buFont typeface="Arial"/>
              <a:buNone/>
            </a:pPr>
            <a:r>
              <a:rPr lang="en-US" sz="2400" b="1">
                <a:solidFill>
                  <a:srgbClr val="000000"/>
                </a:solidFill>
              </a:rPr>
              <a:t>VQB5 includes all publicly-funded birth-five classrooms and settings </a:t>
            </a:r>
            <a:endParaRPr sz="2400" b="1">
              <a:solidFill>
                <a:srgbClr val="000000"/>
              </a:solidFill>
            </a:endParaRPr>
          </a:p>
          <a:p>
            <a:pPr marL="495288" lvl="0" indent="-419091" algn="l" rtl="0">
              <a:spcBef>
                <a:spcPts val="375"/>
              </a:spcBef>
              <a:spcAft>
                <a:spcPts val="0"/>
              </a:spcAft>
              <a:buClr>
                <a:srgbClr val="000000"/>
              </a:buClr>
              <a:buSzPts val="2400"/>
              <a:buFont typeface="Trebuchet MS"/>
              <a:buChar char="•"/>
            </a:pPr>
            <a:r>
              <a:rPr lang="en-US" sz="2400">
                <a:solidFill>
                  <a:srgbClr val="000000"/>
                </a:solidFill>
              </a:rPr>
              <a:t>Infants, toddlers, preschoolers </a:t>
            </a:r>
            <a:endParaRPr sz="2400">
              <a:solidFill>
                <a:srgbClr val="000000"/>
              </a:solidFill>
            </a:endParaRPr>
          </a:p>
          <a:p>
            <a:pPr marL="495288" lvl="0" indent="-419091" algn="l" rtl="0">
              <a:spcBef>
                <a:spcPts val="375"/>
              </a:spcBef>
              <a:spcAft>
                <a:spcPts val="0"/>
              </a:spcAft>
              <a:buClr>
                <a:srgbClr val="000000"/>
              </a:buClr>
              <a:buSzPts val="2400"/>
              <a:buFont typeface="Trebuchet MS"/>
              <a:buChar char="•"/>
            </a:pPr>
            <a:r>
              <a:rPr lang="en-US" sz="2400">
                <a:solidFill>
                  <a:srgbClr val="000000"/>
                </a:solidFill>
              </a:rPr>
              <a:t>VPI, ECSE, Head Start/Early Head Start, Title I, center-based care, family day homes</a:t>
            </a:r>
            <a:endParaRPr sz="2400" b="1">
              <a:solidFill>
                <a:srgbClr val="000000"/>
              </a:solidFill>
            </a:endParaRPr>
          </a:p>
          <a:p>
            <a:pPr marL="0" lvl="0" indent="0" algn="l" rtl="0">
              <a:spcBef>
                <a:spcPts val="375"/>
              </a:spcBef>
              <a:spcAft>
                <a:spcPts val="0"/>
              </a:spcAft>
              <a:buClr>
                <a:srgbClr val="000000"/>
              </a:buClr>
              <a:buFont typeface="Arial"/>
              <a:buNone/>
            </a:pPr>
            <a:endParaRPr sz="1200" b="1">
              <a:solidFill>
                <a:srgbClr val="000000"/>
              </a:solidFill>
            </a:endParaRPr>
          </a:p>
          <a:p>
            <a:pPr marL="0" lvl="0" indent="0" algn="l" rtl="0">
              <a:spcBef>
                <a:spcPts val="375"/>
              </a:spcBef>
              <a:spcAft>
                <a:spcPts val="0"/>
              </a:spcAft>
              <a:buClr>
                <a:srgbClr val="000000"/>
              </a:buClr>
              <a:buFont typeface="Arial"/>
              <a:buNone/>
            </a:pPr>
            <a:r>
              <a:rPr lang="en-US" sz="2400" b="1">
                <a:solidFill>
                  <a:srgbClr val="000000"/>
                </a:solidFill>
              </a:rPr>
              <a:t>VQB5 link children’s experiences to their school readiness outcomes </a:t>
            </a:r>
            <a:endParaRPr sz="2400" b="1">
              <a:solidFill>
                <a:srgbClr val="000000"/>
              </a:solidFill>
            </a:endParaRPr>
          </a:p>
          <a:p>
            <a:pPr marL="495288" lvl="0" indent="-419091" algn="l" rtl="0">
              <a:spcBef>
                <a:spcPts val="0"/>
              </a:spcBef>
              <a:spcAft>
                <a:spcPts val="0"/>
              </a:spcAft>
              <a:buClr>
                <a:srgbClr val="000000"/>
              </a:buClr>
              <a:buSzPts val="2400"/>
              <a:buFont typeface="Trebuchet MS"/>
              <a:buChar char="•"/>
            </a:pPr>
            <a:r>
              <a:rPr lang="en-US" sz="2400">
                <a:solidFill>
                  <a:srgbClr val="000000"/>
                </a:solidFill>
              </a:rPr>
              <a:t>LinkB5 data collection portal </a:t>
            </a:r>
            <a:endParaRPr sz="2400">
              <a:solidFill>
                <a:srgbClr val="000000"/>
              </a:solidFill>
            </a:endParaRPr>
          </a:p>
          <a:p>
            <a:pPr marL="495288" lvl="0" indent="-419091" algn="l" rtl="0">
              <a:spcBef>
                <a:spcPts val="0"/>
              </a:spcBef>
              <a:spcAft>
                <a:spcPts val="0"/>
              </a:spcAft>
              <a:buClr>
                <a:srgbClr val="000000"/>
              </a:buClr>
              <a:buSzPts val="2400"/>
              <a:buFont typeface="Trebuchet MS"/>
              <a:buChar char="•"/>
            </a:pPr>
            <a:r>
              <a:rPr lang="en-US" sz="2400">
                <a:solidFill>
                  <a:srgbClr val="000000"/>
                </a:solidFill>
              </a:rPr>
              <a:t>VKRP assessments (preschool and kindergarten)</a:t>
            </a:r>
            <a:endParaRPr sz="2400">
              <a:solidFill>
                <a:srgbClr val="000000"/>
              </a:solidFill>
            </a:endParaRPr>
          </a:p>
          <a:p>
            <a:pPr marL="609585" lvl="0" indent="-334423" algn="l" rtl="0">
              <a:lnSpc>
                <a:spcPct val="90000"/>
              </a:lnSpc>
              <a:spcBef>
                <a:spcPts val="1067"/>
              </a:spcBef>
              <a:spcAft>
                <a:spcPts val="0"/>
              </a:spcAft>
              <a:buClr>
                <a:schemeClr val="dk1"/>
              </a:buClr>
              <a:buSzPts val="1400"/>
              <a:buNone/>
            </a:pPr>
            <a:endParaRPr sz="2400" b="1">
              <a:solidFill>
                <a:srgbClr val="000000"/>
              </a:solidFill>
            </a:endParaRPr>
          </a:p>
        </p:txBody>
      </p:sp>
      <p:sp>
        <p:nvSpPr>
          <p:cNvPr id="635" name="Google Shape;635;p20"/>
          <p:cNvSpPr txBox="1">
            <a:spLocks noGrp="1"/>
          </p:cNvSpPr>
          <p:nvPr>
            <p:ph type="sldNum" idx="12"/>
          </p:nvPr>
        </p:nvSpPr>
        <p:spPr>
          <a:xfrm>
            <a:off x="8610600" y="6356351"/>
            <a:ext cx="1011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988"/>
              </a:buClr>
              <a:buSzPts val="1200"/>
              <a:buFont typeface="Trebuchet MS"/>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gf3bceae2f5_0_1315"/>
          <p:cNvSpPr txBox="1">
            <a:spLocks noGrp="1"/>
          </p:cNvSpPr>
          <p:nvPr>
            <p:ph type="title"/>
          </p:nvPr>
        </p:nvSpPr>
        <p:spPr>
          <a:xfrm>
            <a:off x="659975" y="232575"/>
            <a:ext cx="14020800" cy="1335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2"/>
              </a:buClr>
              <a:buSzPts val="1900"/>
              <a:buNone/>
            </a:pPr>
            <a:r>
              <a:rPr lang="en-US" sz="4000"/>
              <a:t>Purpose of the Practice Years </a:t>
            </a:r>
            <a:endParaRPr sz="4000"/>
          </a:p>
        </p:txBody>
      </p:sp>
      <p:grpSp>
        <p:nvGrpSpPr>
          <p:cNvPr id="641" name="Google Shape;641;gf3bceae2f5_0_1315"/>
          <p:cNvGrpSpPr/>
          <p:nvPr/>
        </p:nvGrpSpPr>
        <p:grpSpPr>
          <a:xfrm>
            <a:off x="820325" y="2035269"/>
            <a:ext cx="11007075" cy="4487792"/>
            <a:chOff x="1" y="10798"/>
            <a:chExt cx="7880208" cy="3203964"/>
          </a:xfrm>
        </p:grpSpPr>
        <p:sp>
          <p:nvSpPr>
            <p:cNvPr id="642" name="Google Shape;642;gf3bceae2f5_0_1315"/>
            <p:cNvSpPr/>
            <p:nvPr/>
          </p:nvSpPr>
          <p:spPr>
            <a:xfrm rot="5400000">
              <a:off x="-64446" y="148569"/>
              <a:ext cx="1156800" cy="975600"/>
            </a:xfrm>
            <a:prstGeom prst="chevron">
              <a:avLst>
                <a:gd name="adj" fmla="val 50000"/>
              </a:avLst>
            </a:prstGeom>
            <a:solidFill>
              <a:srgbClr val="E46F7C"/>
            </a:solidFill>
            <a:ln w="25400" cap="flat" cmpd="sng">
              <a:solidFill>
                <a:srgbClr val="0E1417"/>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643" name="Google Shape;643;gf3bceae2f5_0_1315"/>
            <p:cNvSpPr txBox="1"/>
            <p:nvPr/>
          </p:nvSpPr>
          <p:spPr>
            <a:xfrm>
              <a:off x="26222" y="545736"/>
              <a:ext cx="975600" cy="181200"/>
            </a:xfrm>
            <a:prstGeom prst="rect">
              <a:avLst/>
            </a:prstGeom>
            <a:noFill/>
            <a:ln>
              <a:noFill/>
            </a:ln>
          </p:spPr>
          <p:txBody>
            <a:bodyPr spcFirstLastPara="1" wrap="square" lIns="10125" tIns="10125" rIns="10125" bIns="10125"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1" i="0" u="none" strike="noStrike" cap="none">
                  <a:solidFill>
                    <a:schemeClr val="lt1"/>
                  </a:solidFill>
                  <a:latin typeface="Trebuchet MS"/>
                  <a:ea typeface="Trebuchet MS"/>
                  <a:cs typeface="Trebuchet MS"/>
                  <a:sym typeface="Trebuchet MS"/>
                </a:rPr>
                <a:t>2021-2022</a:t>
              </a:r>
              <a:r>
                <a:rPr lang="en-US" sz="1600" b="0" i="0" u="none" strike="noStrike" cap="none">
                  <a:solidFill>
                    <a:schemeClr val="lt1"/>
                  </a:solidFill>
                  <a:latin typeface="Arial"/>
                  <a:ea typeface="Arial"/>
                  <a:cs typeface="Arial"/>
                  <a:sym typeface="Arial"/>
                </a:rPr>
                <a:t> </a:t>
              </a:r>
              <a:endParaRPr sz="1600" b="0" i="0" u="none" strike="noStrike" cap="none">
                <a:solidFill>
                  <a:schemeClr val="lt1"/>
                </a:solidFill>
                <a:latin typeface="Arial"/>
                <a:ea typeface="Arial"/>
                <a:cs typeface="Arial"/>
                <a:sym typeface="Arial"/>
              </a:endParaRPr>
            </a:p>
          </p:txBody>
        </p:sp>
        <p:sp>
          <p:nvSpPr>
            <p:cNvPr id="644" name="Google Shape;644;gf3bceae2f5_0_1315"/>
            <p:cNvSpPr/>
            <p:nvPr/>
          </p:nvSpPr>
          <p:spPr>
            <a:xfrm rot="5400000">
              <a:off x="4036002" y="-2954852"/>
              <a:ext cx="849300" cy="6780600"/>
            </a:xfrm>
            <a:prstGeom prst="round2SameRect">
              <a:avLst>
                <a:gd name="adj1" fmla="val 16667"/>
                <a:gd name="adj2" fmla="val 0"/>
              </a:avLst>
            </a:prstGeom>
            <a:solidFill>
              <a:schemeClr val="lt1">
                <a:alpha val="89020"/>
              </a:schemeClr>
            </a:solidFill>
            <a:ln w="25400" cap="flat" cmpd="sng">
              <a:solidFill>
                <a:srgbClr val="0E1417"/>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645" name="Google Shape;645;gf3bceae2f5_0_1315"/>
            <p:cNvSpPr txBox="1"/>
            <p:nvPr/>
          </p:nvSpPr>
          <p:spPr>
            <a:xfrm>
              <a:off x="1088209" y="69016"/>
              <a:ext cx="6744900" cy="806100"/>
            </a:xfrm>
            <a:prstGeom prst="rect">
              <a:avLst/>
            </a:prstGeom>
            <a:noFill/>
            <a:ln>
              <a:noFill/>
            </a:ln>
          </p:spPr>
          <p:txBody>
            <a:bodyPr spcFirstLastPara="1" wrap="square" lIns="132725" tIns="11825" rIns="11825" bIns="11825" anchor="ctr" anchorCtr="0">
              <a:noAutofit/>
            </a:bodyPr>
            <a:lstStyle/>
            <a:p>
              <a:pPr marL="0" marR="0" lvl="0" indent="0" algn="l" rtl="0">
                <a:lnSpc>
                  <a:spcPct val="90000"/>
                </a:lnSpc>
                <a:spcBef>
                  <a:spcPts val="0"/>
                </a:spcBef>
                <a:spcAft>
                  <a:spcPts val="0"/>
                </a:spcAft>
                <a:buClr>
                  <a:srgbClr val="000000"/>
                </a:buClr>
                <a:buSzPts val="1900"/>
                <a:buFont typeface="Arial"/>
                <a:buNone/>
              </a:pPr>
              <a:r>
                <a:rPr lang="en-US" sz="2000" b="1">
                  <a:latin typeface="Trebuchet MS"/>
                  <a:ea typeface="Trebuchet MS"/>
                  <a:cs typeface="Trebuchet MS"/>
                  <a:sym typeface="Trebuchet MS"/>
                </a:rPr>
                <a:t>VQB5 </a:t>
              </a:r>
              <a:r>
                <a:rPr lang="en-US" sz="2000" b="1" i="0" u="none" strike="noStrike" cap="none">
                  <a:solidFill>
                    <a:srgbClr val="000000"/>
                  </a:solidFill>
                  <a:latin typeface="Trebuchet MS"/>
                  <a:ea typeface="Trebuchet MS"/>
                  <a:cs typeface="Trebuchet MS"/>
                  <a:sym typeface="Trebuchet MS"/>
                </a:rPr>
                <a:t>Practice Year 1 </a:t>
              </a:r>
              <a:r>
                <a:rPr lang="en-US" sz="2000" b="1" i="0" u="none" strike="noStrike" cap="none">
                  <a:solidFill>
                    <a:schemeClr val="accent2"/>
                  </a:solidFill>
                  <a:latin typeface="Trebuchet MS"/>
                  <a:ea typeface="Trebuchet MS"/>
                  <a:cs typeface="Trebuchet MS"/>
                  <a:sym typeface="Trebuchet MS"/>
                </a:rPr>
                <a:t>(Currently unde</a:t>
              </a:r>
              <a:r>
                <a:rPr lang="en-US" sz="2000" b="1">
                  <a:solidFill>
                    <a:schemeClr val="accent2"/>
                  </a:solidFill>
                  <a:latin typeface="Trebuchet MS"/>
                  <a:ea typeface="Trebuchet MS"/>
                  <a:cs typeface="Trebuchet MS"/>
                  <a:sym typeface="Trebuchet MS"/>
                </a:rPr>
                <a:t>rway in 1450+ </a:t>
              </a:r>
              <a:r>
                <a:rPr lang="en-US" sz="2000" b="1">
                  <a:solidFill>
                    <a:schemeClr val="accent2"/>
                  </a:solidFill>
                  <a:latin typeface="Trebuchet MS"/>
                  <a:ea typeface="Trebuchet MS"/>
                  <a:cs typeface="Trebuchet MS"/>
                  <a:sym typeface="Trebuchet M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sites</a:t>
              </a:r>
              <a:r>
                <a:rPr lang="en-US" sz="2000" b="1">
                  <a:solidFill>
                    <a:schemeClr val="accent2"/>
                  </a:solidFill>
                  <a:latin typeface="Trebuchet MS"/>
                  <a:ea typeface="Trebuchet MS"/>
                  <a:cs typeface="Trebuchet MS"/>
                  <a:sym typeface="Trebuchet MS"/>
                </a:rPr>
                <a:t>)</a:t>
              </a:r>
              <a:endParaRPr sz="2000" b="1">
                <a:solidFill>
                  <a:schemeClr val="accent2"/>
                </a:solidFill>
                <a:latin typeface="Trebuchet MS"/>
                <a:ea typeface="Trebuchet MS"/>
                <a:cs typeface="Trebuchet MS"/>
                <a:sym typeface="Trebuchet MS"/>
              </a:endParaRPr>
            </a:p>
            <a:p>
              <a:pPr marL="609600" marR="0" lvl="0" indent="-431800" algn="l" rtl="0">
                <a:lnSpc>
                  <a:spcPct val="90000"/>
                </a:lnSpc>
                <a:spcBef>
                  <a:spcPts val="0"/>
                </a:spcBef>
                <a:spcAft>
                  <a:spcPts val="0"/>
                </a:spcAft>
                <a:buSzPts val="2000"/>
                <a:buFont typeface="Trebuchet MS"/>
                <a:buChar char="●"/>
              </a:pPr>
              <a:r>
                <a:rPr lang="en-US" sz="2000" b="0" i="0" u="none" strike="noStrike" cap="none">
                  <a:solidFill>
                    <a:srgbClr val="000000"/>
                  </a:solidFill>
                  <a:latin typeface="Trebuchet MS"/>
                  <a:ea typeface="Trebuchet MS"/>
                  <a:cs typeface="Trebuchet MS"/>
                  <a:sym typeface="Trebuchet MS"/>
                </a:rPr>
                <a:t>Participation available </a:t>
              </a:r>
              <a:r>
                <a:rPr lang="en-US" sz="2000">
                  <a:latin typeface="Trebuchet MS"/>
                  <a:ea typeface="Trebuchet MS"/>
                  <a:cs typeface="Trebuchet MS"/>
                  <a:sym typeface="Trebuchet MS"/>
                </a:rPr>
                <a:t>through </a:t>
              </a:r>
              <a:r>
                <a:rPr lang="en-US" sz="2000" b="0" i="0" u="none" strike="noStrike" cap="none">
                  <a:solidFill>
                    <a:srgbClr val="000000"/>
                  </a:solidFill>
                  <a:latin typeface="Trebuchet MS"/>
                  <a:ea typeface="Trebuchet MS"/>
                  <a:cs typeface="Trebuchet MS"/>
                  <a:sym typeface="Trebuchet MS"/>
                </a:rPr>
                <a:t>PDG </a:t>
              </a:r>
              <a:r>
                <a:rPr lang="en-US" sz="2000">
                  <a:latin typeface="Trebuchet MS"/>
                  <a:ea typeface="Trebuchet MS"/>
                  <a:cs typeface="Trebuchet MS"/>
                  <a:sym typeface="Trebuchet MS"/>
                </a:rPr>
                <a:t>communities (about 85% of the state)</a:t>
              </a:r>
              <a:endParaRPr sz="2000">
                <a:latin typeface="Trebuchet MS"/>
                <a:ea typeface="Trebuchet MS"/>
                <a:cs typeface="Trebuchet MS"/>
                <a:sym typeface="Trebuchet MS"/>
              </a:endParaRPr>
            </a:p>
            <a:p>
              <a:pPr marL="609600" marR="0" lvl="0" indent="-431800" algn="l" rtl="0">
                <a:lnSpc>
                  <a:spcPct val="90000"/>
                </a:lnSpc>
                <a:spcBef>
                  <a:spcPts val="0"/>
                </a:spcBef>
                <a:spcAft>
                  <a:spcPts val="0"/>
                </a:spcAft>
                <a:buSzPts val="2000"/>
                <a:buFont typeface="Trebuchet MS"/>
                <a:buChar char="●"/>
              </a:pPr>
              <a:r>
                <a:rPr lang="en-US" sz="2000">
                  <a:latin typeface="Trebuchet MS"/>
                  <a:ea typeface="Trebuchet MS"/>
                  <a:cs typeface="Trebuchet MS"/>
                  <a:sym typeface="Trebuchet MS"/>
                </a:rPr>
                <a:t>Practice Year 1 ratings shared with site leaders in fall of 2022</a:t>
              </a:r>
              <a:endParaRPr sz="2000">
                <a:latin typeface="Trebuchet MS"/>
                <a:ea typeface="Trebuchet MS"/>
                <a:cs typeface="Trebuchet MS"/>
                <a:sym typeface="Trebuchet MS"/>
              </a:endParaRPr>
            </a:p>
          </p:txBody>
        </p:sp>
        <p:sp>
          <p:nvSpPr>
            <p:cNvPr id="646" name="Google Shape;646;gf3bceae2f5_0_1315"/>
            <p:cNvSpPr/>
            <p:nvPr/>
          </p:nvSpPr>
          <p:spPr>
            <a:xfrm rot="5400000">
              <a:off x="-61707" y="1112068"/>
              <a:ext cx="1125300" cy="949200"/>
            </a:xfrm>
            <a:prstGeom prst="chevron">
              <a:avLst>
                <a:gd name="adj" fmla="val 50000"/>
              </a:avLst>
            </a:prstGeom>
            <a:solidFill>
              <a:schemeClr val="accent2"/>
            </a:solidFill>
            <a:ln w="25400" cap="flat" cmpd="sng">
              <a:solidFill>
                <a:srgbClr val="0E1417"/>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647" name="Google Shape;647;gf3bceae2f5_0_1315"/>
            <p:cNvSpPr txBox="1"/>
            <p:nvPr/>
          </p:nvSpPr>
          <p:spPr>
            <a:xfrm>
              <a:off x="26221" y="1498681"/>
              <a:ext cx="949200" cy="176100"/>
            </a:xfrm>
            <a:prstGeom prst="rect">
              <a:avLst/>
            </a:prstGeom>
            <a:noFill/>
            <a:ln>
              <a:noFill/>
            </a:ln>
          </p:spPr>
          <p:txBody>
            <a:bodyPr spcFirstLastPara="1" wrap="square" lIns="10125" tIns="10125" rIns="10125" bIns="10125"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1" i="0" u="none" strike="noStrike" cap="none">
                  <a:solidFill>
                    <a:schemeClr val="lt1"/>
                  </a:solidFill>
                  <a:latin typeface="Trebuchet MS"/>
                  <a:ea typeface="Trebuchet MS"/>
                  <a:cs typeface="Trebuchet MS"/>
                  <a:sym typeface="Trebuchet MS"/>
                </a:rPr>
                <a:t>2022-2023</a:t>
              </a:r>
              <a:endParaRPr sz="1600" b="1" i="0" u="none" strike="noStrike" cap="none">
                <a:solidFill>
                  <a:schemeClr val="lt1"/>
                </a:solidFill>
                <a:latin typeface="Trebuchet MS"/>
                <a:ea typeface="Trebuchet MS"/>
                <a:cs typeface="Trebuchet MS"/>
                <a:sym typeface="Trebuchet MS"/>
              </a:endParaRPr>
            </a:p>
          </p:txBody>
        </p:sp>
        <p:sp>
          <p:nvSpPr>
            <p:cNvPr id="648" name="Google Shape;648;gf3bceae2f5_0_1315"/>
            <p:cNvSpPr/>
            <p:nvPr/>
          </p:nvSpPr>
          <p:spPr>
            <a:xfrm rot="5400000">
              <a:off x="4004485" y="-1978573"/>
              <a:ext cx="886200" cy="6787500"/>
            </a:xfrm>
            <a:prstGeom prst="round2SameRect">
              <a:avLst>
                <a:gd name="adj1" fmla="val 16667"/>
                <a:gd name="adj2" fmla="val 0"/>
              </a:avLst>
            </a:prstGeom>
            <a:solidFill>
              <a:schemeClr val="lt1">
                <a:alpha val="89020"/>
              </a:schemeClr>
            </a:solidFill>
            <a:ln w="25400" cap="flat" cmpd="sng">
              <a:solidFill>
                <a:srgbClr val="0E1417"/>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649" name="Google Shape;649;gf3bceae2f5_0_1315"/>
            <p:cNvSpPr txBox="1"/>
            <p:nvPr/>
          </p:nvSpPr>
          <p:spPr>
            <a:xfrm>
              <a:off x="1084760" y="962080"/>
              <a:ext cx="6751800" cy="1031700"/>
            </a:xfrm>
            <a:prstGeom prst="rect">
              <a:avLst/>
            </a:prstGeom>
            <a:noFill/>
            <a:ln>
              <a:noFill/>
            </a:ln>
          </p:spPr>
          <p:txBody>
            <a:bodyPr spcFirstLastPara="1" wrap="square" lIns="132725" tIns="11825" rIns="11825" bIns="11825" anchor="ctr" anchorCtr="0">
              <a:noAutofit/>
            </a:bodyPr>
            <a:lstStyle/>
            <a:p>
              <a:pPr marL="0" marR="0" lvl="0" indent="0" algn="l" rtl="0">
                <a:lnSpc>
                  <a:spcPct val="90000"/>
                </a:lnSpc>
                <a:spcBef>
                  <a:spcPts val="0"/>
                </a:spcBef>
                <a:spcAft>
                  <a:spcPts val="0"/>
                </a:spcAft>
                <a:buClr>
                  <a:srgbClr val="000000"/>
                </a:buClr>
                <a:buSzPts val="1900"/>
                <a:buFont typeface="Arial"/>
                <a:buNone/>
              </a:pPr>
              <a:r>
                <a:rPr lang="en-US" sz="2000" b="1">
                  <a:latin typeface="Trebuchet MS"/>
                  <a:ea typeface="Trebuchet MS"/>
                  <a:cs typeface="Trebuchet MS"/>
                  <a:sym typeface="Trebuchet MS"/>
                </a:rPr>
                <a:t>VQB5 </a:t>
              </a:r>
              <a:r>
                <a:rPr lang="en-US" sz="2000" b="1" i="0" u="none" strike="noStrike" cap="none">
                  <a:solidFill>
                    <a:srgbClr val="000000"/>
                  </a:solidFill>
                  <a:latin typeface="Trebuchet MS"/>
                  <a:ea typeface="Trebuchet MS"/>
                  <a:cs typeface="Trebuchet MS"/>
                  <a:sym typeface="Trebuchet MS"/>
                </a:rPr>
                <a:t>Practice Year 2</a:t>
              </a:r>
              <a:r>
                <a:rPr lang="en-US" sz="2000" b="1" i="0" u="none" strike="noStrike" cap="none">
                  <a:solidFill>
                    <a:srgbClr val="000000"/>
                  </a:solidFill>
                  <a:latin typeface="Trebuchet MS"/>
                  <a:ea typeface="Trebuchet MS"/>
                  <a:cs typeface="Trebuchet MS"/>
                  <a:sym typeface="Trebuchet M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 </a:t>
              </a:r>
              <a:endParaRPr sz="2000" b="1" i="0" u="none" strike="noStrike" cap="none">
                <a:solidFill>
                  <a:srgbClr val="000000"/>
                </a:solidFill>
                <a:latin typeface="Trebuchet MS"/>
                <a:ea typeface="Trebuchet MS"/>
                <a:cs typeface="Trebuchet MS"/>
                <a:sym typeface="Trebuchet MS"/>
              </a:endParaRPr>
            </a:p>
            <a:p>
              <a:pPr marL="609600" marR="0" lvl="0" indent="-431800" algn="l" rtl="0">
                <a:lnSpc>
                  <a:spcPct val="90000"/>
                </a:lnSpc>
                <a:spcBef>
                  <a:spcPts val="0"/>
                </a:spcBef>
                <a:spcAft>
                  <a:spcPts val="0"/>
                </a:spcAft>
                <a:buClr>
                  <a:srgbClr val="000000"/>
                </a:buClr>
                <a:buSzPts val="2000"/>
                <a:buFont typeface="Trebuchet MS"/>
                <a:buChar char="●"/>
              </a:pPr>
              <a:r>
                <a:rPr lang="en-US" sz="2000" b="0" i="0" u="none" strike="noStrike" cap="none">
                  <a:solidFill>
                    <a:srgbClr val="000000"/>
                  </a:solidFill>
                  <a:latin typeface="Trebuchet MS"/>
                  <a:ea typeface="Trebuchet MS"/>
                  <a:cs typeface="Trebuchet MS"/>
                  <a:sym typeface="Trebuchet MS"/>
                </a:rPr>
                <a:t>Participation available </a:t>
              </a:r>
              <a:r>
                <a:rPr lang="en-US" sz="2000">
                  <a:latin typeface="Trebuchet MS"/>
                  <a:ea typeface="Trebuchet MS"/>
                  <a:cs typeface="Trebuchet MS"/>
                  <a:sym typeface="Trebuchet MS"/>
                </a:rPr>
                <a:t>s</a:t>
              </a:r>
              <a:r>
                <a:rPr lang="en-US" sz="2000" b="0" i="0" u="none" strike="noStrike" cap="none">
                  <a:solidFill>
                    <a:srgbClr val="000000"/>
                  </a:solidFill>
                  <a:latin typeface="Trebuchet MS"/>
                  <a:ea typeface="Trebuchet MS"/>
                  <a:cs typeface="Trebuchet MS"/>
                  <a:sym typeface="Trebuchet MS"/>
                </a:rPr>
                <a:t>tatewide through </a:t>
              </a:r>
              <a:r>
                <a:rPr lang="en-US" sz="2000" b="0" i="0" u="sng" strike="noStrike" cap="none">
                  <a:solidFill>
                    <a:schemeClr val="hlink"/>
                  </a:solidFill>
                  <a:latin typeface="Trebuchet MS"/>
                  <a:ea typeface="Trebuchet MS"/>
                  <a:cs typeface="Trebuchet MS"/>
                  <a:sym typeface="Trebuchet MS"/>
                  <a:hlinkClick r:id="rId3"/>
                </a:rPr>
                <a:t>Ready Regions</a:t>
              </a:r>
              <a:r>
                <a:rPr lang="en-US" sz="2000" b="0" i="0" u="none" strike="noStrike" cap="none">
                  <a:solidFill>
                    <a:srgbClr val="000000"/>
                  </a:solidFill>
                  <a:latin typeface="Trebuchet MS"/>
                  <a:ea typeface="Trebuchet MS"/>
                  <a:cs typeface="Trebuchet MS"/>
                  <a:sym typeface="Trebuchet MS"/>
                </a:rPr>
                <a:t> to </a:t>
              </a:r>
              <a:r>
                <a:rPr lang="en-US" sz="2000">
                  <a:latin typeface="Trebuchet MS"/>
                  <a:ea typeface="Trebuchet MS"/>
                  <a:cs typeface="Trebuchet MS"/>
                  <a:sym typeface="Trebuchet MS"/>
                </a:rPr>
                <a:t>100% of programs</a:t>
              </a:r>
              <a:r>
                <a:rPr lang="en-US" sz="2000" b="0" i="0" u="none" strike="noStrike" cap="none">
                  <a:solidFill>
                    <a:srgbClr val="000000"/>
                  </a:solidFill>
                  <a:latin typeface="Trebuchet MS"/>
                  <a:ea typeface="Trebuchet MS"/>
                  <a:cs typeface="Trebuchet MS"/>
                  <a:sym typeface="Trebuchet MS"/>
                </a:rPr>
                <a:t> </a:t>
              </a:r>
              <a:endParaRPr sz="2000" b="0" i="0" u="none" strike="noStrike" cap="none">
                <a:solidFill>
                  <a:srgbClr val="000000"/>
                </a:solidFill>
                <a:latin typeface="Trebuchet MS"/>
                <a:ea typeface="Trebuchet MS"/>
                <a:cs typeface="Trebuchet MS"/>
                <a:sym typeface="Trebuchet MS"/>
              </a:endParaRPr>
            </a:p>
            <a:p>
              <a:pPr marL="609600" marR="0" lvl="0" indent="-431800" algn="l" rtl="0">
                <a:lnSpc>
                  <a:spcPct val="90000"/>
                </a:lnSpc>
                <a:spcBef>
                  <a:spcPts val="0"/>
                </a:spcBef>
                <a:spcAft>
                  <a:spcPts val="0"/>
                </a:spcAft>
                <a:buSzPts val="2000"/>
                <a:buFont typeface="Trebuchet MS"/>
                <a:buChar char="●"/>
              </a:pPr>
              <a:r>
                <a:rPr lang="en-US" sz="2000">
                  <a:latin typeface="Trebuchet MS"/>
                  <a:ea typeface="Trebuchet MS"/>
                  <a:cs typeface="Trebuchet MS"/>
                  <a:sym typeface="Trebuchet MS"/>
                </a:rPr>
                <a:t>Practice Year 2 ratings shared with site leaders in fall of 2023</a:t>
              </a:r>
              <a:endParaRPr sz="2000">
                <a:latin typeface="Trebuchet MS"/>
                <a:ea typeface="Trebuchet MS"/>
                <a:cs typeface="Trebuchet MS"/>
                <a:sym typeface="Trebuchet MS"/>
              </a:endParaRPr>
            </a:p>
          </p:txBody>
        </p:sp>
        <p:sp>
          <p:nvSpPr>
            <p:cNvPr id="650" name="Google Shape;650;gf3bceae2f5_0_1315"/>
            <p:cNvSpPr/>
            <p:nvPr/>
          </p:nvSpPr>
          <p:spPr>
            <a:xfrm rot="5400000">
              <a:off x="-87926" y="2177511"/>
              <a:ext cx="1125300" cy="949200"/>
            </a:xfrm>
            <a:prstGeom prst="chevron">
              <a:avLst>
                <a:gd name="adj" fmla="val 50000"/>
              </a:avLst>
            </a:prstGeom>
            <a:solidFill>
              <a:srgbClr val="60111B"/>
            </a:solidFill>
            <a:ln w="25400" cap="flat" cmpd="sng">
              <a:solidFill>
                <a:srgbClr val="0E1417"/>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651" name="Google Shape;651;gf3bceae2f5_0_1315"/>
            <p:cNvSpPr txBox="1"/>
            <p:nvPr/>
          </p:nvSpPr>
          <p:spPr>
            <a:xfrm>
              <a:off x="1" y="2564123"/>
              <a:ext cx="949200" cy="176100"/>
            </a:xfrm>
            <a:prstGeom prst="rect">
              <a:avLst/>
            </a:prstGeom>
            <a:noFill/>
            <a:ln>
              <a:noFill/>
            </a:ln>
          </p:spPr>
          <p:txBody>
            <a:bodyPr spcFirstLastPara="1" wrap="square" lIns="10125" tIns="10125" rIns="10125" bIns="10125"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1" i="0" u="none" strike="noStrike" cap="none">
                  <a:solidFill>
                    <a:schemeClr val="lt1"/>
                  </a:solidFill>
                  <a:latin typeface="Trebuchet MS"/>
                  <a:ea typeface="Trebuchet MS"/>
                  <a:cs typeface="Trebuchet MS"/>
                  <a:sym typeface="Trebuchet MS"/>
                </a:rPr>
                <a:t>2023-2024</a:t>
              </a:r>
              <a:endParaRPr sz="1600" b="1" i="0" u="none" strike="noStrike" cap="none">
                <a:solidFill>
                  <a:schemeClr val="lt1"/>
                </a:solidFill>
                <a:latin typeface="Trebuchet MS"/>
                <a:ea typeface="Trebuchet MS"/>
                <a:cs typeface="Trebuchet MS"/>
                <a:sym typeface="Trebuchet MS"/>
              </a:endParaRPr>
            </a:p>
          </p:txBody>
        </p:sp>
        <p:sp>
          <p:nvSpPr>
            <p:cNvPr id="652" name="Google Shape;652;gf3bceae2f5_0_1315"/>
            <p:cNvSpPr/>
            <p:nvPr/>
          </p:nvSpPr>
          <p:spPr>
            <a:xfrm rot="5400000">
              <a:off x="4047709" y="-901728"/>
              <a:ext cx="825900" cy="6839100"/>
            </a:xfrm>
            <a:prstGeom prst="round2SameRect">
              <a:avLst>
                <a:gd name="adj1" fmla="val 16667"/>
                <a:gd name="adj2" fmla="val 0"/>
              </a:avLst>
            </a:prstGeom>
            <a:solidFill>
              <a:schemeClr val="lt1">
                <a:alpha val="89020"/>
              </a:schemeClr>
            </a:solidFill>
            <a:ln w="25400" cap="flat" cmpd="sng">
              <a:solidFill>
                <a:srgbClr val="0E1417"/>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653" name="Google Shape;653;gf3bceae2f5_0_1315"/>
            <p:cNvSpPr txBox="1"/>
            <p:nvPr/>
          </p:nvSpPr>
          <p:spPr>
            <a:xfrm>
              <a:off x="1065120" y="2089471"/>
              <a:ext cx="6791100" cy="853800"/>
            </a:xfrm>
            <a:prstGeom prst="rect">
              <a:avLst/>
            </a:prstGeom>
            <a:noFill/>
            <a:ln>
              <a:noFill/>
            </a:ln>
          </p:spPr>
          <p:txBody>
            <a:bodyPr spcFirstLastPara="1" wrap="square" lIns="132725" tIns="11825" rIns="11825" bIns="11825" anchor="ctr" anchorCtr="0">
              <a:noAutofit/>
            </a:bodyPr>
            <a:lstStyle/>
            <a:p>
              <a:pPr marL="609600" marR="0" lvl="0" indent="0" algn="l" rtl="0">
                <a:lnSpc>
                  <a:spcPct val="100000"/>
                </a:lnSpc>
                <a:spcBef>
                  <a:spcPts val="0"/>
                </a:spcBef>
                <a:spcAft>
                  <a:spcPts val="0"/>
                </a:spcAft>
                <a:buClr>
                  <a:srgbClr val="000000"/>
                </a:buClr>
                <a:buSzPts val="1900"/>
                <a:buFont typeface="Arial"/>
                <a:buNone/>
              </a:pPr>
              <a:endParaRPr sz="1900" b="1"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900"/>
                <a:buFont typeface="Arial"/>
                <a:buNone/>
              </a:pPr>
              <a:r>
                <a:rPr lang="en-US" sz="2000" b="1">
                  <a:latin typeface="Trebuchet MS"/>
                  <a:ea typeface="Trebuchet MS"/>
                  <a:cs typeface="Trebuchet MS"/>
                  <a:sym typeface="Trebuchet MS"/>
                </a:rPr>
                <a:t>VQB5 </a:t>
              </a:r>
              <a:r>
                <a:rPr lang="en-US" sz="2000" b="1" i="0" u="none" strike="noStrike" cap="none">
                  <a:solidFill>
                    <a:srgbClr val="000000"/>
                  </a:solidFill>
                  <a:latin typeface="Trebuchet MS"/>
                  <a:ea typeface="Trebuchet MS"/>
                  <a:cs typeface="Trebuchet MS"/>
                  <a:sym typeface="Trebuchet MS"/>
                </a:rPr>
                <a:t>Year 1 </a:t>
              </a:r>
              <a:endParaRPr sz="2000" b="1" i="0" u="none" strike="noStrike" cap="none">
                <a:solidFill>
                  <a:srgbClr val="000000"/>
                </a:solidFill>
                <a:latin typeface="Trebuchet MS"/>
                <a:ea typeface="Trebuchet MS"/>
                <a:cs typeface="Trebuchet MS"/>
                <a:sym typeface="Trebuchet MS"/>
              </a:endParaRPr>
            </a:p>
            <a:p>
              <a:pPr marL="609600" marR="0" lvl="0" indent="-431800" algn="l" rtl="0">
                <a:lnSpc>
                  <a:spcPct val="100000"/>
                </a:lnSpc>
                <a:spcBef>
                  <a:spcPts val="0"/>
                </a:spcBef>
                <a:spcAft>
                  <a:spcPts val="0"/>
                </a:spcAft>
                <a:buClr>
                  <a:srgbClr val="000000"/>
                </a:buClr>
                <a:buSzPts val="2000"/>
                <a:buFont typeface="Trebuchet MS"/>
                <a:buChar char="●"/>
              </a:pPr>
              <a:r>
                <a:rPr lang="en-US" sz="2000" i="0" u="none" strike="noStrike" cap="none">
                  <a:solidFill>
                    <a:srgbClr val="000000"/>
                  </a:solidFill>
                  <a:latin typeface="Trebuchet MS"/>
                  <a:ea typeface="Trebuchet MS"/>
                  <a:cs typeface="Trebuchet MS"/>
                  <a:sym typeface="Trebuchet M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All publicly funded programs </a:t>
              </a:r>
              <a:r>
                <a:rPr lang="en-US" sz="2000" b="1" i="0" u="none" strike="noStrike" cap="none">
                  <a:solidFill>
                    <a:srgbClr val="000000"/>
                  </a:solidFill>
                  <a:latin typeface="Trebuchet MS"/>
                  <a:ea typeface="Trebuchet MS"/>
                  <a:cs typeface="Trebuchet MS"/>
                  <a:sym typeface="Trebuchet M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required</a:t>
              </a:r>
              <a:r>
                <a:rPr lang="en-US" sz="2000" i="0" u="none" strike="noStrike" cap="none">
                  <a:solidFill>
                    <a:srgbClr val="000000"/>
                  </a:solidFill>
                  <a:latin typeface="Trebuchet MS"/>
                  <a:ea typeface="Trebuchet MS"/>
                  <a:cs typeface="Trebuchet MS"/>
                  <a:sym typeface="Trebuchet M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 to participate</a:t>
              </a:r>
              <a:endParaRPr sz="2000" i="0" u="none" strike="noStrike" cap="none">
                <a:solidFill>
                  <a:srgbClr val="000000"/>
                </a:solidFill>
                <a:latin typeface="Trebuchet MS"/>
                <a:ea typeface="Trebuchet MS"/>
                <a:cs typeface="Trebuchet MS"/>
                <a:sym typeface="Trebuchet MS"/>
              </a:endParaRPr>
            </a:p>
            <a:p>
              <a:pPr marL="609600" marR="0" lvl="0" indent="-431800" algn="l" rtl="0">
                <a:lnSpc>
                  <a:spcPct val="100000"/>
                </a:lnSpc>
                <a:spcBef>
                  <a:spcPts val="0"/>
                </a:spcBef>
                <a:spcAft>
                  <a:spcPts val="0"/>
                </a:spcAft>
                <a:buClr>
                  <a:srgbClr val="000000"/>
                </a:buClr>
                <a:buSzPts val="2000"/>
                <a:buFont typeface="Trebuchet MS"/>
                <a:buChar char="●"/>
              </a:pPr>
              <a:r>
                <a:rPr lang="en-US" sz="2000" i="0" u="none" strike="noStrike" cap="none">
                  <a:solidFill>
                    <a:srgbClr val="000000"/>
                  </a:solidFill>
                  <a:latin typeface="Trebuchet MS"/>
                  <a:ea typeface="Trebuchet MS"/>
                  <a:cs typeface="Trebuchet MS"/>
                  <a:sym typeface="Trebuchet MS"/>
                </a:rPr>
                <a:t>Quality Ratings from Year 1 publicly shared in the fall 2024</a:t>
              </a:r>
              <a:endParaRPr sz="2000" i="0" u="none" strike="noStrike" cap="none">
                <a:solidFill>
                  <a:srgbClr val="000000"/>
                </a:solidFill>
                <a:latin typeface="Trebuchet MS"/>
                <a:ea typeface="Trebuchet MS"/>
                <a:cs typeface="Trebuchet MS"/>
                <a:sym typeface="Trebuchet MS"/>
              </a:endParaRPr>
            </a:p>
            <a:p>
              <a:pPr marL="0" marR="0" lvl="0" indent="0" algn="l" rtl="0">
                <a:lnSpc>
                  <a:spcPct val="9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grpSp>
      <p:sp>
        <p:nvSpPr>
          <p:cNvPr id="654" name="Google Shape;654;gf3bceae2f5_0_1315"/>
          <p:cNvSpPr txBox="1"/>
          <p:nvPr/>
        </p:nvSpPr>
        <p:spPr>
          <a:xfrm>
            <a:off x="583767" y="1225733"/>
            <a:ext cx="11345100" cy="8310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1600"/>
              </a:spcAft>
              <a:buNone/>
            </a:pPr>
            <a:r>
              <a:rPr lang="en-US" sz="1900" b="1">
                <a:latin typeface="Trebuchet MS"/>
                <a:ea typeface="Trebuchet MS"/>
                <a:cs typeface="Trebuchet MS"/>
                <a:sym typeface="Trebuchet MS"/>
              </a:rPr>
              <a:t>P</a:t>
            </a:r>
            <a:r>
              <a:rPr lang="en-US" sz="1900" b="1">
                <a:latin typeface="Trebuchet MS"/>
                <a:ea typeface="Trebuchet MS"/>
                <a:cs typeface="Trebuchet MS"/>
                <a:sym typeface="Trebuchet M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rPr>
              <a:t>rograms can practice collecting information and receiving supportive feedback</a:t>
            </a:r>
            <a:r>
              <a:rPr lang="en-US" sz="1900" b="1">
                <a:latin typeface="Trebuchet MS"/>
                <a:ea typeface="Trebuchet MS"/>
                <a:cs typeface="Trebuchet MS"/>
                <a:sym typeface="Trebuchet MS"/>
              </a:rPr>
              <a:t>, with targeted supports for interactions and curriculum. Practice years inform future guidelines and procedures. </a:t>
            </a:r>
            <a:endParaRPr sz="2300" b="1">
              <a:latin typeface="Trebuchet MS"/>
              <a:ea typeface="Trebuchet MS"/>
              <a:cs typeface="Trebuchet MS"/>
              <a:sym typeface="Trebuchet MS"/>
            </a:endParaRPr>
          </a:p>
        </p:txBody>
      </p:sp>
      <p:sp>
        <p:nvSpPr>
          <p:cNvPr id="655" name="Google Shape;655;gf3bceae2f5_0_1315"/>
          <p:cNvSpPr txBox="1">
            <a:spLocks noGrp="1"/>
          </p:cNvSpPr>
          <p:nvPr>
            <p:ph type="sldNum" idx="12"/>
          </p:nvPr>
        </p:nvSpPr>
        <p:spPr>
          <a:xfrm>
            <a:off x="8610600" y="6356351"/>
            <a:ext cx="1011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988"/>
              </a:buClr>
              <a:buSzPts val="1200"/>
              <a:buFont typeface="Trebuchet MS"/>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gf3bceae2f5_0_2028"/>
          <p:cNvSpPr txBox="1">
            <a:spLocks noGrp="1"/>
          </p:cNvSpPr>
          <p:nvPr>
            <p:ph type="title"/>
          </p:nvPr>
        </p:nvSpPr>
        <p:spPr>
          <a:xfrm>
            <a:off x="831850" y="1709738"/>
            <a:ext cx="10515600" cy="2852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Progress Update on Practice Year 1</a:t>
            </a:r>
            <a:endParaRPr b="1"/>
          </a:p>
        </p:txBody>
      </p:sp>
      <p:sp>
        <p:nvSpPr>
          <p:cNvPr id="661" name="Google Shape;661;gf3bceae2f5_0_2028"/>
          <p:cNvSpPr txBox="1">
            <a:spLocks noGrp="1"/>
          </p:cNvSpPr>
          <p:nvPr>
            <p:ph type="body" idx="1"/>
          </p:nvPr>
        </p:nvSpPr>
        <p:spPr>
          <a:xfrm>
            <a:off x="831850" y="4589463"/>
            <a:ext cx="10515600" cy="1500000"/>
          </a:xfrm>
          <a:prstGeom prst="rect">
            <a:avLst/>
          </a:prstGeom>
        </p:spPr>
        <p:txBody>
          <a:bodyPr spcFirstLastPara="1" wrap="square" lIns="91425" tIns="45700" rIns="91425" bIns="45700" anchor="t" anchorCtr="0">
            <a:noAutofit/>
          </a:bodyPr>
          <a:lstStyle/>
          <a:p>
            <a:pPr marL="0" lvl="0" indent="0" algn="l" rtl="0">
              <a:spcBef>
                <a:spcPts val="800"/>
              </a:spcBef>
              <a:spcAft>
                <a:spcPts val="0"/>
              </a:spcAft>
              <a:buNone/>
            </a:pPr>
            <a:r>
              <a:rPr lang="en-US" sz="1800"/>
              <a:t>A detailed Practice Year 1 Progress Report is also provided in Appendix A of the Guidelines for Practice Year 2 document</a:t>
            </a:r>
            <a:endParaRPr sz="1800"/>
          </a:p>
          <a:p>
            <a:pPr marL="0" lvl="0" indent="0" algn="l" rtl="0">
              <a:spcBef>
                <a:spcPts val="110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gf3bceae2f5_0_2033"/>
          <p:cNvSpPr txBox="1">
            <a:spLocks noGrp="1"/>
          </p:cNvSpPr>
          <p:nvPr>
            <p:ph type="title"/>
          </p:nvPr>
        </p:nvSpPr>
        <p:spPr>
          <a:xfrm>
            <a:off x="415600" y="517167"/>
            <a:ext cx="11360700" cy="763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000"/>
              <a:t>Thousands of Sites are Participating</a:t>
            </a:r>
            <a:endParaRPr sz="4000"/>
          </a:p>
        </p:txBody>
      </p:sp>
      <p:sp>
        <p:nvSpPr>
          <p:cNvPr id="667" name="Google Shape;667;gf3bceae2f5_0_2033"/>
          <p:cNvSpPr txBox="1">
            <a:spLocks noGrp="1"/>
          </p:cNvSpPr>
          <p:nvPr>
            <p:ph type="body" idx="1"/>
          </p:nvPr>
        </p:nvSpPr>
        <p:spPr>
          <a:xfrm>
            <a:off x="491800" y="1409633"/>
            <a:ext cx="11360700" cy="4555200"/>
          </a:xfrm>
          <a:prstGeom prst="rect">
            <a:avLst/>
          </a:prstGeom>
        </p:spPr>
        <p:txBody>
          <a:bodyPr spcFirstLastPara="1" wrap="square" lIns="91425" tIns="45700" rIns="91425" bIns="45700" anchor="t" anchorCtr="0">
            <a:noAutofit/>
          </a:bodyPr>
          <a:lstStyle/>
          <a:p>
            <a:pPr marL="0" lvl="0" indent="0" algn="l" rtl="0">
              <a:spcBef>
                <a:spcPts val="1100"/>
              </a:spcBef>
              <a:spcAft>
                <a:spcPts val="0"/>
              </a:spcAft>
              <a:buNone/>
            </a:pPr>
            <a:r>
              <a:rPr lang="en-US" sz="2400" b="1">
                <a:solidFill>
                  <a:srgbClr val="000000"/>
                </a:solidFill>
              </a:rPr>
              <a:t>During Aug/Sept 2021, </a:t>
            </a:r>
            <a:r>
              <a:rPr lang="en-US" sz="2400" b="1">
                <a:solidFill>
                  <a:srgbClr val="00000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rPr>
              <a:t>1450+ sites registered to participate in VQB5 Practice Year 1, representing different types of early childhood settings in Virginia. </a:t>
            </a:r>
            <a:endParaRPr sz="2400" b="1">
              <a:solidFill>
                <a:srgbClr val="000000"/>
              </a:solidFill>
            </a:endParaRPr>
          </a:p>
        </p:txBody>
      </p:sp>
      <p:pic>
        <p:nvPicPr>
          <p:cNvPr id="668" name="Google Shape;668;gf3bceae2f5_0_2033"/>
          <p:cNvPicPr preferRelativeResize="0"/>
          <p:nvPr/>
        </p:nvPicPr>
        <p:blipFill rotWithShape="1">
          <a:blip r:embed="rId3">
            <a:alphaModFix/>
          </a:blip>
          <a:srcRect l="9638" t="13922" r="4613" b="18655"/>
          <a:stretch/>
        </p:blipFill>
        <p:spPr>
          <a:xfrm>
            <a:off x="758167" y="2189200"/>
            <a:ext cx="9998734" cy="4451233"/>
          </a:xfrm>
          <a:prstGeom prst="rect">
            <a:avLst/>
          </a:prstGeom>
          <a:noFill/>
          <a:ln>
            <a:noFill/>
          </a:ln>
        </p:spPr>
      </p:pic>
      <p:pic>
        <p:nvPicPr>
          <p:cNvPr id="669" name="Google Shape;669;gf3bceae2f5_0_2033"/>
          <p:cNvPicPr preferRelativeResize="0"/>
          <p:nvPr/>
        </p:nvPicPr>
        <p:blipFill rotWithShape="1">
          <a:blip r:embed="rId4">
            <a:alphaModFix/>
          </a:blip>
          <a:srcRect t="35392"/>
          <a:stretch/>
        </p:blipFill>
        <p:spPr>
          <a:xfrm>
            <a:off x="8842167" y="3275200"/>
            <a:ext cx="1826600" cy="455267"/>
          </a:xfrm>
          <a:prstGeom prst="rect">
            <a:avLst/>
          </a:prstGeom>
          <a:noFill/>
          <a:ln>
            <a:noFill/>
          </a:ln>
        </p:spPr>
      </p:pic>
      <p:sp>
        <p:nvSpPr>
          <p:cNvPr id="670" name="Google Shape;670;gf3bceae2f5_0_2033"/>
          <p:cNvSpPr txBox="1"/>
          <p:nvPr/>
        </p:nvSpPr>
        <p:spPr>
          <a:xfrm>
            <a:off x="914400" y="2487267"/>
            <a:ext cx="5050800" cy="17238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2400">
                <a:latin typeface="Trebuchet MS"/>
                <a:ea typeface="Trebuchet MS"/>
                <a:cs typeface="Trebuchet MS"/>
                <a:sym typeface="Trebuchet M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rPr>
              <a:t>Among sites participating:</a:t>
            </a:r>
            <a:endParaRPr sz="2400">
              <a:latin typeface="Trebuchet MS"/>
              <a:ea typeface="Trebuchet MS"/>
              <a:cs typeface="Trebuchet MS"/>
              <a:sym typeface="Trebuchet MS"/>
            </a:endParaRPr>
          </a:p>
          <a:p>
            <a:pPr marL="609600" lvl="0" indent="-457200" algn="l" rtl="0">
              <a:spcBef>
                <a:spcPts val="0"/>
              </a:spcBef>
              <a:spcAft>
                <a:spcPts val="0"/>
              </a:spcAft>
              <a:buSzPts val="2400"/>
              <a:buFont typeface="Trebuchet MS"/>
              <a:buChar char="●"/>
            </a:pPr>
            <a:r>
              <a:rPr lang="en-US" sz="2400">
                <a:latin typeface="Trebuchet MS"/>
                <a:ea typeface="Trebuchet MS"/>
                <a:cs typeface="Trebuchet MS"/>
                <a:sym typeface="Trebuchet MS"/>
              </a:rPr>
              <a:t>More than 650 centers </a:t>
            </a:r>
            <a:endParaRPr sz="2400">
              <a:latin typeface="Trebuchet MS"/>
              <a:ea typeface="Trebuchet MS"/>
              <a:cs typeface="Trebuchet MS"/>
              <a:sym typeface="Trebuchet MS"/>
            </a:endParaRPr>
          </a:p>
          <a:p>
            <a:pPr marL="609600" lvl="0" indent="-457200" algn="l" rtl="0">
              <a:spcBef>
                <a:spcPts val="0"/>
              </a:spcBef>
              <a:spcAft>
                <a:spcPts val="0"/>
              </a:spcAft>
              <a:buSzPts val="2400"/>
              <a:buFont typeface="Trebuchet MS"/>
              <a:buChar char="●"/>
            </a:pPr>
            <a:r>
              <a:rPr lang="en-US" sz="2400">
                <a:latin typeface="Trebuchet MS"/>
                <a:ea typeface="Trebuchet MS"/>
                <a:cs typeface="Trebuchet MS"/>
                <a:sym typeface="Trebuchet MS"/>
              </a:rPr>
              <a:t>Over 500 public schools</a:t>
            </a:r>
            <a:endParaRPr sz="2400">
              <a:latin typeface="Trebuchet MS"/>
              <a:ea typeface="Trebuchet MS"/>
              <a:cs typeface="Trebuchet MS"/>
              <a:sym typeface="Trebuchet MS"/>
            </a:endParaRPr>
          </a:p>
          <a:p>
            <a:pPr marL="609600" lvl="0" indent="-457200" algn="l" rtl="0">
              <a:spcBef>
                <a:spcPts val="0"/>
              </a:spcBef>
              <a:spcAft>
                <a:spcPts val="0"/>
              </a:spcAft>
              <a:buSzPts val="2400"/>
              <a:buFont typeface="Trebuchet MS"/>
              <a:buChar char="●"/>
            </a:pPr>
            <a:r>
              <a:rPr lang="en-US" sz="2400">
                <a:latin typeface="Trebuchet MS"/>
                <a:ea typeface="Trebuchet MS"/>
                <a:cs typeface="Trebuchet MS"/>
                <a:sym typeface="Trebuchet MS"/>
              </a:rPr>
              <a:t>250+ family day homes</a:t>
            </a:r>
            <a:endParaRPr sz="2400">
              <a:latin typeface="Trebuchet MS"/>
              <a:ea typeface="Trebuchet MS"/>
              <a:cs typeface="Trebuchet MS"/>
              <a:sym typeface="Trebuchet M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gf3bceae2f5_0_2041"/>
          <p:cNvSpPr txBox="1">
            <a:spLocks noGrp="1"/>
          </p:cNvSpPr>
          <p:nvPr>
            <p:ph type="title"/>
          </p:nvPr>
        </p:nvSpPr>
        <p:spPr>
          <a:xfrm>
            <a:off x="942575" y="190500"/>
            <a:ext cx="10790700" cy="1326000"/>
          </a:xfrm>
          <a:prstGeom prst="rect">
            <a:avLst/>
          </a:prstGeom>
        </p:spPr>
        <p:txBody>
          <a:bodyPr spcFirstLastPara="1" wrap="square" lIns="91425" tIns="45700" rIns="91425" bIns="45700" anchor="ctr" anchorCtr="0">
            <a:noAutofit/>
          </a:bodyPr>
          <a:lstStyle/>
          <a:p>
            <a:pPr marL="0" lvl="0" indent="0" algn="ctr" rtl="0">
              <a:lnSpc>
                <a:spcPct val="125000"/>
              </a:lnSpc>
              <a:spcBef>
                <a:spcPts val="0"/>
              </a:spcBef>
              <a:spcAft>
                <a:spcPts val="0"/>
              </a:spcAft>
              <a:buNone/>
            </a:pPr>
            <a:r>
              <a:rPr lang="en-US" sz="2600" b="1" u="sng"/>
              <a:t>Data Snapshot - Participant Experience</a:t>
            </a:r>
            <a:endParaRPr sz="2600" b="1" u="sng"/>
          </a:p>
          <a:p>
            <a:pPr marL="0" lvl="0" indent="0" algn="ctr" rtl="0">
              <a:spcBef>
                <a:spcPts val="0"/>
              </a:spcBef>
              <a:spcAft>
                <a:spcPts val="0"/>
              </a:spcAft>
              <a:buNone/>
            </a:pPr>
            <a:r>
              <a:rPr lang="en-US" sz="2600" b="1">
                <a:solidFill>
                  <a:schemeClr val="dk1"/>
                </a:solidFill>
              </a:rPr>
              <a:t>The majority of VQB5 Practice Year 1 participants are satisfied.</a:t>
            </a:r>
            <a:endParaRPr sz="2600" b="1">
              <a:solidFill>
                <a:schemeClr val="dk1"/>
              </a:solidFill>
            </a:endParaRPr>
          </a:p>
        </p:txBody>
      </p:sp>
      <p:pic>
        <p:nvPicPr>
          <p:cNvPr id="676" name="Google Shape;676;gf3bceae2f5_0_2041" title="Points scored"/>
          <p:cNvPicPr preferRelativeResize="0"/>
          <p:nvPr/>
        </p:nvPicPr>
        <p:blipFill>
          <a:blip r:embed="rId3">
            <a:alphaModFix/>
          </a:blip>
          <a:stretch>
            <a:fillRect/>
          </a:stretch>
        </p:blipFill>
        <p:spPr>
          <a:xfrm>
            <a:off x="1827900" y="1440300"/>
            <a:ext cx="8012967" cy="4947966"/>
          </a:xfrm>
          <a:prstGeom prst="rect">
            <a:avLst/>
          </a:prstGeom>
          <a:noFill/>
          <a:ln w="19050" cap="flat" cmpd="sng">
            <a:solidFill>
              <a:schemeClr val="lt1"/>
            </a:solidFill>
            <a:prstDash val="solid"/>
            <a:round/>
            <a:headEnd type="none" w="sm" len="sm"/>
            <a:tailEnd type="none" w="sm" len="sm"/>
          </a:ln>
        </p:spPr>
      </p:pic>
      <p:sp>
        <p:nvSpPr>
          <p:cNvPr id="677" name="Google Shape;677;gf3bceae2f5_0_2041"/>
          <p:cNvSpPr txBox="1"/>
          <p:nvPr/>
        </p:nvSpPr>
        <p:spPr>
          <a:xfrm>
            <a:off x="3865400" y="6330200"/>
            <a:ext cx="4672500" cy="477000"/>
          </a:xfrm>
          <a:prstGeom prst="rect">
            <a:avLst/>
          </a:prstGeom>
          <a:noFill/>
          <a:ln>
            <a:noFill/>
          </a:ln>
        </p:spPr>
        <p:txBody>
          <a:bodyPr spcFirstLastPara="1" wrap="square" lIns="121900" tIns="121900" rIns="121900" bIns="121900" anchor="t" anchorCtr="0">
            <a:spAutoFit/>
          </a:bodyPr>
          <a:lstStyle/>
          <a:p>
            <a:pPr marL="0" lvl="0" indent="0" algn="l" rtl="0">
              <a:lnSpc>
                <a:spcPct val="115000"/>
              </a:lnSpc>
              <a:spcBef>
                <a:spcPts val="0"/>
              </a:spcBef>
              <a:spcAft>
                <a:spcPts val="0"/>
              </a:spcAft>
              <a:buNone/>
            </a:pPr>
            <a:r>
              <a:rPr lang="en-US" sz="1500" b="1">
                <a:solidFill>
                  <a:srgbClr val="222222"/>
                </a:solidFill>
                <a:latin typeface="Trebuchet MS"/>
                <a:ea typeface="Trebuchet MS"/>
                <a:cs typeface="Trebuchet MS"/>
                <a:sym typeface="Trebuchet MS"/>
              </a:rPr>
              <a:t>VQB5 Fall 2021 Participant Feedback Survey</a:t>
            </a:r>
            <a:endParaRPr sz="2100" b="1">
              <a:latin typeface="Trebuchet MS"/>
              <a:ea typeface="Trebuchet MS"/>
              <a:cs typeface="Trebuchet MS"/>
              <a:sym typeface="Trebuchet MS"/>
            </a:endParaRPr>
          </a:p>
        </p:txBody>
      </p:sp>
      <p:sp>
        <p:nvSpPr>
          <p:cNvPr id="678" name="Google Shape;678;gf3bceae2f5_0_2041"/>
          <p:cNvSpPr txBox="1">
            <a:spLocks noGrp="1"/>
          </p:cNvSpPr>
          <p:nvPr>
            <p:ph type="sldNum" idx="12"/>
          </p:nvPr>
        </p:nvSpPr>
        <p:spPr>
          <a:xfrm>
            <a:off x="8610600" y="6356351"/>
            <a:ext cx="1011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988"/>
              </a:buClr>
              <a:buSzPts val="1200"/>
              <a:buFont typeface="Trebuchet MS"/>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gf3bceae2f5_0_2047"/>
          <p:cNvSpPr txBox="1">
            <a:spLocks noGrp="1"/>
          </p:cNvSpPr>
          <p:nvPr>
            <p:ph type="title"/>
          </p:nvPr>
        </p:nvSpPr>
        <p:spPr>
          <a:xfrm>
            <a:off x="636206" y="273833"/>
            <a:ext cx="10919700" cy="994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000"/>
              <a:t>Programs are Positive about VQB5</a:t>
            </a:r>
            <a:endParaRPr sz="4000"/>
          </a:p>
        </p:txBody>
      </p:sp>
      <p:sp>
        <p:nvSpPr>
          <p:cNvPr id="685" name="Google Shape;685;gf3bceae2f5_0_2047"/>
          <p:cNvSpPr txBox="1">
            <a:spLocks noGrp="1"/>
          </p:cNvSpPr>
          <p:nvPr>
            <p:ph type="sldNum" idx="12"/>
          </p:nvPr>
        </p:nvSpPr>
        <p:spPr>
          <a:xfrm>
            <a:off x="6457950" y="4767263"/>
            <a:ext cx="7587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
        <p:nvSpPr>
          <p:cNvPr id="686" name="Google Shape;686;gf3bceae2f5_0_2047"/>
          <p:cNvSpPr/>
          <p:nvPr/>
        </p:nvSpPr>
        <p:spPr>
          <a:xfrm>
            <a:off x="761733" y="1754150"/>
            <a:ext cx="2503200" cy="1515300"/>
          </a:xfrm>
          <a:prstGeom prst="wedgeRectCallout">
            <a:avLst>
              <a:gd name="adj1" fmla="val -20833"/>
              <a:gd name="adj2" fmla="val 62500"/>
            </a:avLst>
          </a:prstGeom>
          <a:solidFill>
            <a:srgbClr val="E0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500" b="1" i="1">
                <a:solidFill>
                  <a:schemeClr val="lt1"/>
                </a:solidFill>
                <a:highlight>
                  <a:srgbClr val="E06666"/>
                </a:highlight>
                <a:latin typeface="Trebuchet MS"/>
                <a:ea typeface="Trebuchet MS"/>
                <a:cs typeface="Trebuchet MS"/>
                <a:sym typeface="Trebuchet MS"/>
              </a:rPr>
              <a:t>I have been able to take my classroom to a whole new level with the tools from CLASS</a:t>
            </a:r>
            <a:r>
              <a:rPr lang="en-US" sz="1500" i="1">
                <a:solidFill>
                  <a:schemeClr val="lt1"/>
                </a:solidFill>
                <a:highlight>
                  <a:srgbClr val="E06666"/>
                </a:highlight>
                <a:latin typeface="Trebuchet MS"/>
                <a:ea typeface="Trebuchet MS"/>
                <a:cs typeface="Trebuchet MS"/>
                <a:sym typeface="Trebuchet MS"/>
              </a:rPr>
              <a:t> (PreK teacher/Giles)</a:t>
            </a:r>
            <a:endParaRPr sz="1500" i="1">
              <a:solidFill>
                <a:schemeClr val="lt1"/>
              </a:solidFill>
              <a:highlight>
                <a:srgbClr val="E06666"/>
              </a:highlight>
              <a:latin typeface="Trebuchet MS"/>
              <a:ea typeface="Trebuchet MS"/>
              <a:cs typeface="Trebuchet MS"/>
              <a:sym typeface="Trebuchet MS"/>
            </a:endParaRPr>
          </a:p>
        </p:txBody>
      </p:sp>
      <p:sp>
        <p:nvSpPr>
          <p:cNvPr id="687" name="Google Shape;687;gf3bceae2f5_0_2047"/>
          <p:cNvSpPr/>
          <p:nvPr/>
        </p:nvSpPr>
        <p:spPr>
          <a:xfrm>
            <a:off x="9300083" y="4225625"/>
            <a:ext cx="2333700" cy="1515300"/>
          </a:xfrm>
          <a:prstGeom prst="wedgeRoundRectCallout">
            <a:avLst>
              <a:gd name="adj1" fmla="val -20833"/>
              <a:gd name="adj2" fmla="val 62500"/>
              <a:gd name="adj3" fmla="val 0"/>
            </a:avLst>
          </a:prstGeom>
          <a:solidFill>
            <a:srgbClr val="E0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500" b="1" i="1">
                <a:solidFill>
                  <a:schemeClr val="lt1"/>
                </a:solidFill>
                <a:highlight>
                  <a:srgbClr val="E06666"/>
                </a:highlight>
                <a:latin typeface="Trebuchet MS"/>
                <a:ea typeface="Trebuchet MS"/>
                <a:cs typeface="Trebuchet MS"/>
                <a:sym typeface="Trebuchet MS"/>
              </a:rPr>
              <a:t>It’s great to see teachers excited about their new curriculum</a:t>
            </a:r>
            <a:r>
              <a:rPr lang="en-US" sz="1500" i="1">
                <a:solidFill>
                  <a:schemeClr val="lt1"/>
                </a:solidFill>
                <a:highlight>
                  <a:srgbClr val="E06666"/>
                </a:highlight>
                <a:latin typeface="Trebuchet MS"/>
                <a:ea typeface="Trebuchet MS"/>
                <a:cs typeface="Trebuchet MS"/>
                <a:sym typeface="Trebuchet MS"/>
              </a:rPr>
              <a:t> (Center Director/Roanoke)</a:t>
            </a:r>
            <a:endParaRPr sz="1500" i="1">
              <a:solidFill>
                <a:schemeClr val="lt1"/>
              </a:solidFill>
              <a:highlight>
                <a:srgbClr val="E06666"/>
              </a:highlight>
              <a:latin typeface="Trebuchet MS"/>
              <a:ea typeface="Trebuchet MS"/>
              <a:cs typeface="Trebuchet MS"/>
              <a:sym typeface="Trebuchet MS"/>
            </a:endParaRPr>
          </a:p>
        </p:txBody>
      </p:sp>
      <p:sp>
        <p:nvSpPr>
          <p:cNvPr id="688" name="Google Shape;688;gf3bceae2f5_0_2047"/>
          <p:cNvSpPr/>
          <p:nvPr/>
        </p:nvSpPr>
        <p:spPr>
          <a:xfrm>
            <a:off x="3045517" y="3807966"/>
            <a:ext cx="3255900" cy="2377200"/>
          </a:xfrm>
          <a:prstGeom prst="wedgeEllipseCallout">
            <a:avLst>
              <a:gd name="adj1" fmla="val -20833"/>
              <a:gd name="adj2" fmla="val 62500"/>
            </a:avLst>
          </a:prstGeom>
          <a:solidFill>
            <a:srgbClr val="E0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500" b="1" i="1">
                <a:solidFill>
                  <a:schemeClr val="lt1"/>
                </a:solidFill>
                <a:highlight>
                  <a:srgbClr val="E06666"/>
                </a:highlight>
                <a:latin typeface="Trebuchet MS"/>
                <a:ea typeface="Trebuchet MS"/>
                <a:cs typeface="Trebuchet MS"/>
                <a:sym typeface="Trebuchet MS"/>
              </a:rPr>
              <a:t>I appreciate that "we" are all talking the same language and have comparable results.</a:t>
            </a:r>
            <a:endParaRPr sz="1500" b="1" i="1">
              <a:solidFill>
                <a:schemeClr val="lt1"/>
              </a:solidFill>
              <a:highlight>
                <a:srgbClr val="E06666"/>
              </a:highlight>
              <a:latin typeface="Trebuchet MS"/>
              <a:ea typeface="Trebuchet MS"/>
              <a:cs typeface="Trebuchet MS"/>
              <a:sym typeface="Trebuchet MS"/>
            </a:endParaRPr>
          </a:p>
          <a:p>
            <a:pPr marL="0" lvl="0" indent="0" algn="ctr" rtl="0">
              <a:spcBef>
                <a:spcPts val="0"/>
              </a:spcBef>
              <a:spcAft>
                <a:spcPts val="0"/>
              </a:spcAft>
              <a:buNone/>
            </a:pPr>
            <a:r>
              <a:rPr lang="en-US" sz="1500" b="1" i="1">
                <a:solidFill>
                  <a:schemeClr val="lt1"/>
                </a:solidFill>
                <a:highlight>
                  <a:srgbClr val="E06666"/>
                </a:highlight>
                <a:latin typeface="Trebuchet MS"/>
                <a:ea typeface="Trebuchet MS"/>
                <a:cs typeface="Trebuchet MS"/>
                <a:sym typeface="Trebuchet MS"/>
              </a:rPr>
              <a:t> </a:t>
            </a:r>
            <a:r>
              <a:rPr lang="en-US" sz="1500" i="1">
                <a:solidFill>
                  <a:schemeClr val="lt1"/>
                </a:solidFill>
                <a:highlight>
                  <a:srgbClr val="E06666"/>
                </a:highlight>
                <a:latin typeface="Trebuchet MS"/>
                <a:ea typeface="Trebuchet MS"/>
                <a:cs typeface="Trebuchet MS"/>
                <a:sym typeface="Trebuchet MS"/>
              </a:rPr>
              <a:t>(VPI Program/Isle of Wight)</a:t>
            </a:r>
            <a:endParaRPr sz="1500" i="1">
              <a:solidFill>
                <a:schemeClr val="lt1"/>
              </a:solidFill>
              <a:highlight>
                <a:srgbClr val="E06666"/>
              </a:highlight>
              <a:latin typeface="Trebuchet MS"/>
              <a:ea typeface="Trebuchet MS"/>
              <a:cs typeface="Trebuchet MS"/>
              <a:sym typeface="Trebuchet MS"/>
            </a:endParaRPr>
          </a:p>
        </p:txBody>
      </p:sp>
      <p:sp>
        <p:nvSpPr>
          <p:cNvPr id="689" name="Google Shape;689;gf3bceae2f5_0_2047"/>
          <p:cNvSpPr/>
          <p:nvPr/>
        </p:nvSpPr>
        <p:spPr>
          <a:xfrm>
            <a:off x="558300" y="3807967"/>
            <a:ext cx="2407200" cy="1830900"/>
          </a:xfrm>
          <a:prstGeom prst="wedgeRectCallout">
            <a:avLst>
              <a:gd name="adj1" fmla="val -20833"/>
              <a:gd name="adj2" fmla="val 62500"/>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500" b="1" i="1">
                <a:highlight>
                  <a:srgbClr val="F4CCCC"/>
                </a:highlight>
                <a:latin typeface="Trebuchet MS"/>
                <a:ea typeface="Trebuchet MS"/>
                <a:cs typeface="Trebuchet MS"/>
                <a:sym typeface="Trebuchet MS"/>
              </a:rPr>
              <a:t>I loved the observations.  It’s always good to have someone from the outside to give your program a fresh look</a:t>
            </a:r>
            <a:r>
              <a:rPr lang="en-US" sz="1500" i="1">
                <a:highlight>
                  <a:srgbClr val="F4CCCC"/>
                </a:highlight>
                <a:latin typeface="Trebuchet MS"/>
                <a:ea typeface="Trebuchet MS"/>
                <a:cs typeface="Trebuchet MS"/>
                <a:sym typeface="Trebuchet MS"/>
              </a:rPr>
              <a:t>. (Owner Childcare Center/Suffolk)</a:t>
            </a:r>
            <a:endParaRPr sz="1500" i="1">
              <a:highlight>
                <a:srgbClr val="F4CCCC"/>
              </a:highlight>
              <a:latin typeface="Trebuchet MS"/>
              <a:ea typeface="Trebuchet MS"/>
              <a:cs typeface="Trebuchet MS"/>
              <a:sym typeface="Trebuchet MS"/>
            </a:endParaRPr>
          </a:p>
        </p:txBody>
      </p:sp>
      <p:sp>
        <p:nvSpPr>
          <p:cNvPr id="690" name="Google Shape;690;gf3bceae2f5_0_2047"/>
          <p:cNvSpPr/>
          <p:nvPr/>
        </p:nvSpPr>
        <p:spPr>
          <a:xfrm>
            <a:off x="7171283" y="3200375"/>
            <a:ext cx="3942000" cy="839700"/>
          </a:xfrm>
          <a:prstGeom prst="wedgeRoundRectCallout">
            <a:avLst>
              <a:gd name="adj1" fmla="val -20833"/>
              <a:gd name="adj2" fmla="val 62500"/>
              <a:gd name="adj3" fmla="val 0"/>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500" b="1" i="1">
                <a:highlight>
                  <a:srgbClr val="F4CCCC"/>
                </a:highlight>
                <a:latin typeface="Trebuchet MS"/>
                <a:ea typeface="Trebuchet MS"/>
                <a:cs typeface="Trebuchet MS"/>
                <a:sym typeface="Trebuchet MS"/>
              </a:rPr>
              <a:t>I appreciate all of the help and quick response when I had questions</a:t>
            </a:r>
            <a:r>
              <a:rPr lang="en-US" sz="1500" i="1">
                <a:highlight>
                  <a:srgbClr val="F4CCCC"/>
                </a:highlight>
                <a:latin typeface="Trebuchet MS"/>
                <a:ea typeface="Trebuchet MS"/>
                <a:cs typeface="Trebuchet MS"/>
                <a:sym typeface="Trebuchet MS"/>
              </a:rPr>
              <a:t> (FDH/Fairfax)</a:t>
            </a:r>
            <a:endParaRPr sz="1500" i="1">
              <a:highlight>
                <a:srgbClr val="F4CCCC"/>
              </a:highlight>
              <a:latin typeface="Trebuchet MS"/>
              <a:ea typeface="Trebuchet MS"/>
              <a:cs typeface="Trebuchet MS"/>
              <a:sym typeface="Trebuchet MS"/>
            </a:endParaRPr>
          </a:p>
        </p:txBody>
      </p:sp>
      <p:sp>
        <p:nvSpPr>
          <p:cNvPr id="691" name="Google Shape;691;gf3bceae2f5_0_2047"/>
          <p:cNvSpPr/>
          <p:nvPr/>
        </p:nvSpPr>
        <p:spPr>
          <a:xfrm>
            <a:off x="3519450" y="1335768"/>
            <a:ext cx="4189200" cy="2015100"/>
          </a:xfrm>
          <a:prstGeom prst="wedgeEllipseCallout">
            <a:avLst>
              <a:gd name="adj1" fmla="val -20833"/>
              <a:gd name="adj2" fmla="val 62500"/>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500" i="1">
                <a:highlight>
                  <a:srgbClr val="F4CCCC"/>
                </a:highlight>
                <a:latin typeface="Trebuchet MS"/>
                <a:ea typeface="Trebuchet MS"/>
                <a:cs typeface="Trebuchet MS"/>
                <a:sym typeface="Trebuchet MS"/>
              </a:rPr>
              <a:t>I</a:t>
            </a:r>
            <a:r>
              <a:rPr lang="en-US" sz="1500" b="1" i="1">
                <a:highlight>
                  <a:srgbClr val="F4CCCC"/>
                </a:highlight>
                <a:latin typeface="Trebuchet MS"/>
                <a:ea typeface="Trebuchet MS"/>
                <a:cs typeface="Trebuchet MS"/>
                <a:sym typeface="Trebuchet MS"/>
              </a:rPr>
              <a:t> have been enlightened to know how the CLASS tool works and the indicators teachers should be focusing on during their interactions with students. </a:t>
            </a:r>
            <a:r>
              <a:rPr lang="en-US" sz="1500" i="1">
                <a:highlight>
                  <a:srgbClr val="F4CCCC"/>
                </a:highlight>
                <a:latin typeface="Trebuchet MS"/>
                <a:ea typeface="Trebuchet MS"/>
                <a:cs typeface="Trebuchet MS"/>
                <a:sym typeface="Trebuchet MS"/>
              </a:rPr>
              <a:t>(Center Director/Fairfax)</a:t>
            </a:r>
            <a:endParaRPr sz="1500" i="1">
              <a:highlight>
                <a:srgbClr val="F4CCCC"/>
              </a:highlight>
              <a:latin typeface="Trebuchet MS"/>
              <a:ea typeface="Trebuchet MS"/>
              <a:cs typeface="Trebuchet MS"/>
              <a:sym typeface="Trebuchet MS"/>
            </a:endParaRPr>
          </a:p>
        </p:txBody>
      </p:sp>
      <p:sp>
        <p:nvSpPr>
          <p:cNvPr id="692" name="Google Shape;692;gf3bceae2f5_0_2047"/>
          <p:cNvSpPr/>
          <p:nvPr/>
        </p:nvSpPr>
        <p:spPr>
          <a:xfrm>
            <a:off x="7990133" y="1335775"/>
            <a:ext cx="3582900" cy="1515300"/>
          </a:xfrm>
          <a:prstGeom prst="wedgeEllipseCallout">
            <a:avLst>
              <a:gd name="adj1" fmla="val -20833"/>
              <a:gd name="adj2" fmla="val 62500"/>
            </a:avLst>
          </a:prstGeom>
          <a:solidFill>
            <a:srgbClr val="E0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500" b="1" i="1">
                <a:solidFill>
                  <a:schemeClr val="lt1"/>
                </a:solidFill>
                <a:highlight>
                  <a:srgbClr val="E06666"/>
                </a:highlight>
                <a:latin typeface="Trebuchet MS"/>
                <a:ea typeface="Trebuchet MS"/>
                <a:cs typeface="Trebuchet MS"/>
                <a:sym typeface="Trebuchet MS"/>
              </a:rPr>
              <a:t>I have received new ideas and have better ways of doing things </a:t>
            </a:r>
            <a:r>
              <a:rPr lang="en-US" sz="1500" i="1">
                <a:solidFill>
                  <a:schemeClr val="lt1"/>
                </a:solidFill>
                <a:highlight>
                  <a:srgbClr val="E06666"/>
                </a:highlight>
                <a:latin typeface="Trebuchet MS"/>
                <a:ea typeface="Trebuchet MS"/>
                <a:cs typeface="Trebuchet MS"/>
                <a:sym typeface="Trebuchet MS"/>
              </a:rPr>
              <a:t>(FDH/Charlottesville)</a:t>
            </a:r>
            <a:endParaRPr sz="1500" i="1">
              <a:solidFill>
                <a:schemeClr val="lt1"/>
              </a:solidFill>
              <a:highlight>
                <a:srgbClr val="E06666"/>
              </a:highlight>
              <a:latin typeface="Trebuchet MS"/>
              <a:ea typeface="Trebuchet MS"/>
              <a:cs typeface="Trebuchet MS"/>
              <a:sym typeface="Trebuchet MS"/>
            </a:endParaRPr>
          </a:p>
        </p:txBody>
      </p:sp>
      <p:sp>
        <p:nvSpPr>
          <p:cNvPr id="693" name="Google Shape;693;gf3bceae2f5_0_2047"/>
          <p:cNvSpPr/>
          <p:nvPr/>
        </p:nvSpPr>
        <p:spPr>
          <a:xfrm>
            <a:off x="6549046" y="4588363"/>
            <a:ext cx="2503200" cy="1596900"/>
          </a:xfrm>
          <a:prstGeom prst="wedgeRoundRectCallout">
            <a:avLst>
              <a:gd name="adj1" fmla="val -20833"/>
              <a:gd name="adj2" fmla="val 62500"/>
              <a:gd name="adj3" fmla="val 0"/>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500" b="1" i="1">
                <a:highlight>
                  <a:srgbClr val="F4CCCC"/>
                </a:highlight>
                <a:latin typeface="Trebuchet MS"/>
                <a:ea typeface="Trebuchet MS"/>
                <a:cs typeface="Trebuchet MS"/>
                <a:sym typeface="Trebuchet MS"/>
              </a:rPr>
              <a:t>My teachers saw how good they are doing with their class from an outside source</a:t>
            </a:r>
            <a:r>
              <a:rPr lang="en-US" sz="1500" i="1">
                <a:highlight>
                  <a:srgbClr val="F4CCCC"/>
                </a:highlight>
                <a:latin typeface="Trebuchet MS"/>
                <a:ea typeface="Trebuchet MS"/>
                <a:cs typeface="Trebuchet MS"/>
                <a:sym typeface="Trebuchet MS"/>
              </a:rPr>
              <a:t> (Center Director/Caroline County)</a:t>
            </a:r>
            <a:endParaRPr sz="1500" i="1">
              <a:highlight>
                <a:srgbClr val="F4CCCC"/>
              </a:highlight>
              <a:latin typeface="Trebuchet MS"/>
              <a:ea typeface="Trebuchet MS"/>
              <a:cs typeface="Trebuchet MS"/>
              <a:sym typeface="Trebuchet MS"/>
            </a:endParaRPr>
          </a:p>
        </p:txBody>
      </p:sp>
      <p:sp>
        <p:nvSpPr>
          <p:cNvPr id="694" name="Google Shape;694;gf3bceae2f5_0_2047"/>
          <p:cNvSpPr txBox="1"/>
          <p:nvPr/>
        </p:nvSpPr>
        <p:spPr>
          <a:xfrm>
            <a:off x="799000" y="6431867"/>
            <a:ext cx="2796900" cy="3849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900">
                <a:latin typeface="Trebuchet MS"/>
                <a:ea typeface="Trebuchet MS"/>
                <a:cs typeface="Trebuchet MS"/>
                <a:sym typeface="Trebuchet MS"/>
              </a:rPr>
              <a:t>From Fall 2021 Participant Feedback Survey</a:t>
            </a:r>
            <a:endParaRPr sz="900">
              <a:latin typeface="Trebuchet MS"/>
              <a:ea typeface="Trebuchet MS"/>
              <a:cs typeface="Trebuchet MS"/>
              <a:sym typeface="Trebuchet M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Google Shape;699;gf3bceae2f5_0_2062"/>
          <p:cNvSpPr txBox="1">
            <a:spLocks noGrp="1"/>
          </p:cNvSpPr>
          <p:nvPr>
            <p:ph type="title"/>
          </p:nvPr>
        </p:nvSpPr>
        <p:spPr>
          <a:xfrm>
            <a:off x="838200" y="365133"/>
            <a:ext cx="11239500" cy="1326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600"/>
              <a:t>Communities Completed 4200+ Observations this Fall</a:t>
            </a:r>
            <a:endParaRPr sz="3600"/>
          </a:p>
        </p:txBody>
      </p:sp>
      <p:sp>
        <p:nvSpPr>
          <p:cNvPr id="700" name="Google Shape;700;gf3bceae2f5_0_2062"/>
          <p:cNvSpPr txBox="1">
            <a:spLocks noGrp="1"/>
          </p:cNvSpPr>
          <p:nvPr>
            <p:ph type="body" idx="1"/>
          </p:nvPr>
        </p:nvSpPr>
        <p:spPr>
          <a:xfrm>
            <a:off x="838200" y="1538725"/>
            <a:ext cx="6556200" cy="4351200"/>
          </a:xfrm>
          <a:prstGeom prst="rect">
            <a:avLst/>
          </a:prstGeom>
        </p:spPr>
        <p:txBody>
          <a:bodyPr spcFirstLastPara="1" wrap="square" lIns="91425" tIns="45700" rIns="91425" bIns="45700" anchor="t" anchorCtr="0">
            <a:noAutofit/>
          </a:bodyPr>
          <a:lstStyle/>
          <a:p>
            <a:pPr marL="0" lvl="0" indent="0" algn="l" rtl="0">
              <a:spcBef>
                <a:spcPts val="1100"/>
              </a:spcBef>
              <a:spcAft>
                <a:spcPts val="0"/>
              </a:spcAft>
              <a:buNone/>
            </a:pPr>
            <a:r>
              <a:rPr lang="en-US" sz="2400" b="1"/>
              <a:t>Accomplishments as of March 2022:</a:t>
            </a:r>
            <a:endParaRPr sz="2400" b="1"/>
          </a:p>
          <a:p>
            <a:pPr marL="609600" lvl="0" indent="-457200" algn="l" rtl="0">
              <a:spcBef>
                <a:spcPts val="1100"/>
              </a:spcBef>
              <a:spcAft>
                <a:spcPts val="0"/>
              </a:spcAft>
              <a:buSzPts val="2400"/>
              <a:buChar char="●"/>
            </a:pPr>
            <a:r>
              <a:rPr lang="en-US" sz="2400"/>
              <a:t>Over 4000+ Local CLASS Observations have been completed </a:t>
            </a:r>
            <a:r>
              <a:rPr lang="en-US" sz="2400" i="1"/>
              <a:t>(with another 4200+ expected to be completed by June)</a:t>
            </a:r>
            <a:endParaRPr sz="2400" i="1"/>
          </a:p>
          <a:p>
            <a:pPr marL="1219200" lvl="1" indent="-457200" algn="l" rtl="0">
              <a:spcBef>
                <a:spcPts val="0"/>
              </a:spcBef>
              <a:spcAft>
                <a:spcPts val="0"/>
              </a:spcAft>
              <a:buClr>
                <a:schemeClr val="dk1"/>
              </a:buClr>
              <a:buSzPts val="2400"/>
              <a:buChar char="○"/>
            </a:pPr>
            <a:r>
              <a:rPr lang="en-US">
                <a:solidFill>
                  <a:schemeClr val="dk1"/>
                </a:solidFill>
              </a:rPr>
              <a:t>Program leaders and teachers</a:t>
            </a:r>
            <a:r>
              <a:rPr lang="en-US">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 are receiving individualized feedback on their strengths and needs, as well as targeted resources for improvement</a:t>
            </a:r>
            <a:endParaRPr>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
                </a:ext>
              </a:extLst>
            </a:endParaRPr>
          </a:p>
          <a:p>
            <a:pPr marL="609600" lvl="0" indent="0" algn="l" rtl="0">
              <a:spcBef>
                <a:spcPts val="1300"/>
              </a:spcBef>
              <a:spcAft>
                <a:spcPts val="0"/>
              </a:spcAft>
              <a:buNone/>
            </a:pPr>
            <a:endParaRPr sz="2300">
              <a:solidFill>
                <a:schemeClr val="dk1"/>
              </a:solidFill>
            </a:endParaRPr>
          </a:p>
        </p:txBody>
      </p:sp>
      <p:sp>
        <p:nvSpPr>
          <p:cNvPr id="701" name="Google Shape;701;gf3bceae2f5_0_2062"/>
          <p:cNvSpPr txBox="1"/>
          <p:nvPr/>
        </p:nvSpPr>
        <p:spPr>
          <a:xfrm>
            <a:off x="818600" y="4788633"/>
            <a:ext cx="10140900" cy="1576200"/>
          </a:xfrm>
          <a:prstGeom prst="rect">
            <a:avLst/>
          </a:prstGeom>
          <a:noFill/>
          <a:ln>
            <a:noFill/>
          </a:ln>
        </p:spPr>
        <p:txBody>
          <a:bodyPr spcFirstLastPara="1" wrap="square" lIns="121900" tIns="121900" rIns="121900" bIns="121900" anchor="t" anchorCtr="0">
            <a:spAutoFit/>
          </a:bodyPr>
          <a:lstStyle/>
          <a:p>
            <a:pPr marL="609600" lvl="0" indent="-457200" algn="l" rtl="0">
              <a:lnSpc>
                <a:spcPct val="90000"/>
              </a:lnSpc>
              <a:spcBef>
                <a:spcPts val="1100"/>
              </a:spcBef>
              <a:spcAft>
                <a:spcPts val="0"/>
              </a:spcAft>
              <a:buClr>
                <a:schemeClr val="dk1"/>
              </a:buClr>
              <a:buSzPts val="2400"/>
              <a:buChar char="●"/>
            </a:pPr>
            <a:r>
              <a:rPr lang="en-US" sz="2400">
                <a:solidFill>
                  <a:schemeClr val="dk1"/>
                </a:solidFill>
                <a:latin typeface="Trebuchet MS"/>
                <a:ea typeface="Trebuchet MS"/>
                <a:cs typeface="Trebuchet MS"/>
                <a:sym typeface="Trebuchet MS"/>
              </a:rPr>
              <a:t>Over 200 External Observations have been completed </a:t>
            </a:r>
            <a:r>
              <a:rPr lang="en-US" sz="2400" i="1">
                <a:solidFill>
                  <a:schemeClr val="dk1"/>
                </a:solidFill>
                <a:latin typeface="Trebuchet MS"/>
                <a:ea typeface="Trebuchet MS"/>
                <a:cs typeface="Trebuchet MS"/>
                <a:sym typeface="Trebuchet MS"/>
              </a:rPr>
              <a:t>(with another 600+ expected to be completed by June)</a:t>
            </a:r>
            <a:endParaRPr sz="2400" i="1">
              <a:solidFill>
                <a:schemeClr val="dk1"/>
              </a:solidFill>
              <a:latin typeface="Trebuchet MS"/>
              <a:ea typeface="Trebuchet MS"/>
              <a:cs typeface="Trebuchet MS"/>
              <a:sym typeface="Trebuchet MS"/>
            </a:endParaRPr>
          </a:p>
          <a:p>
            <a:pPr marL="1219200" lvl="1" indent="-457200" algn="l" rtl="0">
              <a:lnSpc>
                <a:spcPct val="90000"/>
              </a:lnSpc>
              <a:spcBef>
                <a:spcPts val="0"/>
              </a:spcBef>
              <a:spcAft>
                <a:spcPts val="0"/>
              </a:spcAft>
              <a:buClr>
                <a:schemeClr val="dk1"/>
              </a:buClr>
              <a:buSzPts val="2400"/>
              <a:buChar char="○"/>
            </a:pPr>
            <a:r>
              <a:rPr lang="en-US" sz="2400">
                <a:solidFill>
                  <a:schemeClr val="dk1"/>
                </a:solidFill>
                <a:latin typeface="Trebuchet MS"/>
                <a:ea typeface="Trebuchet MS"/>
                <a:cs typeface="Trebuchet MS"/>
                <a:sym typeface="Trebuchet MS"/>
              </a:rPr>
              <a:t>State and community leaders have information to help support local observers</a:t>
            </a:r>
            <a:endParaRPr sz="2400">
              <a:solidFill>
                <a:schemeClr val="dk1"/>
              </a:solidFill>
              <a:latin typeface="Trebuchet MS"/>
              <a:ea typeface="Trebuchet MS"/>
              <a:cs typeface="Trebuchet MS"/>
              <a:sym typeface="Trebuchet MS"/>
            </a:endParaRPr>
          </a:p>
        </p:txBody>
      </p:sp>
      <p:pic>
        <p:nvPicPr>
          <p:cNvPr id="702" name="Google Shape;702;gf3bceae2f5_0_2062"/>
          <p:cNvPicPr preferRelativeResize="0"/>
          <p:nvPr/>
        </p:nvPicPr>
        <p:blipFill>
          <a:blip r:embed="rId3">
            <a:alphaModFix/>
          </a:blip>
          <a:stretch>
            <a:fillRect/>
          </a:stretch>
        </p:blipFill>
        <p:spPr>
          <a:xfrm>
            <a:off x="7514085" y="1837137"/>
            <a:ext cx="4320389" cy="2881674"/>
          </a:xfrm>
          <a:prstGeom prst="rect">
            <a:avLst/>
          </a:prstGeom>
          <a:noFill/>
          <a:ln>
            <a:noFill/>
          </a:ln>
        </p:spPr>
      </p:pic>
      <p:sp>
        <p:nvSpPr>
          <p:cNvPr id="703" name="Google Shape;703;gf3bceae2f5_0_2062"/>
          <p:cNvSpPr txBox="1">
            <a:spLocks noGrp="1"/>
          </p:cNvSpPr>
          <p:nvPr>
            <p:ph type="sldNum" idx="12"/>
          </p:nvPr>
        </p:nvSpPr>
        <p:spPr>
          <a:xfrm>
            <a:off x="8610600" y="6356351"/>
            <a:ext cx="1011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988"/>
              </a:buClr>
              <a:buSzPts val="1200"/>
              <a:buFont typeface="Trebuchet MS"/>
              <a:buNone/>
            </a:pPr>
            <a:fld id="{00000000-1234-1234-1234-123412341234}" type="slidenum">
              <a:rPr lang="en-US"/>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g11ab0461f51_0_0"/>
          <p:cNvSpPr txBox="1">
            <a:spLocks noGrp="1"/>
          </p:cNvSpPr>
          <p:nvPr>
            <p:ph type="title"/>
          </p:nvPr>
        </p:nvSpPr>
        <p:spPr>
          <a:xfrm>
            <a:off x="831851" y="1709739"/>
            <a:ext cx="10515600" cy="28527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US"/>
              <a:t>School Readiness in Virginia </a:t>
            </a:r>
            <a:endParaRPr/>
          </a:p>
        </p:txBody>
      </p:sp>
      <p:sp>
        <p:nvSpPr>
          <p:cNvPr id="432" name="Google Shape;432;g11ab0461f51_0_0"/>
          <p:cNvSpPr txBox="1">
            <a:spLocks noGrp="1"/>
          </p:cNvSpPr>
          <p:nvPr>
            <p:ph type="body" idx="1"/>
          </p:nvPr>
        </p:nvSpPr>
        <p:spPr>
          <a:xfrm>
            <a:off x="831851" y="4589463"/>
            <a:ext cx="10515600" cy="1500000"/>
          </a:xfrm>
          <a:prstGeom prst="rect">
            <a:avLst/>
          </a:prstGeom>
        </p:spPr>
        <p:txBody>
          <a:bodyPr spcFirstLastPara="1" wrap="square" lIns="68575" tIns="34275" rIns="68575" bIns="34275" anchor="t" anchorCtr="0">
            <a:noAutofit/>
          </a:bodyPr>
          <a:lstStyle/>
          <a:p>
            <a:pPr marL="0" lvl="0" indent="0" algn="l" rtl="0">
              <a:spcBef>
                <a:spcPts val="1067"/>
              </a:spcBef>
              <a:spcAft>
                <a:spcPts val="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pic>
        <p:nvPicPr>
          <p:cNvPr id="708" name="Google Shape;708;gf3bceae2f5_0_2069" title="Points scored"/>
          <p:cNvPicPr preferRelativeResize="0"/>
          <p:nvPr/>
        </p:nvPicPr>
        <p:blipFill>
          <a:blip r:embed="rId3">
            <a:alphaModFix/>
          </a:blip>
          <a:stretch>
            <a:fillRect/>
          </a:stretch>
        </p:blipFill>
        <p:spPr>
          <a:xfrm>
            <a:off x="2068467" y="1478533"/>
            <a:ext cx="8055069" cy="4980699"/>
          </a:xfrm>
          <a:prstGeom prst="rect">
            <a:avLst/>
          </a:prstGeom>
          <a:noFill/>
          <a:ln w="9525" cap="flat" cmpd="sng">
            <a:solidFill>
              <a:schemeClr val="dk2"/>
            </a:solidFill>
            <a:prstDash val="solid"/>
            <a:round/>
            <a:headEnd type="none" w="sm" len="sm"/>
            <a:tailEnd type="none" w="sm" len="sm"/>
          </a:ln>
        </p:spPr>
      </p:pic>
      <p:sp>
        <p:nvSpPr>
          <p:cNvPr id="709" name="Google Shape;709;gf3bceae2f5_0_2069"/>
          <p:cNvSpPr txBox="1">
            <a:spLocks noGrp="1"/>
          </p:cNvSpPr>
          <p:nvPr>
            <p:ph type="title"/>
          </p:nvPr>
        </p:nvSpPr>
        <p:spPr>
          <a:xfrm>
            <a:off x="747550" y="660925"/>
            <a:ext cx="10677000" cy="817500"/>
          </a:xfrm>
          <a:prstGeom prst="rect">
            <a:avLst/>
          </a:prstGeom>
          <a:noFill/>
          <a:ln>
            <a:noFill/>
          </a:ln>
        </p:spPr>
        <p:txBody>
          <a:bodyPr spcFirstLastPara="1" wrap="square" lIns="0" tIns="0" rIns="0" bIns="0" anchor="ctr" anchorCtr="0">
            <a:noAutofit/>
          </a:bodyPr>
          <a:lstStyle/>
          <a:p>
            <a:pPr marL="0" lvl="0" indent="0" algn="ctr" rtl="0">
              <a:lnSpc>
                <a:spcPct val="125000"/>
              </a:lnSpc>
              <a:spcBef>
                <a:spcPts val="0"/>
              </a:spcBef>
              <a:spcAft>
                <a:spcPts val="0"/>
              </a:spcAft>
              <a:buNone/>
            </a:pPr>
            <a:r>
              <a:rPr lang="en-US" sz="2600" b="1" u="sng"/>
              <a:t>Fall Data Snapshot - Teacher-Child Interactions</a:t>
            </a:r>
            <a:endParaRPr sz="2600" b="1" u="sng"/>
          </a:p>
          <a:p>
            <a:pPr marL="0" lvl="0" indent="0" algn="ctr" rtl="0">
              <a:lnSpc>
                <a:spcPct val="115000"/>
              </a:lnSpc>
              <a:spcBef>
                <a:spcPts val="0"/>
              </a:spcBef>
              <a:spcAft>
                <a:spcPts val="0"/>
              </a:spcAft>
              <a:buNone/>
            </a:pPr>
            <a:r>
              <a:rPr lang="en-US" sz="2600" b="1">
                <a:solidFill>
                  <a:schemeClr val="dk1"/>
                </a:solidFill>
              </a:rPr>
              <a:t>All classroom types are r</a:t>
            </a:r>
            <a:r>
              <a:rPr lang="en-US" sz="2600" b="1">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eceiving</a:t>
            </a:r>
            <a:r>
              <a:rPr lang="en-US" sz="2600" b="1">
                <a:solidFill>
                  <a:schemeClr val="dk1"/>
                </a:solidFill>
              </a:rPr>
              <a:t> CLASS observations and feedback.</a:t>
            </a:r>
            <a:endParaRPr sz="2600" b="1">
              <a:solidFill>
                <a:schemeClr val="dk1"/>
              </a:solidFill>
            </a:endParaRPr>
          </a:p>
          <a:p>
            <a:pPr marL="0" lvl="0" indent="0" algn="ctr" rtl="0">
              <a:lnSpc>
                <a:spcPct val="90000"/>
              </a:lnSpc>
              <a:spcBef>
                <a:spcPts val="0"/>
              </a:spcBef>
              <a:spcAft>
                <a:spcPts val="0"/>
              </a:spcAft>
              <a:buNone/>
            </a:pPr>
            <a:endParaRPr/>
          </a:p>
        </p:txBody>
      </p:sp>
      <p:sp>
        <p:nvSpPr>
          <p:cNvPr id="710" name="Google Shape;710;gf3bceae2f5_0_2069"/>
          <p:cNvSpPr txBox="1">
            <a:spLocks noGrp="1"/>
          </p:cNvSpPr>
          <p:nvPr>
            <p:ph type="body" idx="4294967295"/>
          </p:nvPr>
        </p:nvSpPr>
        <p:spPr>
          <a:xfrm>
            <a:off x="8740758" y="6090667"/>
            <a:ext cx="8918100" cy="7035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300">
                <a:solidFill>
                  <a:srgbClr val="222222"/>
                </a:solidFill>
              </a:rPr>
              <a:t>VQB5 Fall 2021</a:t>
            </a:r>
            <a:endParaRPr sz="27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endParaRPr>
          </a:p>
          <a:p>
            <a:pPr marL="0" lvl="0" indent="0" algn="l" rtl="0">
              <a:lnSpc>
                <a:spcPct val="115000"/>
              </a:lnSpc>
              <a:spcBef>
                <a:spcPts val="0"/>
              </a:spcBef>
              <a:spcAft>
                <a:spcPts val="0"/>
              </a:spcAft>
              <a:buNone/>
            </a:pPr>
            <a:endParaRPr sz="27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gf3bceae2f5_0_2075"/>
          <p:cNvSpPr txBox="1">
            <a:spLocks noGrp="1"/>
          </p:cNvSpPr>
          <p:nvPr>
            <p:ph type="title"/>
          </p:nvPr>
        </p:nvSpPr>
        <p:spPr>
          <a:xfrm>
            <a:off x="845050" y="365125"/>
            <a:ext cx="11132100" cy="1326000"/>
          </a:xfrm>
          <a:prstGeom prst="rect">
            <a:avLst/>
          </a:prstGeom>
        </p:spPr>
        <p:txBody>
          <a:bodyPr spcFirstLastPara="1" wrap="square" lIns="91425" tIns="45700" rIns="91425" bIns="45700" anchor="ctr" anchorCtr="0">
            <a:noAutofit/>
          </a:bodyPr>
          <a:lstStyle/>
          <a:p>
            <a:pPr marL="0" lvl="0" indent="0" algn="ctr" rtl="0">
              <a:lnSpc>
                <a:spcPct val="125000"/>
              </a:lnSpc>
              <a:spcBef>
                <a:spcPts val="0"/>
              </a:spcBef>
              <a:spcAft>
                <a:spcPts val="0"/>
              </a:spcAft>
              <a:buNone/>
            </a:pPr>
            <a:r>
              <a:rPr lang="en-US" sz="2600" b="1" u="sng"/>
              <a:t>Data Snapshot - </a:t>
            </a:r>
            <a:r>
              <a:rPr lang="en-US" sz="2600" b="1" u="sng">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2"/>
                  </a:ext>
                </a:extLst>
              </a:rPr>
              <a:t>CLASS</a:t>
            </a:r>
            <a:r>
              <a:rPr lang="en-US" sz="2600" b="1" u="sng"/>
              <a:t> Growth 2012-2022</a:t>
            </a:r>
            <a:endParaRPr sz="2600" b="1" u="sng"/>
          </a:p>
          <a:p>
            <a:pPr marL="0" lvl="0" indent="0" algn="ctr" rtl="0">
              <a:spcBef>
                <a:spcPts val="0"/>
              </a:spcBef>
              <a:spcAft>
                <a:spcPts val="0"/>
              </a:spcAft>
              <a:buNone/>
            </a:pPr>
            <a:r>
              <a:rPr lang="en-US" sz="2600" b="1">
                <a:solidFill>
                  <a:srgbClr val="000000"/>
                </a:solidFill>
              </a:rPr>
              <a:t>Growth in CLASS observers has increased greatly across all age levels.</a:t>
            </a:r>
            <a:endParaRPr sz="2600" b="1">
              <a:solidFill>
                <a:srgbClr val="000000"/>
              </a:solidFill>
            </a:endParaRPr>
          </a:p>
        </p:txBody>
      </p:sp>
      <p:pic>
        <p:nvPicPr>
          <p:cNvPr id="717" name="Google Shape;717;gf3bceae2f5_0_2075"/>
          <p:cNvPicPr preferRelativeResize="0"/>
          <p:nvPr/>
        </p:nvPicPr>
        <p:blipFill rotWithShape="1">
          <a:blip r:embed="rId3">
            <a:alphaModFix/>
          </a:blip>
          <a:srcRect t="13711"/>
          <a:stretch/>
        </p:blipFill>
        <p:spPr>
          <a:xfrm>
            <a:off x="2514367" y="1596567"/>
            <a:ext cx="6805736" cy="5067668"/>
          </a:xfrm>
          <a:prstGeom prst="rect">
            <a:avLst/>
          </a:prstGeom>
          <a:noFill/>
          <a:ln w="9525" cap="flat" cmpd="sng">
            <a:solidFill>
              <a:schemeClr val="lt1"/>
            </a:solidFill>
            <a:prstDash val="solid"/>
            <a:round/>
            <a:headEnd type="none" w="sm" len="sm"/>
            <a:tailEnd type="none" w="sm" len="sm"/>
          </a:ln>
        </p:spPr>
      </p:pic>
      <p:sp>
        <p:nvSpPr>
          <p:cNvPr id="718" name="Google Shape;718;gf3bceae2f5_0_2075"/>
          <p:cNvSpPr txBox="1">
            <a:spLocks noGrp="1"/>
          </p:cNvSpPr>
          <p:nvPr>
            <p:ph type="body" idx="4294967295"/>
          </p:nvPr>
        </p:nvSpPr>
        <p:spPr>
          <a:xfrm>
            <a:off x="7757373" y="6393432"/>
            <a:ext cx="1921200" cy="270900"/>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Clr>
                <a:schemeClr val="dk1"/>
              </a:buClr>
              <a:buSzPts val="1200"/>
              <a:buNone/>
            </a:pPr>
            <a:r>
              <a:rPr lang="en-US" sz="800"/>
              <a:t>Updated March 8, 2022</a:t>
            </a:r>
            <a:endParaRPr sz="2400"/>
          </a:p>
        </p:txBody>
      </p:sp>
      <p:sp>
        <p:nvSpPr>
          <p:cNvPr id="719" name="Google Shape;719;gf3bceae2f5_0_2075"/>
          <p:cNvSpPr txBox="1"/>
          <p:nvPr/>
        </p:nvSpPr>
        <p:spPr>
          <a:xfrm>
            <a:off x="9628100" y="3299000"/>
            <a:ext cx="2449500" cy="1477500"/>
          </a:xfrm>
          <a:prstGeom prst="rect">
            <a:avLst/>
          </a:prstGeom>
          <a:noFill/>
          <a:ln w="19050" cap="flat" cmpd="sng">
            <a:solidFill>
              <a:schemeClr val="accent2"/>
            </a:solidFill>
            <a:prstDash val="solid"/>
            <a:round/>
            <a:headEnd type="none" w="sm" len="sm"/>
            <a:tailEnd type="none" w="sm" len="sm"/>
          </a:ln>
        </p:spPr>
        <p:txBody>
          <a:bodyPr spcFirstLastPara="1" wrap="square" lIns="121900" tIns="121900" rIns="121900" bIns="121900" anchor="t" anchorCtr="0">
            <a:spAutoFit/>
          </a:bodyPr>
          <a:lstStyle/>
          <a:p>
            <a:pPr marL="0" lvl="0" indent="0" algn="ctr" rtl="0">
              <a:spcBef>
                <a:spcPts val="0"/>
              </a:spcBef>
              <a:spcAft>
                <a:spcPts val="0"/>
              </a:spcAft>
              <a:buNone/>
            </a:pPr>
            <a:r>
              <a:rPr lang="en-US" sz="2000" b="1">
                <a:solidFill>
                  <a:schemeClr val="accent2"/>
                </a:solidFill>
                <a:latin typeface="Trebuchet MS"/>
                <a:ea typeface="Trebuchet MS"/>
                <a:cs typeface="Trebuchet MS"/>
                <a:sym typeface="Trebuchet MS"/>
              </a:rPr>
              <a:t>64%</a:t>
            </a:r>
            <a:r>
              <a:rPr lang="en-US" sz="1500">
                <a:latin typeface="Trebuchet MS"/>
                <a:ea typeface="Trebuchet MS"/>
                <a:cs typeface="Trebuchet MS"/>
                <a:sym typeface="Trebuchet MS"/>
              </a:rPr>
              <a:t> of all certified Virginia observers are currently conducting local observations for PY1 </a:t>
            </a:r>
            <a:endParaRPr sz="1500">
              <a:latin typeface="Trebuchet MS"/>
              <a:ea typeface="Trebuchet MS"/>
              <a:cs typeface="Trebuchet MS"/>
              <a:sym typeface="Trebuchet MS"/>
            </a:endParaRPr>
          </a:p>
        </p:txBody>
      </p:sp>
      <p:cxnSp>
        <p:nvCxnSpPr>
          <p:cNvPr id="720" name="Google Shape;720;gf3bceae2f5_0_2075"/>
          <p:cNvCxnSpPr/>
          <p:nvPr/>
        </p:nvCxnSpPr>
        <p:spPr>
          <a:xfrm rot="10800000">
            <a:off x="8652067" y="2591133"/>
            <a:ext cx="1011900" cy="1362300"/>
          </a:xfrm>
          <a:prstGeom prst="straightConnector1">
            <a:avLst/>
          </a:prstGeom>
          <a:noFill/>
          <a:ln w="9525" cap="flat" cmpd="sng">
            <a:solidFill>
              <a:schemeClr val="dk2"/>
            </a:solidFill>
            <a:prstDash val="solid"/>
            <a:round/>
            <a:headEnd type="none" w="med" len="med"/>
            <a:tailEnd type="triangle" w="med" len="med"/>
          </a:ln>
        </p:spPr>
      </p:cxnSp>
      <p:cxnSp>
        <p:nvCxnSpPr>
          <p:cNvPr id="721" name="Google Shape;721;gf3bceae2f5_0_2075"/>
          <p:cNvCxnSpPr/>
          <p:nvPr/>
        </p:nvCxnSpPr>
        <p:spPr>
          <a:xfrm rot="10800000">
            <a:off x="8707867" y="3936967"/>
            <a:ext cx="956100" cy="7500"/>
          </a:xfrm>
          <a:prstGeom prst="straightConnector1">
            <a:avLst/>
          </a:prstGeom>
          <a:noFill/>
          <a:ln w="9525" cap="flat" cmpd="sng">
            <a:solidFill>
              <a:schemeClr val="dk2"/>
            </a:solidFill>
            <a:prstDash val="solid"/>
            <a:round/>
            <a:headEnd type="none" w="med" len="med"/>
            <a:tailEnd type="triangle" w="med" len="med"/>
          </a:ln>
        </p:spPr>
      </p:cxnSp>
      <p:cxnSp>
        <p:nvCxnSpPr>
          <p:cNvPr id="722" name="Google Shape;722;gf3bceae2f5_0_2075"/>
          <p:cNvCxnSpPr/>
          <p:nvPr/>
        </p:nvCxnSpPr>
        <p:spPr>
          <a:xfrm flipH="1">
            <a:off x="8801333" y="3953433"/>
            <a:ext cx="889500" cy="338400"/>
          </a:xfrm>
          <a:prstGeom prst="straightConnector1">
            <a:avLst/>
          </a:prstGeom>
          <a:noFill/>
          <a:ln w="9525" cap="flat" cmpd="sng">
            <a:solidFill>
              <a:schemeClr val="dk2"/>
            </a:solidFill>
            <a:prstDash val="solid"/>
            <a:round/>
            <a:headEnd type="none" w="med" len="med"/>
            <a:tailEnd type="triangle" w="med" len="med"/>
          </a:ln>
        </p:spPr>
      </p:cxnSp>
      <p:sp>
        <p:nvSpPr>
          <p:cNvPr id="723" name="Google Shape;723;gf3bceae2f5_0_2075"/>
          <p:cNvSpPr/>
          <p:nvPr/>
        </p:nvSpPr>
        <p:spPr>
          <a:xfrm>
            <a:off x="2792267" y="5414700"/>
            <a:ext cx="490500" cy="2241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gf3bceae2f5_0_2087"/>
          <p:cNvSpPr txBox="1">
            <a:spLocks noGrp="1"/>
          </p:cNvSpPr>
          <p:nvPr>
            <p:ph type="title"/>
          </p:nvPr>
        </p:nvSpPr>
        <p:spPr>
          <a:xfrm>
            <a:off x="838200" y="365133"/>
            <a:ext cx="11239500" cy="1326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0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More</a:t>
            </a:r>
            <a:r>
              <a:rPr lang="en-US" sz="4000"/>
              <a:t> Programs are Using Quality </a:t>
            </a:r>
            <a:r>
              <a:rPr lang="en-US" sz="40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
                  </a:ext>
                </a:extLst>
              </a:rPr>
              <a:t>Curriculum</a:t>
            </a:r>
            <a:endParaRPr sz="4000"/>
          </a:p>
        </p:txBody>
      </p:sp>
      <p:sp>
        <p:nvSpPr>
          <p:cNvPr id="729" name="Google Shape;729;gf3bceae2f5_0_2087"/>
          <p:cNvSpPr txBox="1">
            <a:spLocks noGrp="1"/>
          </p:cNvSpPr>
          <p:nvPr>
            <p:ph type="body" idx="1"/>
          </p:nvPr>
        </p:nvSpPr>
        <p:spPr>
          <a:xfrm>
            <a:off x="838200" y="1524033"/>
            <a:ext cx="7141200" cy="4351200"/>
          </a:xfrm>
          <a:prstGeom prst="rect">
            <a:avLst/>
          </a:prstGeom>
        </p:spPr>
        <p:txBody>
          <a:bodyPr spcFirstLastPara="1" wrap="square" lIns="91425" tIns="45700" rIns="91425" bIns="45700" anchor="t" anchorCtr="0">
            <a:noAutofit/>
          </a:bodyPr>
          <a:lstStyle/>
          <a:p>
            <a:pPr marL="0" lvl="0" indent="0" algn="l" rtl="0">
              <a:spcBef>
                <a:spcPts val="1100"/>
              </a:spcBef>
              <a:spcAft>
                <a:spcPts val="0"/>
              </a:spcAft>
              <a:buNone/>
            </a:pPr>
            <a:r>
              <a:rPr lang="en-US" sz="2300" b="1"/>
              <a:t>Accomplishments as of March 2022</a:t>
            </a:r>
            <a:endParaRPr sz="2300" b="1"/>
          </a:p>
          <a:p>
            <a:pPr marL="609600" lvl="0" indent="-450850" algn="l" rtl="0">
              <a:spcBef>
                <a:spcPts val="1100"/>
              </a:spcBef>
              <a:spcAft>
                <a:spcPts val="0"/>
              </a:spcAft>
              <a:buSzPts val="2300"/>
              <a:buChar char="❖"/>
            </a:pPr>
            <a:r>
              <a:rPr lang="en-US" sz="2300"/>
              <a:t>Launched a new birth-five </a:t>
            </a:r>
            <a:r>
              <a:rPr lang="en-US" sz="2300" u="sng">
                <a:solidFill>
                  <a:schemeClr val="hlink"/>
                </a:solidFill>
                <a:hlinkClick r:id="rId3"/>
              </a:rPr>
              <a:t>curriculum review</a:t>
            </a:r>
            <a:r>
              <a:rPr lang="en-US" sz="2300"/>
              <a:t> process. </a:t>
            </a:r>
            <a:endParaRPr sz="2300"/>
          </a:p>
          <a:p>
            <a:pPr marL="1219200" lvl="1" indent="-438150" algn="l" rtl="0">
              <a:spcBef>
                <a:spcPts val="0"/>
              </a:spcBef>
              <a:spcAft>
                <a:spcPts val="0"/>
              </a:spcAft>
              <a:buClr>
                <a:schemeClr val="dk1"/>
              </a:buClr>
              <a:buSzPts val="2100"/>
              <a:buChar char="➢"/>
            </a:pPr>
            <a:r>
              <a:rPr lang="en-US" sz="2100">
                <a:solidFill>
                  <a:schemeClr val="dk1"/>
                </a:solidFill>
              </a:rPr>
              <a:t>32</a:t>
            </a:r>
            <a:r>
              <a:rPr lang="en-US" sz="210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
                  </a:ext>
                </a:extLst>
              </a:rPr>
              <a:t> curricula currently approved, including 9 infant/toddler and family day home curricu</a:t>
            </a:r>
            <a:r>
              <a:rPr lang="en-US" sz="2100">
                <a:solidFill>
                  <a:schemeClr val="dk1"/>
                </a:solidFill>
              </a:rPr>
              <a:t>la</a:t>
            </a:r>
            <a:endParaRPr sz="2100">
              <a:solidFill>
                <a:schemeClr val="dk1"/>
              </a:solidFill>
            </a:endParaRPr>
          </a:p>
          <a:p>
            <a:pPr marL="609600" lvl="0" indent="-450850" algn="l" rtl="0">
              <a:spcBef>
                <a:spcPts val="1300"/>
              </a:spcBef>
              <a:spcAft>
                <a:spcPts val="0"/>
              </a:spcAft>
              <a:buSzPts val="2300"/>
              <a:buChar char="❖"/>
            </a:pPr>
            <a:r>
              <a:rPr lang="en-US" sz="2300"/>
              <a:t>Launched no-to-low cost birth to five curriculum </a:t>
            </a:r>
            <a:r>
              <a:rPr lang="en-US" sz="2300"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6"/>
                  </a:ext>
                </a:extLst>
              </a:rPr>
              <a:t>option</a:t>
            </a:r>
            <a:r>
              <a:rPr lang="en-US" sz="2300"/>
              <a:t>, </a:t>
            </a:r>
            <a:r>
              <a:rPr lang="en-US" sz="2300" u="sng">
                <a:solidFill>
                  <a:schemeClr val="hlink"/>
                </a:solidFill>
                <a:hlinkClick r:id="rId4"/>
              </a:rPr>
              <a:t>STREAMin3</a:t>
            </a:r>
            <a:endParaRPr sz="2300"/>
          </a:p>
          <a:p>
            <a:pPr marL="609600" lvl="0" indent="0" algn="l" rtl="0">
              <a:spcBef>
                <a:spcPts val="1300"/>
              </a:spcBef>
              <a:spcAft>
                <a:spcPts val="0"/>
              </a:spcAft>
              <a:buNone/>
            </a:pPr>
            <a:endParaRPr sz="2300">
              <a:solidFill>
                <a:schemeClr val="dk1"/>
              </a:solidFill>
            </a:endParaRPr>
          </a:p>
        </p:txBody>
      </p:sp>
      <p:pic>
        <p:nvPicPr>
          <p:cNvPr id="730" name="Google Shape;730;gf3bceae2f5_0_2087"/>
          <p:cNvPicPr preferRelativeResize="0"/>
          <p:nvPr/>
        </p:nvPicPr>
        <p:blipFill>
          <a:blip r:embed="rId5">
            <a:alphaModFix/>
          </a:blip>
          <a:stretch>
            <a:fillRect/>
          </a:stretch>
        </p:blipFill>
        <p:spPr>
          <a:xfrm>
            <a:off x="8207700" y="1743867"/>
            <a:ext cx="3806203" cy="2458792"/>
          </a:xfrm>
          <a:prstGeom prst="rect">
            <a:avLst/>
          </a:prstGeom>
          <a:noFill/>
          <a:ln>
            <a:noFill/>
          </a:ln>
        </p:spPr>
      </p:pic>
      <p:sp>
        <p:nvSpPr>
          <p:cNvPr id="731" name="Google Shape;731;gf3bceae2f5_0_2087"/>
          <p:cNvSpPr txBox="1"/>
          <p:nvPr/>
        </p:nvSpPr>
        <p:spPr>
          <a:xfrm>
            <a:off x="769067" y="4330667"/>
            <a:ext cx="10131300" cy="2076300"/>
          </a:xfrm>
          <a:prstGeom prst="rect">
            <a:avLst/>
          </a:prstGeom>
          <a:noFill/>
          <a:ln>
            <a:noFill/>
          </a:ln>
        </p:spPr>
        <p:txBody>
          <a:bodyPr spcFirstLastPara="1" wrap="square" lIns="121900" tIns="121900" rIns="121900" bIns="121900" anchor="t" anchorCtr="0">
            <a:spAutoFit/>
          </a:bodyPr>
          <a:lstStyle/>
          <a:p>
            <a:pPr marL="609600" lvl="0" indent="-450850" algn="l" rtl="0">
              <a:lnSpc>
                <a:spcPct val="90000"/>
              </a:lnSpc>
              <a:spcBef>
                <a:spcPts val="1100"/>
              </a:spcBef>
              <a:spcAft>
                <a:spcPts val="0"/>
              </a:spcAft>
              <a:buClr>
                <a:schemeClr val="dk1"/>
              </a:buClr>
              <a:buSzPts val="2300"/>
              <a:buChar char="❖"/>
            </a:pPr>
            <a:r>
              <a:rPr lang="en-US" sz="2300">
                <a:solidFill>
                  <a:schemeClr val="dk1"/>
                </a:solidFill>
                <a:latin typeface="Trebuchet MS"/>
                <a:ea typeface="Trebuchet MS"/>
                <a:cs typeface="Trebuchet MS"/>
                <a:sym typeface="Trebuchet MS"/>
              </a:rPr>
              <a:t>Information gathered on curriculum use from 4700+ classrooms participating in Practice Year 1 </a:t>
            </a:r>
            <a:r>
              <a:rPr lang="en-US" sz="2300" i="1">
                <a:solidFill>
                  <a:schemeClr val="dk1"/>
                </a:solidFill>
                <a:latin typeface="Trebuchet MS"/>
                <a:ea typeface="Trebuchet MS"/>
                <a:cs typeface="Trebuchet MS"/>
                <a:sym typeface="Trebuchet MS"/>
              </a:rPr>
              <a:t>(updated curriculum information being gathered this spring)</a:t>
            </a:r>
            <a:endParaRPr sz="2300" i="1">
              <a:solidFill>
                <a:schemeClr val="dk1"/>
              </a:solidFill>
              <a:latin typeface="Trebuchet MS"/>
              <a:ea typeface="Trebuchet MS"/>
              <a:cs typeface="Trebuchet MS"/>
              <a:sym typeface="Trebuchet MS"/>
            </a:endParaRPr>
          </a:p>
          <a:p>
            <a:pPr marL="1219200" lvl="1" indent="-438150" algn="l" rtl="0">
              <a:lnSpc>
                <a:spcPct val="90000"/>
              </a:lnSpc>
              <a:spcBef>
                <a:spcPts val="0"/>
              </a:spcBef>
              <a:spcAft>
                <a:spcPts val="0"/>
              </a:spcAft>
              <a:buClr>
                <a:schemeClr val="dk1"/>
              </a:buClr>
              <a:buSzPts val="2100"/>
              <a:buChar char="➢"/>
            </a:pPr>
            <a:r>
              <a:rPr lang="en-US" sz="2100">
                <a:solidFill>
                  <a:schemeClr val="dk1"/>
                </a:solidFill>
                <a:latin typeface="Trebuchet MS"/>
                <a:ea typeface="Trebuchet MS"/>
                <a:cs typeface="Trebuchet MS"/>
                <a:sym typeface="Trebuchet MS"/>
              </a:rPr>
              <a:t>Data on curriculum use is being used to prioritize support for programs who do not yet have access to an approved curriculum</a:t>
            </a:r>
            <a:endParaRPr sz="2100">
              <a:solidFill>
                <a:schemeClr val="dk1"/>
              </a:solidFill>
              <a:latin typeface="Trebuchet MS"/>
              <a:ea typeface="Trebuchet MS"/>
              <a:cs typeface="Trebuchet MS"/>
              <a:sym typeface="Trebuchet MS"/>
            </a:endParaRPr>
          </a:p>
          <a:p>
            <a:pPr marL="0" lvl="0" indent="0" algn="l" rtl="0">
              <a:spcBef>
                <a:spcPts val="0"/>
              </a:spcBef>
              <a:spcAft>
                <a:spcPts val="0"/>
              </a:spcAft>
              <a:buNone/>
            </a:pPr>
            <a:endParaRPr sz="1900">
              <a:latin typeface="Trebuchet MS"/>
              <a:ea typeface="Trebuchet MS"/>
              <a:cs typeface="Trebuchet MS"/>
              <a:sym typeface="Trebuchet M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pic>
        <p:nvPicPr>
          <p:cNvPr id="737" name="Google Shape;737;gf3bceae2f5_0_2094" title="Points scored"/>
          <p:cNvPicPr preferRelativeResize="0"/>
          <p:nvPr/>
        </p:nvPicPr>
        <p:blipFill>
          <a:blip r:embed="rId3">
            <a:alphaModFix/>
          </a:blip>
          <a:stretch>
            <a:fillRect/>
          </a:stretch>
        </p:blipFill>
        <p:spPr>
          <a:xfrm>
            <a:off x="2222484" y="1661333"/>
            <a:ext cx="7747032" cy="4790263"/>
          </a:xfrm>
          <a:prstGeom prst="rect">
            <a:avLst/>
          </a:prstGeom>
          <a:noFill/>
          <a:ln>
            <a:noFill/>
          </a:ln>
          <a:effectLst>
            <a:outerShdw blurRad="57150" dist="19050" dir="5400000" algn="bl" rotWithShape="0">
              <a:srgbClr val="000000">
                <a:alpha val="50000"/>
              </a:srgbClr>
            </a:outerShdw>
          </a:effectLst>
        </p:spPr>
      </p:pic>
      <p:sp>
        <p:nvSpPr>
          <p:cNvPr id="738" name="Google Shape;738;gf3bceae2f5_0_2094"/>
          <p:cNvSpPr txBox="1">
            <a:spLocks noGrp="1"/>
          </p:cNvSpPr>
          <p:nvPr>
            <p:ph type="title" idx="4294967295"/>
          </p:nvPr>
        </p:nvSpPr>
        <p:spPr>
          <a:xfrm>
            <a:off x="503775" y="365125"/>
            <a:ext cx="11294700" cy="1326000"/>
          </a:xfrm>
          <a:prstGeom prst="rect">
            <a:avLst/>
          </a:prstGeom>
        </p:spPr>
        <p:txBody>
          <a:bodyPr spcFirstLastPara="1" wrap="square" lIns="91425" tIns="45700" rIns="91425" bIns="45700" anchor="ctr" anchorCtr="0">
            <a:noAutofit/>
          </a:bodyPr>
          <a:lstStyle/>
          <a:p>
            <a:pPr marL="0" lvl="0" indent="0" algn="ctr" rtl="0">
              <a:lnSpc>
                <a:spcPct val="125000"/>
              </a:lnSpc>
              <a:spcBef>
                <a:spcPts val="0"/>
              </a:spcBef>
              <a:spcAft>
                <a:spcPts val="0"/>
              </a:spcAft>
              <a:buNone/>
            </a:pPr>
            <a:r>
              <a:rPr lang="en-US" sz="2600" b="1" u="sng"/>
              <a:t>Fall Data Snapshot - Curriculum Use</a:t>
            </a:r>
            <a:endParaRPr sz="2600" b="1" u="sng"/>
          </a:p>
          <a:p>
            <a:pPr marL="0" lvl="0" indent="0" algn="ctr" rtl="0">
              <a:spcBef>
                <a:spcPts val="0"/>
              </a:spcBef>
              <a:spcAft>
                <a:spcPts val="0"/>
              </a:spcAft>
              <a:buNone/>
            </a:pPr>
            <a:r>
              <a:rPr lang="en-US" sz="2600" b="1">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
                  </a:ext>
                </a:extLst>
              </a:rPr>
              <a:t>Two-thirds of programs in VQB5 have an approved curriculum</a:t>
            </a:r>
            <a:r>
              <a:rPr lang="en-US" sz="2600" b="1">
                <a:solidFill>
                  <a:schemeClr val="dk1"/>
                </a:solidFill>
              </a:rPr>
              <a:t>...</a:t>
            </a:r>
            <a:r>
              <a:rPr lang="en-US" sz="2300" b="1">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8"/>
                  </a:ext>
                </a:extLst>
              </a:rPr>
              <a:t> </a:t>
            </a:r>
            <a:endParaRPr sz="2300" b="1">
              <a:solidFill>
                <a:schemeClr val="dk1"/>
              </a:solidFill>
            </a:endParaRPr>
          </a:p>
        </p:txBody>
      </p:sp>
      <p:sp>
        <p:nvSpPr>
          <p:cNvPr id="739" name="Google Shape;739;gf3bceae2f5_0_2094"/>
          <p:cNvSpPr txBox="1">
            <a:spLocks noGrp="1"/>
          </p:cNvSpPr>
          <p:nvPr>
            <p:ph type="sldNum" idx="12"/>
          </p:nvPr>
        </p:nvSpPr>
        <p:spPr>
          <a:xfrm>
            <a:off x="6000750" y="6540499"/>
            <a:ext cx="184500" cy="187500"/>
          </a:xfrm>
          <a:prstGeom prst="rect">
            <a:avLst/>
          </a:prstGeom>
        </p:spPr>
        <p:txBody>
          <a:bodyPr spcFirstLastPara="1" wrap="square" lIns="25400" tIns="25400" rIns="25400" bIns="25400" anchor="b" anchorCtr="0">
            <a:noAutofit/>
          </a:bodyPr>
          <a:lstStyle/>
          <a:p>
            <a:pPr marL="0" lvl="0" indent="0" algn="ctr" rtl="0">
              <a:spcBef>
                <a:spcPts val="0"/>
              </a:spcBef>
              <a:spcAft>
                <a:spcPts val="0"/>
              </a:spcAft>
              <a:buClr>
                <a:srgbClr val="FFFFFF"/>
              </a:buClr>
              <a:buSzPts val="900"/>
              <a:buFont typeface="Helvetica Neue"/>
              <a:buNone/>
            </a:pPr>
            <a:fld id="{00000000-1234-1234-1234-123412341234}" type="slidenum">
              <a:rPr lang="en-US" sz="900">
                <a:solidFill>
                  <a:srgbClr val="FFFFFF"/>
                </a:solidFill>
                <a:latin typeface="Helvetica Neue"/>
                <a:ea typeface="Helvetica Neue"/>
                <a:cs typeface="Helvetica Neue"/>
                <a:sym typeface="Helvetica Neue"/>
              </a:rPr>
              <a:t>33</a:t>
            </a:fld>
            <a:endParaRPr sz="900">
              <a:solidFill>
                <a:srgbClr val="FFFFFF"/>
              </a:solidFill>
              <a:latin typeface="Helvetica Neue"/>
              <a:ea typeface="Helvetica Neue"/>
              <a:cs typeface="Helvetica Neue"/>
              <a:sym typeface="Helvetica Neue"/>
            </a:endParaRPr>
          </a:p>
        </p:txBody>
      </p:sp>
      <p:sp>
        <p:nvSpPr>
          <p:cNvPr id="740" name="Google Shape;740;gf3bceae2f5_0_2094"/>
          <p:cNvSpPr txBox="1"/>
          <p:nvPr/>
        </p:nvSpPr>
        <p:spPr>
          <a:xfrm>
            <a:off x="883250" y="1691125"/>
            <a:ext cx="105660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500">
              <a:latin typeface="Trebuchet MS"/>
              <a:ea typeface="Trebuchet MS"/>
              <a:cs typeface="Trebuchet MS"/>
              <a:sym typeface="Trebuchet MS"/>
            </a:endParaRPr>
          </a:p>
        </p:txBody>
      </p:sp>
      <p:sp>
        <p:nvSpPr>
          <p:cNvPr id="741" name="Google Shape;741;gf3bceae2f5_0_2094"/>
          <p:cNvSpPr txBox="1"/>
          <p:nvPr/>
        </p:nvSpPr>
        <p:spPr>
          <a:xfrm>
            <a:off x="1479433" y="6669933"/>
            <a:ext cx="7221600" cy="5388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endParaRPr sz="1900">
              <a:latin typeface="Trebuchet MS"/>
              <a:ea typeface="Trebuchet MS"/>
              <a:cs typeface="Trebuchet MS"/>
              <a:sym typeface="Trebuchet MS"/>
            </a:endParaRPr>
          </a:p>
        </p:txBody>
      </p:sp>
      <p:sp>
        <p:nvSpPr>
          <p:cNvPr id="742" name="Google Shape;742;gf3bceae2f5_0_2094"/>
          <p:cNvSpPr txBox="1">
            <a:spLocks noGrp="1"/>
          </p:cNvSpPr>
          <p:nvPr>
            <p:ph type="body" idx="4294967295"/>
          </p:nvPr>
        </p:nvSpPr>
        <p:spPr>
          <a:xfrm>
            <a:off x="8352900" y="6048867"/>
            <a:ext cx="1490100" cy="3537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300">
                <a:solidFill>
                  <a:srgbClr val="222222"/>
                </a:solidFill>
              </a:rPr>
              <a:t>VQB5 Fall 2021</a:t>
            </a:r>
            <a:endParaRPr sz="27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9"/>
                </a:ext>
              </a:extLst>
            </a:endParaRPr>
          </a:p>
          <a:p>
            <a:pPr marL="0" lvl="0" indent="0" algn="l" rtl="0">
              <a:lnSpc>
                <a:spcPct val="115000"/>
              </a:lnSpc>
              <a:spcBef>
                <a:spcPts val="0"/>
              </a:spcBef>
              <a:spcAft>
                <a:spcPts val="0"/>
              </a:spcAft>
              <a:buNone/>
            </a:pPr>
            <a:endParaRPr sz="27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sp>
        <p:nvSpPr>
          <p:cNvPr id="748" name="Google Shape;748;gf3bceae2f5_0_2104"/>
          <p:cNvSpPr txBox="1">
            <a:spLocks noGrp="1"/>
          </p:cNvSpPr>
          <p:nvPr>
            <p:ph type="title"/>
          </p:nvPr>
        </p:nvSpPr>
        <p:spPr>
          <a:xfrm>
            <a:off x="645575" y="378300"/>
            <a:ext cx="10968300" cy="994500"/>
          </a:xfrm>
          <a:prstGeom prst="rect">
            <a:avLst/>
          </a:prstGeom>
        </p:spPr>
        <p:txBody>
          <a:bodyPr spcFirstLastPara="1" wrap="square" lIns="91425" tIns="45700" rIns="91425" bIns="45700" anchor="ctr" anchorCtr="0">
            <a:noAutofit/>
          </a:bodyPr>
          <a:lstStyle/>
          <a:p>
            <a:pPr marL="0" lvl="0" indent="0" algn="ctr" rtl="0">
              <a:lnSpc>
                <a:spcPct val="125000"/>
              </a:lnSpc>
              <a:spcBef>
                <a:spcPts val="0"/>
              </a:spcBef>
              <a:spcAft>
                <a:spcPts val="0"/>
              </a:spcAft>
              <a:buNone/>
            </a:pPr>
            <a:r>
              <a:rPr lang="en-US" sz="2600" b="1" u="sng"/>
              <a:t>Fall Data Snapshot - Curriculum Use</a:t>
            </a:r>
            <a:endParaRPr sz="2600" b="1" u="sng"/>
          </a:p>
          <a:p>
            <a:pPr marL="0" lvl="0" indent="0" algn="ctr" rtl="0">
              <a:spcBef>
                <a:spcPts val="0"/>
              </a:spcBef>
              <a:spcAft>
                <a:spcPts val="0"/>
              </a:spcAft>
              <a:buNone/>
            </a:pPr>
            <a:r>
              <a:rPr lang="en-US" sz="2600" b="1">
                <a:solidFill>
                  <a:schemeClr val="dk1"/>
                </a:solidFill>
              </a:rPr>
              <a:t>…Yet use of an approved curriculum varies across program types.</a:t>
            </a:r>
            <a:endParaRPr sz="2600" b="1">
              <a:solidFill>
                <a:schemeClr val="dk1"/>
              </a:solidFill>
            </a:endParaRPr>
          </a:p>
        </p:txBody>
      </p:sp>
      <p:sp>
        <p:nvSpPr>
          <p:cNvPr id="749" name="Google Shape;749;gf3bceae2f5_0_2104"/>
          <p:cNvSpPr txBox="1">
            <a:spLocks noGrp="1"/>
          </p:cNvSpPr>
          <p:nvPr>
            <p:ph type="sldNum" idx="12"/>
          </p:nvPr>
        </p:nvSpPr>
        <p:spPr>
          <a:xfrm>
            <a:off x="8610600" y="6378601"/>
            <a:ext cx="101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34</a:t>
            </a:fld>
            <a:endParaRPr/>
          </a:p>
        </p:txBody>
      </p:sp>
      <p:pic>
        <p:nvPicPr>
          <p:cNvPr id="750" name="Google Shape;750;gf3bceae2f5_0_2104"/>
          <p:cNvPicPr preferRelativeResize="0"/>
          <p:nvPr/>
        </p:nvPicPr>
        <p:blipFill>
          <a:blip r:embed="rId3">
            <a:alphaModFix/>
          </a:blip>
          <a:stretch>
            <a:fillRect/>
          </a:stretch>
        </p:blipFill>
        <p:spPr>
          <a:xfrm>
            <a:off x="645567" y="1562633"/>
            <a:ext cx="10968301" cy="4626033"/>
          </a:xfrm>
          <a:prstGeom prst="rect">
            <a:avLst/>
          </a:prstGeom>
          <a:noFill/>
          <a:ln>
            <a:noFill/>
          </a:ln>
        </p:spPr>
      </p:pic>
      <p:sp>
        <p:nvSpPr>
          <p:cNvPr id="751" name="Google Shape;751;gf3bceae2f5_0_2104"/>
          <p:cNvSpPr txBox="1"/>
          <p:nvPr/>
        </p:nvSpPr>
        <p:spPr>
          <a:xfrm>
            <a:off x="645567" y="6249733"/>
            <a:ext cx="3999900" cy="446400"/>
          </a:xfrm>
          <a:prstGeom prst="rect">
            <a:avLst/>
          </a:prstGeom>
          <a:noFill/>
          <a:ln>
            <a:noFill/>
          </a:ln>
        </p:spPr>
        <p:txBody>
          <a:bodyPr spcFirstLastPara="1" wrap="square" lIns="121900" tIns="121900" rIns="121900" bIns="121900" anchor="t" anchorCtr="0">
            <a:spAutoFit/>
          </a:bodyPr>
          <a:lstStyle/>
          <a:p>
            <a:pPr marL="0" lvl="0" indent="0" algn="l" rtl="0">
              <a:lnSpc>
                <a:spcPct val="115000"/>
              </a:lnSpc>
              <a:spcBef>
                <a:spcPts val="0"/>
              </a:spcBef>
              <a:spcAft>
                <a:spcPts val="0"/>
              </a:spcAft>
              <a:buNone/>
            </a:pPr>
            <a:r>
              <a:rPr lang="en-US" sz="1300">
                <a:solidFill>
                  <a:srgbClr val="222222"/>
                </a:solidFill>
                <a:latin typeface="Trebuchet MS"/>
                <a:ea typeface="Trebuchet MS"/>
                <a:cs typeface="Trebuchet MS"/>
                <a:sym typeface="Trebuchet MS"/>
              </a:rPr>
              <a:t>VQB5 Fall 2021</a:t>
            </a:r>
            <a:endParaRPr sz="19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gf3bceae2f5_0_1339"/>
          <p:cNvSpPr txBox="1">
            <a:spLocks noGrp="1"/>
          </p:cNvSpPr>
          <p:nvPr>
            <p:ph type="title"/>
          </p:nvPr>
        </p:nvSpPr>
        <p:spPr>
          <a:xfrm>
            <a:off x="838200" y="255391"/>
            <a:ext cx="10515600" cy="1326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000"/>
              <a:t>Data-Driven Innovation: </a:t>
            </a:r>
            <a:r>
              <a:rPr lang="en-US" sz="40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0"/>
                  </a:ext>
                </a:extLst>
              </a:rPr>
              <a:t>RecognizeB5</a:t>
            </a:r>
            <a:endParaRPr sz="4000"/>
          </a:p>
        </p:txBody>
      </p:sp>
      <p:sp>
        <p:nvSpPr>
          <p:cNvPr id="758" name="Google Shape;758;gf3bceae2f5_0_1339"/>
          <p:cNvSpPr txBox="1">
            <a:spLocks noGrp="1"/>
          </p:cNvSpPr>
          <p:nvPr>
            <p:ph type="body" idx="1"/>
          </p:nvPr>
        </p:nvSpPr>
        <p:spPr>
          <a:xfrm>
            <a:off x="914400" y="1558200"/>
            <a:ext cx="10515600" cy="43512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200" b="1">
                <a:solidFill>
                  <a:srgbClr val="00000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1"/>
                  </a:ext>
                </a:extLst>
              </a:rPr>
              <a:t>The </a:t>
            </a:r>
            <a:r>
              <a:rPr lang="en-US" sz="2200" b="1">
                <a:solidFill>
                  <a:srgbClr val="00000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2"/>
                  </a:ext>
                </a:extLst>
              </a:rPr>
              <a:t>Teacher Recognition Program</a:t>
            </a:r>
            <a:r>
              <a:rPr lang="en-US" sz="2200" b="1">
                <a:solidFill>
                  <a:srgbClr val="00000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3"/>
                  </a:ext>
                </a:extLst>
              </a:rPr>
              <a:t>, now called “</a:t>
            </a:r>
            <a:r>
              <a:rPr lang="en-US" sz="2200" b="1" u="sng">
                <a:solidFill>
                  <a:schemeClr val="hlink"/>
                </a:solidFill>
                <a:hlinkClick r:id="rId3"/>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4"/>
                  </a:ext>
                </a:extLst>
              </a:rPr>
              <a:t>RecognizeB5</a:t>
            </a:r>
            <a:r>
              <a:rPr lang="en-US" sz="2200" b="1">
                <a:solidFill>
                  <a:srgbClr val="00000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5"/>
                  </a:ext>
                </a:extLst>
              </a:rPr>
              <a:t>”,</a:t>
            </a:r>
            <a:r>
              <a:rPr lang="en-US" sz="2200" b="1">
                <a:solidFill>
                  <a:srgbClr val="00000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6"/>
                  </a:ext>
                </a:extLst>
              </a:rPr>
              <a:t> </a:t>
            </a:r>
            <a:r>
              <a:rPr lang="en-US" sz="2200" b="1"/>
              <a:t>awards a financial incentive to eligible teachers in child care and family day homes.</a:t>
            </a:r>
            <a:r>
              <a:rPr lang="en-US" sz="2200"/>
              <a:t> </a:t>
            </a:r>
            <a:endParaRPr sz="2200">
              <a:solidFill>
                <a:srgbClr val="000000"/>
              </a:solidFill>
            </a:endParaRPr>
          </a:p>
          <a:p>
            <a:pPr marL="609600" marR="12700" lvl="0" indent="-444500" algn="l" rtl="0">
              <a:lnSpc>
                <a:spcPct val="99959"/>
              </a:lnSpc>
              <a:spcBef>
                <a:spcPts val="1300"/>
              </a:spcBef>
              <a:spcAft>
                <a:spcPts val="0"/>
              </a:spcAft>
              <a:buClr>
                <a:schemeClr val="accent1"/>
              </a:buClr>
              <a:buSzPts val="2200"/>
              <a:buChar char="•"/>
            </a:pPr>
            <a:r>
              <a:rPr lang="en-US" sz="2200">
                <a:solidFill>
                  <a:schemeClr val="accent1"/>
                </a:solidFill>
              </a:rPr>
              <a:t>Awards financial incentives of at least $2000 to </a:t>
            </a:r>
            <a:r>
              <a:rPr lang="en-US" sz="2200">
                <a:solidFill>
                  <a:schemeClr val="accent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7"/>
                  </a:ext>
                </a:extLst>
              </a:rPr>
              <a:t>eligible </a:t>
            </a:r>
            <a:r>
              <a:rPr lang="en-US" sz="2200">
                <a:solidFill>
                  <a:schemeClr val="accent1"/>
                </a:solidFill>
              </a:rPr>
              <a:t>teachers in VQB5; </a:t>
            </a:r>
            <a:endParaRPr sz="2200">
              <a:solidFill>
                <a:schemeClr val="accent1"/>
              </a:solidFill>
            </a:endParaRPr>
          </a:p>
          <a:p>
            <a:pPr marL="609600" marR="12700" lvl="0" indent="-444500" algn="l" rtl="0">
              <a:lnSpc>
                <a:spcPct val="99959"/>
              </a:lnSpc>
              <a:spcBef>
                <a:spcPts val="0"/>
              </a:spcBef>
              <a:spcAft>
                <a:spcPts val="0"/>
              </a:spcAft>
              <a:buClr>
                <a:schemeClr val="accent1"/>
              </a:buClr>
              <a:buSzPts val="2200"/>
              <a:buChar char="•"/>
            </a:pPr>
            <a:r>
              <a:rPr lang="en-US" sz="2200">
                <a:solidFill>
                  <a:schemeClr val="accent1"/>
                </a:solidFill>
              </a:rPr>
              <a:t>Is an innovative strategy for supporting, retaining, and rewarding early educators in non-school early-learning settings;</a:t>
            </a:r>
            <a:endParaRPr sz="2200">
              <a:solidFill>
                <a:srgbClr val="000000"/>
              </a:solidFill>
            </a:endParaRPr>
          </a:p>
          <a:p>
            <a:pPr marL="609600" lvl="0" indent="-444500" algn="l" rtl="0">
              <a:lnSpc>
                <a:spcPct val="100000"/>
              </a:lnSpc>
              <a:spcBef>
                <a:spcPts val="0"/>
              </a:spcBef>
              <a:spcAft>
                <a:spcPts val="0"/>
              </a:spcAft>
              <a:buSzPts val="2200"/>
              <a:buChar char="•"/>
            </a:pPr>
            <a:r>
              <a:rPr lang="en-US" sz="2200">
                <a:solidFill>
                  <a:schemeClr val="accent1"/>
                </a:solidFill>
              </a:rPr>
              <a:t>Helps </a:t>
            </a:r>
            <a:r>
              <a:rPr lang="en-US" sz="2200">
                <a:solidFill>
                  <a:srgbClr val="00000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8"/>
                  </a:ext>
                </a:extLst>
              </a:rPr>
              <a:t>reduce turnover which can positively impact children, improve classroom quality and reduce stress for programs</a:t>
            </a:r>
            <a:r>
              <a:rPr lang="en-US" sz="2200">
                <a:solidFill>
                  <a:srgbClr val="000000"/>
                </a:solidFill>
              </a:rPr>
              <a:t>;</a:t>
            </a:r>
            <a:endParaRPr sz="2200">
              <a:solidFill>
                <a:srgbClr val="000000"/>
              </a:solidFill>
            </a:endParaRPr>
          </a:p>
          <a:p>
            <a:pPr marL="609600" lvl="0" indent="-444500" algn="l" rtl="0">
              <a:lnSpc>
                <a:spcPct val="100000"/>
              </a:lnSpc>
              <a:spcBef>
                <a:spcPts val="0"/>
              </a:spcBef>
              <a:spcAft>
                <a:spcPts val="0"/>
              </a:spcAft>
              <a:buSzPts val="2200"/>
              <a:buChar char="•"/>
            </a:pPr>
            <a:r>
              <a:rPr lang="en-US" sz="2200">
                <a:solidFill>
                  <a:schemeClr val="accent1"/>
                </a:solidFill>
              </a:rPr>
              <a:t>Can </a:t>
            </a:r>
            <a:r>
              <a:rPr lang="en-US" sz="2200"/>
              <a:t>help address the staffing crisis; and</a:t>
            </a:r>
            <a:endParaRPr sz="2200"/>
          </a:p>
          <a:p>
            <a:pPr marL="609600" lvl="0" indent="-444500" algn="l" rtl="0">
              <a:lnSpc>
                <a:spcPct val="100000"/>
              </a:lnSpc>
              <a:spcBef>
                <a:spcPts val="0"/>
              </a:spcBef>
              <a:spcAft>
                <a:spcPts val="0"/>
              </a:spcAft>
              <a:buSzPts val="2200"/>
              <a:buChar char="•"/>
            </a:pPr>
            <a:r>
              <a:rPr lang="en-US" sz="2200">
                <a:solidFill>
                  <a:schemeClr val="accent1"/>
                </a:solidFill>
              </a:rPr>
              <a:t>Enables Virginia to lead with compensation as it builds its statewide measurement and improvement system. </a:t>
            </a:r>
            <a:r>
              <a:rPr lang="en-US" sz="2200"/>
              <a:t> </a:t>
            </a:r>
            <a:endParaRPr sz="2200"/>
          </a:p>
          <a:p>
            <a:pPr marL="609600" lvl="0" indent="0" algn="l" rtl="0">
              <a:lnSpc>
                <a:spcPct val="100000"/>
              </a:lnSpc>
              <a:spcBef>
                <a:spcPts val="0"/>
              </a:spcBef>
              <a:spcAft>
                <a:spcPts val="0"/>
              </a:spcAft>
              <a:buNone/>
            </a:pPr>
            <a:endParaRPr sz="2000"/>
          </a:p>
          <a:p>
            <a:pPr marL="0" lvl="0" indent="0" algn="l" rtl="0">
              <a:lnSpc>
                <a:spcPct val="100000"/>
              </a:lnSpc>
              <a:spcBef>
                <a:spcPts val="0"/>
              </a:spcBef>
              <a:spcAft>
                <a:spcPts val="0"/>
              </a:spcAft>
              <a:buNone/>
            </a:pPr>
            <a:endParaRPr sz="1900">
              <a:solidFill>
                <a:srgbClr val="000000"/>
              </a:solidFill>
            </a:endParaRPr>
          </a:p>
          <a:p>
            <a:pPr marL="0" lvl="0" indent="0" algn="l" rtl="0">
              <a:lnSpc>
                <a:spcPct val="100000"/>
              </a:lnSpc>
              <a:spcBef>
                <a:spcPts val="0"/>
              </a:spcBef>
              <a:spcAft>
                <a:spcPts val="0"/>
              </a:spcAft>
              <a:buNone/>
            </a:pPr>
            <a:endParaRPr sz="1900">
              <a:solidFill>
                <a:srgbClr val="000000"/>
              </a:solidFill>
            </a:endParaRPr>
          </a:p>
          <a:p>
            <a:pPr marL="0" lvl="0" indent="0" algn="l" rtl="0">
              <a:spcBef>
                <a:spcPts val="1100"/>
              </a:spcBef>
              <a:spcAft>
                <a:spcPts val="0"/>
              </a:spcAft>
              <a:buNone/>
            </a:pPr>
            <a:endParaRPr sz="1900"/>
          </a:p>
        </p:txBody>
      </p:sp>
      <p:sp>
        <p:nvSpPr>
          <p:cNvPr id="759" name="Google Shape;759;gf3bceae2f5_0_1339"/>
          <p:cNvSpPr txBox="1"/>
          <p:nvPr/>
        </p:nvSpPr>
        <p:spPr>
          <a:xfrm>
            <a:off x="838200" y="5698667"/>
            <a:ext cx="8240700" cy="800400"/>
          </a:xfrm>
          <a:prstGeom prst="rect">
            <a:avLst/>
          </a:prstGeom>
          <a:solidFill>
            <a:srgbClr val="F4CCCC"/>
          </a:solidFill>
          <a:ln w="9525"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marL="0" lvl="0" indent="0" algn="l" rtl="0">
              <a:spcBef>
                <a:spcPts val="0"/>
              </a:spcBef>
              <a:spcAft>
                <a:spcPts val="0"/>
              </a:spcAft>
              <a:buNone/>
            </a:pPr>
            <a:r>
              <a:rPr lang="en-US" sz="1800" b="1">
                <a:latin typeface="Trebuchet MS"/>
                <a:ea typeface="Trebuchet MS"/>
                <a:cs typeface="Trebuchet MS"/>
                <a:sym typeface="Trebuchet MS"/>
              </a:rPr>
              <a:t>Report</a:t>
            </a:r>
            <a:r>
              <a:rPr lang="en-US" sz="1800">
                <a:latin typeface="Trebuchet MS"/>
                <a:ea typeface="Trebuchet MS"/>
                <a:cs typeface="Trebuchet MS"/>
                <a:sym typeface="Trebuchet MS"/>
              </a:rPr>
              <a:t>: </a:t>
            </a:r>
            <a:r>
              <a:rPr lang="en-US" sz="1800" u="sng">
                <a:solidFill>
                  <a:schemeClr val="hlink"/>
                </a:solidFill>
                <a:latin typeface="Trebuchet MS"/>
                <a:ea typeface="Trebuchet MS"/>
                <a:cs typeface="Trebuchet MS"/>
                <a:sym typeface="Trebuchet MS"/>
                <a:hlinkClick r:id="rId4"/>
              </a:rPr>
              <a:t>The Effects of Financial Incentives on Teacher Turnover in Early Childhood Education Settings: Experimental Evidence from Virginia.</a:t>
            </a:r>
            <a:r>
              <a:rPr lang="en-US" sz="1800">
                <a:latin typeface="Trebuchet MS"/>
                <a:ea typeface="Trebuchet MS"/>
                <a:cs typeface="Trebuchet MS"/>
                <a:sym typeface="Trebuchet MS"/>
              </a:rPr>
              <a:t> </a:t>
            </a:r>
            <a:endParaRPr sz="1800">
              <a:latin typeface="Trebuchet MS"/>
              <a:ea typeface="Trebuchet MS"/>
              <a:cs typeface="Trebuchet MS"/>
              <a:sym typeface="Trebuchet MS"/>
            </a:endParaRPr>
          </a:p>
        </p:txBody>
      </p:sp>
      <p:sp>
        <p:nvSpPr>
          <p:cNvPr id="760" name="Google Shape;760;gf3bceae2f5_0_1339"/>
          <p:cNvSpPr txBox="1">
            <a:spLocks noGrp="1"/>
          </p:cNvSpPr>
          <p:nvPr>
            <p:ph type="sldNum" idx="12"/>
          </p:nvPr>
        </p:nvSpPr>
        <p:spPr>
          <a:xfrm>
            <a:off x="8610600" y="6356351"/>
            <a:ext cx="1011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988"/>
              </a:buClr>
              <a:buSzPts val="1200"/>
              <a:buFont typeface="Trebuchet MS"/>
              <a:buNone/>
            </a:pPr>
            <a:fld id="{00000000-1234-1234-1234-123412341234}" type="slidenum">
              <a:rPr lang="en-US"/>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Google Shape;765;gf3bceae2f5_0_2112"/>
          <p:cNvSpPr txBox="1">
            <a:spLocks noGrp="1"/>
          </p:cNvSpPr>
          <p:nvPr>
            <p:ph type="title"/>
          </p:nvPr>
        </p:nvSpPr>
        <p:spPr>
          <a:xfrm>
            <a:off x="838200" y="76191"/>
            <a:ext cx="10515600" cy="1326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0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9"/>
                  </a:ext>
                </a:extLst>
              </a:rPr>
              <a:t>Reach and Impact of RecognizeB5</a:t>
            </a:r>
            <a:endParaRPr sz="4000"/>
          </a:p>
        </p:txBody>
      </p:sp>
      <p:grpSp>
        <p:nvGrpSpPr>
          <p:cNvPr id="766" name="Google Shape;766;gf3bceae2f5_0_2112"/>
          <p:cNvGrpSpPr/>
          <p:nvPr/>
        </p:nvGrpSpPr>
        <p:grpSpPr>
          <a:xfrm>
            <a:off x="2356569" y="2096407"/>
            <a:ext cx="7410589" cy="4468904"/>
            <a:chOff x="2106524" y="1771067"/>
            <a:chExt cx="7846044" cy="4972632"/>
          </a:xfrm>
        </p:grpSpPr>
        <p:pic>
          <p:nvPicPr>
            <p:cNvPr id="767" name="Google Shape;767;gf3bceae2f5_0_2112"/>
            <p:cNvPicPr preferRelativeResize="0"/>
            <p:nvPr/>
          </p:nvPicPr>
          <p:blipFill>
            <a:blip r:embed="rId3">
              <a:alphaModFix/>
            </a:blip>
            <a:stretch>
              <a:fillRect/>
            </a:stretch>
          </p:blipFill>
          <p:spPr>
            <a:xfrm>
              <a:off x="2106524" y="1892233"/>
              <a:ext cx="7846044" cy="4851465"/>
            </a:xfrm>
            <a:prstGeom prst="rect">
              <a:avLst/>
            </a:prstGeom>
            <a:noFill/>
            <a:ln>
              <a:noFill/>
            </a:ln>
          </p:spPr>
        </p:pic>
        <p:sp>
          <p:nvSpPr>
            <p:cNvPr id="768" name="Google Shape;768;gf3bceae2f5_0_2112"/>
            <p:cNvSpPr txBox="1"/>
            <p:nvPr/>
          </p:nvSpPr>
          <p:spPr>
            <a:xfrm>
              <a:off x="3682267" y="3290067"/>
              <a:ext cx="1647900" cy="7194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300" b="1">
                  <a:solidFill>
                    <a:srgbClr val="259591"/>
                  </a:solidFill>
                  <a:latin typeface="Roboto"/>
                  <a:ea typeface="Roboto"/>
                  <a:cs typeface="Roboto"/>
                  <a:sym typeface="Roboto"/>
                </a:rPr>
                <a:t>$2.9M</a:t>
              </a:r>
              <a:r>
                <a:rPr lang="en-US" sz="1300">
                  <a:latin typeface="Roboto"/>
                  <a:ea typeface="Roboto"/>
                  <a:cs typeface="Roboto"/>
                  <a:sym typeface="Roboto"/>
                </a:rPr>
                <a:t> investment</a:t>
              </a:r>
              <a:endParaRPr sz="1300">
                <a:latin typeface="Roboto"/>
                <a:ea typeface="Roboto"/>
                <a:cs typeface="Roboto"/>
                <a:sym typeface="Roboto"/>
              </a:endParaRPr>
            </a:p>
          </p:txBody>
        </p:sp>
        <p:cxnSp>
          <p:nvCxnSpPr>
            <p:cNvPr id="769" name="Google Shape;769;gf3bceae2f5_0_2112"/>
            <p:cNvCxnSpPr/>
            <p:nvPr/>
          </p:nvCxnSpPr>
          <p:spPr>
            <a:xfrm>
              <a:off x="4502267" y="3741667"/>
              <a:ext cx="8100" cy="757200"/>
            </a:xfrm>
            <a:prstGeom prst="straightConnector1">
              <a:avLst/>
            </a:prstGeom>
            <a:noFill/>
            <a:ln w="9525" cap="flat" cmpd="sng">
              <a:solidFill>
                <a:schemeClr val="dk2"/>
              </a:solidFill>
              <a:prstDash val="solid"/>
              <a:round/>
              <a:headEnd type="none" w="med" len="med"/>
              <a:tailEnd type="triangle" w="med" len="med"/>
            </a:ln>
          </p:spPr>
        </p:cxnSp>
        <p:sp>
          <p:nvSpPr>
            <p:cNvPr id="770" name="Google Shape;770;gf3bceae2f5_0_2112"/>
            <p:cNvSpPr txBox="1"/>
            <p:nvPr/>
          </p:nvSpPr>
          <p:spPr>
            <a:xfrm>
              <a:off x="5596300" y="3069067"/>
              <a:ext cx="1647900" cy="4965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300" b="1">
                  <a:solidFill>
                    <a:schemeClr val="accent2"/>
                  </a:solidFill>
                  <a:latin typeface="Roboto"/>
                  <a:ea typeface="Roboto"/>
                  <a:cs typeface="Roboto"/>
                  <a:sym typeface="Roboto"/>
                </a:rPr>
                <a:t>$5M</a:t>
              </a:r>
              <a:r>
                <a:rPr lang="en-US" sz="1300">
                  <a:latin typeface="Roboto"/>
                  <a:ea typeface="Roboto"/>
                  <a:cs typeface="Roboto"/>
                  <a:sym typeface="Roboto"/>
                </a:rPr>
                <a:t> investment</a:t>
              </a:r>
              <a:endParaRPr sz="1300">
                <a:latin typeface="Roboto"/>
                <a:ea typeface="Roboto"/>
                <a:cs typeface="Roboto"/>
                <a:sym typeface="Roboto"/>
              </a:endParaRPr>
            </a:p>
          </p:txBody>
        </p:sp>
        <p:cxnSp>
          <p:nvCxnSpPr>
            <p:cNvPr id="771" name="Google Shape;771;gf3bceae2f5_0_2112"/>
            <p:cNvCxnSpPr/>
            <p:nvPr/>
          </p:nvCxnSpPr>
          <p:spPr>
            <a:xfrm>
              <a:off x="6416300" y="3419050"/>
              <a:ext cx="8100" cy="757200"/>
            </a:xfrm>
            <a:prstGeom prst="straightConnector1">
              <a:avLst/>
            </a:prstGeom>
            <a:noFill/>
            <a:ln w="9525" cap="flat" cmpd="sng">
              <a:solidFill>
                <a:schemeClr val="dk2"/>
              </a:solidFill>
              <a:prstDash val="solid"/>
              <a:round/>
              <a:headEnd type="none" w="med" len="med"/>
              <a:tailEnd type="triangle" w="med" len="med"/>
            </a:ln>
          </p:spPr>
        </p:cxnSp>
        <p:sp>
          <p:nvSpPr>
            <p:cNvPr id="772" name="Google Shape;772;gf3bceae2f5_0_2112"/>
            <p:cNvSpPr txBox="1"/>
            <p:nvPr/>
          </p:nvSpPr>
          <p:spPr>
            <a:xfrm>
              <a:off x="7456933" y="1771067"/>
              <a:ext cx="1848000" cy="4965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300" b="1">
                  <a:solidFill>
                    <a:schemeClr val="accent4"/>
                  </a:solidFill>
                  <a:latin typeface="Roboto"/>
                  <a:ea typeface="Roboto"/>
                  <a:cs typeface="Roboto"/>
                  <a:sym typeface="Roboto"/>
                </a:rPr>
                <a:t>$12.5M*</a:t>
              </a:r>
              <a:r>
                <a:rPr lang="en-US" sz="1300">
                  <a:latin typeface="Roboto"/>
                  <a:ea typeface="Roboto"/>
                  <a:cs typeface="Roboto"/>
                  <a:sym typeface="Roboto"/>
                </a:rPr>
                <a:t> investment</a:t>
              </a:r>
              <a:endParaRPr sz="1300">
                <a:latin typeface="Roboto"/>
                <a:ea typeface="Roboto"/>
                <a:cs typeface="Roboto"/>
                <a:sym typeface="Roboto"/>
              </a:endParaRPr>
            </a:p>
          </p:txBody>
        </p:sp>
        <p:cxnSp>
          <p:nvCxnSpPr>
            <p:cNvPr id="773" name="Google Shape;773;gf3bceae2f5_0_2112"/>
            <p:cNvCxnSpPr/>
            <p:nvPr/>
          </p:nvCxnSpPr>
          <p:spPr>
            <a:xfrm>
              <a:off x="8376933" y="2113833"/>
              <a:ext cx="8100" cy="474300"/>
            </a:xfrm>
            <a:prstGeom prst="straightConnector1">
              <a:avLst/>
            </a:prstGeom>
            <a:noFill/>
            <a:ln w="9525" cap="flat" cmpd="sng">
              <a:solidFill>
                <a:schemeClr val="dk2"/>
              </a:solidFill>
              <a:prstDash val="solid"/>
              <a:round/>
              <a:headEnd type="none" w="med" len="med"/>
              <a:tailEnd type="triangle" w="med" len="med"/>
            </a:ln>
          </p:spPr>
        </p:cxnSp>
      </p:grpSp>
      <p:sp>
        <p:nvSpPr>
          <p:cNvPr id="774" name="Google Shape;774;gf3bceae2f5_0_2112"/>
          <p:cNvSpPr txBox="1"/>
          <p:nvPr/>
        </p:nvSpPr>
        <p:spPr>
          <a:xfrm>
            <a:off x="838200" y="1123475"/>
            <a:ext cx="11239500" cy="974400"/>
          </a:xfrm>
          <a:prstGeom prst="rect">
            <a:avLst/>
          </a:prstGeom>
          <a:noFill/>
          <a:ln>
            <a:noFill/>
          </a:ln>
        </p:spPr>
        <p:txBody>
          <a:bodyPr spcFirstLastPara="1" wrap="square" lIns="121900" tIns="121900" rIns="121900" bIns="121900" anchor="t" anchorCtr="0">
            <a:spAutoFit/>
          </a:bodyPr>
          <a:lstStyle/>
          <a:p>
            <a:pPr marL="0" lvl="0" indent="0" algn="l" rtl="0">
              <a:lnSpc>
                <a:spcPct val="115000"/>
              </a:lnSpc>
              <a:spcBef>
                <a:spcPts val="0"/>
              </a:spcBef>
              <a:spcAft>
                <a:spcPts val="0"/>
              </a:spcAft>
              <a:buNone/>
            </a:pPr>
            <a:r>
              <a:rPr lang="en-US" sz="2200" b="1">
                <a:latin typeface="Trebuchet MS"/>
                <a:ea typeface="Trebuchet MS"/>
                <a:cs typeface="Trebuchet MS"/>
                <a:sym typeface="Trebuchet MS"/>
              </a:rPr>
              <a:t>Participation in </a:t>
            </a:r>
            <a:r>
              <a:rPr lang="en-US" sz="2200" b="1" u="sng">
                <a:solidFill>
                  <a:schemeClr val="hlink"/>
                </a:solidFill>
                <a:latin typeface="Trebuchet MS"/>
                <a:ea typeface="Trebuchet MS"/>
                <a:cs typeface="Trebuchet MS"/>
                <a:sym typeface="Trebuchet MS"/>
                <a:hlinkClick r:id="rId4"/>
              </a:rPr>
              <a:t>RecognizeB5</a:t>
            </a:r>
            <a:r>
              <a:rPr lang="en-US" sz="2200" b="1">
                <a:latin typeface="Trebuchet MS"/>
                <a:ea typeface="Trebuchet MS"/>
                <a:cs typeface="Trebuchet MS"/>
                <a:sym typeface="Trebuchet MS"/>
              </a:rPr>
              <a:t> has increased significantly each year, with more teachers in child care centers and family day homes benefiting in Practice Year 1.</a:t>
            </a:r>
            <a:endParaRPr sz="2200" b="1">
              <a:latin typeface="Trebuchet MS"/>
              <a:ea typeface="Trebuchet MS"/>
              <a:cs typeface="Trebuchet MS"/>
              <a:sym typeface="Trebuchet MS"/>
            </a:endParaRPr>
          </a:p>
        </p:txBody>
      </p:sp>
      <p:sp>
        <p:nvSpPr>
          <p:cNvPr id="775" name="Google Shape;775;gf3bceae2f5_0_2112"/>
          <p:cNvSpPr txBox="1">
            <a:spLocks noGrp="1"/>
          </p:cNvSpPr>
          <p:nvPr>
            <p:ph type="body" idx="1"/>
          </p:nvPr>
        </p:nvSpPr>
        <p:spPr>
          <a:xfrm>
            <a:off x="987867" y="6345500"/>
            <a:ext cx="5625600" cy="474300"/>
          </a:xfrm>
          <a:prstGeom prst="rect">
            <a:avLst/>
          </a:prstGeom>
        </p:spPr>
        <p:txBody>
          <a:bodyPr spcFirstLastPara="1" wrap="square" lIns="91425" tIns="45700" rIns="91425" bIns="45700" anchor="t" anchorCtr="0">
            <a:noAutofit/>
          </a:bodyPr>
          <a:lstStyle/>
          <a:p>
            <a:pPr marL="0" lvl="0" indent="0" algn="l" rtl="0">
              <a:spcBef>
                <a:spcPts val="1100"/>
              </a:spcBef>
              <a:spcAft>
                <a:spcPts val="0"/>
              </a:spcAft>
              <a:buNone/>
            </a:pPr>
            <a:r>
              <a:rPr lang="en-US" sz="1100" i="1"/>
              <a:t>*$12.5M is an estimate based on current participation in the program</a:t>
            </a:r>
            <a:r>
              <a:rPr lang="en-US" sz="1300"/>
              <a:t> </a:t>
            </a:r>
            <a:endParaRPr sz="13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sp>
        <p:nvSpPr>
          <p:cNvPr id="780" name="Google Shape;780;gf3bceae2f5_0_2125"/>
          <p:cNvSpPr txBox="1">
            <a:spLocks noGrp="1"/>
          </p:cNvSpPr>
          <p:nvPr>
            <p:ph type="title"/>
          </p:nvPr>
        </p:nvSpPr>
        <p:spPr>
          <a:xfrm>
            <a:off x="838200" y="161924"/>
            <a:ext cx="10515600" cy="1326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000"/>
              <a:t>RecognizeB5: </a:t>
            </a:r>
            <a:r>
              <a:rPr lang="en-US" sz="40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0"/>
                  </a:ext>
                </a:extLst>
              </a:rPr>
              <a:t>Words from </a:t>
            </a:r>
            <a:r>
              <a:rPr lang="en-US" sz="40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1"/>
                  </a:ext>
                </a:extLst>
              </a:rPr>
              <a:t>Educators</a:t>
            </a:r>
            <a:endParaRPr sz="4000"/>
          </a:p>
        </p:txBody>
      </p:sp>
      <p:pic>
        <p:nvPicPr>
          <p:cNvPr id="781" name="Google Shape;781;gf3bceae2f5_0_2125"/>
          <p:cNvPicPr preferRelativeResize="0"/>
          <p:nvPr/>
        </p:nvPicPr>
        <p:blipFill>
          <a:blip r:embed="rId3">
            <a:alphaModFix amt="26000"/>
          </a:blip>
          <a:stretch>
            <a:fillRect/>
          </a:stretch>
        </p:blipFill>
        <p:spPr>
          <a:xfrm>
            <a:off x="570600" y="1411600"/>
            <a:ext cx="10593798" cy="4715600"/>
          </a:xfrm>
          <a:prstGeom prst="rect">
            <a:avLst/>
          </a:prstGeom>
          <a:noFill/>
          <a:ln>
            <a:noFill/>
          </a:ln>
        </p:spPr>
      </p:pic>
      <p:sp>
        <p:nvSpPr>
          <p:cNvPr id="782" name="Google Shape;782;gf3bceae2f5_0_2125"/>
          <p:cNvSpPr txBox="1"/>
          <p:nvPr/>
        </p:nvSpPr>
        <p:spPr>
          <a:xfrm>
            <a:off x="630833" y="5222100"/>
            <a:ext cx="3682800" cy="1862400"/>
          </a:xfrm>
          <a:prstGeom prst="rect">
            <a:avLst/>
          </a:prstGeom>
          <a:no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n-US" sz="1500" b="1">
                <a:latin typeface="Trebuchet MS"/>
                <a:ea typeface="Trebuchet MS"/>
                <a:cs typeface="Trebuchet MS"/>
                <a:sym typeface="Trebuchet MS"/>
              </a:rPr>
              <a:t>“It is sometimes easy to be overlooked or considered as babysitters and not true educators. This recognition allowed me to feel extra appreciated and valued for the work I do.”</a:t>
            </a:r>
            <a:endParaRPr sz="1500" b="1">
              <a:latin typeface="Trebuchet MS"/>
              <a:ea typeface="Trebuchet MS"/>
              <a:cs typeface="Trebuchet MS"/>
              <a:sym typeface="Trebuchet MS"/>
            </a:endParaRPr>
          </a:p>
          <a:p>
            <a:pPr marL="0" lvl="0" indent="0" algn="ctr" rtl="0">
              <a:spcBef>
                <a:spcPts val="0"/>
              </a:spcBef>
              <a:spcAft>
                <a:spcPts val="0"/>
              </a:spcAft>
              <a:buNone/>
            </a:pPr>
            <a:r>
              <a:rPr lang="en-US" sz="1500">
                <a:solidFill>
                  <a:schemeClr val="accent2"/>
                </a:solidFill>
                <a:latin typeface="Trebuchet MS"/>
                <a:ea typeface="Trebuchet MS"/>
                <a:cs typeface="Trebuchet MS"/>
                <a:sym typeface="Trebuchet MS"/>
              </a:rPr>
              <a:t>Region 1 - Southwest</a:t>
            </a:r>
            <a:endParaRPr sz="1500">
              <a:solidFill>
                <a:schemeClr val="accent2"/>
              </a:solidFill>
              <a:latin typeface="Trebuchet MS"/>
              <a:ea typeface="Trebuchet MS"/>
              <a:cs typeface="Trebuchet MS"/>
              <a:sym typeface="Trebuchet MS"/>
            </a:endParaRPr>
          </a:p>
        </p:txBody>
      </p:sp>
      <p:sp>
        <p:nvSpPr>
          <p:cNvPr id="783" name="Google Shape;783;gf3bceae2f5_0_2125"/>
          <p:cNvSpPr txBox="1"/>
          <p:nvPr/>
        </p:nvSpPr>
        <p:spPr>
          <a:xfrm>
            <a:off x="503833" y="1895567"/>
            <a:ext cx="3616800" cy="3016800"/>
          </a:xfrm>
          <a:prstGeom prst="rect">
            <a:avLst/>
          </a:prstGeom>
          <a:no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n-US" sz="1500" b="1">
                <a:latin typeface="Trebuchet MS"/>
                <a:ea typeface="Trebuchet MS"/>
                <a:cs typeface="Trebuchet MS"/>
                <a:sym typeface="Trebuchet MS"/>
              </a:rPr>
              <a:t>“It truly made me feel appreciated and valued. Money is not why I do what I do and has little to do with the rewarding feeling I get for doing my job. However, working tirelessly in a notoriously underpaid profession can weigh on my heart and mind at times when I feel like my paycheck doesn't even closely reflect the quality of my work and the effort I put in.”</a:t>
            </a:r>
            <a:endParaRPr sz="1500" b="1">
              <a:latin typeface="Trebuchet MS"/>
              <a:ea typeface="Trebuchet MS"/>
              <a:cs typeface="Trebuchet MS"/>
              <a:sym typeface="Trebuchet MS"/>
            </a:endParaRPr>
          </a:p>
          <a:p>
            <a:pPr marL="0" lvl="0" indent="0" algn="ctr" rtl="0">
              <a:spcBef>
                <a:spcPts val="0"/>
              </a:spcBef>
              <a:spcAft>
                <a:spcPts val="0"/>
              </a:spcAft>
              <a:buNone/>
            </a:pPr>
            <a:r>
              <a:rPr lang="en-US" sz="1500">
                <a:solidFill>
                  <a:schemeClr val="accent2"/>
                </a:solidFill>
                <a:latin typeface="Trebuchet MS"/>
                <a:ea typeface="Trebuchet MS"/>
                <a:cs typeface="Trebuchet MS"/>
                <a:sym typeface="Trebuchet MS"/>
              </a:rPr>
              <a:t>Region 2 - West</a:t>
            </a:r>
            <a:endParaRPr sz="1500">
              <a:solidFill>
                <a:schemeClr val="accent2"/>
              </a:solidFill>
              <a:latin typeface="Trebuchet MS"/>
              <a:ea typeface="Trebuchet MS"/>
              <a:cs typeface="Trebuchet MS"/>
              <a:sym typeface="Trebuchet MS"/>
            </a:endParaRPr>
          </a:p>
        </p:txBody>
      </p:sp>
      <p:sp>
        <p:nvSpPr>
          <p:cNvPr id="784" name="Google Shape;784;gf3bceae2f5_0_2125"/>
          <p:cNvSpPr txBox="1"/>
          <p:nvPr/>
        </p:nvSpPr>
        <p:spPr>
          <a:xfrm>
            <a:off x="8571567" y="4693533"/>
            <a:ext cx="3682800" cy="1631700"/>
          </a:xfrm>
          <a:prstGeom prst="rect">
            <a:avLst/>
          </a:prstGeom>
          <a:no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n-US" sz="1500" b="1">
                <a:latin typeface="Trebuchet MS"/>
                <a:ea typeface="Trebuchet MS"/>
                <a:cs typeface="Trebuchet MS"/>
                <a:sym typeface="Trebuchet MS"/>
              </a:rPr>
              <a:t>“I’m a single mom of 3, and when I found myself completely struggling to make ends meet, the payments showed up and helped me get through that financially insecure time.”</a:t>
            </a:r>
            <a:endParaRPr sz="1500" b="1">
              <a:latin typeface="Trebuchet MS"/>
              <a:ea typeface="Trebuchet MS"/>
              <a:cs typeface="Trebuchet MS"/>
              <a:sym typeface="Trebuchet MS"/>
            </a:endParaRPr>
          </a:p>
          <a:p>
            <a:pPr marL="0" lvl="0" indent="0" algn="ctr" rtl="0">
              <a:spcBef>
                <a:spcPts val="0"/>
              </a:spcBef>
              <a:spcAft>
                <a:spcPts val="0"/>
              </a:spcAft>
              <a:buNone/>
            </a:pPr>
            <a:r>
              <a:rPr lang="en-US" sz="1500">
                <a:solidFill>
                  <a:schemeClr val="accent2"/>
                </a:solidFill>
                <a:latin typeface="Trebuchet MS"/>
                <a:ea typeface="Trebuchet MS"/>
                <a:cs typeface="Trebuchet MS"/>
                <a:sym typeface="Trebuchet MS"/>
              </a:rPr>
              <a:t>Region 4 - Central</a:t>
            </a:r>
            <a:endParaRPr sz="1500">
              <a:solidFill>
                <a:schemeClr val="accent2"/>
              </a:solidFill>
              <a:latin typeface="Trebuchet MS"/>
              <a:ea typeface="Trebuchet MS"/>
              <a:cs typeface="Trebuchet MS"/>
              <a:sym typeface="Trebuchet MS"/>
            </a:endParaRPr>
          </a:p>
        </p:txBody>
      </p:sp>
      <p:sp>
        <p:nvSpPr>
          <p:cNvPr id="785" name="Google Shape;785;gf3bceae2f5_0_2125"/>
          <p:cNvSpPr txBox="1"/>
          <p:nvPr/>
        </p:nvSpPr>
        <p:spPr>
          <a:xfrm>
            <a:off x="8282433" y="1401267"/>
            <a:ext cx="3516900" cy="1631700"/>
          </a:xfrm>
          <a:prstGeom prst="rect">
            <a:avLst/>
          </a:prstGeom>
          <a:no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n-US" sz="1500" b="1">
                <a:latin typeface="Trebuchet MS"/>
                <a:ea typeface="Trebuchet MS"/>
                <a:cs typeface="Trebuchet MS"/>
                <a:sym typeface="Trebuchet MS"/>
              </a:rPr>
              <a:t>“Because of this grant, I was able to keep a roof over my children's head. My youngest was hospitalized and I didn't have enough PTO left to use.”</a:t>
            </a:r>
            <a:endParaRPr sz="1500" b="1">
              <a:latin typeface="Trebuchet MS"/>
              <a:ea typeface="Trebuchet MS"/>
              <a:cs typeface="Trebuchet MS"/>
              <a:sym typeface="Trebuchet MS"/>
            </a:endParaRPr>
          </a:p>
          <a:p>
            <a:pPr marL="0" lvl="0" indent="0" algn="ctr" rtl="0">
              <a:spcBef>
                <a:spcPts val="0"/>
              </a:spcBef>
              <a:spcAft>
                <a:spcPts val="0"/>
              </a:spcAft>
              <a:buNone/>
            </a:pPr>
            <a:r>
              <a:rPr lang="en-US" sz="1500">
                <a:solidFill>
                  <a:schemeClr val="accent2"/>
                </a:solidFill>
                <a:latin typeface="Trebuchet MS"/>
                <a:ea typeface="Trebuchet MS"/>
                <a:cs typeface="Trebuchet MS"/>
                <a:sym typeface="Trebuchet MS"/>
              </a:rPr>
              <a:t>Region 7 - Capital Area</a:t>
            </a:r>
            <a:endParaRPr sz="1500">
              <a:solidFill>
                <a:schemeClr val="accent2"/>
              </a:solidFill>
              <a:latin typeface="Trebuchet MS"/>
              <a:ea typeface="Trebuchet MS"/>
              <a:cs typeface="Trebuchet MS"/>
              <a:sym typeface="Trebuchet MS"/>
            </a:endParaRPr>
          </a:p>
        </p:txBody>
      </p:sp>
      <p:sp>
        <p:nvSpPr>
          <p:cNvPr id="786" name="Google Shape;786;gf3bceae2f5_0_2125"/>
          <p:cNvSpPr txBox="1"/>
          <p:nvPr/>
        </p:nvSpPr>
        <p:spPr>
          <a:xfrm>
            <a:off x="3901833" y="1505167"/>
            <a:ext cx="3239100" cy="939000"/>
          </a:xfrm>
          <a:prstGeom prst="rect">
            <a:avLst/>
          </a:prstGeom>
          <a:no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n-US" sz="1500" b="1">
                <a:latin typeface="Trebuchet MS"/>
                <a:ea typeface="Trebuchet MS"/>
                <a:cs typeface="Trebuchet MS"/>
                <a:sym typeface="Trebuchet MS"/>
              </a:rPr>
              <a:t>“I spent it on things I needed and wanted for my class.”</a:t>
            </a:r>
            <a:endParaRPr sz="1500" b="1">
              <a:latin typeface="Trebuchet MS"/>
              <a:ea typeface="Trebuchet MS"/>
              <a:cs typeface="Trebuchet MS"/>
              <a:sym typeface="Trebuchet MS"/>
            </a:endParaRPr>
          </a:p>
          <a:p>
            <a:pPr marL="0" lvl="0" indent="0" algn="ctr" rtl="0">
              <a:spcBef>
                <a:spcPts val="0"/>
              </a:spcBef>
              <a:spcAft>
                <a:spcPts val="0"/>
              </a:spcAft>
              <a:buNone/>
            </a:pPr>
            <a:r>
              <a:rPr lang="en-US" sz="1500">
                <a:solidFill>
                  <a:schemeClr val="accent2"/>
                </a:solidFill>
                <a:latin typeface="Trebuchet MS"/>
                <a:ea typeface="Trebuchet MS"/>
                <a:cs typeface="Trebuchet MS"/>
                <a:sym typeface="Trebuchet MS"/>
              </a:rPr>
              <a:t>Region 8 - North Central</a:t>
            </a:r>
            <a:endParaRPr sz="1500">
              <a:solidFill>
                <a:schemeClr val="accent2"/>
              </a:solidFill>
              <a:latin typeface="Trebuchet MS"/>
              <a:ea typeface="Trebuchet MS"/>
              <a:cs typeface="Trebuchet MS"/>
              <a:sym typeface="Trebuchet MS"/>
            </a:endParaRPr>
          </a:p>
        </p:txBody>
      </p:sp>
      <p:sp>
        <p:nvSpPr>
          <p:cNvPr id="787" name="Google Shape;787;gf3bceae2f5_0_2125"/>
          <p:cNvSpPr txBox="1"/>
          <p:nvPr/>
        </p:nvSpPr>
        <p:spPr>
          <a:xfrm>
            <a:off x="4455033" y="2848533"/>
            <a:ext cx="4894500" cy="2324100"/>
          </a:xfrm>
          <a:prstGeom prst="rect">
            <a:avLst/>
          </a:prstGeom>
          <a:no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n-US" sz="1500" b="1">
                <a:latin typeface="Trebuchet MS"/>
                <a:ea typeface="Trebuchet MS"/>
                <a:cs typeface="Trebuchet MS"/>
                <a:sym typeface="Trebuchet MS"/>
              </a:rPr>
              <a:t>“Being an educator can, at times, feel overwhelming and undervalued. We do more than just educate children, and we do not exactly do it for the salary we get paid. The money we received through the grant made me feel more valued for what I do, and hopeful that our government can work towards seeing educators as real professionals who hold an important position in our society.”</a:t>
            </a:r>
            <a:endParaRPr sz="1500" b="1">
              <a:latin typeface="Trebuchet MS"/>
              <a:ea typeface="Trebuchet MS"/>
              <a:cs typeface="Trebuchet MS"/>
              <a:sym typeface="Trebuchet MS"/>
            </a:endParaRPr>
          </a:p>
          <a:p>
            <a:pPr marL="0" lvl="0" indent="0" algn="ctr" rtl="0">
              <a:spcBef>
                <a:spcPts val="0"/>
              </a:spcBef>
              <a:spcAft>
                <a:spcPts val="0"/>
              </a:spcAft>
              <a:buNone/>
            </a:pPr>
            <a:r>
              <a:rPr lang="en-US" sz="1500">
                <a:solidFill>
                  <a:schemeClr val="accent2"/>
                </a:solidFill>
                <a:latin typeface="Trebuchet MS"/>
                <a:ea typeface="Trebuchet MS"/>
                <a:cs typeface="Trebuchet MS"/>
                <a:sym typeface="Trebuchet MS"/>
              </a:rPr>
              <a:t>Region 9 - Blue Ridge</a:t>
            </a:r>
            <a:endParaRPr sz="1500">
              <a:solidFill>
                <a:schemeClr val="accent2"/>
              </a:solidFill>
              <a:latin typeface="Trebuchet MS"/>
              <a:ea typeface="Trebuchet MS"/>
              <a:cs typeface="Trebuchet MS"/>
              <a:sym typeface="Trebuchet M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2" name="Google Shape;792;gf3bceae2f5_0_2136"/>
          <p:cNvSpPr txBox="1">
            <a:spLocks noGrp="1"/>
          </p:cNvSpPr>
          <p:nvPr>
            <p:ph type="title"/>
          </p:nvPr>
        </p:nvSpPr>
        <p:spPr>
          <a:xfrm>
            <a:off x="838200" y="365124"/>
            <a:ext cx="10515600" cy="1326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0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2"/>
                  </a:ext>
                </a:extLst>
              </a:rPr>
              <a:t>Engagement</a:t>
            </a:r>
            <a:r>
              <a:rPr lang="en-US" sz="4000"/>
              <a:t> with the Field </a:t>
            </a:r>
            <a:endParaRPr sz="4000"/>
          </a:p>
          <a:p>
            <a:pPr marL="0" lvl="0" indent="0" algn="l" rtl="0">
              <a:spcBef>
                <a:spcPts val="0"/>
              </a:spcBef>
              <a:spcAft>
                <a:spcPts val="0"/>
              </a:spcAft>
              <a:buNone/>
            </a:pPr>
            <a:endParaRPr sz="4000"/>
          </a:p>
        </p:txBody>
      </p:sp>
      <p:sp>
        <p:nvSpPr>
          <p:cNvPr id="793" name="Google Shape;793;gf3bceae2f5_0_2136"/>
          <p:cNvSpPr txBox="1">
            <a:spLocks noGrp="1"/>
          </p:cNvSpPr>
          <p:nvPr>
            <p:ph type="body" idx="1"/>
          </p:nvPr>
        </p:nvSpPr>
        <p:spPr>
          <a:xfrm>
            <a:off x="838200" y="1329592"/>
            <a:ext cx="10515600" cy="43512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400" b="1">
                <a:solidFill>
                  <a:srgbClr val="000000"/>
                </a:solidFill>
              </a:rPr>
              <a:t>During Practice Year 1, the VDOE has continually engaged the field. </a:t>
            </a:r>
            <a:endParaRPr sz="2400" b="1">
              <a:solidFill>
                <a:srgbClr val="000000"/>
              </a:solidFill>
            </a:endParaRPr>
          </a:p>
          <a:p>
            <a:pPr marL="609600" lvl="0" indent="0" algn="l" rtl="0">
              <a:lnSpc>
                <a:spcPct val="100000"/>
              </a:lnSpc>
              <a:spcBef>
                <a:spcPts val="0"/>
              </a:spcBef>
              <a:spcAft>
                <a:spcPts val="0"/>
              </a:spcAft>
              <a:buNone/>
            </a:pPr>
            <a:endParaRPr sz="800" b="1">
              <a:solidFill>
                <a:srgbClr val="000000"/>
              </a:solidFill>
            </a:endParaRPr>
          </a:p>
          <a:p>
            <a:pPr marL="609600" lvl="0" indent="-431800" algn="l" rtl="0">
              <a:lnSpc>
                <a:spcPct val="100000"/>
              </a:lnSpc>
              <a:spcBef>
                <a:spcPts val="0"/>
              </a:spcBef>
              <a:spcAft>
                <a:spcPts val="0"/>
              </a:spcAft>
              <a:buClr>
                <a:srgbClr val="000000"/>
              </a:buClr>
              <a:buSzPts val="2000"/>
              <a:buChar char="•"/>
            </a:pPr>
            <a:r>
              <a:rPr lang="en-US" sz="2000">
                <a:solidFill>
                  <a:srgbClr val="000000"/>
                </a:solidFill>
              </a:rPr>
              <a:t>Implementation Guide and Video for Program Leaders (843 views)</a:t>
            </a:r>
            <a:endParaRPr sz="2000">
              <a:solidFill>
                <a:srgbClr val="000000"/>
              </a:solidFill>
            </a:endParaRPr>
          </a:p>
          <a:p>
            <a:pPr marL="609600" lvl="0" indent="-431800" algn="l" rtl="0">
              <a:lnSpc>
                <a:spcPct val="100000"/>
              </a:lnSpc>
              <a:spcBef>
                <a:spcPts val="0"/>
              </a:spcBef>
              <a:spcAft>
                <a:spcPts val="0"/>
              </a:spcAft>
              <a:buClr>
                <a:srgbClr val="000000"/>
              </a:buClr>
              <a:buSzPts val="2000"/>
              <a:buChar char="•"/>
            </a:pPr>
            <a:r>
              <a:rPr lang="en-US" sz="2000">
                <a:solidFill>
                  <a:srgbClr val="000000"/>
                </a:solidFill>
              </a:rPr>
              <a:t>Curriculum Review Process Webinar (396 views)</a:t>
            </a:r>
            <a:endParaRPr sz="2000">
              <a:solidFill>
                <a:srgbClr val="000000"/>
              </a:solidFill>
            </a:endParaRPr>
          </a:p>
          <a:p>
            <a:pPr marL="609600" lvl="0" indent="-431800" algn="l" rtl="0">
              <a:lnSpc>
                <a:spcPct val="100000"/>
              </a:lnSpc>
              <a:spcBef>
                <a:spcPts val="0"/>
              </a:spcBef>
              <a:spcAft>
                <a:spcPts val="0"/>
              </a:spcAft>
              <a:buClr>
                <a:srgbClr val="000000"/>
              </a:buClr>
              <a:buSzPts val="2000"/>
              <a:buChar char="•"/>
            </a:pPr>
            <a:r>
              <a:rPr lang="en-US" sz="2000">
                <a:solidFill>
                  <a:srgbClr val="000000"/>
                </a:solidFill>
              </a:rPr>
              <a:t>Local CLASS Observations Webinar (752 views)</a:t>
            </a:r>
            <a:endParaRPr sz="2000">
              <a:solidFill>
                <a:srgbClr val="000000"/>
              </a:solidFill>
            </a:endParaRPr>
          </a:p>
          <a:p>
            <a:pPr marL="609600" lvl="0" indent="-431800" algn="l" rtl="0">
              <a:lnSpc>
                <a:spcPct val="100000"/>
              </a:lnSpc>
              <a:spcBef>
                <a:spcPts val="0"/>
              </a:spcBef>
              <a:spcAft>
                <a:spcPts val="0"/>
              </a:spcAft>
              <a:buClr>
                <a:srgbClr val="000000"/>
              </a:buClr>
              <a:buSzPts val="2000"/>
              <a:buChar char="•"/>
            </a:pPr>
            <a:r>
              <a:rPr lang="en-US" sz="2000">
                <a:solidFill>
                  <a:srgbClr val="000000"/>
                </a:solidFill>
              </a:rPr>
              <a:t>Presentations to a variety of stakeholder groups (35 presentations)</a:t>
            </a:r>
            <a:endParaRPr sz="2000">
              <a:solidFill>
                <a:srgbClr val="000000"/>
              </a:solidFill>
            </a:endParaRPr>
          </a:p>
          <a:p>
            <a:pPr marL="609600" lvl="0" indent="-431800" algn="l" rtl="0">
              <a:lnSpc>
                <a:spcPct val="100000"/>
              </a:lnSpc>
              <a:spcBef>
                <a:spcPts val="0"/>
              </a:spcBef>
              <a:spcAft>
                <a:spcPts val="0"/>
              </a:spcAft>
              <a:buClr>
                <a:srgbClr val="000000"/>
              </a:buClr>
              <a:buSzPts val="2000"/>
              <a:buChar char="•"/>
            </a:pPr>
            <a:r>
              <a:rPr lang="en-US" sz="2000">
                <a:solidFill>
                  <a:srgbClr val="000000"/>
                </a:solidFill>
              </a:rPr>
              <a:t>Improvement Partner Quarterly Webinars (avg of 200 views each)</a:t>
            </a:r>
            <a:endParaRPr sz="2000">
              <a:solidFill>
                <a:srgbClr val="000000"/>
              </a:solidFill>
            </a:endParaRPr>
          </a:p>
          <a:p>
            <a:pPr marL="609600" lvl="0" indent="-431800" algn="l" rtl="0">
              <a:lnSpc>
                <a:spcPct val="100000"/>
              </a:lnSpc>
              <a:spcBef>
                <a:spcPts val="0"/>
              </a:spcBef>
              <a:spcAft>
                <a:spcPts val="0"/>
              </a:spcAft>
              <a:buClr>
                <a:srgbClr val="000000"/>
              </a:buClr>
              <a:buSzPts val="2000"/>
              <a:buChar char="•"/>
            </a:pPr>
            <a:r>
              <a:rPr lang="en-US" sz="2000">
                <a:solidFill>
                  <a:srgbClr val="000000"/>
                </a:solidFill>
              </a:rPr>
              <a:t>Fall VQB5 Participant Feedback Survey (465 Responses)</a:t>
            </a:r>
            <a:endParaRPr sz="2000">
              <a:solidFill>
                <a:srgbClr val="000000"/>
              </a:solidFill>
            </a:endParaRPr>
          </a:p>
          <a:p>
            <a:pPr marL="609600" lvl="0" indent="-431800" algn="l" rtl="0">
              <a:lnSpc>
                <a:spcPct val="100000"/>
              </a:lnSpc>
              <a:spcBef>
                <a:spcPts val="0"/>
              </a:spcBef>
              <a:spcAft>
                <a:spcPts val="0"/>
              </a:spcAft>
              <a:buClr>
                <a:srgbClr val="000000"/>
              </a:buClr>
              <a:buSzPts val="2000"/>
              <a:buChar char="•"/>
            </a:pPr>
            <a:r>
              <a:rPr lang="en-US" sz="2000">
                <a:solidFill>
                  <a:srgbClr val="000000"/>
                </a:solidFill>
              </a:rPr>
              <a:t>Ongoing engagement with the field through…</a:t>
            </a:r>
            <a:endParaRPr sz="2000">
              <a:solidFill>
                <a:srgbClr val="000000"/>
              </a:solidFill>
            </a:endParaRPr>
          </a:p>
          <a:p>
            <a:pPr marL="1219200" lvl="1" indent="-431800" algn="l" rtl="0">
              <a:lnSpc>
                <a:spcPct val="100000"/>
              </a:lnSpc>
              <a:spcBef>
                <a:spcPts val="0"/>
              </a:spcBef>
              <a:spcAft>
                <a:spcPts val="0"/>
              </a:spcAft>
              <a:buClr>
                <a:srgbClr val="000000"/>
              </a:buClr>
              <a:buSzPts val="2000"/>
              <a:buChar char="•"/>
            </a:pPr>
            <a:r>
              <a:rPr lang="en-US" sz="2000">
                <a:solidFill>
                  <a:srgbClr val="000000"/>
                </a:solidFill>
              </a:rPr>
              <a:t>Weekly office hours with PDG Communities</a:t>
            </a:r>
            <a:endParaRPr sz="2000">
              <a:solidFill>
                <a:srgbClr val="000000"/>
              </a:solidFill>
            </a:endParaRPr>
          </a:p>
          <a:p>
            <a:pPr marL="1219200" lvl="1" indent="-431800" algn="l" rtl="0">
              <a:lnSpc>
                <a:spcPct val="100000"/>
              </a:lnSpc>
              <a:spcBef>
                <a:spcPts val="0"/>
              </a:spcBef>
              <a:spcAft>
                <a:spcPts val="0"/>
              </a:spcAft>
              <a:buClr>
                <a:srgbClr val="000000"/>
              </a:buClr>
              <a:buSzPts val="2000"/>
              <a:buChar char="•"/>
            </a:pPr>
            <a:r>
              <a:rPr lang="en-US" sz="2000">
                <a:solidFill>
                  <a:srgbClr val="000000"/>
                </a:solidFill>
              </a:rPr>
              <a:t>LinkB5 TA Hotline Support </a:t>
            </a:r>
            <a:endParaRPr sz="2000">
              <a:solidFill>
                <a:srgbClr val="000000"/>
              </a:solidFill>
            </a:endParaRPr>
          </a:p>
          <a:p>
            <a:pPr marL="609600" lvl="0" indent="-431800" algn="l" rtl="0">
              <a:lnSpc>
                <a:spcPct val="100000"/>
              </a:lnSpc>
              <a:spcBef>
                <a:spcPts val="0"/>
              </a:spcBef>
              <a:spcAft>
                <a:spcPts val="0"/>
              </a:spcAft>
              <a:buClr>
                <a:srgbClr val="000000"/>
              </a:buClr>
              <a:buSzPts val="2000"/>
              <a:buChar char="•"/>
            </a:pPr>
            <a:r>
              <a:rPr lang="en-US" sz="2000">
                <a:solidFill>
                  <a:srgbClr val="000000"/>
                </a:solidFill>
              </a:rPr>
              <a:t>Ongoing consultation with data and content experts</a:t>
            </a:r>
            <a:endParaRPr sz="2000">
              <a:solidFill>
                <a:srgbClr val="000000"/>
              </a:solidFill>
            </a:endParaRPr>
          </a:p>
          <a:p>
            <a:pPr marL="609600" lvl="0" indent="-431800" algn="l" rtl="0">
              <a:lnSpc>
                <a:spcPct val="100000"/>
              </a:lnSpc>
              <a:spcBef>
                <a:spcPts val="0"/>
              </a:spcBef>
              <a:spcAft>
                <a:spcPts val="0"/>
              </a:spcAft>
              <a:buSzPts val="2000"/>
              <a:buChar char="•"/>
            </a:pPr>
            <a:r>
              <a:rPr lang="en-US" sz="20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3"/>
                  </a:ext>
                </a:extLst>
              </a:rPr>
              <a:t>Quality Matters: Update Webinar (600+ views) and Spring Feedback Survey</a:t>
            </a:r>
            <a:endParaRPr sz="20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4"/>
                </a:ext>
              </a:extLst>
            </a:endParaRPr>
          </a:p>
          <a:p>
            <a:pPr marL="0" lvl="0" indent="0" algn="l" rtl="0">
              <a:lnSpc>
                <a:spcPct val="100000"/>
              </a:lnSpc>
              <a:spcBef>
                <a:spcPts val="1000"/>
              </a:spcBef>
              <a:spcAft>
                <a:spcPts val="0"/>
              </a:spcAft>
              <a:buNone/>
            </a:pPr>
            <a:r>
              <a:rPr lang="en-US" sz="2000" i="1">
                <a:solidFill>
                  <a:srgbClr val="00000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5"/>
                  </a:ext>
                </a:extLst>
              </a:rPr>
              <a:t>VQB5 i</a:t>
            </a:r>
            <a:r>
              <a:rPr lang="en-US" sz="2000" i="1">
                <a:solidFill>
                  <a:srgbClr val="00000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6"/>
                  </a:ext>
                </a:extLst>
              </a:rPr>
              <a:t>nformation has also been shared broadly through weekly </a:t>
            </a:r>
            <a:r>
              <a:rPr lang="en-US" sz="2000" i="1" u="sng">
                <a:solidFill>
                  <a:schemeClr val="hlink"/>
                </a:solidFill>
                <a:hlinkClick r:id="rId3"/>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7"/>
                  </a:ext>
                </a:extLst>
              </a:rPr>
              <a:t>Readiness Connections</a:t>
            </a:r>
            <a:r>
              <a:rPr lang="en-US" sz="2000" i="1">
                <a:solidFill>
                  <a:srgbClr val="00000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8"/>
                  </a:ext>
                </a:extLst>
              </a:rPr>
              <a:t> e-newsletter and webinar recordings are available on the </a:t>
            </a:r>
            <a:r>
              <a:rPr lang="en-US" sz="2000" i="1" u="sng">
                <a:solidFill>
                  <a:schemeClr val="hlink"/>
                </a:solidFill>
                <a:hlinkClick r:id="rId4"/>
              </a:rPr>
              <a:t>Quality Measurement and Improvement (VQB5)</a:t>
            </a:r>
            <a:r>
              <a:rPr lang="en-US" sz="2000" i="1">
                <a:solidFill>
                  <a:srgbClr val="000000"/>
                </a:solidFill>
              </a:rPr>
              <a:t> webpage.</a:t>
            </a:r>
            <a:endParaRPr sz="2000" i="1">
              <a:solidFill>
                <a:srgbClr val="000000"/>
              </a:solidFill>
            </a:endParaRPr>
          </a:p>
          <a:p>
            <a:pPr marL="0" lvl="0" indent="0" algn="l" rtl="0">
              <a:lnSpc>
                <a:spcPct val="100000"/>
              </a:lnSpc>
              <a:spcBef>
                <a:spcPts val="1100"/>
              </a:spcBef>
              <a:spcAft>
                <a:spcPts val="0"/>
              </a:spcAft>
              <a:buNone/>
            </a:pPr>
            <a:endParaRPr sz="1900">
              <a:highlight>
                <a:srgbClr val="FFFF00"/>
              </a:highlight>
            </a:endParaRPr>
          </a:p>
        </p:txBody>
      </p:sp>
      <p:sp>
        <p:nvSpPr>
          <p:cNvPr id="794" name="Google Shape;794;gf3bceae2f5_0_2136"/>
          <p:cNvSpPr txBox="1">
            <a:spLocks noGrp="1"/>
          </p:cNvSpPr>
          <p:nvPr>
            <p:ph type="sldNum" idx="12"/>
          </p:nvPr>
        </p:nvSpPr>
        <p:spPr>
          <a:xfrm>
            <a:off x="8610600" y="6356351"/>
            <a:ext cx="1011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988"/>
              </a:buClr>
              <a:buSzPts val="1200"/>
              <a:buFont typeface="Trebuchet MS"/>
              <a:buNone/>
            </a:pPr>
            <a:fld id="{00000000-1234-1234-1234-123412341234}" type="slidenum">
              <a:rPr lang="en-US"/>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799" name="Google Shape;799;gf3bceae2f5_0_2141"/>
          <p:cNvSpPr txBox="1">
            <a:spLocks noGrp="1"/>
          </p:cNvSpPr>
          <p:nvPr>
            <p:ph type="title"/>
          </p:nvPr>
        </p:nvSpPr>
        <p:spPr>
          <a:xfrm>
            <a:off x="838200" y="160491"/>
            <a:ext cx="10515600" cy="1326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2"/>
              </a:buClr>
              <a:buSzPts val="1900"/>
              <a:buNone/>
            </a:pPr>
            <a:r>
              <a:rPr lang="en-US" sz="4000"/>
              <a:t>Stakeholder </a:t>
            </a:r>
            <a:r>
              <a:rPr lang="en-US" sz="40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9"/>
                  </a:ext>
                </a:extLst>
              </a:rPr>
              <a:t>Feedback </a:t>
            </a:r>
            <a:r>
              <a:rPr lang="en-US" sz="4000"/>
              <a:t>  </a:t>
            </a:r>
            <a:endParaRPr sz="4000"/>
          </a:p>
        </p:txBody>
      </p:sp>
      <p:sp>
        <p:nvSpPr>
          <p:cNvPr id="800" name="Google Shape;800;gf3bceae2f5_0_2141"/>
          <p:cNvSpPr txBox="1">
            <a:spLocks noGrp="1"/>
          </p:cNvSpPr>
          <p:nvPr>
            <p:ph type="body" idx="1"/>
          </p:nvPr>
        </p:nvSpPr>
        <p:spPr>
          <a:xfrm>
            <a:off x="838200" y="1329600"/>
            <a:ext cx="11079300" cy="4351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900"/>
              <a:buNone/>
            </a:pPr>
            <a:r>
              <a:rPr lang="en-US" sz="2100"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0"/>
                  </a:ext>
                </a:extLst>
              </a:rPr>
              <a:t>Here are the themes from the stakeholder feedback, noting that key questions and concerns will be addressed through </a:t>
            </a:r>
            <a:r>
              <a:rPr lang="en-US" sz="2100"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1"/>
                  </a:ext>
                </a:extLst>
              </a:rPr>
              <a:t>enhancements</a:t>
            </a:r>
            <a:r>
              <a:rPr lang="en-US" sz="2100"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2"/>
                  </a:ext>
                </a:extLst>
              </a:rPr>
              <a:t> to the Practice Year 2 Guidelines:</a:t>
            </a:r>
            <a:r>
              <a:rPr lang="en-US" sz="1700" b="1" u="sng">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3"/>
                  </a:ext>
                </a:extLst>
              </a:rPr>
              <a:t/>
            </a:r>
            <a:br>
              <a:rPr lang="en-US" sz="1700" b="1" u="sng">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3"/>
                  </a:ext>
                </a:extLst>
              </a:rPr>
            </a:br>
            <a:endParaRPr sz="1700" b="1"/>
          </a:p>
        </p:txBody>
      </p:sp>
      <p:graphicFrame>
        <p:nvGraphicFramePr>
          <p:cNvPr id="801" name="Google Shape;801;gf3bceae2f5_0_2141"/>
          <p:cNvGraphicFramePr/>
          <p:nvPr/>
        </p:nvGraphicFramePr>
        <p:xfrm>
          <a:off x="838200" y="2173763"/>
          <a:ext cx="3000000" cy="3000000"/>
        </p:xfrm>
        <a:graphic>
          <a:graphicData uri="http://schemas.openxmlformats.org/drawingml/2006/table">
            <a:tbl>
              <a:tblPr firstRow="1" bandRow="1">
                <a:noFill/>
                <a:tableStyleId>{3775A217-49D8-46D0-9A0F-08FC46C1C959}</a:tableStyleId>
              </a:tblPr>
              <a:tblGrid>
                <a:gridCol w="5494900">
                  <a:extLst>
                    <a:ext uri="{9D8B030D-6E8A-4147-A177-3AD203B41FA5}">
                      <a16:colId xmlns:a16="http://schemas.microsoft.com/office/drawing/2014/main" val="20000"/>
                    </a:ext>
                  </a:extLst>
                </a:gridCol>
                <a:gridCol w="5584375">
                  <a:extLst>
                    <a:ext uri="{9D8B030D-6E8A-4147-A177-3AD203B41FA5}">
                      <a16:colId xmlns:a16="http://schemas.microsoft.com/office/drawing/2014/main" val="20001"/>
                    </a:ext>
                  </a:extLst>
                </a:gridCol>
              </a:tblGrid>
              <a:tr h="200800">
                <a:tc>
                  <a:txBody>
                    <a:bodyPr/>
                    <a:lstStyle/>
                    <a:p>
                      <a:pPr marL="0" marR="0" lvl="0" indent="0" algn="l" rtl="0">
                        <a:lnSpc>
                          <a:spcPct val="100000"/>
                        </a:lnSpc>
                        <a:spcBef>
                          <a:spcPts val="0"/>
                        </a:spcBef>
                        <a:spcAft>
                          <a:spcPts val="0"/>
                        </a:spcAft>
                        <a:buNone/>
                      </a:pPr>
                      <a:r>
                        <a:rPr lang="en-US" sz="1900" b="1">
                          <a:solidFill>
                            <a:schemeClr val="lt1"/>
                          </a:solidFill>
                          <a:latin typeface="Trebuchet MS"/>
                          <a:ea typeface="Trebuchet MS"/>
                          <a:cs typeface="Trebuchet MS"/>
                          <a:sym typeface="Trebuchet M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4"/>
                            </a:ext>
                          </a:extLst>
                        </a:rPr>
                        <a:t>Positive Experiences with VQB5</a:t>
                      </a:r>
                      <a:endParaRPr sz="1900" b="1" u="none" strike="noStrike" cap="none">
                        <a:solidFill>
                          <a:schemeClr val="lt1"/>
                        </a:solidFill>
                        <a:latin typeface="Trebuchet MS"/>
                        <a:ea typeface="Trebuchet MS"/>
                        <a:cs typeface="Trebuchet MS"/>
                        <a:sym typeface="Trebuchet MS"/>
                      </a:endParaRPr>
                    </a:p>
                  </a:txBody>
                  <a:tcPr marL="121925" marR="121925" marT="60975" marB="60975">
                    <a:solidFill>
                      <a:srgbClr val="C00000"/>
                    </a:solidFill>
                  </a:tcPr>
                </a:tc>
                <a:tc>
                  <a:txBody>
                    <a:bodyPr/>
                    <a:lstStyle/>
                    <a:p>
                      <a:pPr marL="0" marR="0" lvl="0" indent="0" algn="l" rtl="0">
                        <a:lnSpc>
                          <a:spcPct val="100000"/>
                        </a:lnSpc>
                        <a:spcBef>
                          <a:spcPts val="0"/>
                        </a:spcBef>
                        <a:spcAft>
                          <a:spcPts val="0"/>
                        </a:spcAft>
                        <a:buNone/>
                      </a:pPr>
                      <a:r>
                        <a:rPr lang="en-US" sz="1900" b="1" u="none" strike="noStrike" cap="none">
                          <a:solidFill>
                            <a:schemeClr val="lt1"/>
                          </a:solidFill>
                          <a:latin typeface="Trebuchet MS"/>
                          <a:ea typeface="Trebuchet MS"/>
                          <a:cs typeface="Trebuchet MS"/>
                          <a:sym typeface="Trebuchet M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5"/>
                            </a:ext>
                          </a:extLst>
                        </a:rPr>
                        <a:t>Questions</a:t>
                      </a:r>
                      <a:r>
                        <a:rPr lang="en-US" sz="1900" b="1">
                          <a:solidFill>
                            <a:schemeClr val="lt1"/>
                          </a:solidFill>
                          <a:latin typeface="Trebuchet MS"/>
                          <a:ea typeface="Trebuchet MS"/>
                          <a:cs typeface="Trebuchet MS"/>
                          <a:sym typeface="Trebuchet M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6"/>
                            </a:ext>
                          </a:extLst>
                        </a:rPr>
                        <a:t>/Concerns</a:t>
                      </a:r>
                      <a:endParaRPr sz="1900" b="1" u="none" strike="noStrike" cap="none">
                        <a:solidFill>
                          <a:schemeClr val="lt1"/>
                        </a:solidFill>
                        <a:latin typeface="Trebuchet MS"/>
                        <a:ea typeface="Trebuchet MS"/>
                        <a:cs typeface="Trebuchet MS"/>
                        <a:sym typeface="Trebuchet MS"/>
                      </a:endParaRPr>
                    </a:p>
                  </a:txBody>
                  <a:tcPr marL="121925" marR="121925" marT="60975" marB="60975">
                    <a:solidFill>
                      <a:srgbClr val="C00000"/>
                    </a:solidFill>
                  </a:tcPr>
                </a:tc>
                <a:extLst>
                  <a:ext uri="{0D108BD9-81ED-4DB2-BD59-A6C34878D82A}">
                    <a16:rowId xmlns:a16="http://schemas.microsoft.com/office/drawing/2014/main" val="10000"/>
                  </a:ext>
                </a:extLst>
              </a:tr>
              <a:tr h="494475">
                <a:tc>
                  <a:txBody>
                    <a:bodyPr/>
                    <a:lstStyle/>
                    <a:p>
                      <a:pPr marL="228600" marR="0" lvl="0" indent="-234950" algn="l" rtl="0">
                        <a:lnSpc>
                          <a:spcPct val="100000"/>
                        </a:lnSpc>
                        <a:spcBef>
                          <a:spcPts val="0"/>
                        </a:spcBef>
                        <a:spcAft>
                          <a:spcPts val="0"/>
                        </a:spcAft>
                        <a:buClr>
                          <a:srgbClr val="000000"/>
                        </a:buClr>
                        <a:buSzPts val="1900"/>
                        <a:buFont typeface="Arial"/>
                        <a:buChar char="•"/>
                      </a:pPr>
                      <a:r>
                        <a:rPr lang="en-US" sz="1900">
                          <a:latin typeface="Trebuchet MS"/>
                          <a:ea typeface="Trebuchet MS"/>
                          <a:cs typeface="Trebuchet MS"/>
                          <a:sym typeface="Trebuchet MS"/>
                        </a:rPr>
                        <a:t>Unified approach across all birth-to-five programs</a:t>
                      </a:r>
                      <a:endParaRPr sz="1900">
                        <a:latin typeface="Trebuchet MS"/>
                        <a:ea typeface="Trebuchet MS"/>
                        <a:cs typeface="Trebuchet MS"/>
                        <a:sym typeface="Trebuchet MS"/>
                      </a:endParaRPr>
                    </a:p>
                    <a:p>
                      <a:pPr marL="228600" marR="0" lvl="0" indent="-234950" algn="l" rtl="0">
                        <a:lnSpc>
                          <a:spcPct val="100000"/>
                        </a:lnSpc>
                        <a:spcBef>
                          <a:spcPts val="0"/>
                        </a:spcBef>
                        <a:spcAft>
                          <a:spcPts val="0"/>
                        </a:spcAft>
                        <a:buClr>
                          <a:srgbClr val="000000"/>
                        </a:buClr>
                        <a:buSzPts val="1900"/>
                        <a:buFont typeface="Arial"/>
                        <a:buChar char="•"/>
                      </a:pPr>
                      <a:r>
                        <a:rPr lang="en-US" sz="1900">
                          <a:latin typeface="Trebuchet MS"/>
                          <a:ea typeface="Trebuchet MS"/>
                          <a:cs typeface="Trebuchet MS"/>
                          <a:sym typeface="Trebuchet MS"/>
                        </a:rPr>
                        <a:t>Individualized feedback, that included strengths and specific areas to work on</a:t>
                      </a:r>
                      <a:endParaRPr sz="1900">
                        <a:latin typeface="Trebuchet MS"/>
                        <a:ea typeface="Trebuchet MS"/>
                        <a:cs typeface="Trebuchet MS"/>
                        <a:sym typeface="Trebuchet MS"/>
                      </a:endParaRPr>
                    </a:p>
                    <a:p>
                      <a:pPr marL="228600" marR="0" lvl="0" indent="-234950" algn="l" rtl="0">
                        <a:lnSpc>
                          <a:spcPct val="100000"/>
                        </a:lnSpc>
                        <a:spcBef>
                          <a:spcPts val="0"/>
                        </a:spcBef>
                        <a:spcAft>
                          <a:spcPts val="0"/>
                        </a:spcAft>
                        <a:buSzPts val="1900"/>
                        <a:buFont typeface="Trebuchet MS"/>
                        <a:buChar char="•"/>
                      </a:pPr>
                      <a:r>
                        <a:rPr lang="en-US" sz="1900">
                          <a:latin typeface="Trebuchet MS"/>
                          <a:ea typeface="Trebuchet MS"/>
                          <a:cs typeface="Trebuchet MS"/>
                          <a:sym typeface="Trebuchet MS"/>
                        </a:rPr>
                        <a:t>Understanding the importance of interactions by using the CLASS tool</a:t>
                      </a:r>
                      <a:endParaRPr sz="1900">
                        <a:latin typeface="Trebuchet MS"/>
                        <a:ea typeface="Trebuchet MS"/>
                        <a:cs typeface="Trebuchet MS"/>
                        <a:sym typeface="Trebuchet MS"/>
                      </a:endParaRPr>
                    </a:p>
                    <a:p>
                      <a:pPr marL="228600" marR="0" lvl="0" indent="-234950" algn="l" rtl="0">
                        <a:lnSpc>
                          <a:spcPct val="100000"/>
                        </a:lnSpc>
                        <a:spcBef>
                          <a:spcPts val="0"/>
                        </a:spcBef>
                        <a:spcAft>
                          <a:spcPts val="0"/>
                        </a:spcAft>
                        <a:buSzPts val="1900"/>
                        <a:buFont typeface="Trebuchet MS"/>
                        <a:buChar char="•"/>
                      </a:pPr>
                      <a:r>
                        <a:rPr lang="en-US" sz="1900">
                          <a:latin typeface="Trebuchet MS"/>
                          <a:ea typeface="Trebuchet MS"/>
                          <a:cs typeface="Trebuchet MS"/>
                          <a:sym typeface="Trebuchet MS"/>
                        </a:rPr>
                        <a:t>Helpful ideas and strategies for improvement</a:t>
                      </a:r>
                      <a:endParaRPr sz="1900">
                        <a:latin typeface="Trebuchet MS"/>
                        <a:ea typeface="Trebuchet MS"/>
                        <a:cs typeface="Trebuchet MS"/>
                        <a:sym typeface="Trebuchet MS"/>
                      </a:endParaRPr>
                    </a:p>
                    <a:p>
                      <a:pPr marL="228600" marR="0" lvl="0" indent="-234950" algn="l" rtl="0">
                        <a:lnSpc>
                          <a:spcPct val="100000"/>
                        </a:lnSpc>
                        <a:spcBef>
                          <a:spcPts val="0"/>
                        </a:spcBef>
                        <a:spcAft>
                          <a:spcPts val="0"/>
                        </a:spcAft>
                        <a:buSzPts val="1900"/>
                        <a:buFont typeface="Trebuchet MS"/>
                        <a:buChar char="•"/>
                      </a:pPr>
                      <a:r>
                        <a:rPr lang="en-US" sz="1900">
                          <a:latin typeface="Trebuchet MS"/>
                          <a:ea typeface="Trebuchet MS"/>
                          <a:cs typeface="Trebuchet MS"/>
                          <a:sym typeface="Trebuchet MS"/>
                        </a:rPr>
                        <a:t>Support and resources provided from local and state partners when assistance was needed</a:t>
                      </a:r>
                      <a:endParaRPr sz="1900">
                        <a:latin typeface="Trebuchet MS"/>
                        <a:ea typeface="Trebuchet MS"/>
                        <a:cs typeface="Trebuchet MS"/>
                        <a:sym typeface="Trebuchet MS"/>
                      </a:endParaRPr>
                    </a:p>
                    <a:p>
                      <a:pPr marL="228600" marR="0" lvl="0" indent="-234950" algn="l" rtl="0">
                        <a:lnSpc>
                          <a:spcPct val="100000"/>
                        </a:lnSpc>
                        <a:spcBef>
                          <a:spcPts val="0"/>
                        </a:spcBef>
                        <a:spcAft>
                          <a:spcPts val="0"/>
                        </a:spcAft>
                        <a:buSzPts val="1900"/>
                        <a:buFont typeface="Trebuchet MS"/>
                        <a:buChar char="•"/>
                      </a:pPr>
                      <a:r>
                        <a:rPr lang="en-US" sz="1900">
                          <a:latin typeface="Trebuchet MS"/>
                          <a:ea typeface="Trebuchet MS"/>
                          <a:cs typeface="Trebuchet MS"/>
                          <a:sym typeface="Trebuchet MS"/>
                        </a:rPr>
                        <a:t>Financial incentive for childcare and family day home teachers (RecognizeB5)</a:t>
                      </a:r>
                      <a:endParaRPr sz="1900">
                        <a:latin typeface="Trebuchet MS"/>
                        <a:ea typeface="Trebuchet MS"/>
                        <a:cs typeface="Trebuchet MS"/>
                        <a:sym typeface="Trebuchet MS"/>
                      </a:endParaRPr>
                    </a:p>
                  </a:txBody>
                  <a:tcPr marL="121925" marR="121925" marT="60975" marB="60975"/>
                </a:tc>
                <a:tc>
                  <a:txBody>
                    <a:bodyPr/>
                    <a:lstStyle/>
                    <a:p>
                      <a:pPr marL="228600" marR="0" lvl="0" indent="-234950" algn="l" rtl="0">
                        <a:lnSpc>
                          <a:spcPct val="100000"/>
                        </a:lnSpc>
                        <a:spcBef>
                          <a:spcPts val="0"/>
                        </a:spcBef>
                        <a:spcAft>
                          <a:spcPts val="0"/>
                        </a:spcAft>
                        <a:buClr>
                          <a:srgbClr val="000000"/>
                        </a:buClr>
                        <a:buSzPts val="1900"/>
                        <a:buFont typeface="Arial"/>
                        <a:buChar char="•"/>
                      </a:pPr>
                      <a:r>
                        <a:rPr lang="en-US" sz="1900">
                          <a:latin typeface="Trebuchet MS"/>
                          <a:ea typeface="Trebuchet MS"/>
                          <a:cs typeface="Trebuchet MS"/>
                          <a:sym typeface="Trebuchet M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7"/>
                            </a:ext>
                          </a:extLst>
                        </a:rPr>
                        <a:t>Clarity on participation requirements</a:t>
                      </a:r>
                      <a:endParaRPr sz="1900">
                        <a:latin typeface="Trebuchet MS"/>
                        <a:ea typeface="Trebuchet MS"/>
                        <a:cs typeface="Trebuchet MS"/>
                        <a:sym typeface="Trebuchet M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8"/>
                          </a:ext>
                        </a:extLst>
                      </a:endParaRPr>
                    </a:p>
                    <a:p>
                      <a:pPr marL="228600" marR="0" lvl="0" indent="-234950" algn="l" rtl="0">
                        <a:lnSpc>
                          <a:spcPct val="100000"/>
                        </a:lnSpc>
                        <a:spcBef>
                          <a:spcPts val="0"/>
                        </a:spcBef>
                        <a:spcAft>
                          <a:spcPts val="0"/>
                        </a:spcAft>
                        <a:buClr>
                          <a:srgbClr val="000000"/>
                        </a:buClr>
                        <a:buSzPts val="1900"/>
                        <a:buFont typeface="Arial"/>
                        <a:buChar char="•"/>
                      </a:pPr>
                      <a:r>
                        <a:rPr lang="en-US" sz="1900">
                          <a:latin typeface="Trebuchet MS"/>
                          <a:ea typeface="Trebuchet MS"/>
                          <a:cs typeface="Trebuchet MS"/>
                          <a:sym typeface="Trebuchet M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9"/>
                            </a:ext>
                          </a:extLst>
                        </a:rPr>
                        <a:t>Clarity about CLASS observation requirements and protocols</a:t>
                      </a:r>
                      <a:endParaRPr sz="1900">
                        <a:latin typeface="Trebuchet MS"/>
                        <a:ea typeface="Trebuchet MS"/>
                        <a:cs typeface="Trebuchet MS"/>
                        <a:sym typeface="Trebuchet M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0"/>
                          </a:ext>
                        </a:extLst>
                      </a:endParaRPr>
                    </a:p>
                    <a:p>
                      <a:pPr marL="228600" marR="0" lvl="0" indent="-234950" algn="l" rtl="0">
                        <a:lnSpc>
                          <a:spcPct val="100000"/>
                        </a:lnSpc>
                        <a:spcBef>
                          <a:spcPts val="0"/>
                        </a:spcBef>
                        <a:spcAft>
                          <a:spcPts val="0"/>
                        </a:spcAft>
                        <a:buClr>
                          <a:srgbClr val="000000"/>
                        </a:buClr>
                        <a:buSzPts val="1900"/>
                        <a:buFont typeface="Arial"/>
                        <a:buChar char="•"/>
                      </a:pPr>
                      <a:r>
                        <a:rPr lang="en-US" sz="1900">
                          <a:latin typeface="Trebuchet MS"/>
                          <a:ea typeface="Trebuchet MS"/>
                          <a:cs typeface="Trebuchet MS"/>
                          <a:sym typeface="Trebuchet MS"/>
                        </a:rPr>
                        <a:t>M</a:t>
                      </a:r>
                      <a:r>
                        <a:rPr lang="en-US" sz="1900">
                          <a:latin typeface="Trebuchet MS"/>
                          <a:ea typeface="Trebuchet MS"/>
                          <a:cs typeface="Trebuchet MS"/>
                          <a:sym typeface="Trebuchet M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1"/>
                            </a:ext>
                          </a:extLst>
                        </a:rPr>
                        <a:t>ore information about curriculum options</a:t>
                      </a:r>
                      <a:endParaRPr sz="1900">
                        <a:latin typeface="Trebuchet MS"/>
                        <a:ea typeface="Trebuchet MS"/>
                        <a:cs typeface="Trebuchet MS"/>
                        <a:sym typeface="Trebuchet M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2"/>
                          </a:ext>
                        </a:extLst>
                      </a:endParaRPr>
                    </a:p>
                    <a:p>
                      <a:pPr marL="228600" marR="0" lvl="0" indent="-234950" algn="l" rtl="0">
                        <a:lnSpc>
                          <a:spcPct val="100000"/>
                        </a:lnSpc>
                        <a:spcBef>
                          <a:spcPts val="0"/>
                        </a:spcBef>
                        <a:spcAft>
                          <a:spcPts val="0"/>
                        </a:spcAft>
                        <a:buClr>
                          <a:srgbClr val="000000"/>
                        </a:buClr>
                        <a:buSzPts val="1900"/>
                        <a:buFont typeface="Arial"/>
                        <a:buChar char="•"/>
                      </a:pPr>
                      <a:r>
                        <a:rPr lang="en-US" sz="1900">
                          <a:latin typeface="Trebuchet MS"/>
                          <a:ea typeface="Trebuchet MS"/>
                          <a:cs typeface="Trebuchet MS"/>
                          <a:sym typeface="Trebuchet M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3"/>
                            </a:ext>
                          </a:extLst>
                        </a:rPr>
                        <a:t>LinkB5 data entry expectations/timeline</a:t>
                      </a:r>
                      <a:endParaRPr sz="1900">
                        <a:latin typeface="Trebuchet MS"/>
                        <a:ea typeface="Trebuchet MS"/>
                        <a:cs typeface="Trebuchet MS"/>
                        <a:sym typeface="Trebuchet M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4"/>
                          </a:ext>
                        </a:extLst>
                      </a:endParaRPr>
                    </a:p>
                    <a:p>
                      <a:pPr marL="228600" marR="0" lvl="0" indent="-234950" algn="l" rtl="0">
                        <a:lnSpc>
                          <a:spcPct val="100000"/>
                        </a:lnSpc>
                        <a:spcBef>
                          <a:spcPts val="0"/>
                        </a:spcBef>
                        <a:spcAft>
                          <a:spcPts val="0"/>
                        </a:spcAft>
                        <a:buClr>
                          <a:srgbClr val="000000"/>
                        </a:buClr>
                        <a:buSzPts val="1900"/>
                        <a:buFont typeface="Arial"/>
                        <a:buChar char="•"/>
                      </a:pPr>
                      <a:r>
                        <a:rPr lang="en-US" sz="1900">
                          <a:latin typeface="Trebuchet MS"/>
                          <a:ea typeface="Trebuchet MS"/>
                          <a:cs typeface="Trebuchet MS"/>
                          <a:sym typeface="Trebuchet MS"/>
                        </a:rPr>
                        <a:t>Staffing shortages and e</a:t>
                      </a:r>
                      <a:r>
                        <a:rPr lang="en-US" sz="1900">
                          <a:latin typeface="Trebuchet MS"/>
                          <a:ea typeface="Trebuchet MS"/>
                          <a:cs typeface="Trebuchet MS"/>
                          <a:sym typeface="Trebuchet M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5"/>
                            </a:ext>
                          </a:extLst>
                        </a:rPr>
                        <a:t>ligibility for Recogni</a:t>
                      </a:r>
                      <a:r>
                        <a:rPr lang="en-US" sz="1900">
                          <a:latin typeface="Trebuchet MS"/>
                          <a:ea typeface="Trebuchet MS"/>
                          <a:cs typeface="Trebuchet MS"/>
                          <a:sym typeface="Trebuchet MS"/>
                        </a:rPr>
                        <a:t>zeB5</a:t>
                      </a:r>
                      <a:endParaRPr sz="1900">
                        <a:latin typeface="Trebuchet MS"/>
                        <a:ea typeface="Trebuchet MS"/>
                        <a:cs typeface="Trebuchet MS"/>
                        <a:sym typeface="Trebuchet M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6"/>
                          </a:ext>
                        </a:extLst>
                      </a:endParaRPr>
                    </a:p>
                    <a:p>
                      <a:pPr marL="228600" marR="0" lvl="0" indent="-234950" algn="l" rtl="0">
                        <a:lnSpc>
                          <a:spcPct val="100000"/>
                        </a:lnSpc>
                        <a:spcBef>
                          <a:spcPts val="0"/>
                        </a:spcBef>
                        <a:spcAft>
                          <a:spcPts val="0"/>
                        </a:spcAft>
                        <a:buClr>
                          <a:srgbClr val="000000"/>
                        </a:buClr>
                        <a:buSzPts val="1900"/>
                        <a:buFont typeface="Arial"/>
                        <a:buChar char="•"/>
                      </a:pPr>
                      <a:r>
                        <a:rPr lang="en-US" sz="1900">
                          <a:latin typeface="Trebuchet MS"/>
                          <a:ea typeface="Trebuchet MS"/>
                          <a:cs typeface="Trebuchet MS"/>
                          <a:sym typeface="Trebuchet MS"/>
                        </a:rPr>
                        <a:t>Educator stress</a:t>
                      </a:r>
                      <a:endParaRPr sz="1900">
                        <a:latin typeface="Trebuchet MS"/>
                        <a:ea typeface="Trebuchet MS"/>
                        <a:cs typeface="Trebuchet MS"/>
                        <a:sym typeface="Trebuchet MS"/>
                      </a:endParaRPr>
                    </a:p>
                    <a:p>
                      <a:pPr marL="228600" marR="0" lvl="0" indent="-234950" algn="l" rtl="0">
                        <a:lnSpc>
                          <a:spcPct val="100000"/>
                        </a:lnSpc>
                        <a:spcBef>
                          <a:spcPts val="0"/>
                        </a:spcBef>
                        <a:spcAft>
                          <a:spcPts val="0"/>
                        </a:spcAft>
                        <a:buClr>
                          <a:srgbClr val="000000"/>
                        </a:buClr>
                        <a:buSzPts val="1900"/>
                        <a:buFont typeface="Arial"/>
                        <a:buChar char="•"/>
                      </a:pPr>
                      <a:r>
                        <a:rPr lang="en-US" sz="1900">
                          <a:latin typeface="Trebuchet MS"/>
                          <a:ea typeface="Trebuchet MS"/>
                          <a:cs typeface="Trebuchet MS"/>
                          <a:sym typeface="Trebuchet M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7"/>
                            </a:ext>
                          </a:extLst>
                        </a:rPr>
                        <a:t>Increased mental health needs and challenging behaviors in the classroom</a:t>
                      </a:r>
                      <a:endParaRPr sz="1900">
                        <a:latin typeface="Trebuchet MS"/>
                        <a:ea typeface="Trebuchet MS"/>
                        <a:cs typeface="Trebuchet MS"/>
                        <a:sym typeface="Trebuchet M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8"/>
                          </a:ext>
                        </a:extLst>
                      </a:endParaRPr>
                    </a:p>
                    <a:p>
                      <a:pPr marL="609600" marR="0" lvl="0" indent="0" algn="l" rtl="0">
                        <a:lnSpc>
                          <a:spcPct val="100000"/>
                        </a:lnSpc>
                        <a:spcBef>
                          <a:spcPts val="0"/>
                        </a:spcBef>
                        <a:spcAft>
                          <a:spcPts val="0"/>
                        </a:spcAft>
                        <a:buNone/>
                      </a:pPr>
                      <a:endParaRPr sz="1900">
                        <a:highlight>
                          <a:srgbClr val="FFFF00"/>
                        </a:highlight>
                        <a:latin typeface="Trebuchet MS"/>
                        <a:ea typeface="Trebuchet MS"/>
                        <a:cs typeface="Trebuchet MS"/>
                        <a:sym typeface="Trebuchet M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9"/>
                          </a:ext>
                        </a:extLst>
                      </a:endParaRPr>
                    </a:p>
                    <a:p>
                      <a:pPr marL="0" marR="0" lvl="0" indent="0" algn="l" rtl="0">
                        <a:lnSpc>
                          <a:spcPct val="100000"/>
                        </a:lnSpc>
                        <a:spcBef>
                          <a:spcPts val="0"/>
                        </a:spcBef>
                        <a:spcAft>
                          <a:spcPts val="0"/>
                        </a:spcAft>
                        <a:buNone/>
                      </a:pPr>
                      <a:endParaRPr sz="1900" u="none" strike="noStrike" cap="none">
                        <a:latin typeface="Trebuchet MS"/>
                        <a:ea typeface="Trebuchet MS"/>
                        <a:cs typeface="Trebuchet MS"/>
                        <a:sym typeface="Trebuchet MS"/>
                      </a:endParaRPr>
                    </a:p>
                  </a:txBody>
                  <a:tcPr marL="121925" marR="121925" marT="60975" marB="60975"/>
                </a:tc>
                <a:extLst>
                  <a:ext uri="{0D108BD9-81ED-4DB2-BD59-A6C34878D82A}">
                    <a16:rowId xmlns:a16="http://schemas.microsoft.com/office/drawing/2014/main" val="10001"/>
                  </a:ext>
                </a:extLst>
              </a:tr>
            </a:tbl>
          </a:graphicData>
        </a:graphic>
      </p:graphicFrame>
      <p:sp>
        <p:nvSpPr>
          <p:cNvPr id="802" name="Google Shape;802;gf3bceae2f5_0_2141"/>
          <p:cNvSpPr txBox="1">
            <a:spLocks noGrp="1"/>
          </p:cNvSpPr>
          <p:nvPr>
            <p:ph type="sldNum" idx="12"/>
          </p:nvPr>
        </p:nvSpPr>
        <p:spPr>
          <a:xfrm>
            <a:off x="8610600" y="6356351"/>
            <a:ext cx="1011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988"/>
              </a:buClr>
              <a:buSzPts val="1200"/>
              <a:buFont typeface="Trebuchet MS"/>
              <a:buNone/>
            </a:pPr>
            <a:fld id="{00000000-1234-1234-1234-123412341234}" type="slidenum">
              <a:rPr lang="en-US"/>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gf3bceae2f5_0_0"/>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900"/>
              <a:buNone/>
            </a:pPr>
            <a:r>
              <a:rPr lang="en-US" sz="4000">
                <a:solidFill>
                  <a:srgbClr val="C12436"/>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Our Shared Vision</a:t>
            </a:r>
            <a:endParaRPr sz="4000"/>
          </a:p>
        </p:txBody>
      </p:sp>
      <p:sp>
        <p:nvSpPr>
          <p:cNvPr id="438" name="Google Shape;438;gf3bceae2f5_0_0"/>
          <p:cNvSpPr txBox="1">
            <a:spLocks noGrp="1"/>
          </p:cNvSpPr>
          <p:nvPr>
            <p:ph type="body" idx="1"/>
          </p:nvPr>
        </p:nvSpPr>
        <p:spPr>
          <a:xfrm>
            <a:off x="838200" y="1446767"/>
            <a:ext cx="11007900" cy="4577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600"/>
              </a:spcBef>
              <a:spcAft>
                <a:spcPts val="0"/>
              </a:spcAft>
              <a:buSzPts val="1900"/>
              <a:buNone/>
            </a:pPr>
            <a:r>
              <a:rPr lang="en-US" sz="2400" b="1">
                <a:solidFill>
                  <a:srgbClr val="0F150D"/>
                </a:solidFill>
              </a:rPr>
              <a:t>Four out of ten </a:t>
            </a:r>
            <a:r>
              <a:rPr lang="en-US" sz="2400" b="1"/>
              <a:t>Virginia children enter school without the key literacy, math, and social-emotional skills needed. </a:t>
            </a:r>
            <a:r>
              <a:rPr lang="en-US" sz="2400" b="1">
                <a:solidFill>
                  <a:srgbClr val="0F150D"/>
                </a:solidFill>
              </a:rPr>
              <a:t>We envision a Virginia where </a:t>
            </a:r>
            <a:r>
              <a:rPr lang="en-US" sz="2400" b="1" i="1">
                <a:solidFill>
                  <a:srgbClr val="0F150D"/>
                </a:solidFill>
              </a:rPr>
              <a:t>all </a:t>
            </a:r>
            <a:r>
              <a:rPr lang="en-US" sz="2400" b="1">
                <a:solidFill>
                  <a:srgbClr val="0F150D"/>
                </a:solidFill>
              </a:rPr>
              <a:t>children have the opportunity to enter school ready.</a:t>
            </a:r>
            <a:endParaRPr sz="2400" b="1">
              <a:solidFill>
                <a:srgbClr val="0F150D"/>
              </a:solidFill>
            </a:endParaRPr>
          </a:p>
          <a:p>
            <a:pPr marL="609600" lvl="0" indent="-431800" algn="l" rtl="0">
              <a:lnSpc>
                <a:spcPct val="115000"/>
              </a:lnSpc>
              <a:spcBef>
                <a:spcPts val="1300"/>
              </a:spcBef>
              <a:spcAft>
                <a:spcPts val="0"/>
              </a:spcAft>
              <a:buClr>
                <a:srgbClr val="000000"/>
              </a:buClr>
              <a:buSzPts val="2000"/>
              <a:buChar char="•"/>
            </a:pPr>
            <a:r>
              <a:rPr lang="en-US" sz="2000">
                <a:solidFill>
                  <a:srgbClr val="000000"/>
                </a:solidFill>
              </a:rPr>
              <a:t>All families have affordable access to and support to choose the option that meets their unique needs. </a:t>
            </a:r>
            <a:endParaRPr sz="2000">
              <a:solidFill>
                <a:srgbClr val="000000"/>
              </a:solidFill>
            </a:endParaRPr>
          </a:p>
          <a:p>
            <a:pPr marL="609600" lvl="0" indent="-431800" algn="l" rtl="0">
              <a:lnSpc>
                <a:spcPct val="115000"/>
              </a:lnSpc>
              <a:spcBef>
                <a:spcPts val="1300"/>
              </a:spcBef>
              <a:spcAft>
                <a:spcPts val="0"/>
              </a:spcAft>
              <a:buClr>
                <a:srgbClr val="000000"/>
              </a:buClr>
              <a:buSzPts val="2000"/>
              <a:buChar char="•"/>
            </a:pPr>
            <a:r>
              <a:rPr lang="en-US" sz="2000">
                <a:solidFill>
                  <a:srgbClr val="000000"/>
                </a:solidFill>
              </a:rPr>
              <a:t>All early childhood programs that take public funds benefit from measurement and supports for improvement, ensuring quality choices are available for all families.</a:t>
            </a:r>
            <a:endParaRPr sz="2000">
              <a:solidFill>
                <a:srgbClr val="000000"/>
              </a:solidFill>
            </a:endParaRPr>
          </a:p>
          <a:p>
            <a:pPr marL="609600" lvl="0" indent="-431800" algn="l" rtl="0">
              <a:lnSpc>
                <a:spcPct val="115000"/>
              </a:lnSpc>
              <a:spcBef>
                <a:spcPts val="1300"/>
              </a:spcBef>
              <a:spcAft>
                <a:spcPts val="0"/>
              </a:spcAft>
              <a:buClr>
                <a:srgbClr val="000000"/>
              </a:buClr>
              <a:buSzPts val="2000"/>
              <a:buChar char="•"/>
            </a:pPr>
            <a:r>
              <a:rPr lang="en-US" sz="2000">
                <a:solidFill>
                  <a:srgbClr val="000000"/>
                </a:solidFill>
              </a:rPr>
              <a:t>Programs are rewarded for continual improvement and educators are adequately compensated.</a:t>
            </a:r>
            <a:endParaRPr sz="2000">
              <a:solidFill>
                <a:srgbClr val="000000"/>
              </a:solidFill>
            </a:endParaRPr>
          </a:p>
          <a:p>
            <a:pPr marL="609600" lvl="0" indent="-431800" algn="l" rtl="0">
              <a:lnSpc>
                <a:spcPct val="115000"/>
              </a:lnSpc>
              <a:spcBef>
                <a:spcPts val="1300"/>
              </a:spcBef>
              <a:spcAft>
                <a:spcPts val="0"/>
              </a:spcAft>
              <a:buClr>
                <a:srgbClr val="000000"/>
              </a:buClr>
              <a:buSzPts val="2000"/>
              <a:buChar char="•"/>
            </a:pPr>
            <a:r>
              <a:rPr lang="en-US" sz="2000">
                <a:solidFill>
                  <a:srgbClr val="000000"/>
                </a:solidFill>
              </a:rPr>
              <a:t>Overall Virginia’s early childhood system is unified, data-driven and resource-effective so families can work, go to school or pursue employment and children have every opportunity to be successful.</a:t>
            </a:r>
            <a:endParaRPr sz="2000">
              <a:solidFill>
                <a:srgbClr val="000000"/>
              </a:solidFill>
            </a:endParaRPr>
          </a:p>
          <a:p>
            <a:pPr marL="0" lvl="0" indent="0" algn="l" rtl="0">
              <a:lnSpc>
                <a:spcPct val="115000"/>
              </a:lnSpc>
              <a:spcBef>
                <a:spcPts val="1300"/>
              </a:spcBef>
              <a:spcAft>
                <a:spcPts val="0"/>
              </a:spcAft>
              <a:buSzPts val="1900"/>
              <a:buNone/>
            </a:pPr>
            <a:endParaRPr sz="1900">
              <a:solidFill>
                <a:srgbClr val="00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808" name="Google Shape;808;gf3bceae2f5_0_2422"/>
          <p:cNvSpPr txBox="1">
            <a:spLocks noGrp="1"/>
          </p:cNvSpPr>
          <p:nvPr>
            <p:ph type="title"/>
          </p:nvPr>
        </p:nvSpPr>
        <p:spPr>
          <a:xfrm>
            <a:off x="831850" y="1709738"/>
            <a:ext cx="10515600" cy="2852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Questions and Discussion</a:t>
            </a:r>
            <a:endParaRPr/>
          </a:p>
        </p:txBody>
      </p:sp>
      <p:sp>
        <p:nvSpPr>
          <p:cNvPr id="809" name="Google Shape;809;gf3bceae2f5_0_2422"/>
          <p:cNvSpPr txBox="1">
            <a:spLocks noGrp="1"/>
          </p:cNvSpPr>
          <p:nvPr>
            <p:ph type="body" idx="1"/>
          </p:nvPr>
        </p:nvSpPr>
        <p:spPr>
          <a:xfrm>
            <a:off x="831850" y="4589463"/>
            <a:ext cx="10515600" cy="1500000"/>
          </a:xfrm>
          <a:prstGeom prst="rect">
            <a:avLst/>
          </a:prstGeom>
        </p:spPr>
        <p:txBody>
          <a:bodyPr spcFirstLastPara="1" wrap="square" lIns="91425" tIns="45700" rIns="91425" bIns="45700" anchor="t" anchorCtr="0">
            <a:noAutofit/>
          </a:bodyPr>
          <a:lstStyle/>
          <a:p>
            <a:pPr marL="0" lvl="0" indent="0" algn="l" rtl="0">
              <a:spcBef>
                <a:spcPts val="110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gf3bceae2f5_0_18"/>
          <p:cNvSpPr txBox="1">
            <a:spLocks noGrp="1"/>
          </p:cNvSpPr>
          <p:nvPr>
            <p:ph type="title"/>
          </p:nvPr>
        </p:nvSpPr>
        <p:spPr>
          <a:xfrm>
            <a:off x="938075" y="347224"/>
            <a:ext cx="10515600" cy="1326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900"/>
              <a:buNone/>
            </a:pPr>
            <a:r>
              <a:rPr lang="en-US" sz="4000"/>
              <a:t>School Readiness in 2021-2022</a:t>
            </a:r>
            <a:endParaRPr sz="4000"/>
          </a:p>
        </p:txBody>
      </p:sp>
      <p:sp>
        <p:nvSpPr>
          <p:cNvPr id="445" name="Google Shape;445;gf3bceae2f5_0_18"/>
          <p:cNvSpPr txBox="1">
            <a:spLocks noGrp="1"/>
          </p:cNvSpPr>
          <p:nvPr>
            <p:ph type="body" idx="1"/>
          </p:nvPr>
        </p:nvSpPr>
        <p:spPr>
          <a:xfrm>
            <a:off x="838200" y="1673225"/>
            <a:ext cx="10878900" cy="4351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900"/>
              <a:buNone/>
            </a:pPr>
            <a:r>
              <a:rPr lang="en-US" sz="2400" b="1"/>
              <a:t>Fall 2021 VKRP data show that 4 out of 10 young learners do have the opportunity to enter kindergarten ready. More than 21,000 Virginia kindergarteners are at serious risk of reading failure, in the absence of intervention. </a:t>
            </a:r>
            <a:endParaRPr sz="2400" b="1"/>
          </a:p>
        </p:txBody>
      </p:sp>
      <p:sp>
        <p:nvSpPr>
          <p:cNvPr id="446" name="Google Shape;446;gf3bceae2f5_0_18"/>
          <p:cNvSpPr txBox="1">
            <a:spLocks noGrp="1"/>
          </p:cNvSpPr>
          <p:nvPr>
            <p:ph type="sldNum" idx="12"/>
          </p:nvPr>
        </p:nvSpPr>
        <p:spPr>
          <a:xfrm>
            <a:off x="8610600" y="6356351"/>
            <a:ext cx="1011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988"/>
              </a:buClr>
              <a:buSzPts val="1200"/>
              <a:buFont typeface="Trebuchet MS"/>
              <a:buNone/>
            </a:pPr>
            <a:fld id="{00000000-1234-1234-1234-123412341234}" type="slidenum">
              <a:rPr lang="en-US"/>
              <a:t>5</a:t>
            </a:fld>
            <a:endParaRPr/>
          </a:p>
        </p:txBody>
      </p:sp>
      <p:pic>
        <p:nvPicPr>
          <p:cNvPr id="447" name="Google Shape;447;gf3bceae2f5_0_18"/>
          <p:cNvPicPr preferRelativeResize="0"/>
          <p:nvPr/>
        </p:nvPicPr>
        <p:blipFill rotWithShape="1">
          <a:blip r:embed="rId3">
            <a:alphaModFix/>
          </a:blip>
          <a:srcRect b="14015"/>
          <a:stretch/>
        </p:blipFill>
        <p:spPr>
          <a:xfrm>
            <a:off x="2988450" y="3380787"/>
            <a:ext cx="5980824" cy="3286712"/>
          </a:xfrm>
          <a:prstGeom prst="rect">
            <a:avLst/>
          </a:prstGeom>
          <a:noFill/>
          <a:ln>
            <a:noFill/>
          </a:ln>
        </p:spPr>
      </p:pic>
      <p:sp>
        <p:nvSpPr>
          <p:cNvPr id="448" name="Google Shape;448;gf3bceae2f5_0_18"/>
          <p:cNvSpPr txBox="1"/>
          <p:nvPr/>
        </p:nvSpPr>
        <p:spPr>
          <a:xfrm>
            <a:off x="3332100" y="2973425"/>
            <a:ext cx="5293500" cy="338700"/>
          </a:xfrm>
          <a:prstGeom prst="rect">
            <a:avLst/>
          </a:prstGeom>
          <a:noFill/>
          <a:ln>
            <a:noFill/>
          </a:ln>
        </p:spPr>
        <p:txBody>
          <a:bodyPr spcFirstLastPara="1" wrap="square" lIns="45725" tIns="45725" rIns="45725" bIns="457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Trebuchet MS"/>
                <a:ea typeface="Trebuchet MS"/>
                <a:cs typeface="Trebuchet MS"/>
                <a:sym typeface="Trebuchet MS"/>
              </a:rPr>
              <a:t>VKRP Fall 2021-22 Kindergarten Readiness Results </a:t>
            </a:r>
            <a:endParaRPr sz="1600" b="0" i="0" u="none" strike="noStrike" cap="none">
              <a:solidFill>
                <a:schemeClr val="dk1"/>
              </a:solidFill>
              <a:latin typeface="Trebuchet MS"/>
              <a:ea typeface="Trebuchet MS"/>
              <a:cs typeface="Trebuchet MS"/>
              <a:sym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gf3bceae2f5_0_27"/>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900"/>
              <a:buNone/>
            </a:pPr>
            <a:r>
              <a:rPr lang="en-US" sz="4000"/>
              <a:t>Persistent Disparities in Opportunity</a:t>
            </a:r>
            <a:endParaRPr sz="4000"/>
          </a:p>
        </p:txBody>
      </p:sp>
      <p:sp>
        <p:nvSpPr>
          <p:cNvPr id="455" name="Google Shape;455;gf3bceae2f5_0_27"/>
          <p:cNvSpPr txBox="1">
            <a:spLocks noGrp="1"/>
          </p:cNvSpPr>
          <p:nvPr>
            <p:ph type="body" idx="1"/>
          </p:nvPr>
        </p:nvSpPr>
        <p:spPr>
          <a:xfrm>
            <a:off x="838200" y="1673225"/>
            <a:ext cx="10515600" cy="4351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900"/>
              <a:buNone/>
            </a:pPr>
            <a:r>
              <a:rPr lang="en-US" sz="2400" b="1"/>
              <a:t>Greater percentages of historically underrepresented children began the school year below the overall readiness benchmark including:</a:t>
            </a:r>
            <a:endParaRPr sz="2400" b="1"/>
          </a:p>
          <a:p>
            <a:pPr marL="228600" lvl="0" indent="-228600" algn="l" rtl="0">
              <a:lnSpc>
                <a:spcPct val="100000"/>
              </a:lnSpc>
              <a:spcBef>
                <a:spcPts val="0"/>
              </a:spcBef>
              <a:spcAft>
                <a:spcPts val="0"/>
              </a:spcAft>
              <a:buSzPts val="2400"/>
              <a:buFont typeface="Trebuchet MS"/>
              <a:buChar char="•"/>
            </a:pPr>
            <a:r>
              <a:rPr lang="en-US" sz="2400"/>
              <a:t>52% of Black students, and 60% of Hispanic students</a:t>
            </a:r>
            <a:endParaRPr sz="2400"/>
          </a:p>
          <a:p>
            <a:pPr marL="228600" lvl="0" indent="-228600" algn="l" rtl="0">
              <a:lnSpc>
                <a:spcPct val="100000"/>
              </a:lnSpc>
              <a:spcBef>
                <a:spcPts val="0"/>
              </a:spcBef>
              <a:spcAft>
                <a:spcPts val="0"/>
              </a:spcAft>
              <a:buSzPts val="2400"/>
              <a:buFont typeface="Trebuchet MS"/>
              <a:buChar char="•"/>
            </a:pPr>
            <a:r>
              <a:rPr lang="en-US" sz="2400"/>
              <a:t>56% of students from low-income backgrounds </a:t>
            </a:r>
            <a:endParaRPr sz="2400"/>
          </a:p>
          <a:p>
            <a:pPr marL="228600" lvl="0" indent="-228600" algn="l" rtl="0">
              <a:lnSpc>
                <a:spcPct val="100000"/>
              </a:lnSpc>
              <a:spcBef>
                <a:spcPts val="0"/>
              </a:spcBef>
              <a:spcAft>
                <a:spcPts val="0"/>
              </a:spcAft>
              <a:buSzPts val="2400"/>
              <a:buFont typeface="Trebuchet MS"/>
              <a:buChar char="•"/>
            </a:pPr>
            <a:r>
              <a:rPr lang="en-US" sz="2400"/>
              <a:t>67% of English language/Multilingual learners </a:t>
            </a:r>
            <a:endParaRPr sz="2400"/>
          </a:p>
          <a:p>
            <a:pPr marL="228600" lvl="0" indent="-228600" algn="l" rtl="0">
              <a:lnSpc>
                <a:spcPct val="100000"/>
              </a:lnSpc>
              <a:spcBef>
                <a:spcPts val="0"/>
              </a:spcBef>
              <a:spcAft>
                <a:spcPts val="0"/>
              </a:spcAft>
              <a:buSzPts val="2400"/>
              <a:buFont typeface="Trebuchet MS"/>
              <a:buChar char="•"/>
            </a:pPr>
            <a:r>
              <a:rPr lang="en-US" sz="2400"/>
              <a:t>64% of students identified as having a disability </a:t>
            </a:r>
            <a:endParaRPr sz="2400"/>
          </a:p>
          <a:p>
            <a:pPr marL="0" lvl="0" indent="0" algn="l" rtl="0">
              <a:lnSpc>
                <a:spcPct val="100000"/>
              </a:lnSpc>
              <a:spcBef>
                <a:spcPts val="0"/>
              </a:spcBef>
              <a:spcAft>
                <a:spcPts val="0"/>
              </a:spcAft>
              <a:buSzPts val="1900"/>
              <a:buNone/>
            </a:pPr>
            <a:endParaRPr sz="2000" b="1"/>
          </a:p>
          <a:p>
            <a:pPr marL="0" lvl="0" indent="0" algn="l" rtl="0">
              <a:lnSpc>
                <a:spcPct val="100000"/>
              </a:lnSpc>
              <a:spcBef>
                <a:spcPts val="0"/>
              </a:spcBef>
              <a:spcAft>
                <a:spcPts val="0"/>
              </a:spcAft>
              <a:buSzPts val="1900"/>
              <a:buNone/>
            </a:pPr>
            <a:endParaRPr sz="2000" b="1"/>
          </a:p>
          <a:p>
            <a:pPr marL="0" lvl="0" indent="0" algn="ctr" rtl="0">
              <a:lnSpc>
                <a:spcPct val="100000"/>
              </a:lnSpc>
              <a:spcBef>
                <a:spcPts val="0"/>
              </a:spcBef>
              <a:spcAft>
                <a:spcPts val="0"/>
              </a:spcAft>
              <a:buClr>
                <a:srgbClr val="000000"/>
              </a:buClr>
              <a:buSzPts val="3000"/>
              <a:buFont typeface="Arial"/>
              <a:buNone/>
            </a:pPr>
            <a:endParaRPr sz="1100" b="1"/>
          </a:p>
          <a:p>
            <a:pPr marL="0" lvl="0" indent="0" algn="l" rtl="0">
              <a:lnSpc>
                <a:spcPct val="90000"/>
              </a:lnSpc>
              <a:spcBef>
                <a:spcPts val="1100"/>
              </a:spcBef>
              <a:spcAft>
                <a:spcPts val="0"/>
              </a:spcAft>
              <a:buSzPts val="1900"/>
              <a:buNone/>
            </a:pPr>
            <a:endParaRPr/>
          </a:p>
        </p:txBody>
      </p:sp>
      <p:sp>
        <p:nvSpPr>
          <p:cNvPr id="456" name="Google Shape;456;gf3bceae2f5_0_27"/>
          <p:cNvSpPr txBox="1">
            <a:spLocks noGrp="1"/>
          </p:cNvSpPr>
          <p:nvPr>
            <p:ph type="sldNum" idx="12"/>
          </p:nvPr>
        </p:nvSpPr>
        <p:spPr>
          <a:xfrm>
            <a:off x="8610600" y="6356351"/>
            <a:ext cx="1011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988"/>
              </a:buClr>
              <a:buSzPts val="1200"/>
              <a:buFont typeface="Trebuchet MS"/>
              <a:buNone/>
            </a:pPr>
            <a:fld id="{00000000-1234-1234-1234-123412341234}" type="slidenum">
              <a:rPr lang="en-US"/>
              <a:t>6</a:t>
            </a:fld>
            <a:endParaRPr/>
          </a:p>
        </p:txBody>
      </p:sp>
      <p:pic>
        <p:nvPicPr>
          <p:cNvPr id="457" name="Google Shape;457;gf3bceae2f5_0_27"/>
          <p:cNvPicPr preferRelativeResize="0"/>
          <p:nvPr/>
        </p:nvPicPr>
        <p:blipFill rotWithShape="1">
          <a:blip r:embed="rId3">
            <a:alphaModFix/>
          </a:blip>
          <a:srcRect/>
          <a:stretch/>
        </p:blipFill>
        <p:spPr>
          <a:xfrm>
            <a:off x="2929049" y="4067824"/>
            <a:ext cx="5650503" cy="25774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3" name="Google Shape;463;g11ab0461f51_0_6"/>
          <p:cNvPicPr preferRelativeResize="0"/>
          <p:nvPr/>
        </p:nvPicPr>
        <p:blipFill>
          <a:blip r:embed="rId3">
            <a:alphaModFix/>
          </a:blip>
          <a:stretch>
            <a:fillRect/>
          </a:stretch>
        </p:blipFill>
        <p:spPr>
          <a:xfrm>
            <a:off x="2302787" y="1387675"/>
            <a:ext cx="7586424" cy="5031524"/>
          </a:xfrm>
          <a:prstGeom prst="rect">
            <a:avLst/>
          </a:prstGeom>
          <a:noFill/>
          <a:ln>
            <a:noFill/>
          </a:ln>
        </p:spPr>
      </p:pic>
      <p:sp>
        <p:nvSpPr>
          <p:cNvPr id="464" name="Google Shape;464;g11ab0461f51_0_6"/>
          <p:cNvSpPr txBox="1">
            <a:spLocks noGrp="1"/>
          </p:cNvSpPr>
          <p:nvPr>
            <p:ph type="title"/>
          </p:nvPr>
        </p:nvSpPr>
        <p:spPr>
          <a:xfrm>
            <a:off x="838200" y="288924"/>
            <a:ext cx="10515600" cy="1326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900"/>
              <a:buNone/>
            </a:pPr>
            <a:r>
              <a:rPr lang="en-US" sz="4000">
                <a:solidFill>
                  <a:srgbClr val="C12436"/>
                </a:solidFill>
              </a:rPr>
              <a:t>Brain Development and School Readiness</a:t>
            </a:r>
            <a:endParaRPr sz="4000"/>
          </a:p>
        </p:txBody>
      </p:sp>
      <p:sp>
        <p:nvSpPr>
          <p:cNvPr id="465" name="Google Shape;465;g11ab0461f51_0_6"/>
          <p:cNvSpPr txBox="1">
            <a:spLocks noGrp="1"/>
          </p:cNvSpPr>
          <p:nvPr>
            <p:ph type="sldNum" idx="12"/>
          </p:nvPr>
        </p:nvSpPr>
        <p:spPr>
          <a:xfrm>
            <a:off x="8610600" y="6356351"/>
            <a:ext cx="1011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988"/>
              </a:buClr>
              <a:buSzPts val="1200"/>
              <a:buFont typeface="Trebuchet MS"/>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g120965acef6_0_12"/>
          <p:cNvSpPr txBox="1">
            <a:spLocks noGrp="1"/>
          </p:cNvSpPr>
          <p:nvPr>
            <p:ph type="title"/>
          </p:nvPr>
        </p:nvSpPr>
        <p:spPr>
          <a:xfrm>
            <a:off x="838200" y="365125"/>
            <a:ext cx="11008800" cy="13260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US" sz="4000"/>
              <a:t>Early Childhood is the Foundation for Learning</a:t>
            </a:r>
            <a:endParaRPr sz="4000"/>
          </a:p>
        </p:txBody>
      </p:sp>
      <p:pic>
        <p:nvPicPr>
          <p:cNvPr id="472" name="Google Shape;472;g120965acef6_0_12"/>
          <p:cNvPicPr preferRelativeResize="0"/>
          <p:nvPr/>
        </p:nvPicPr>
        <p:blipFill>
          <a:blip r:embed="rId3">
            <a:alphaModFix/>
          </a:blip>
          <a:stretch>
            <a:fillRect/>
          </a:stretch>
        </p:blipFill>
        <p:spPr>
          <a:xfrm>
            <a:off x="912575" y="1496100"/>
            <a:ext cx="10515600" cy="4639053"/>
          </a:xfrm>
          <a:prstGeom prst="rect">
            <a:avLst/>
          </a:prstGeom>
          <a:noFill/>
          <a:ln>
            <a:noFill/>
          </a:ln>
        </p:spPr>
      </p:pic>
      <p:sp>
        <p:nvSpPr>
          <p:cNvPr id="473" name="Google Shape;473;g120965acef6_0_12"/>
          <p:cNvSpPr txBox="1"/>
          <p:nvPr/>
        </p:nvSpPr>
        <p:spPr>
          <a:xfrm>
            <a:off x="2860225" y="6354225"/>
            <a:ext cx="5736600" cy="36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200">
                <a:latin typeface="Trebuchet MS"/>
                <a:ea typeface="Trebuchet MS"/>
                <a:cs typeface="Trebuchet MS"/>
                <a:sym typeface="Trebuchet MS"/>
              </a:rPr>
              <a:t>https://www.firstthingsfirst.org/early-childhood-matters/early-literacy/</a:t>
            </a:r>
            <a:endParaRPr sz="1200">
              <a:latin typeface="Trebuchet MS"/>
              <a:ea typeface="Trebuchet MS"/>
              <a:cs typeface="Trebuchet MS"/>
              <a:sym typeface="Trebuchet MS"/>
            </a:endParaRPr>
          </a:p>
        </p:txBody>
      </p:sp>
      <p:sp>
        <p:nvSpPr>
          <p:cNvPr id="474" name="Google Shape;474;g120965acef6_0_12"/>
          <p:cNvSpPr txBox="1">
            <a:spLocks noGrp="1"/>
          </p:cNvSpPr>
          <p:nvPr>
            <p:ph type="sldNum" idx="12"/>
          </p:nvPr>
        </p:nvSpPr>
        <p:spPr>
          <a:xfrm>
            <a:off x="8610600" y="6356351"/>
            <a:ext cx="1011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988"/>
              </a:buClr>
              <a:buSzPts val="1200"/>
              <a:buFont typeface="Trebuchet MS"/>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g120965acef6_0_38"/>
          <p:cNvSpPr txBox="1">
            <a:spLocks noGrp="1"/>
          </p:cNvSpPr>
          <p:nvPr>
            <p:ph type="title"/>
          </p:nvPr>
        </p:nvSpPr>
        <p:spPr>
          <a:xfrm>
            <a:off x="843788" y="217874"/>
            <a:ext cx="10515600" cy="13260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US" sz="4000"/>
              <a:t>Linking Readiness to 3rd Grade Outcomes </a:t>
            </a:r>
            <a:endParaRPr sz="4000"/>
          </a:p>
        </p:txBody>
      </p:sp>
      <p:pic>
        <p:nvPicPr>
          <p:cNvPr id="481" name="Google Shape;481;g120965acef6_0_38"/>
          <p:cNvPicPr preferRelativeResize="0"/>
          <p:nvPr/>
        </p:nvPicPr>
        <p:blipFill>
          <a:blip r:embed="rId3">
            <a:alphaModFix/>
          </a:blip>
          <a:stretch>
            <a:fillRect/>
          </a:stretch>
        </p:blipFill>
        <p:spPr>
          <a:xfrm>
            <a:off x="2337750" y="1509488"/>
            <a:ext cx="7417875" cy="4912375"/>
          </a:xfrm>
          <a:prstGeom prst="rect">
            <a:avLst/>
          </a:prstGeom>
          <a:noFill/>
          <a:ln>
            <a:noFill/>
          </a:ln>
        </p:spPr>
      </p:pic>
      <p:pic>
        <p:nvPicPr>
          <p:cNvPr id="482" name="Google Shape;482;g120965acef6_0_38"/>
          <p:cNvPicPr preferRelativeResize="0"/>
          <p:nvPr/>
        </p:nvPicPr>
        <p:blipFill>
          <a:blip r:embed="rId4">
            <a:alphaModFix/>
          </a:blip>
          <a:stretch>
            <a:fillRect/>
          </a:stretch>
        </p:blipFill>
        <p:spPr>
          <a:xfrm>
            <a:off x="5198925" y="6463675"/>
            <a:ext cx="6046849" cy="37302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VDOE">
      <a:dk1>
        <a:srgbClr val="0F150D"/>
      </a:dk1>
      <a:lt1>
        <a:srgbClr val="FFFFFF"/>
      </a:lt1>
      <a:dk2>
        <a:srgbClr val="2F3E46"/>
      </a:dk2>
      <a:lt2>
        <a:srgbClr val="CDCDCD"/>
      </a:lt2>
      <a:accent1>
        <a:srgbClr val="101517"/>
      </a:accent1>
      <a:accent2>
        <a:srgbClr val="C12436"/>
      </a:accent2>
      <a:accent3>
        <a:srgbClr val="A5A5A5"/>
      </a:accent3>
      <a:accent4>
        <a:srgbClr val="FFC005"/>
      </a:accent4>
      <a:accent5>
        <a:srgbClr val="14C8E6"/>
      </a:accent5>
      <a:accent6>
        <a:srgbClr val="50E269"/>
      </a:accent6>
      <a:hlink>
        <a:srgbClr val="C12436"/>
      </a:hlink>
      <a:folHlink>
        <a:srgbClr val="1015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VDOE">
      <a:dk1>
        <a:srgbClr val="0F150D"/>
      </a:dk1>
      <a:lt1>
        <a:srgbClr val="FFFFFF"/>
      </a:lt1>
      <a:dk2>
        <a:srgbClr val="2F3E46"/>
      </a:dk2>
      <a:lt2>
        <a:srgbClr val="CDCDCD"/>
      </a:lt2>
      <a:accent1>
        <a:srgbClr val="101517"/>
      </a:accent1>
      <a:accent2>
        <a:srgbClr val="C12436"/>
      </a:accent2>
      <a:accent3>
        <a:srgbClr val="A5A5A5"/>
      </a:accent3>
      <a:accent4>
        <a:srgbClr val="FFC005"/>
      </a:accent4>
      <a:accent5>
        <a:srgbClr val="14C8E6"/>
      </a:accent5>
      <a:accent6>
        <a:srgbClr val="50E269"/>
      </a:accent6>
      <a:hlink>
        <a:srgbClr val="C12436"/>
      </a:hlink>
      <a:folHlink>
        <a:srgbClr val="1015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VDOE">
      <a:dk1>
        <a:srgbClr val="0F150D"/>
      </a:dk1>
      <a:lt1>
        <a:srgbClr val="FFFFFF"/>
      </a:lt1>
      <a:dk2>
        <a:srgbClr val="2F3E46"/>
      </a:dk2>
      <a:lt2>
        <a:srgbClr val="CDCDCD"/>
      </a:lt2>
      <a:accent1>
        <a:srgbClr val="101517"/>
      </a:accent1>
      <a:accent2>
        <a:srgbClr val="C12436"/>
      </a:accent2>
      <a:accent3>
        <a:srgbClr val="A5A5A5"/>
      </a:accent3>
      <a:accent4>
        <a:srgbClr val="FFC005"/>
      </a:accent4>
      <a:accent5>
        <a:srgbClr val="14C8E6"/>
      </a:accent5>
      <a:accent6>
        <a:srgbClr val="50E269"/>
      </a:accent6>
      <a:hlink>
        <a:srgbClr val="C12436"/>
      </a:hlink>
      <a:folHlink>
        <a:srgbClr val="1015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3247</Words>
  <Application>Microsoft Office PowerPoint</Application>
  <PresentationFormat>Widescreen</PresentationFormat>
  <Paragraphs>325</Paragraphs>
  <Slides>40</Slides>
  <Notes>40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40</vt:i4>
      </vt:variant>
    </vt:vector>
  </HeadingPairs>
  <TitlesOfParts>
    <vt:vector size="52" baseType="lpstr">
      <vt:lpstr>Trebuchet MS</vt:lpstr>
      <vt:lpstr>Helvetica Neue</vt:lpstr>
      <vt:lpstr>Calibri</vt:lpstr>
      <vt:lpstr>Proxima Nova</vt:lpstr>
      <vt:lpstr>Arial</vt:lpstr>
      <vt:lpstr>Open Sans Light</vt:lpstr>
      <vt:lpstr>Courier New</vt:lpstr>
      <vt:lpstr>Noto Sans Symbols</vt:lpstr>
      <vt:lpstr>Roboto</vt:lpstr>
      <vt:lpstr>Office Theme</vt:lpstr>
      <vt:lpstr>Office Theme</vt:lpstr>
      <vt:lpstr>Office Theme</vt:lpstr>
      <vt:lpstr>Strengthening Quality in Early Childhood Classrooms:  Update on Practice Year 1</vt:lpstr>
      <vt:lpstr>Objectives and Agenda  </vt:lpstr>
      <vt:lpstr>School Readiness in Virginia </vt:lpstr>
      <vt:lpstr>Our Shared Vision</vt:lpstr>
      <vt:lpstr>School Readiness in 2021-2022</vt:lpstr>
      <vt:lpstr>Persistent Disparities in Opportunity</vt:lpstr>
      <vt:lpstr>Brain Development and School Readiness</vt:lpstr>
      <vt:lpstr>Early Childhood is the Foundation for Learning</vt:lpstr>
      <vt:lpstr>Linking Readiness to 3rd Grade Outcomes </vt:lpstr>
      <vt:lpstr>Both Access and Quality Matter </vt:lpstr>
      <vt:lpstr>Quality Early Childhood as an Investment</vt:lpstr>
      <vt:lpstr>Why Economists Care about EC Quality </vt:lpstr>
      <vt:lpstr>Measuring and Improving Quality in Early Childhood</vt:lpstr>
      <vt:lpstr>Virginia’s Path to a Unified Quality System</vt:lpstr>
      <vt:lpstr>Continual Quality Improvement at Scale</vt:lpstr>
      <vt:lpstr>How Virginia Measures Quality</vt:lpstr>
      <vt:lpstr>Adult-Child Interactions Promote Learning</vt:lpstr>
      <vt:lpstr>Quality Interactions Across Settings</vt:lpstr>
      <vt:lpstr>Curriculum Support High-Quality Interactions</vt:lpstr>
      <vt:lpstr>Impact of Curriculum on Children</vt:lpstr>
      <vt:lpstr>Summary of Rationale for Virginia’s Approach</vt:lpstr>
      <vt:lpstr>Continuous Quality Improvement</vt:lpstr>
      <vt:lpstr>How It All Fits Together</vt:lpstr>
      <vt:lpstr>Purpose of the Practice Years </vt:lpstr>
      <vt:lpstr>Progress Update on Practice Year 1</vt:lpstr>
      <vt:lpstr>Thousands of Sites are Participating</vt:lpstr>
      <vt:lpstr>Data Snapshot - Participant Experience The majority of VQB5 Practice Year 1 participants are satisfied.</vt:lpstr>
      <vt:lpstr>Programs are Positive about VQB5</vt:lpstr>
      <vt:lpstr>Communities Completed 4200+ Observations this Fall</vt:lpstr>
      <vt:lpstr>Fall Data Snapshot - Teacher-Child Interactions All classroom types are receiving CLASS observations and feedback. </vt:lpstr>
      <vt:lpstr>Data Snapshot - CLASS Growth 2012-2022 Growth in CLASS observers has increased greatly across all age levels.</vt:lpstr>
      <vt:lpstr>More Programs are Using Quality Curriculum</vt:lpstr>
      <vt:lpstr>Fall Data Snapshot - Curriculum Use Two-thirds of programs in VQB5 have an approved curriculum... </vt:lpstr>
      <vt:lpstr>Fall Data Snapshot - Curriculum Use …Yet use of an approved curriculum varies across program types.</vt:lpstr>
      <vt:lpstr>Data-Driven Innovation: RecognizeB5</vt:lpstr>
      <vt:lpstr>Reach and Impact of RecognizeB5</vt:lpstr>
      <vt:lpstr>RecognizeB5: Words from Educators</vt:lpstr>
      <vt:lpstr>Engagement with the Field  </vt:lpstr>
      <vt:lpstr>Stakeholder Feedback   </vt:lpstr>
      <vt:lpstr>Questions and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Strengthening Quality in Early Childhood Classrooms:  Practice Year 1 Update</dc:title>
  <dc:creator>Jacob Melton</dc:creator>
  <cp:lastModifiedBy>VITA Program</cp:lastModifiedBy>
  <cp:revision>2</cp:revision>
  <dcterms:created xsi:type="dcterms:W3CDTF">2019-11-15T18:52:13Z</dcterms:created>
  <dcterms:modified xsi:type="dcterms:W3CDTF">2022-04-05T17:19:46Z</dcterms:modified>
</cp:coreProperties>
</file>