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 id="2147483678" r:id="rId2"/>
    <p:sldMasterId id="2147483679"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4832D-FD31-476A-87EC-AD69F65ECA37}">
  <a:tblStyle styleId="{CEF4832D-FD31-476A-87EC-AD69F65ECA3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71fe3f473_2_3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g1171fe3f473_2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71fe3f4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71fe3f4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74ccdda1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74ccdda1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77bbffe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77bbffe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74ccdda1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74ccdda1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74ccdda1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74ccdda1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74ccdda1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174ccdda1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74ccdda1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74ccdda1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174ccdda1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174ccdda1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71fe3f47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171fe3f47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74ccdda1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74ccdda1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73b1b76d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173b1b76d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1fe3f47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171fe3f47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74ccdda1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74ccdda1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173b1b76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173b1b76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71fe3f473_7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1171fe3f473_7_4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71fe3f473_7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171fe3f473_7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71fe3f473_7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171fe3f473_7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71fe3f4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71fe3f4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74ccdda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174ccdda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71fe3f47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71fe3f47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74ccdda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74ccdda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77bbffee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177bbffee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pic>
        <p:nvPicPr>
          <p:cNvPr id="56" name="Google Shape;56;p14" descr="A picture containing photo, newspaper, different, many&#10;&#10;Description automatically generated"/>
          <p:cNvPicPr preferRelativeResize="0"/>
          <p:nvPr/>
        </p:nvPicPr>
        <p:blipFill rotWithShape="1">
          <a:blip r:embed="rId2">
            <a:alphaModFix amt="20000"/>
          </a:blip>
          <a:srcRect/>
          <a:stretch/>
        </p:blipFill>
        <p:spPr>
          <a:xfrm>
            <a:off x="0" y="0"/>
            <a:ext cx="9144000" cy="5140990"/>
          </a:xfrm>
          <a:prstGeom prst="rect">
            <a:avLst/>
          </a:prstGeom>
          <a:noFill/>
          <a:ln>
            <a:noFill/>
          </a:ln>
        </p:spPr>
      </p:pic>
      <p:sp>
        <p:nvSpPr>
          <p:cNvPr id="57" name="Google Shape;57;p14"/>
          <p:cNvSpPr txBox="1">
            <a:spLocks noGrp="1"/>
          </p:cNvSpPr>
          <p:nvPr>
            <p:ph type="ctrTitle"/>
          </p:nvPr>
        </p:nvSpPr>
        <p:spPr>
          <a:xfrm>
            <a:off x="1143000" y="1676399"/>
            <a:ext cx="6858000" cy="17907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000"/>
              <a:buFont typeface="Verdana"/>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084006" y="3536156"/>
            <a:ext cx="6858000" cy="7714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accent1"/>
              </a:buClr>
              <a:buSzPts val="1400"/>
              <a:buNone/>
              <a:defRPr sz="1400"/>
            </a:lvl3pPr>
            <a:lvl4pPr lvl="3" algn="ctr">
              <a:lnSpc>
                <a:spcPct val="90000"/>
              </a:lnSpc>
              <a:spcBef>
                <a:spcPts val="400"/>
              </a:spcBef>
              <a:spcAft>
                <a:spcPts val="0"/>
              </a:spcAft>
              <a:buClr>
                <a:srgbClr val="3F3F3F"/>
              </a:buClr>
              <a:buSzPts val="1200"/>
              <a:buNone/>
              <a:defRPr sz="1200"/>
            </a:lvl4pPr>
            <a:lvl5pPr lvl="4" algn="ctr">
              <a:lnSpc>
                <a:spcPct val="90000"/>
              </a:lnSpc>
              <a:spcBef>
                <a:spcPts val="400"/>
              </a:spcBef>
              <a:spcAft>
                <a:spcPts val="0"/>
              </a:spcAft>
              <a:buClr>
                <a:srgbClr val="C2253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000"/>
              <a:buFont typeface="Verdana"/>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2800"/>
              <a:buNone/>
              <a:defRPr>
                <a:solidFill>
                  <a:schemeClr val="dk1"/>
                </a:solidFill>
              </a:defRPr>
            </a:lvl1pPr>
            <a:lvl2pPr marL="914400" lvl="1" indent="-228600" algn="l">
              <a:lnSpc>
                <a:spcPct val="90000"/>
              </a:lnSpc>
              <a:spcBef>
                <a:spcPts val="400"/>
              </a:spcBef>
              <a:spcAft>
                <a:spcPts val="0"/>
              </a:spcAft>
              <a:buSzPts val="2600"/>
              <a:buNone/>
              <a:defRPr/>
            </a:lvl2pPr>
            <a:lvl3pPr marL="1371600" lvl="2" indent="-228600" algn="l">
              <a:lnSpc>
                <a:spcPct val="90000"/>
              </a:lnSpc>
              <a:spcBef>
                <a:spcPts val="400"/>
              </a:spcBef>
              <a:spcAft>
                <a:spcPts val="0"/>
              </a:spcAft>
              <a:buClr>
                <a:schemeClr val="dk1"/>
              </a:buClr>
              <a:buSzPts val="2400"/>
              <a:buNone/>
              <a:defRPr>
                <a:solidFill>
                  <a:schemeClr val="dk1"/>
                </a:solidFill>
              </a:defRPr>
            </a:lvl3pPr>
            <a:lvl4pPr marL="1828800" lvl="3" indent="-228600" algn="l">
              <a:lnSpc>
                <a:spcPct val="90000"/>
              </a:lnSpc>
              <a:spcBef>
                <a:spcPts val="400"/>
              </a:spcBef>
              <a:spcAft>
                <a:spcPts val="0"/>
              </a:spcAft>
              <a:buSzPts val="2400"/>
              <a:buNone/>
              <a:defRPr/>
            </a:lvl4pPr>
            <a:lvl5pPr marL="2286000" lvl="4" indent="-228600" algn="l">
              <a:lnSpc>
                <a:spcPct val="90000"/>
              </a:lnSpc>
              <a:spcBef>
                <a:spcPts val="400"/>
              </a:spcBef>
              <a:spcAft>
                <a:spcPts val="0"/>
              </a:spcAft>
              <a:buSzPts val="2400"/>
              <a:buNone/>
              <a:defRPr/>
            </a:lvl5pPr>
            <a:lvl6pPr marL="2743200" lvl="5" indent="-228600" algn="l">
              <a:lnSpc>
                <a:spcPct val="90000"/>
              </a:lnSpc>
              <a:spcBef>
                <a:spcPts val="400"/>
              </a:spcBef>
              <a:spcAft>
                <a:spcPts val="0"/>
              </a:spcAft>
              <a:buSzPts val="2400"/>
              <a:buNone/>
              <a:defRPr/>
            </a:lvl6pPr>
            <a:lvl7pPr marL="3200400" lvl="6" indent="-228600" algn="l">
              <a:lnSpc>
                <a:spcPct val="90000"/>
              </a:lnSpc>
              <a:spcBef>
                <a:spcPts val="400"/>
              </a:spcBef>
              <a:spcAft>
                <a:spcPts val="0"/>
              </a:spcAft>
              <a:buSzPts val="2400"/>
              <a:buNone/>
              <a:defRPr/>
            </a:lvl7pPr>
            <a:lvl8pPr marL="3657600" lvl="7" indent="-228600" algn="l">
              <a:lnSpc>
                <a:spcPct val="90000"/>
              </a:lnSpc>
              <a:spcBef>
                <a:spcPts val="400"/>
              </a:spcBef>
              <a:spcAft>
                <a:spcPts val="0"/>
              </a:spcAft>
              <a:buSzPts val="2400"/>
              <a:buNone/>
              <a:defRPr/>
            </a:lvl8pPr>
            <a:lvl9pPr marL="4114800" lvl="8" indent="-228600" algn="l">
              <a:lnSpc>
                <a:spcPct val="90000"/>
              </a:lnSpc>
              <a:spcBef>
                <a:spcPts val="400"/>
              </a:spcBef>
              <a:spcAft>
                <a:spcPts val="0"/>
              </a:spcAft>
              <a:buSzPts val="2400"/>
              <a:buNone/>
              <a:defRPr/>
            </a:lvl9pPr>
          </a:lstStyle>
          <a:p>
            <a:endParaRPr/>
          </a:p>
        </p:txBody>
      </p:sp>
      <p:sp>
        <p:nvSpPr>
          <p:cNvPr id="63" name="Google Shape;63;p15"/>
          <p:cNvSpPr txBox="1">
            <a:spLocks noGrp="1"/>
          </p:cNvSpPr>
          <p:nvPr>
            <p:ph type="sldNum" idx="12"/>
          </p:nvPr>
        </p:nvSpPr>
        <p:spPr>
          <a:xfrm>
            <a:off x="5788742" y="4737458"/>
            <a:ext cx="375162"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
              <a:t>‹#›</a:t>
            </a:fld>
            <a:endParaRPr/>
          </a:p>
        </p:txBody>
      </p:sp>
      <p:sp>
        <p:nvSpPr>
          <p:cNvPr id="64" name="Google Shape;64;p15"/>
          <p:cNvSpPr txBox="1"/>
          <p:nvPr/>
        </p:nvSpPr>
        <p:spPr>
          <a:xfrm>
            <a:off x="623888" y="4737458"/>
            <a:ext cx="3086100"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Verdana"/>
                <a:ea typeface="Verdana"/>
                <a:cs typeface="Verdana"/>
                <a:sym typeface="Verdana"/>
              </a:rPr>
              <a:t>Office of Student Assessment</a:t>
            </a:r>
            <a:endParaRPr sz="9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6"/>
          <p:cNvSpPr txBox="1">
            <a:spLocks noGrp="1"/>
          </p:cNvSpPr>
          <p:nvPr>
            <p:ph type="sldNum" idx="12"/>
          </p:nvPr>
        </p:nvSpPr>
        <p:spPr>
          <a:xfrm>
            <a:off x="5788742" y="4737458"/>
            <a:ext cx="375162"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6"/>
          <p:cNvSpPr txBox="1"/>
          <p:nvPr/>
        </p:nvSpPr>
        <p:spPr>
          <a:xfrm>
            <a:off x="628650" y="4737458"/>
            <a:ext cx="3086100"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Verdana"/>
                <a:ea typeface="Verdana"/>
                <a:cs typeface="Verdana"/>
                <a:sym typeface="Verdana"/>
              </a:rPr>
              <a:t>Office of Student Assessment</a:t>
            </a:r>
            <a:endParaRPr sz="9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7"/>
          <p:cNvSpPr txBox="1">
            <a:spLocks noGrp="1"/>
          </p:cNvSpPr>
          <p:nvPr>
            <p:ph type="sldNum" idx="12"/>
          </p:nvPr>
        </p:nvSpPr>
        <p:spPr>
          <a:xfrm>
            <a:off x="5788742" y="4737458"/>
            <a:ext cx="375162"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
              <a:t>‹#›</a:t>
            </a:fld>
            <a:endParaRPr/>
          </a:p>
        </p:txBody>
      </p:sp>
      <p:sp>
        <p:nvSpPr>
          <p:cNvPr id="71" name="Google Shape;71;p17"/>
          <p:cNvSpPr txBox="1"/>
          <p:nvPr/>
        </p:nvSpPr>
        <p:spPr>
          <a:xfrm>
            <a:off x="628650" y="4737458"/>
            <a:ext cx="3086100"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Verdana"/>
                <a:ea typeface="Verdana"/>
                <a:cs typeface="Verdana"/>
                <a:sym typeface="Verdana"/>
              </a:rPr>
              <a:t>Office of Student Assessment</a:t>
            </a:r>
            <a:endParaRPr sz="9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800"/>
              <a:buFont typeface="Verdana"/>
              <a:buNone/>
              <a:defRPr sz="2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8"/>
          <p:cNvSpPr>
            <a:spLocks noGrp="1"/>
          </p:cNvSpPr>
          <p:nvPr>
            <p:ph type="pic" idx="2"/>
          </p:nvPr>
        </p:nvSpPr>
        <p:spPr>
          <a:xfrm>
            <a:off x="3887391" y="740569"/>
            <a:ext cx="4629150" cy="3655219"/>
          </a:xfrm>
          <a:prstGeom prst="rect">
            <a:avLst/>
          </a:prstGeom>
          <a:noFill/>
          <a:ln>
            <a:noFill/>
          </a:ln>
        </p:spPr>
      </p:sp>
      <p:sp>
        <p:nvSpPr>
          <p:cNvPr id="75" name="Google Shape;75;p18"/>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800"/>
              <a:buNone/>
              <a:defRPr/>
            </a:lvl1pPr>
            <a:lvl2pPr marL="914400" lvl="1" indent="-228600" algn="l">
              <a:lnSpc>
                <a:spcPct val="90000"/>
              </a:lnSpc>
              <a:spcBef>
                <a:spcPts val="400"/>
              </a:spcBef>
              <a:spcAft>
                <a:spcPts val="0"/>
              </a:spcAft>
              <a:buClr>
                <a:schemeClr val="dk1"/>
              </a:buClr>
              <a:buSzPts val="2600"/>
              <a:buNone/>
              <a:defRPr/>
            </a:lvl2pPr>
            <a:lvl3pPr marL="1371600" lvl="2" indent="-228600" algn="l">
              <a:lnSpc>
                <a:spcPct val="90000"/>
              </a:lnSpc>
              <a:spcBef>
                <a:spcPts val="400"/>
              </a:spcBef>
              <a:spcAft>
                <a:spcPts val="0"/>
              </a:spcAft>
              <a:buClr>
                <a:schemeClr val="accent1"/>
              </a:buClr>
              <a:buSzPts val="2400"/>
              <a:buNone/>
              <a:defRPr/>
            </a:lvl3pPr>
            <a:lvl4pPr marL="1828800" lvl="3" indent="-228600" algn="l">
              <a:lnSpc>
                <a:spcPct val="90000"/>
              </a:lnSpc>
              <a:spcBef>
                <a:spcPts val="400"/>
              </a:spcBef>
              <a:spcAft>
                <a:spcPts val="0"/>
              </a:spcAft>
              <a:buClr>
                <a:srgbClr val="3F3F3F"/>
              </a:buClr>
              <a:buSzPts val="2400"/>
              <a:buNone/>
              <a:defRPr/>
            </a:lvl4pPr>
            <a:lvl5pPr marL="2286000" lvl="4" indent="-228600" algn="l">
              <a:lnSpc>
                <a:spcPct val="90000"/>
              </a:lnSpc>
              <a:spcBef>
                <a:spcPts val="400"/>
              </a:spcBef>
              <a:spcAft>
                <a:spcPts val="0"/>
              </a:spcAft>
              <a:buClr>
                <a:srgbClr val="C22536"/>
              </a:buClr>
              <a:buSzPts val="2400"/>
              <a:buNone/>
              <a:defRPr/>
            </a:lvl5pPr>
            <a:lvl6pPr marL="2743200" lvl="5" indent="-228600" algn="l">
              <a:lnSpc>
                <a:spcPct val="90000"/>
              </a:lnSpc>
              <a:spcBef>
                <a:spcPts val="400"/>
              </a:spcBef>
              <a:spcAft>
                <a:spcPts val="0"/>
              </a:spcAft>
              <a:buClr>
                <a:schemeClr val="dk1"/>
              </a:buClr>
              <a:buSzPts val="2400"/>
              <a:buNone/>
              <a:defRPr/>
            </a:lvl6pPr>
            <a:lvl7pPr marL="3200400" lvl="6" indent="-228600" algn="l">
              <a:lnSpc>
                <a:spcPct val="90000"/>
              </a:lnSpc>
              <a:spcBef>
                <a:spcPts val="400"/>
              </a:spcBef>
              <a:spcAft>
                <a:spcPts val="0"/>
              </a:spcAft>
              <a:buClr>
                <a:schemeClr val="dk1"/>
              </a:buClr>
              <a:buSzPts val="2400"/>
              <a:buNone/>
              <a:defRPr/>
            </a:lvl7pPr>
            <a:lvl8pPr marL="3657600" lvl="7" indent="-228600" algn="l">
              <a:lnSpc>
                <a:spcPct val="90000"/>
              </a:lnSpc>
              <a:spcBef>
                <a:spcPts val="400"/>
              </a:spcBef>
              <a:spcAft>
                <a:spcPts val="0"/>
              </a:spcAft>
              <a:buClr>
                <a:schemeClr val="dk1"/>
              </a:buClr>
              <a:buSzPts val="2400"/>
              <a:buNone/>
              <a:defRPr/>
            </a:lvl8pPr>
            <a:lvl9pPr marL="4114800" lvl="8" indent="-228600" algn="l">
              <a:lnSpc>
                <a:spcPct val="90000"/>
              </a:lnSpc>
              <a:spcBef>
                <a:spcPts val="400"/>
              </a:spcBef>
              <a:spcAft>
                <a:spcPts val="0"/>
              </a:spcAft>
              <a:buClr>
                <a:schemeClr val="dk1"/>
              </a:buClr>
              <a:buSzPts val="2400"/>
              <a:buNone/>
              <a:defRPr/>
            </a:lvl9pPr>
          </a:lstStyle>
          <a:p>
            <a:endParaRPr/>
          </a:p>
        </p:txBody>
      </p:sp>
      <p:sp>
        <p:nvSpPr>
          <p:cNvPr id="76" name="Google Shape;76;p18"/>
          <p:cNvSpPr txBox="1">
            <a:spLocks noGrp="1"/>
          </p:cNvSpPr>
          <p:nvPr>
            <p:ph type="sldNum" idx="12"/>
          </p:nvPr>
        </p:nvSpPr>
        <p:spPr>
          <a:xfrm>
            <a:off x="5788742" y="4737458"/>
            <a:ext cx="375162"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
              <a:t>‹#›</a:t>
            </a:fld>
            <a:endParaRPr/>
          </a:p>
        </p:txBody>
      </p:sp>
      <p:sp>
        <p:nvSpPr>
          <p:cNvPr id="77" name="Google Shape;77;p18"/>
          <p:cNvSpPr txBox="1"/>
          <p:nvPr/>
        </p:nvSpPr>
        <p:spPr>
          <a:xfrm>
            <a:off x="628650" y="4737458"/>
            <a:ext cx="30861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Verdana"/>
                <a:ea typeface="Verdana"/>
                <a:cs typeface="Verdana"/>
                <a:sym typeface="Verdana"/>
              </a:rPr>
              <a:t>Office of Student Assessment</a:t>
            </a:r>
            <a:endParaRPr sz="9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9"/>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accent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accent1"/>
              </a:buClr>
              <a:buSzPts val="1400"/>
              <a:buChar char="•"/>
              <a:defRPr/>
            </a:lvl3pPr>
            <a:lvl4pPr marL="1828800" lvl="3" indent="-317500" algn="l">
              <a:lnSpc>
                <a:spcPct val="90000"/>
              </a:lnSpc>
              <a:spcBef>
                <a:spcPts val="400"/>
              </a:spcBef>
              <a:spcAft>
                <a:spcPts val="0"/>
              </a:spcAft>
              <a:buClr>
                <a:srgbClr val="3F3F3F"/>
              </a:buClr>
              <a:buSzPts val="1400"/>
              <a:buChar char="•"/>
              <a:defRPr/>
            </a:lvl4pPr>
            <a:lvl5pPr marL="2286000" lvl="4" indent="-317500" algn="l">
              <a:lnSpc>
                <a:spcPct val="90000"/>
              </a:lnSpc>
              <a:spcBef>
                <a:spcPts val="400"/>
              </a:spcBef>
              <a:spcAft>
                <a:spcPts val="0"/>
              </a:spcAft>
              <a:buClr>
                <a:srgbClr val="C22536"/>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9"/>
          <p:cNvSpPr txBox="1">
            <a:spLocks noGrp="1"/>
          </p:cNvSpPr>
          <p:nvPr>
            <p:ph type="sldNum" idx="12"/>
          </p:nvPr>
        </p:nvSpPr>
        <p:spPr>
          <a:xfrm>
            <a:off x="5788742" y="4737458"/>
            <a:ext cx="375162"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
              <a:t>‹#›</a:t>
            </a:fld>
            <a:endParaRPr/>
          </a:p>
        </p:txBody>
      </p:sp>
      <p:pic>
        <p:nvPicPr>
          <p:cNvPr id="82" name="Google Shape;82;p19" descr="Virginia Department of Education"/>
          <p:cNvPicPr preferRelativeResize="0"/>
          <p:nvPr/>
        </p:nvPicPr>
        <p:blipFill rotWithShape="1">
          <a:blip r:embed="rId2">
            <a:alphaModFix/>
          </a:blip>
          <a:srcRect/>
          <a:stretch/>
        </p:blipFill>
        <p:spPr>
          <a:xfrm rot="-5400000">
            <a:off x="-2270565" y="2417512"/>
            <a:ext cx="4998454" cy="285873"/>
          </a:xfrm>
          <a:prstGeom prst="rect">
            <a:avLst/>
          </a:prstGeom>
          <a:noFill/>
          <a:ln>
            <a:noFill/>
          </a:ln>
        </p:spPr>
      </p:pic>
      <p:sp>
        <p:nvSpPr>
          <p:cNvPr id="83" name="Google Shape;83;p19"/>
          <p:cNvSpPr txBox="1"/>
          <p:nvPr/>
        </p:nvSpPr>
        <p:spPr>
          <a:xfrm>
            <a:off x="628650" y="4737458"/>
            <a:ext cx="3086100" cy="273844"/>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Verdana"/>
                <a:ea typeface="Verdana"/>
                <a:cs typeface="Verdana"/>
                <a:sym typeface="Verdana"/>
              </a:rPr>
              <a:t>Office of Student Assessment</a:t>
            </a:r>
            <a:endParaRPr sz="900" b="0" i="0" u="none" strike="noStrike" cap="none">
              <a:solidFill>
                <a:schemeClr val="dk1"/>
              </a:solidFill>
              <a:latin typeface="Verdana"/>
              <a:ea typeface="Verdana"/>
              <a:cs typeface="Verdana"/>
              <a:sym typeface="Verdan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90"/>
        <p:cNvGrpSpPr/>
        <p:nvPr/>
      </p:nvGrpSpPr>
      <p:grpSpPr>
        <a:xfrm>
          <a:off x="0" y="0"/>
          <a:ext cx="0" cy="0"/>
          <a:chOff x="0" y="0"/>
          <a:chExt cx="0" cy="0"/>
        </a:xfrm>
      </p:grpSpPr>
      <p:sp>
        <p:nvSpPr>
          <p:cNvPr id="91" name="Google Shape;91;p21"/>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92" name="Google Shape;92;p21"/>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93" name="Google Shape;93;p21"/>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No Side Logo">
  <p:cSld name="TITLE_AND_BODY_1">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448625" y="871675"/>
            <a:ext cx="85206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b="0"/>
            </a:lvl1pPr>
            <a:lvl2pPr marL="914400" lvl="1" indent="-381000" algn="l">
              <a:lnSpc>
                <a:spcPct val="115000"/>
              </a:lnSpc>
              <a:spcBef>
                <a:spcPts val="0"/>
              </a:spcBef>
              <a:spcAft>
                <a:spcPts val="0"/>
              </a:spcAft>
              <a:buSzPts val="2400"/>
              <a:buChar char="○"/>
              <a:defRPr b="0"/>
            </a:lvl2pPr>
            <a:lvl3pPr marL="1371600" lvl="2" indent="-381000" algn="l">
              <a:lnSpc>
                <a:spcPct val="115000"/>
              </a:lnSpc>
              <a:spcBef>
                <a:spcPts val="0"/>
              </a:spcBef>
              <a:spcAft>
                <a:spcPts val="0"/>
              </a:spcAft>
              <a:buSzPts val="2400"/>
              <a:buChar char="■"/>
              <a:defRPr b="0"/>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6" name="Google Shape;96;p22"/>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22"/>
          <p:cNvSpPr txBox="1">
            <a:spLocks noGrp="1"/>
          </p:cNvSpPr>
          <p:nvPr>
            <p:ph type="title"/>
          </p:nvPr>
        </p:nvSpPr>
        <p:spPr>
          <a:xfrm>
            <a:off x="448750" y="1873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a:solidFill>
                  <a:srgbClr val="D50032"/>
                </a:solidFill>
              </a:defRPr>
            </a:lvl1pPr>
            <a:lvl2pPr lvl="1" algn="l">
              <a:lnSpc>
                <a:spcPct val="100000"/>
              </a:lnSpc>
              <a:spcBef>
                <a:spcPts val="0"/>
              </a:spcBef>
              <a:spcAft>
                <a:spcPts val="0"/>
              </a:spcAft>
              <a:buClr>
                <a:schemeClr val="dk1"/>
              </a:buClr>
              <a:buSzPts val="3400"/>
              <a:buNone/>
              <a:defRPr sz="3400">
                <a:solidFill>
                  <a:schemeClr val="dk1"/>
                </a:solidFill>
              </a:defRPr>
            </a:lvl2pPr>
            <a:lvl3pPr lvl="2" algn="l">
              <a:lnSpc>
                <a:spcPct val="100000"/>
              </a:lnSpc>
              <a:spcBef>
                <a:spcPts val="0"/>
              </a:spcBef>
              <a:spcAft>
                <a:spcPts val="0"/>
              </a:spcAft>
              <a:buClr>
                <a:schemeClr val="dk1"/>
              </a:buClr>
              <a:buSzPts val="3400"/>
              <a:buNone/>
              <a:defRPr sz="3400">
                <a:solidFill>
                  <a:schemeClr val="dk1"/>
                </a:solidFill>
              </a:defRPr>
            </a:lvl3pPr>
            <a:lvl4pPr lvl="3" algn="l">
              <a:lnSpc>
                <a:spcPct val="100000"/>
              </a:lnSpc>
              <a:spcBef>
                <a:spcPts val="0"/>
              </a:spcBef>
              <a:spcAft>
                <a:spcPts val="0"/>
              </a:spcAft>
              <a:buClr>
                <a:schemeClr val="dk1"/>
              </a:buClr>
              <a:buSzPts val="3400"/>
              <a:buNone/>
              <a:defRPr sz="3400">
                <a:solidFill>
                  <a:schemeClr val="dk1"/>
                </a:solidFill>
              </a:defRPr>
            </a:lvl4pPr>
            <a:lvl5pPr lvl="4" algn="l">
              <a:lnSpc>
                <a:spcPct val="100000"/>
              </a:lnSpc>
              <a:spcBef>
                <a:spcPts val="0"/>
              </a:spcBef>
              <a:spcAft>
                <a:spcPts val="0"/>
              </a:spcAft>
              <a:buClr>
                <a:schemeClr val="dk1"/>
              </a:buClr>
              <a:buSzPts val="3400"/>
              <a:buNone/>
              <a:defRPr sz="3400">
                <a:solidFill>
                  <a:schemeClr val="dk1"/>
                </a:solidFill>
              </a:defRPr>
            </a:lvl5pPr>
            <a:lvl6pPr lvl="5" algn="l">
              <a:lnSpc>
                <a:spcPct val="100000"/>
              </a:lnSpc>
              <a:spcBef>
                <a:spcPts val="0"/>
              </a:spcBef>
              <a:spcAft>
                <a:spcPts val="0"/>
              </a:spcAft>
              <a:buClr>
                <a:schemeClr val="dk1"/>
              </a:buClr>
              <a:buSzPts val="3400"/>
              <a:buNone/>
              <a:defRPr sz="3400">
                <a:solidFill>
                  <a:schemeClr val="dk1"/>
                </a:solidFill>
              </a:defRPr>
            </a:lvl6pPr>
            <a:lvl7pPr lvl="6" algn="l">
              <a:lnSpc>
                <a:spcPct val="100000"/>
              </a:lnSpc>
              <a:spcBef>
                <a:spcPts val="0"/>
              </a:spcBef>
              <a:spcAft>
                <a:spcPts val="0"/>
              </a:spcAft>
              <a:buClr>
                <a:schemeClr val="dk1"/>
              </a:buClr>
              <a:buSzPts val="3400"/>
              <a:buNone/>
              <a:defRPr sz="3400">
                <a:solidFill>
                  <a:schemeClr val="dk1"/>
                </a:solidFill>
              </a:defRPr>
            </a:lvl7pPr>
            <a:lvl8pPr lvl="7" algn="l">
              <a:lnSpc>
                <a:spcPct val="100000"/>
              </a:lnSpc>
              <a:spcBef>
                <a:spcPts val="0"/>
              </a:spcBef>
              <a:spcAft>
                <a:spcPts val="0"/>
              </a:spcAft>
              <a:buClr>
                <a:schemeClr val="dk1"/>
              </a:buClr>
              <a:buSzPts val="3400"/>
              <a:buNone/>
              <a:defRPr sz="3400">
                <a:solidFill>
                  <a:schemeClr val="dk1"/>
                </a:solidFill>
              </a:defRPr>
            </a:lvl8pPr>
            <a:lvl9pPr lvl="8" algn="l">
              <a:lnSpc>
                <a:spcPct val="100000"/>
              </a:lnSpc>
              <a:spcBef>
                <a:spcPts val="0"/>
              </a:spcBef>
              <a:spcAft>
                <a:spcPts val="0"/>
              </a:spcAft>
              <a:buClr>
                <a:schemeClr val="dk1"/>
              </a:buClr>
              <a:buSzPts val="3400"/>
              <a:buNone/>
              <a:defRPr sz="34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0" name="Google Shape;100;p23"/>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01" name="Google Shape;101;p23"/>
          <p:cNvPicPr preferRelativeResize="0"/>
          <p:nvPr/>
        </p:nvPicPr>
        <p:blipFill rotWithShape="1">
          <a:blip r:embed="rId2">
            <a:alphaModFix/>
          </a:blip>
          <a:srcRect/>
          <a:stretch/>
        </p:blipFill>
        <p:spPr>
          <a:xfrm>
            <a:off x="6934892" y="4427575"/>
            <a:ext cx="2034333" cy="6781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 No Side Logo">
  <p:cSld name="TITLE_AND_TWO_COLUMNS_1">
    <p:spTree>
      <p:nvGrpSpPr>
        <p:cNvPr id="1" name="Shape 102"/>
        <p:cNvGrpSpPr/>
        <p:nvPr/>
      </p:nvGrpSpPr>
      <p:grpSpPr>
        <a:xfrm>
          <a:off x="0" y="0"/>
          <a:ext cx="0" cy="0"/>
          <a:chOff x="0" y="0"/>
          <a:chExt cx="0" cy="0"/>
        </a:xfrm>
      </p:grpSpPr>
      <p:sp>
        <p:nvSpPr>
          <p:cNvPr id="103" name="Google Shape;103;p2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b="0"/>
            </a:lvl1pPr>
            <a:lvl2pPr marL="914400" lvl="1" indent="-381000" algn="l">
              <a:lnSpc>
                <a:spcPct val="115000"/>
              </a:lnSpc>
              <a:spcBef>
                <a:spcPts val="0"/>
              </a:spcBef>
              <a:spcAft>
                <a:spcPts val="0"/>
              </a:spcAft>
              <a:buSzPts val="2400"/>
              <a:buChar char="○"/>
              <a:defRPr b="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4" name="Google Shape;104;p2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b="0"/>
            </a:lvl1pPr>
            <a:lvl2pPr marL="914400" lvl="1" indent="-381000" algn="l">
              <a:lnSpc>
                <a:spcPct val="115000"/>
              </a:lnSpc>
              <a:spcBef>
                <a:spcPts val="0"/>
              </a:spcBef>
              <a:spcAft>
                <a:spcPts val="0"/>
              </a:spcAft>
              <a:buSzPts val="2400"/>
              <a:buChar char="○"/>
              <a:defRPr b="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5" name="Google Shape;105;p24"/>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06" name="Google Shape;106;p24"/>
          <p:cNvSpPr txBox="1">
            <a:spLocks noGrp="1"/>
          </p:cNvSpPr>
          <p:nvPr>
            <p:ph type="title"/>
          </p:nvPr>
        </p:nvSpPr>
        <p:spPr>
          <a:xfrm>
            <a:off x="448750" y="263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a:solidFill>
                  <a:srgbClr val="D50032"/>
                </a:solidFill>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7"/>
        <p:cNvGrpSpPr/>
        <p:nvPr/>
      </p:nvGrpSpPr>
      <p:grpSpPr>
        <a:xfrm>
          <a:off x="0" y="0"/>
          <a:ext cx="0" cy="0"/>
          <a:chOff x="0" y="0"/>
          <a:chExt cx="0" cy="0"/>
        </a:xfrm>
      </p:grpSpPr>
      <p:sp>
        <p:nvSpPr>
          <p:cNvPr id="108" name="Google Shape;108;p2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5"/>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0" name="Google Shape;110;p25"/>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b="1"/>
            </a:lvl1pPr>
            <a:lvl2pPr lvl="1" algn="ctr">
              <a:lnSpc>
                <a:spcPct val="100000"/>
              </a:lnSpc>
              <a:spcBef>
                <a:spcPts val="0"/>
              </a:spcBef>
              <a:spcAft>
                <a:spcPts val="0"/>
              </a:spcAft>
              <a:buSzPts val="2400"/>
              <a:buNone/>
              <a:defRPr b="1"/>
            </a:lvl2pPr>
            <a:lvl3pPr lvl="2" algn="ctr">
              <a:lnSpc>
                <a:spcPct val="100000"/>
              </a:lnSpc>
              <a:spcBef>
                <a:spcPts val="0"/>
              </a:spcBef>
              <a:spcAft>
                <a:spcPts val="0"/>
              </a:spcAft>
              <a:buSzPts val="2400"/>
              <a:buNone/>
              <a:defRPr b="1"/>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b="1"/>
            </a:lvl5pPr>
            <a:lvl6pPr lvl="5" algn="ctr">
              <a:lnSpc>
                <a:spcPct val="100000"/>
              </a:lnSpc>
              <a:spcBef>
                <a:spcPts val="0"/>
              </a:spcBef>
              <a:spcAft>
                <a:spcPts val="0"/>
              </a:spcAft>
              <a:buSzPts val="2400"/>
              <a:buNone/>
              <a:defRPr sz="2400" b="1"/>
            </a:lvl6pPr>
            <a:lvl7pPr lvl="6" algn="ctr">
              <a:lnSpc>
                <a:spcPct val="100000"/>
              </a:lnSpc>
              <a:spcBef>
                <a:spcPts val="0"/>
              </a:spcBef>
              <a:spcAft>
                <a:spcPts val="0"/>
              </a:spcAft>
              <a:buSzPts val="2400"/>
              <a:buNone/>
              <a:defRPr sz="2400" b="1"/>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11" name="Google Shape;111;p2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2" name="Google Shape;112;p25"/>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26"/>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5" name="Google Shape;115;p26"/>
          <p:cNvSpPr txBox="1">
            <a:spLocks noGrp="1"/>
          </p:cNvSpPr>
          <p:nvPr>
            <p:ph type="title"/>
          </p:nvPr>
        </p:nvSpPr>
        <p:spPr>
          <a:xfrm>
            <a:off x="448750" y="263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a:solidFill>
                  <a:srgbClr val="D50032"/>
                </a:solidFill>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pic>
        <p:nvPicPr>
          <p:cNvPr id="116" name="Google Shape;116;p26"/>
          <p:cNvPicPr preferRelativeResize="0"/>
          <p:nvPr/>
        </p:nvPicPr>
        <p:blipFill rotWithShape="1">
          <a:blip r:embed="rId2">
            <a:alphaModFix/>
          </a:blip>
          <a:srcRect/>
          <a:stretch/>
        </p:blipFill>
        <p:spPr>
          <a:xfrm>
            <a:off x="6934892" y="4427575"/>
            <a:ext cx="2034333" cy="6781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117"/>
        <p:cNvGrpSpPr/>
        <p:nvPr/>
      </p:nvGrpSpPr>
      <p:grpSpPr>
        <a:xfrm>
          <a:off x="0" y="0"/>
          <a:ext cx="0" cy="0"/>
          <a:chOff x="0" y="0"/>
          <a:chExt cx="0" cy="0"/>
        </a:xfrm>
      </p:grpSpPr>
      <p:pic>
        <p:nvPicPr>
          <p:cNvPr id="118" name="Google Shape;118;p27"/>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119" name="Google Shape;119;p27"/>
          <p:cNvSpPr/>
          <p:nvPr/>
        </p:nvSpPr>
        <p:spPr>
          <a:xfrm>
            <a:off x="642600" y="1358950"/>
            <a:ext cx="7943100" cy="2833800"/>
          </a:xfrm>
          <a:prstGeom prst="roundRect">
            <a:avLst>
              <a:gd name="adj" fmla="val 16667"/>
            </a:avLst>
          </a:prstGeom>
          <a:solidFill>
            <a:srgbClr val="FFFFFF">
              <a:alpha val="70196"/>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7"/>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1" name="Google Shape;121;p27"/>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2" name="Google Shape;122;p27"/>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28"/>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81000" algn="l">
              <a:lnSpc>
                <a:spcPct val="115000"/>
              </a:lnSpc>
              <a:spcBef>
                <a:spcPts val="0"/>
              </a:spcBef>
              <a:spcAft>
                <a:spcPts val="0"/>
              </a:spcAft>
              <a:buSzPts val="2400"/>
              <a:buChar char="●"/>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5" name="Google Shape;125;p28"/>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26" name="Google Shape;126;p28"/>
          <p:cNvSpPr txBox="1">
            <a:spLocks noGrp="1"/>
          </p:cNvSpPr>
          <p:nvPr>
            <p:ph type="title"/>
          </p:nvPr>
        </p:nvSpPr>
        <p:spPr>
          <a:xfrm>
            <a:off x="448750" y="2635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D50032"/>
              </a:buClr>
              <a:buSzPts val="3400"/>
              <a:buNone/>
              <a:defRPr>
                <a:solidFill>
                  <a:srgbClr val="D50032"/>
                </a:solidFill>
              </a:defRPr>
            </a:lvl1pPr>
            <a:lvl2pPr lvl="1" algn="l">
              <a:lnSpc>
                <a:spcPct val="100000"/>
              </a:lnSpc>
              <a:spcBef>
                <a:spcPts val="0"/>
              </a:spcBef>
              <a:spcAft>
                <a:spcPts val="0"/>
              </a:spcAft>
              <a:buClr>
                <a:schemeClr val="dk1"/>
              </a:buClr>
              <a:buSzPts val="3000"/>
              <a:buNone/>
              <a:defRPr>
                <a:solidFill>
                  <a:schemeClr val="dk1"/>
                </a:solidFill>
              </a:defRPr>
            </a:lvl2pPr>
            <a:lvl3pPr lvl="2" algn="l">
              <a:lnSpc>
                <a:spcPct val="100000"/>
              </a:lnSpc>
              <a:spcBef>
                <a:spcPts val="0"/>
              </a:spcBef>
              <a:spcAft>
                <a:spcPts val="0"/>
              </a:spcAft>
              <a:buClr>
                <a:schemeClr val="dk1"/>
              </a:buClr>
              <a:buSzPts val="3000"/>
              <a:buNone/>
              <a:defRPr>
                <a:solidFill>
                  <a:schemeClr val="dk1"/>
                </a:solidFill>
              </a:defRPr>
            </a:lvl3pPr>
            <a:lvl4pPr lvl="3" algn="l">
              <a:lnSpc>
                <a:spcPct val="100000"/>
              </a:lnSpc>
              <a:spcBef>
                <a:spcPts val="0"/>
              </a:spcBef>
              <a:spcAft>
                <a:spcPts val="0"/>
              </a:spcAft>
              <a:buClr>
                <a:schemeClr val="dk1"/>
              </a:buClr>
              <a:buSzPts val="3000"/>
              <a:buNone/>
              <a:defRPr>
                <a:solidFill>
                  <a:schemeClr val="dk1"/>
                </a:solidFill>
              </a:defRPr>
            </a:lvl4pPr>
            <a:lvl5pPr lvl="4" algn="l">
              <a:lnSpc>
                <a:spcPct val="100000"/>
              </a:lnSpc>
              <a:spcBef>
                <a:spcPts val="0"/>
              </a:spcBef>
              <a:spcAft>
                <a:spcPts val="0"/>
              </a:spcAft>
              <a:buClr>
                <a:schemeClr val="dk1"/>
              </a:buClr>
              <a:buSzPts val="3000"/>
              <a:buNone/>
              <a:defRPr>
                <a:solidFill>
                  <a:schemeClr val="dk1"/>
                </a:solidFill>
              </a:defRPr>
            </a:lvl5pPr>
            <a:lvl6pPr lvl="5" algn="l">
              <a:lnSpc>
                <a:spcPct val="100000"/>
              </a:lnSpc>
              <a:spcBef>
                <a:spcPts val="0"/>
              </a:spcBef>
              <a:spcAft>
                <a:spcPts val="0"/>
              </a:spcAft>
              <a:buClr>
                <a:schemeClr val="dk1"/>
              </a:buClr>
              <a:buSzPts val="3000"/>
              <a:buNone/>
              <a:defRPr>
                <a:solidFill>
                  <a:schemeClr val="dk1"/>
                </a:solidFill>
              </a:defRPr>
            </a:lvl6pPr>
            <a:lvl7pPr lvl="6" algn="l">
              <a:lnSpc>
                <a:spcPct val="100000"/>
              </a:lnSpc>
              <a:spcBef>
                <a:spcPts val="0"/>
              </a:spcBef>
              <a:spcAft>
                <a:spcPts val="0"/>
              </a:spcAft>
              <a:buClr>
                <a:schemeClr val="dk1"/>
              </a:buClr>
              <a:buSzPts val="3000"/>
              <a:buNone/>
              <a:defRPr>
                <a:solidFill>
                  <a:schemeClr val="dk1"/>
                </a:solidFill>
              </a:defRPr>
            </a:lvl7pPr>
            <a:lvl8pPr lvl="7" algn="l">
              <a:lnSpc>
                <a:spcPct val="100000"/>
              </a:lnSpc>
              <a:spcBef>
                <a:spcPts val="0"/>
              </a:spcBef>
              <a:spcAft>
                <a:spcPts val="0"/>
              </a:spcAft>
              <a:buClr>
                <a:schemeClr val="dk1"/>
              </a:buClr>
              <a:buSzPts val="3000"/>
              <a:buNone/>
              <a:defRPr>
                <a:solidFill>
                  <a:schemeClr val="dk1"/>
                </a:solidFill>
              </a:defRPr>
            </a:lvl8pPr>
            <a:lvl9pPr lvl="8" algn="l">
              <a:lnSpc>
                <a:spcPct val="100000"/>
              </a:lnSpc>
              <a:spcBef>
                <a:spcPts val="0"/>
              </a:spcBef>
              <a:spcAft>
                <a:spcPts val="0"/>
              </a:spcAft>
              <a:buClr>
                <a:schemeClr val="dk1"/>
              </a:buClr>
              <a:buSzPts val="3000"/>
              <a:buNone/>
              <a:defRPr>
                <a:solidFill>
                  <a:schemeClr val="dk1"/>
                </a:solidFill>
              </a:defRPr>
            </a:lvl9pPr>
          </a:lstStyle>
          <a:p>
            <a:endParaRPr/>
          </a:p>
        </p:txBody>
      </p:sp>
      <p:pic>
        <p:nvPicPr>
          <p:cNvPr id="127" name="Google Shape;127;p28"/>
          <p:cNvPicPr preferRelativeResize="0"/>
          <p:nvPr/>
        </p:nvPicPr>
        <p:blipFill rotWithShape="1">
          <a:blip r:embed="rId2">
            <a:alphaModFix/>
          </a:blip>
          <a:srcRect/>
          <a:stretch/>
        </p:blipFill>
        <p:spPr>
          <a:xfrm>
            <a:off x="6934892" y="4427575"/>
            <a:ext cx="2034333" cy="6781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0" name="Google Shape;130;p29"/>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31" name="Google Shape;131;p29"/>
          <p:cNvPicPr preferRelativeResize="0"/>
          <p:nvPr/>
        </p:nvPicPr>
        <p:blipFill rotWithShape="1">
          <a:blip r:embed="rId2">
            <a:alphaModFix/>
          </a:blip>
          <a:srcRect/>
          <a:stretch/>
        </p:blipFill>
        <p:spPr>
          <a:xfrm>
            <a:off x="6934892" y="4427575"/>
            <a:ext cx="2034333" cy="6781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sp>
        <p:nvSpPr>
          <p:cNvPr id="133" name="Google Shape;133;p30"/>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134" name="Google Shape;134;p30"/>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35" name="Google Shape;135;p30"/>
          <p:cNvPicPr preferRelativeResize="0"/>
          <p:nvPr/>
        </p:nvPicPr>
        <p:blipFill rotWithShape="1">
          <a:blip r:embed="rId2">
            <a:alphaModFix/>
          </a:blip>
          <a:srcRect/>
          <a:stretch/>
        </p:blipFill>
        <p:spPr>
          <a:xfrm>
            <a:off x="6934892" y="4427575"/>
            <a:ext cx="2034333" cy="678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8" name="Google Shape;138;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81000" algn="ctr">
              <a:lnSpc>
                <a:spcPct val="115000"/>
              </a:lnSpc>
              <a:spcBef>
                <a:spcPts val="0"/>
              </a:spcBef>
              <a:spcAft>
                <a:spcPts val="0"/>
              </a:spcAft>
              <a:buSzPts val="2400"/>
              <a:buChar char="●"/>
              <a:defRPr/>
            </a:lvl1pPr>
            <a:lvl2pPr marL="914400" lvl="1" indent="-381000" algn="ctr">
              <a:lnSpc>
                <a:spcPct val="115000"/>
              </a:lnSpc>
              <a:spcBef>
                <a:spcPts val="0"/>
              </a:spcBef>
              <a:spcAft>
                <a:spcPts val="0"/>
              </a:spcAft>
              <a:buSzPts val="2400"/>
              <a:buChar char="○"/>
              <a:defRPr/>
            </a:lvl2pPr>
            <a:lvl3pPr marL="1371600" lvl="2" indent="-381000" algn="ctr">
              <a:lnSpc>
                <a:spcPct val="115000"/>
              </a:lnSpc>
              <a:spcBef>
                <a:spcPts val="0"/>
              </a:spcBef>
              <a:spcAft>
                <a:spcPts val="0"/>
              </a:spcAft>
              <a:buSzPts val="2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39" name="Google Shape;139;p31"/>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32"/>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406400" algn="l" rtl="0">
              <a:lnSpc>
                <a:spcPct val="90000"/>
              </a:lnSpc>
              <a:spcBef>
                <a:spcPts val="8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1pPr>
            <a:lvl2pPr marL="914400" marR="0" lvl="1" indent="-393700" algn="l" rtl="0">
              <a:lnSpc>
                <a:spcPct val="90000"/>
              </a:lnSpc>
              <a:spcBef>
                <a:spcPts val="400"/>
              </a:spcBef>
              <a:spcAft>
                <a:spcPts val="0"/>
              </a:spcAft>
              <a:buClr>
                <a:schemeClr val="dk1"/>
              </a:buClr>
              <a:buSzPts val="2600"/>
              <a:buFont typeface="Arial"/>
              <a:buChar char="•"/>
              <a:defRPr sz="2600" b="0" i="0" u="none" strike="noStrike" cap="none">
                <a:solidFill>
                  <a:schemeClr val="dk1"/>
                </a:solidFill>
                <a:latin typeface="Verdana"/>
                <a:ea typeface="Verdana"/>
                <a:cs typeface="Verdana"/>
                <a:sym typeface="Verdana"/>
              </a:defRPr>
            </a:lvl2pPr>
            <a:lvl3pPr marL="1371600" marR="0" lvl="2"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81000" algn="l" rtl="0">
              <a:lnSpc>
                <a:spcPct val="90000"/>
              </a:lnSpc>
              <a:spcBef>
                <a:spcPts val="40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4pPr>
            <a:lvl5pPr marL="2286000" marR="0" lvl="4" indent="-381000" algn="l" rtl="0">
              <a:lnSpc>
                <a:spcPct val="90000"/>
              </a:lnSpc>
              <a:spcBef>
                <a:spcPts val="40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5pPr>
            <a:lvl6pPr marL="2743200" marR="0" lvl="5" indent="-381000" algn="l" rtl="0">
              <a:lnSpc>
                <a:spcPct val="90000"/>
              </a:lnSpc>
              <a:spcBef>
                <a:spcPts val="40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6pPr>
            <a:lvl7pPr marL="3200400" marR="0" lvl="6" indent="-381000" algn="l" rtl="0">
              <a:lnSpc>
                <a:spcPct val="90000"/>
              </a:lnSpc>
              <a:spcBef>
                <a:spcPts val="40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7pPr>
            <a:lvl8pPr marL="3657600" marR="0" lvl="7" indent="-381000" algn="l" rtl="0">
              <a:lnSpc>
                <a:spcPct val="90000"/>
              </a:lnSpc>
              <a:spcBef>
                <a:spcPts val="40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8pPr>
            <a:lvl9pPr marL="4114800" marR="0" lvl="8" indent="-381000" algn="l" rtl="0">
              <a:lnSpc>
                <a:spcPct val="90000"/>
              </a:lnSpc>
              <a:spcBef>
                <a:spcPts val="400"/>
              </a:spcBef>
              <a:spcAft>
                <a:spcPts val="0"/>
              </a:spcAft>
              <a:buClr>
                <a:schemeClr val="dk1"/>
              </a:buClr>
              <a:buSzPts val="2400"/>
              <a:buFont typeface="Verdana"/>
              <a:buChar char="•"/>
              <a:defRPr sz="2400" b="0" i="0" u="none" strike="noStrike" cap="none">
                <a:solidFill>
                  <a:schemeClr val="dk1"/>
                </a:solidFill>
                <a:latin typeface="Verdana"/>
                <a:ea typeface="Verdana"/>
                <a:cs typeface="Verdana"/>
                <a:sym typeface="Verdana"/>
              </a:defRPr>
            </a:lvl9pPr>
          </a:lstStyle>
          <a:p>
            <a:endParaRPr/>
          </a:p>
        </p:txBody>
      </p:sp>
      <p:sp>
        <p:nvSpPr>
          <p:cNvPr id="54" name="Google Shape;54;p13"/>
          <p:cNvSpPr txBox="1">
            <a:spLocks noGrp="1"/>
          </p:cNvSpPr>
          <p:nvPr>
            <p:ph type="sldNum" idx="12"/>
          </p:nvPr>
        </p:nvSpPr>
        <p:spPr>
          <a:xfrm>
            <a:off x="5788742" y="4737458"/>
            <a:ext cx="375162" cy="273844"/>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84"/>
        <p:cNvGrpSpPr/>
        <p:nvPr/>
      </p:nvGrpSpPr>
      <p:grpSpPr>
        <a:xfrm>
          <a:off x="0" y="0"/>
          <a:ext cx="0" cy="0"/>
          <a:chOff x="0" y="0"/>
          <a:chExt cx="0" cy="0"/>
        </a:xfrm>
      </p:grpSpPr>
      <p:sp>
        <p:nvSpPr>
          <p:cNvPr id="85" name="Google Shape;85;p20"/>
          <p:cNvSpPr txBox="1">
            <a:spLocks noGrp="1"/>
          </p:cNvSpPr>
          <p:nvPr>
            <p:ph type="body" idx="1"/>
          </p:nvPr>
        </p:nvSpPr>
        <p:spPr>
          <a:xfrm>
            <a:off x="448625" y="947875"/>
            <a:ext cx="8520600" cy="3416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15000"/>
              </a:lnSpc>
              <a:spcBef>
                <a:spcPts val="0"/>
              </a:spcBef>
              <a:spcAft>
                <a:spcPts val="0"/>
              </a:spcAft>
              <a:buClr>
                <a:srgbClr val="101820"/>
              </a:buClr>
              <a:buSzPts val="2400"/>
              <a:buFont typeface="Trebuchet MS"/>
              <a:buChar char="●"/>
              <a:defRPr sz="2400" b="0" i="0" u="none" strike="noStrike" cap="none">
                <a:solidFill>
                  <a:srgbClr val="101820"/>
                </a:solidFill>
                <a:latin typeface="Trebuchet MS"/>
                <a:ea typeface="Trebuchet MS"/>
                <a:cs typeface="Trebuchet MS"/>
                <a:sym typeface="Trebuchet MS"/>
              </a:defRPr>
            </a:lvl1pPr>
            <a:lvl2pPr marL="914400" marR="0" lvl="1" indent="-381000" algn="l" rtl="0">
              <a:lnSpc>
                <a:spcPct val="115000"/>
              </a:lnSpc>
              <a:spcBef>
                <a:spcPts val="0"/>
              </a:spcBef>
              <a:spcAft>
                <a:spcPts val="0"/>
              </a:spcAft>
              <a:buClr>
                <a:schemeClr val="dk2"/>
              </a:buClr>
              <a:buSzPts val="2400"/>
              <a:buFont typeface="Trebuchet MS"/>
              <a:buChar char="○"/>
              <a:defRPr sz="2400" b="0" i="0" u="none" strike="noStrike" cap="none">
                <a:solidFill>
                  <a:schemeClr val="dk2"/>
                </a:solidFill>
                <a:latin typeface="Trebuchet MS"/>
                <a:ea typeface="Trebuchet MS"/>
                <a:cs typeface="Trebuchet MS"/>
                <a:sym typeface="Trebuchet MS"/>
              </a:defRPr>
            </a:lvl2pPr>
            <a:lvl3pPr marL="1371600" marR="0" lvl="2" indent="-381000" algn="l" rtl="0">
              <a:lnSpc>
                <a:spcPct val="115000"/>
              </a:lnSpc>
              <a:spcBef>
                <a:spcPts val="0"/>
              </a:spcBef>
              <a:spcAft>
                <a:spcPts val="0"/>
              </a:spcAft>
              <a:buClr>
                <a:srgbClr val="D50032"/>
              </a:buClr>
              <a:buSzPts val="2400"/>
              <a:buFont typeface="Trebuchet MS"/>
              <a:buChar char="■"/>
              <a:defRPr sz="2400" b="0" i="0" u="none" strike="noStrike" cap="none">
                <a:solidFill>
                  <a:srgbClr val="D50032"/>
                </a:solidFill>
                <a:latin typeface="Trebuchet MS"/>
                <a:ea typeface="Trebuchet MS"/>
                <a:cs typeface="Trebuchet MS"/>
                <a:sym typeface="Trebuchet MS"/>
              </a:defRPr>
            </a:lvl3pPr>
            <a:lvl4pPr marL="1828800" marR="0" lvl="3" indent="-317500" algn="l" rtl="0">
              <a:lnSpc>
                <a:spcPct val="115000"/>
              </a:lnSpc>
              <a:spcBef>
                <a:spcPts val="0"/>
              </a:spcBef>
              <a:spcAft>
                <a:spcPts val="0"/>
              </a:spcAft>
              <a:buClr>
                <a:schemeClr val="dk2"/>
              </a:buClr>
              <a:buSzPts val="1400"/>
              <a:buFont typeface="Trebuchet MS"/>
              <a:buChar char="●"/>
              <a:defRPr sz="1400" b="1" i="0" u="none" strike="noStrike" cap="none">
                <a:solidFill>
                  <a:schemeClr val="dk2"/>
                </a:solidFill>
                <a:latin typeface="Trebuchet MS"/>
                <a:ea typeface="Trebuchet MS"/>
                <a:cs typeface="Trebuchet MS"/>
                <a:sym typeface="Trebuchet MS"/>
              </a:defRPr>
            </a:lvl4pPr>
            <a:lvl5pPr marL="2286000" marR="0" lvl="4" indent="-317500" algn="l" rtl="0">
              <a:lnSpc>
                <a:spcPct val="115000"/>
              </a:lnSpc>
              <a:spcBef>
                <a:spcPts val="0"/>
              </a:spcBef>
              <a:spcAft>
                <a:spcPts val="0"/>
              </a:spcAft>
              <a:buClr>
                <a:srgbClr val="D50032"/>
              </a:buClr>
              <a:buSzPts val="1400"/>
              <a:buFont typeface="Trebuchet MS"/>
              <a:buChar char="○"/>
              <a:defRPr sz="1400" b="0" i="1" u="none" strike="noStrike" cap="none">
                <a:solidFill>
                  <a:srgbClr val="D50032"/>
                </a:solidFill>
                <a:latin typeface="Trebuchet MS"/>
                <a:ea typeface="Trebuchet MS"/>
                <a:cs typeface="Trebuchet MS"/>
                <a:sym typeface="Trebuchet MS"/>
              </a:defRPr>
            </a:lvl5pPr>
            <a:lvl6pPr marL="2743200" marR="0" lvl="5" indent="-317500" algn="l" rtl="0">
              <a:lnSpc>
                <a:spcPct val="115000"/>
              </a:lnSpc>
              <a:spcBef>
                <a:spcPts val="0"/>
              </a:spcBef>
              <a:spcAft>
                <a:spcPts val="0"/>
              </a:spcAft>
              <a:buClr>
                <a:schemeClr val="dk2"/>
              </a:buClr>
              <a:buSzPts val="1400"/>
              <a:buFont typeface="Trebuchet MS"/>
              <a:buChar char="■"/>
              <a:defRPr sz="1400" b="0" i="0" u="none" strike="noStrike" cap="none">
                <a:solidFill>
                  <a:schemeClr val="dk2"/>
                </a:solidFill>
                <a:latin typeface="Trebuchet MS"/>
                <a:ea typeface="Trebuchet MS"/>
                <a:cs typeface="Trebuchet MS"/>
                <a:sym typeface="Trebuchet MS"/>
              </a:defRPr>
            </a:lvl6pPr>
            <a:lvl7pPr marL="3200400" marR="0" lvl="6" indent="-317500" algn="l" rtl="0">
              <a:lnSpc>
                <a:spcPct val="115000"/>
              </a:lnSpc>
              <a:spcBef>
                <a:spcPts val="0"/>
              </a:spcBef>
              <a:spcAft>
                <a:spcPts val="0"/>
              </a:spcAft>
              <a:buClr>
                <a:schemeClr val="dk2"/>
              </a:buClr>
              <a:buSzPts val="1400"/>
              <a:buFont typeface="Trebuchet MS"/>
              <a:buChar char="●"/>
              <a:defRPr sz="1400" b="0" i="0" u="none" strike="noStrike" cap="none">
                <a:solidFill>
                  <a:schemeClr val="dk2"/>
                </a:solidFill>
                <a:latin typeface="Trebuchet MS"/>
                <a:ea typeface="Trebuchet MS"/>
                <a:cs typeface="Trebuchet MS"/>
                <a:sym typeface="Trebuchet MS"/>
              </a:defRPr>
            </a:lvl7pPr>
            <a:lvl8pPr marL="3657600" marR="0" lvl="7" indent="-317500" algn="l" rtl="0">
              <a:lnSpc>
                <a:spcPct val="115000"/>
              </a:lnSpc>
              <a:spcBef>
                <a:spcPts val="0"/>
              </a:spcBef>
              <a:spcAft>
                <a:spcPts val="0"/>
              </a:spcAft>
              <a:buClr>
                <a:schemeClr val="dk2"/>
              </a:buClr>
              <a:buSzPts val="1400"/>
              <a:buFont typeface="Trebuchet MS"/>
              <a:buChar char="○"/>
              <a:defRPr sz="1400" b="1" i="0" u="none" strike="noStrike" cap="none">
                <a:solidFill>
                  <a:schemeClr val="dk2"/>
                </a:solidFill>
                <a:latin typeface="Trebuchet MS"/>
                <a:ea typeface="Trebuchet MS"/>
                <a:cs typeface="Trebuchet MS"/>
                <a:sym typeface="Trebuchet MS"/>
              </a:defRPr>
            </a:lvl8pPr>
            <a:lvl9pPr marL="4114800" marR="0" lvl="8" indent="-317500" algn="l" rtl="0">
              <a:lnSpc>
                <a:spcPct val="115000"/>
              </a:lnSpc>
              <a:spcBef>
                <a:spcPts val="0"/>
              </a:spcBef>
              <a:spcAft>
                <a:spcPts val="0"/>
              </a:spcAft>
              <a:buClr>
                <a:schemeClr val="dk2"/>
              </a:buClr>
              <a:buSzPts val="1400"/>
              <a:buFont typeface="Trebuchet MS"/>
              <a:buChar char="■"/>
              <a:defRPr sz="1400" b="1" i="0" u="none" strike="noStrike" cap="none">
                <a:solidFill>
                  <a:schemeClr val="dk2"/>
                </a:solidFill>
                <a:latin typeface="Trebuchet MS"/>
                <a:ea typeface="Trebuchet MS"/>
                <a:cs typeface="Trebuchet MS"/>
                <a:sym typeface="Trebuchet MS"/>
              </a:defRPr>
            </a:lvl9pPr>
          </a:lstStyle>
          <a:p>
            <a:endParaRPr/>
          </a:p>
        </p:txBody>
      </p:sp>
      <p:sp>
        <p:nvSpPr>
          <p:cNvPr id="86" name="Google Shape;86;p20"/>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B7B7B7"/>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r>
              <a:rPr lang="en"/>
              <a:t> </a:t>
            </a:r>
            <a:endParaRPr/>
          </a:p>
        </p:txBody>
      </p:sp>
      <p:sp>
        <p:nvSpPr>
          <p:cNvPr id="87" name="Google Shape;87;p20"/>
          <p:cNvSpPr txBox="1">
            <a:spLocks noGrp="1"/>
          </p:cNvSpPr>
          <p:nvPr>
            <p:ph type="title"/>
          </p:nvPr>
        </p:nvSpPr>
        <p:spPr>
          <a:xfrm>
            <a:off x="448750" y="2635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3400"/>
              <a:buFont typeface="Trebuchet MS"/>
              <a:buNone/>
              <a:defRPr sz="3400" b="1" i="0" u="none" strike="noStrike" cap="none">
                <a:solidFill>
                  <a:srgbClr val="D50032"/>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3000"/>
              <a:buFont typeface="Trebuchet MS"/>
              <a:buNone/>
              <a:defRPr sz="3000" b="0" i="0" u="none" strike="noStrike" cap="none">
                <a:solidFill>
                  <a:schemeClr val="dk1"/>
                </a:solidFill>
                <a:latin typeface="Trebuchet MS"/>
                <a:ea typeface="Trebuchet MS"/>
                <a:cs typeface="Trebuchet MS"/>
                <a:sym typeface="Trebuchet MS"/>
              </a:defRPr>
            </a:lvl9pPr>
          </a:lstStyle>
          <a:p>
            <a:endParaRPr/>
          </a:p>
        </p:txBody>
      </p:sp>
      <p:pic>
        <p:nvPicPr>
          <p:cNvPr id="88" name="Google Shape;88;p20"/>
          <p:cNvPicPr preferRelativeResize="0"/>
          <p:nvPr/>
        </p:nvPicPr>
        <p:blipFill rotWithShape="1">
          <a:blip r:embed="rId15">
            <a:alphaModFix/>
          </a:blip>
          <a:srcRect/>
          <a:stretch/>
        </p:blipFill>
        <p:spPr>
          <a:xfrm>
            <a:off x="6934892" y="4427575"/>
            <a:ext cx="2034333" cy="678100"/>
          </a:xfrm>
          <a:prstGeom prst="rect">
            <a:avLst/>
          </a:prstGeom>
          <a:noFill/>
          <a:ln>
            <a:noFill/>
          </a:ln>
        </p:spPr>
      </p:pic>
      <p:sp>
        <p:nvSpPr>
          <p:cNvPr id="89" name="Google Shape;89;p20"/>
          <p:cNvSpPr txBox="1"/>
          <p:nvPr/>
        </p:nvSpPr>
        <p:spPr>
          <a:xfrm>
            <a:off x="815050" y="4637375"/>
            <a:ext cx="4967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Trebuchet MS"/>
                <a:ea typeface="Trebuchet MS"/>
                <a:cs typeface="Trebuchet MS"/>
                <a:sym typeface="Trebuchet MS"/>
              </a:rPr>
              <a:t>Department of Student Assessment, Accountability, and ESEA Programs</a:t>
            </a:r>
            <a:endParaRPr sz="1000">
              <a:latin typeface="Trebuchet MS"/>
              <a:ea typeface="Trebuchet MS"/>
              <a:cs typeface="Trebuchet MS"/>
              <a:sym typeface="Trebuchet MS"/>
            </a:endParaRPr>
          </a:p>
          <a:p>
            <a:pPr marL="0" lvl="0" indent="0" algn="l" rtl="0">
              <a:spcBef>
                <a:spcPts val="0"/>
              </a:spcBef>
              <a:spcAft>
                <a:spcPts val="0"/>
              </a:spcAft>
              <a:buNone/>
            </a:pPr>
            <a:r>
              <a:rPr lang="en" sz="1000">
                <a:latin typeface="Trebuchet MS"/>
                <a:ea typeface="Trebuchet MS"/>
                <a:cs typeface="Trebuchet MS"/>
                <a:sym typeface="Trebuchet MS"/>
              </a:rPr>
              <a:t>VIrginia Board of Education Work Session, March 2022</a:t>
            </a:r>
            <a:endParaRPr sz="1000">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encyclopediavirginia.org/Bread_Riot_Richmond"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3"/>
          <p:cNvSpPr txBox="1">
            <a:spLocks noGrp="1"/>
          </p:cNvSpPr>
          <p:nvPr>
            <p:ph type="ctrTitle"/>
          </p:nvPr>
        </p:nvSpPr>
        <p:spPr>
          <a:xfrm>
            <a:off x="1043500" y="1676400"/>
            <a:ext cx="7141800" cy="1790700"/>
          </a:xfrm>
          <a:prstGeom prst="rect">
            <a:avLst/>
          </a:prstGeom>
          <a:solidFill>
            <a:schemeClr val="lt1">
              <a:alpha val="62352"/>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4000"/>
              <a:buNone/>
            </a:pPr>
            <a:r>
              <a:rPr lang="en"/>
              <a:t>Update on New Standards of Learning Assessment Item Type </a:t>
            </a:r>
            <a:endParaRPr/>
          </a:p>
        </p:txBody>
      </p:sp>
      <p:sp>
        <p:nvSpPr>
          <p:cNvPr id="147" name="Google Shape;147;p33"/>
          <p:cNvSpPr txBox="1">
            <a:spLocks noGrp="1"/>
          </p:cNvSpPr>
          <p:nvPr>
            <p:ph type="subTitle" idx="1"/>
          </p:nvPr>
        </p:nvSpPr>
        <p:spPr>
          <a:xfrm>
            <a:off x="1084006" y="3536156"/>
            <a:ext cx="6858000" cy="771461"/>
          </a:xfrm>
          <a:prstGeom prst="rect">
            <a:avLst/>
          </a:prstGeom>
          <a:noFill/>
          <a:ln>
            <a:noFill/>
          </a:ln>
        </p:spPr>
        <p:txBody>
          <a:bodyPr spcFirstLastPara="1" wrap="square" lIns="68575" tIns="34275" rIns="68575" bIns="34275" anchor="t" anchorCtr="0">
            <a:normAutofit fontScale="92500" lnSpcReduction="20000"/>
          </a:bodyPr>
          <a:lstStyle/>
          <a:p>
            <a:pPr marL="457200" lvl="0" indent="-406400" algn="ctr" rtl="0">
              <a:lnSpc>
                <a:spcPct val="90000"/>
              </a:lnSpc>
              <a:spcBef>
                <a:spcPts val="800"/>
              </a:spcBef>
              <a:spcAft>
                <a:spcPts val="0"/>
              </a:spcAft>
              <a:buClr>
                <a:schemeClr val="accent1"/>
              </a:buClr>
              <a:buSzPts val="2400"/>
              <a:buNone/>
            </a:pPr>
            <a:r>
              <a:rPr lang="en"/>
              <a:t>March 16, 2022</a:t>
            </a:r>
            <a:endParaRPr/>
          </a:p>
          <a:p>
            <a:pPr marL="457200" lvl="0" indent="-406400" algn="ctr" rtl="0">
              <a:lnSpc>
                <a:spcPct val="90000"/>
              </a:lnSpc>
              <a:spcBef>
                <a:spcPts val="800"/>
              </a:spcBef>
              <a:spcAft>
                <a:spcPts val="0"/>
              </a:spcAft>
              <a:buClr>
                <a:schemeClr val="accent1"/>
              </a:buClr>
              <a:buSzPts val="2400"/>
              <a:buNone/>
            </a:pPr>
            <a:r>
              <a:rPr lang="en"/>
              <a:t>Virginia Board of Education Work Session</a:t>
            </a:r>
            <a:endParaRPr/>
          </a:p>
        </p:txBody>
      </p:sp>
      <p:sp>
        <p:nvSpPr>
          <p:cNvPr id="148" name="Google Shape;148;p3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2"/>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One way to reinforce the importance of integrating reading and writing to build literacy skills is through the development of an integrated reading and writing assessment item.</a:t>
            </a:r>
            <a:endParaRPr/>
          </a:p>
          <a:p>
            <a:pPr marL="457200" lvl="0" indent="-381000" algn="l" rtl="0">
              <a:spcBef>
                <a:spcPts val="0"/>
              </a:spcBef>
              <a:spcAft>
                <a:spcPts val="0"/>
              </a:spcAft>
              <a:buSzPts val="2400"/>
              <a:buChar char="●"/>
            </a:pPr>
            <a:r>
              <a:rPr lang="en"/>
              <a:t>This new item type would ask students to write about what they have read from a nonfiction passage that may include history- or science-based content.</a:t>
            </a:r>
            <a:endParaRPr/>
          </a:p>
        </p:txBody>
      </p:sp>
      <p:sp>
        <p:nvSpPr>
          <p:cNvPr id="210" name="Google Shape;210;p42"/>
          <p:cNvSpPr txBox="1">
            <a:spLocks noGrp="1"/>
          </p:cNvSpPr>
          <p:nvPr>
            <p:ph type="title"/>
          </p:nvPr>
        </p:nvSpPr>
        <p:spPr>
          <a:xfrm>
            <a:off x="239625" y="177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Assessment Item Type</a:t>
            </a:r>
            <a:endParaRPr/>
          </a:p>
        </p:txBody>
      </p:sp>
      <p:sp>
        <p:nvSpPr>
          <p:cNvPr id="211" name="Google Shape;211;p42"/>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txBox="1">
            <a:spLocks noGrp="1"/>
          </p:cNvSpPr>
          <p:nvPr>
            <p:ph type="body" idx="1"/>
          </p:nvPr>
        </p:nvSpPr>
        <p:spPr>
          <a:xfrm>
            <a:off x="448625" y="7954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a:solidFill>
                  <a:schemeClr val="dk1"/>
                </a:solidFill>
              </a:rPr>
              <a:t>3-6 questions connected to a nonfiction passage</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Writing prompt based on the passage</a:t>
            </a:r>
            <a:endParaRPr>
              <a:solidFill>
                <a:schemeClr val="dk1"/>
              </a:solidFill>
            </a:endParaRPr>
          </a:p>
          <a:p>
            <a:pPr marL="914400" lvl="1" indent="-381000" algn="l" rtl="0">
              <a:spcBef>
                <a:spcPts val="0"/>
              </a:spcBef>
              <a:spcAft>
                <a:spcPts val="0"/>
              </a:spcAft>
              <a:buClr>
                <a:schemeClr val="dk1"/>
              </a:buClr>
              <a:buSzPts val="2400"/>
              <a:buChar char="○"/>
            </a:pPr>
            <a:r>
              <a:rPr lang="en">
                <a:solidFill>
                  <a:schemeClr val="dk1"/>
                </a:solidFill>
              </a:rPr>
              <a:t>An “invitation to write”</a:t>
            </a:r>
            <a:endParaRPr>
              <a:solidFill>
                <a:schemeClr val="dk1"/>
              </a:solidFill>
            </a:endParaRPr>
          </a:p>
          <a:p>
            <a:pPr marL="914400" lvl="1" indent="-381000" algn="l" rtl="0">
              <a:spcBef>
                <a:spcPts val="0"/>
              </a:spcBef>
              <a:spcAft>
                <a:spcPts val="0"/>
              </a:spcAft>
              <a:buClr>
                <a:schemeClr val="dk1"/>
              </a:buClr>
              <a:buSzPts val="2400"/>
              <a:buChar char="○"/>
            </a:pPr>
            <a:r>
              <a:rPr lang="en">
                <a:solidFill>
                  <a:schemeClr val="dk1"/>
                </a:solidFill>
              </a:rPr>
              <a:t>Students compose authentic writing in response to or inspired by a text</a:t>
            </a:r>
            <a:endParaRPr>
              <a:solidFill>
                <a:schemeClr val="dk1"/>
              </a:solidFill>
            </a:endParaRPr>
          </a:p>
          <a:p>
            <a:pPr marL="914400" lvl="1" indent="-381000" algn="l" rtl="0">
              <a:spcBef>
                <a:spcPts val="0"/>
              </a:spcBef>
              <a:spcAft>
                <a:spcPts val="0"/>
              </a:spcAft>
              <a:buClr>
                <a:schemeClr val="dk1"/>
              </a:buClr>
              <a:buSzPts val="2400"/>
              <a:buChar char="○"/>
            </a:pPr>
            <a:r>
              <a:rPr lang="en">
                <a:solidFill>
                  <a:schemeClr val="dk1"/>
                </a:solidFill>
              </a:rPr>
              <a:t>Based on recommended English instruction across the Commonwealth </a:t>
            </a:r>
            <a:endParaRPr>
              <a:solidFill>
                <a:schemeClr val="dk1"/>
              </a:solidFill>
            </a:endParaRPr>
          </a:p>
          <a:p>
            <a:pPr marL="914400" lvl="1" indent="-381000" algn="l" rtl="0">
              <a:spcBef>
                <a:spcPts val="0"/>
              </a:spcBef>
              <a:spcAft>
                <a:spcPts val="0"/>
              </a:spcAft>
              <a:buClr>
                <a:schemeClr val="dk1"/>
              </a:buClr>
              <a:buSzPts val="2400"/>
              <a:buChar char="○"/>
            </a:pPr>
            <a:r>
              <a:rPr lang="en">
                <a:solidFill>
                  <a:schemeClr val="dk1"/>
                </a:solidFill>
              </a:rPr>
              <a:t>Supports importance of reading nonfiction and reinforces writing across the curriculum</a:t>
            </a:r>
            <a:endParaRPr>
              <a:solidFill>
                <a:schemeClr val="dk1"/>
              </a:solidFill>
            </a:endParaRPr>
          </a:p>
        </p:txBody>
      </p:sp>
      <p:sp>
        <p:nvSpPr>
          <p:cNvPr id="217" name="Google Shape;217;p43"/>
          <p:cNvSpPr txBox="1">
            <a:spLocks noGrp="1"/>
          </p:cNvSpPr>
          <p:nvPr>
            <p:ph type="title"/>
          </p:nvPr>
        </p:nvSpPr>
        <p:spPr>
          <a:xfrm>
            <a:off x="138175" y="111125"/>
            <a:ext cx="8831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Integrated Reading and Writing Item </a:t>
            </a:r>
            <a:r>
              <a:rPr lang="en" sz="2400"/>
              <a:t>(1 of 2)</a:t>
            </a:r>
            <a:endParaRPr sz="2400"/>
          </a:p>
        </p:txBody>
      </p:sp>
      <p:sp>
        <p:nvSpPr>
          <p:cNvPr id="218" name="Google Shape;218;p43"/>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body" idx="1"/>
          </p:nvPr>
        </p:nvSpPr>
        <p:spPr>
          <a:xfrm>
            <a:off x="448625" y="1131138"/>
            <a:ext cx="8520600" cy="31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 of nonfiction passages based on science or history  content in the new item type is consistent with the 2026 NAEP Reading Framework adopted by the National Assessment Governing Board in August 2021.</a:t>
            </a:r>
            <a:endParaRPr/>
          </a:p>
          <a:p>
            <a:pPr marL="457200" lvl="0" indent="0" algn="l" rtl="0">
              <a:spcBef>
                <a:spcPts val="0"/>
              </a:spcBef>
              <a:spcAft>
                <a:spcPts val="0"/>
              </a:spcAft>
              <a:buClr>
                <a:schemeClr val="dk1"/>
              </a:buClr>
              <a:buSzPts val="1100"/>
              <a:buFont typeface="Arial"/>
              <a:buNone/>
            </a:pPr>
            <a:r>
              <a:rPr lang="en" i="1">
                <a:solidFill>
                  <a:schemeClr val="dk1"/>
                </a:solidFill>
              </a:rPr>
              <a:t>“The 2026 Framework will report results separately for reading texts in literature, social studies, and science rather than just literary and informational texts.”</a:t>
            </a:r>
            <a:r>
              <a:rPr lang="en">
                <a:solidFill>
                  <a:schemeClr val="dk1"/>
                </a:solidFill>
              </a:rPr>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4" name="Google Shape;224;p44"/>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12</a:t>
            </a:fld>
            <a:endParaRPr/>
          </a:p>
        </p:txBody>
      </p:sp>
      <p:sp>
        <p:nvSpPr>
          <p:cNvPr id="225" name="Google Shape;225;p44"/>
          <p:cNvSpPr txBox="1">
            <a:spLocks noGrp="1"/>
          </p:cNvSpPr>
          <p:nvPr>
            <p:ph type="title"/>
          </p:nvPr>
        </p:nvSpPr>
        <p:spPr>
          <a:xfrm>
            <a:off x="226600" y="204400"/>
            <a:ext cx="874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Integrated Reading and Writing Item </a:t>
            </a:r>
            <a:r>
              <a:rPr lang="en" sz="2400">
                <a:latin typeface="Arial"/>
                <a:ea typeface="Arial"/>
                <a:cs typeface="Arial"/>
                <a:sym typeface="Arial"/>
              </a:rPr>
              <a:t>(2 of 2)</a:t>
            </a:r>
            <a:endParaRPr sz="24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5"/>
          <p:cNvSpPr txBox="1">
            <a:spLocks noGrp="1"/>
          </p:cNvSpPr>
          <p:nvPr>
            <p:ph type="body" idx="1"/>
          </p:nvPr>
        </p:nvSpPr>
        <p:spPr>
          <a:xfrm>
            <a:off x="448625" y="1388511"/>
            <a:ext cx="8520600" cy="3416400"/>
          </a:xfrm>
          <a:prstGeom prst="rect">
            <a:avLst/>
          </a:prstGeom>
        </p:spPr>
        <p:txBody>
          <a:bodyPr spcFirstLastPara="1" wrap="square" lIns="91425" tIns="91425" rIns="91425" bIns="91425" anchor="t" anchorCtr="0">
            <a:noAutofit/>
          </a:bodyPr>
          <a:lstStyle/>
          <a:p>
            <a:pPr marL="457200" lvl="0" indent="-381000" algn="l" rtl="0">
              <a:spcBef>
                <a:spcPts val="1200"/>
              </a:spcBef>
              <a:spcAft>
                <a:spcPts val="0"/>
              </a:spcAft>
              <a:buClr>
                <a:schemeClr val="dk1"/>
              </a:buClr>
              <a:buSzPts val="2400"/>
              <a:buChar char="●"/>
            </a:pPr>
            <a:r>
              <a:rPr lang="en" dirty="0">
                <a:solidFill>
                  <a:schemeClr val="dk1"/>
                </a:solidFill>
              </a:rPr>
              <a:t>Reinforces the importance of students writing about what they read</a:t>
            </a:r>
            <a:endParaRPr dirty="0">
              <a:solidFill>
                <a:schemeClr val="dk1"/>
              </a:solidFill>
            </a:endParaRPr>
          </a:p>
          <a:p>
            <a:pPr marL="457200" lvl="0" indent="-381000" algn="l" rtl="0">
              <a:spcBef>
                <a:spcPts val="0"/>
              </a:spcBef>
              <a:spcAft>
                <a:spcPts val="0"/>
              </a:spcAft>
              <a:buClr>
                <a:schemeClr val="dk1"/>
              </a:buClr>
              <a:buSzPts val="2400"/>
              <a:buChar char="●"/>
            </a:pPr>
            <a:r>
              <a:rPr lang="en" dirty="0">
                <a:solidFill>
                  <a:schemeClr val="dk1"/>
                </a:solidFill>
              </a:rPr>
              <a:t>Provides a measure of students’ writing skill without an additional test</a:t>
            </a:r>
            <a:endParaRPr dirty="0"/>
          </a:p>
        </p:txBody>
      </p:sp>
      <p:sp>
        <p:nvSpPr>
          <p:cNvPr id="231" name="Google Shape;231;p45"/>
          <p:cNvSpPr txBox="1">
            <a:spLocks noGrp="1"/>
          </p:cNvSpPr>
          <p:nvPr>
            <p:ph type="title"/>
          </p:nvPr>
        </p:nvSpPr>
        <p:spPr>
          <a:xfrm>
            <a:off x="168900" y="187325"/>
            <a:ext cx="8800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Component to Reading SOL Test</a:t>
            </a:r>
            <a:endParaRPr/>
          </a:p>
        </p:txBody>
      </p:sp>
      <p:sp>
        <p:nvSpPr>
          <p:cNvPr id="232" name="Google Shape;232;p45"/>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6"/>
          <p:cNvSpPr txBox="1">
            <a:spLocks noGrp="1"/>
          </p:cNvSpPr>
          <p:nvPr>
            <p:ph type="body" idx="1"/>
          </p:nvPr>
        </p:nvSpPr>
        <p:spPr>
          <a:xfrm>
            <a:off x="448625" y="7192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No Writing SOL test currently administered at grade 5</a:t>
            </a:r>
            <a:endParaRPr/>
          </a:p>
          <a:p>
            <a:pPr marL="914400" lvl="1" indent="-381000" algn="l" rtl="0">
              <a:spcBef>
                <a:spcPts val="0"/>
              </a:spcBef>
              <a:spcAft>
                <a:spcPts val="0"/>
              </a:spcAft>
              <a:buClr>
                <a:schemeClr val="dk1"/>
              </a:buClr>
              <a:buSzPts val="2400"/>
              <a:buChar char="○"/>
            </a:pPr>
            <a:r>
              <a:rPr lang="en">
                <a:solidFill>
                  <a:schemeClr val="dk1"/>
                </a:solidFill>
              </a:rPr>
              <a:t>2014 General Assembly passed legislation eliminating this test</a:t>
            </a:r>
            <a:endParaRPr>
              <a:solidFill>
                <a:schemeClr val="dk1"/>
              </a:solidFill>
            </a:endParaRPr>
          </a:p>
          <a:p>
            <a:pPr marL="914400" lvl="1" indent="-381000" algn="l" rtl="0">
              <a:spcBef>
                <a:spcPts val="0"/>
              </a:spcBef>
              <a:spcAft>
                <a:spcPts val="0"/>
              </a:spcAft>
              <a:buClr>
                <a:schemeClr val="dk1"/>
              </a:buClr>
              <a:buSzPts val="2400"/>
              <a:buChar char="○"/>
            </a:pPr>
            <a:r>
              <a:rPr lang="en">
                <a:solidFill>
                  <a:schemeClr val="dk1"/>
                </a:solidFill>
              </a:rPr>
              <a:t>School divisions required to administer local assessments of grade 5 writing in lieu of the Writing SOL test</a:t>
            </a:r>
            <a:endParaRPr>
              <a:solidFill>
                <a:schemeClr val="dk1"/>
              </a:solidFill>
            </a:endParaRPr>
          </a:p>
          <a:p>
            <a:pPr marL="457200" lvl="0" indent="-381000" algn="l" rtl="0">
              <a:spcBef>
                <a:spcPts val="0"/>
              </a:spcBef>
              <a:spcAft>
                <a:spcPts val="0"/>
              </a:spcAft>
              <a:buSzPts val="2400"/>
              <a:buChar char="●"/>
            </a:pPr>
            <a:r>
              <a:rPr lang="en"/>
              <a:t>New test component could be provided as an option for school divisions </a:t>
            </a:r>
            <a:r>
              <a:rPr lang="en">
                <a:solidFill>
                  <a:schemeClr val="dk1"/>
                </a:solidFill>
              </a:rPr>
              <a:t>to administer instead of local alternative assessments</a:t>
            </a:r>
            <a:endParaRPr/>
          </a:p>
        </p:txBody>
      </p:sp>
      <p:sp>
        <p:nvSpPr>
          <p:cNvPr id="238" name="Google Shape;238;p46"/>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in Grade 5		 </a:t>
            </a:r>
            <a:r>
              <a:rPr lang="en" sz="2400"/>
              <a:t>(1 of 2)</a:t>
            </a:r>
            <a:endParaRPr sz="2400"/>
          </a:p>
        </p:txBody>
      </p:sp>
      <p:sp>
        <p:nvSpPr>
          <p:cNvPr id="239" name="Google Shape;239;p46"/>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7"/>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Desk reviews conducted in 2019 indicated </a:t>
            </a:r>
            <a:r>
              <a:rPr lang="en">
                <a:solidFill>
                  <a:schemeClr val="dk1"/>
                </a:solidFill>
              </a:rPr>
              <a:t>developing and scoring local writing assessments for grade 5 strain resources regardless of the size of a school division.</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School divisions could take advantage of administering this additional integrated reading and writing component.</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School divisions using this option would no longer be required to develop and monitor a Balanced Assessment Plan for Grade 5 Writing.</a:t>
            </a:r>
            <a:endParaRPr>
              <a:solidFill>
                <a:schemeClr val="dk1"/>
              </a:solidFill>
            </a:endParaRPr>
          </a:p>
        </p:txBody>
      </p:sp>
      <p:sp>
        <p:nvSpPr>
          <p:cNvPr id="245" name="Google Shape;245;p47"/>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in Grade 5		 </a:t>
            </a:r>
            <a:r>
              <a:rPr lang="en" sz="2400"/>
              <a:t>(2 of 2)</a:t>
            </a:r>
            <a:endParaRPr sz="2400"/>
          </a:p>
        </p:txBody>
      </p:sp>
      <p:sp>
        <p:nvSpPr>
          <p:cNvPr id="246" name="Google Shape;246;p47"/>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8"/>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457200" lvl="0" indent="-381000" algn="l" rtl="0">
              <a:spcBef>
                <a:spcPts val="1200"/>
              </a:spcBef>
              <a:spcAft>
                <a:spcPts val="0"/>
              </a:spcAft>
              <a:buSzPts val="2400"/>
              <a:buChar char="●"/>
            </a:pPr>
            <a:r>
              <a:rPr lang="en">
                <a:solidFill>
                  <a:schemeClr val="dk1"/>
                </a:solidFill>
              </a:rPr>
              <a:t>A separate, additional component of the Grades 5, 8 and EOC Reading SOL tests</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Administered in a separate test session, likely on a different day</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A separate, overall score to reflect performance on the integrated reading and writing component </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A rubric score for the students’ response to the passage-based prompt</a:t>
            </a:r>
            <a:endParaRPr>
              <a:solidFill>
                <a:schemeClr val="dk1"/>
              </a:solidFill>
            </a:endParaRPr>
          </a:p>
          <a:p>
            <a:pPr marL="457200" lvl="0" indent="0" algn="l" rtl="0">
              <a:spcBef>
                <a:spcPts val="1200"/>
              </a:spcBef>
              <a:spcAft>
                <a:spcPts val="1200"/>
              </a:spcAft>
              <a:buNone/>
            </a:pPr>
            <a:endParaRPr sz="1200">
              <a:solidFill>
                <a:schemeClr val="dk1"/>
              </a:solidFill>
              <a:latin typeface="Arial"/>
              <a:ea typeface="Arial"/>
              <a:cs typeface="Arial"/>
              <a:sym typeface="Arial"/>
            </a:endParaRPr>
          </a:p>
        </p:txBody>
      </p:sp>
      <p:sp>
        <p:nvSpPr>
          <p:cNvPr id="252" name="Google Shape;252;p48"/>
          <p:cNvSpPr txBox="1">
            <a:spLocks noGrp="1"/>
          </p:cNvSpPr>
          <p:nvPr>
            <p:ph type="title"/>
          </p:nvPr>
        </p:nvSpPr>
        <p:spPr>
          <a:xfrm>
            <a:off x="75" y="187325"/>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Administration and Scoring of New Item Type</a:t>
            </a:r>
            <a:endParaRPr sz="3300"/>
          </a:p>
        </p:txBody>
      </p:sp>
      <p:sp>
        <p:nvSpPr>
          <p:cNvPr id="253" name="Google Shape;253;p48"/>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9"/>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a:solidFill>
                  <a:schemeClr val="dk1"/>
                </a:solidFill>
              </a:rPr>
              <a:t>Students would continue to receive a performance level (e.g., Pass/Proficient, Pass/Advanced, etc.) for the currently administered Reading component of the assessment, and that performance level would still be used to meet federal accountability requirements. </a:t>
            </a:r>
            <a:endParaRPr/>
          </a:p>
        </p:txBody>
      </p:sp>
      <p:sp>
        <p:nvSpPr>
          <p:cNvPr id="259" name="Google Shape;259;p49"/>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of Reading SOL Test</a:t>
            </a:r>
            <a:endParaRPr/>
          </a:p>
        </p:txBody>
      </p:sp>
      <p:sp>
        <p:nvSpPr>
          <p:cNvPr id="260" name="Google Shape;260;p49"/>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0"/>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This prompt </a:t>
            </a:r>
            <a:r>
              <a:rPr lang="en" dirty="0">
                <a:solidFill>
                  <a:schemeClr val="dk1"/>
                </a:solidFill>
              </a:rPr>
              <a:t>example was developed by VDOE staff to illustrate the concept for the new item type. It is based on an article from the Encyclopedia Virginia website (</a:t>
            </a:r>
            <a:r>
              <a:rPr lang="en" u="sng" dirty="0">
                <a:solidFill>
                  <a:srgbClr val="0070C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Richmond Bread Riot</a:t>
            </a:r>
            <a:r>
              <a:rPr lang="en" u="sng" dirty="0">
                <a:solidFill>
                  <a:srgbClr val="0070C0"/>
                </a:solidFill>
              </a:rPr>
              <a:t> Article - Encyclopedia Virginia</a:t>
            </a:r>
            <a:r>
              <a:rPr lang="en" u="sng" dirty="0">
                <a:solidFill>
                  <a:srgbClr val="231F20"/>
                </a:solidFill>
              </a:rPr>
              <a:t>)</a:t>
            </a:r>
            <a:r>
              <a:rPr lang="en" dirty="0">
                <a:solidFill>
                  <a:schemeClr val="dk1"/>
                </a:solidFill>
              </a:rPr>
              <a:t>.</a:t>
            </a:r>
            <a:endParaRPr dirty="0">
              <a:solidFill>
                <a:schemeClr val="dk1"/>
              </a:solidFill>
            </a:endParaRPr>
          </a:p>
          <a:p>
            <a:pPr marL="457200" lvl="0" indent="-381000" algn="l" rtl="0">
              <a:spcBef>
                <a:spcPts val="0"/>
              </a:spcBef>
              <a:spcAft>
                <a:spcPts val="0"/>
              </a:spcAft>
              <a:buClr>
                <a:schemeClr val="dk1"/>
              </a:buClr>
              <a:buSzPts val="2400"/>
              <a:buChar char="●"/>
            </a:pPr>
            <a:r>
              <a:rPr lang="en" dirty="0">
                <a:solidFill>
                  <a:schemeClr val="dk1"/>
                </a:solidFill>
              </a:rPr>
              <a:t>Please note that this example includes just a passage and a prompt. Items used as part of the SOL Reading tests would also include multiple-choice and/or technology-enhanced items about the passage.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
        <p:nvSpPr>
          <p:cNvPr id="266" name="Google Shape;266;p50"/>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 Item at </a:t>
            </a:r>
            <a:r>
              <a:rPr lang="en" dirty="0" smtClean="0"/>
              <a:t>End-of-Course</a:t>
            </a:r>
            <a:endParaRPr sz="2400" dirty="0"/>
          </a:p>
        </p:txBody>
      </p:sp>
      <p:sp>
        <p:nvSpPr>
          <p:cNvPr id="267" name="Google Shape;267;p50"/>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1"/>
          <p:cNvSpPr txBox="1">
            <a:spLocks noGrp="1"/>
          </p:cNvSpPr>
          <p:nvPr>
            <p:ph type="body" idx="1"/>
          </p:nvPr>
        </p:nvSpPr>
        <p:spPr>
          <a:xfrm>
            <a:off x="61425" y="394615"/>
            <a:ext cx="90825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300" b="1" dirty="0">
                <a:solidFill>
                  <a:schemeClr val="dk1"/>
                </a:solidFill>
              </a:rPr>
              <a:t>Passage-Based Prompt</a:t>
            </a:r>
            <a:r>
              <a:rPr lang="en" sz="2300" dirty="0">
                <a:solidFill>
                  <a:schemeClr val="dk1"/>
                </a:solidFill>
              </a:rPr>
              <a:t>: </a:t>
            </a:r>
            <a:r>
              <a:rPr lang="en" sz="2300" i="1" dirty="0">
                <a:solidFill>
                  <a:schemeClr val="dk1"/>
                </a:solidFill>
              </a:rPr>
              <a:t>Current technology allows people to share information immediately to a large audience, but this has not always been possible. Because the Richmond Bread Riot occurred in 1863, the events were shared primarily person to person, reported first by participants or witnesses and then repeated by those they told. Analyze the importance of firsthand accounts as it relates to the content of this article, an event from your knowledge or experience, or both. Explain any limitations or problems with relying on eyewitness information to develop a picture of actual events. </a:t>
            </a:r>
            <a:endParaRPr sz="2300" i="1" dirty="0">
              <a:solidFill>
                <a:schemeClr val="dk1"/>
              </a:solidFill>
            </a:endParaRPr>
          </a:p>
          <a:p>
            <a:pPr marL="0" lvl="0" indent="0" algn="l" rtl="0">
              <a:spcBef>
                <a:spcPts val="1200"/>
              </a:spcBef>
              <a:spcAft>
                <a:spcPts val="0"/>
              </a:spcAft>
              <a:buNone/>
            </a:pPr>
            <a:endParaRPr sz="2300" dirty="0"/>
          </a:p>
        </p:txBody>
      </p:sp>
      <p:sp>
        <p:nvSpPr>
          <p:cNvPr id="273" name="Google Shape;273;p51"/>
          <p:cNvSpPr txBox="1">
            <a:spLocks noGrp="1"/>
          </p:cNvSpPr>
          <p:nvPr>
            <p:ph type="title"/>
          </p:nvPr>
        </p:nvSpPr>
        <p:spPr>
          <a:xfrm>
            <a:off x="448750" y="1240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dirty="0"/>
              <a:t>Example Prompt at </a:t>
            </a:r>
            <a:r>
              <a:rPr lang="en" sz="3200" dirty="0" smtClean="0"/>
              <a:t>End-of-Course</a:t>
            </a:r>
            <a:endParaRPr sz="2400" dirty="0"/>
          </a:p>
        </p:txBody>
      </p:sp>
      <p:sp>
        <p:nvSpPr>
          <p:cNvPr id="274" name="Google Shape;274;p51"/>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4"/>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457200" lvl="0" indent="-361950" algn="l" rtl="0">
              <a:spcBef>
                <a:spcPts val="1200"/>
              </a:spcBef>
              <a:spcAft>
                <a:spcPts val="0"/>
              </a:spcAft>
              <a:buClr>
                <a:schemeClr val="dk1"/>
              </a:buClr>
              <a:buSzPts val="2100"/>
              <a:buFont typeface="Arial"/>
              <a:buChar char="●"/>
            </a:pPr>
            <a:r>
              <a:rPr lang="en" sz="2100">
                <a:solidFill>
                  <a:schemeClr val="dk1"/>
                </a:solidFill>
                <a:latin typeface="Arial"/>
                <a:ea typeface="Arial"/>
                <a:cs typeface="Arial"/>
                <a:sym typeface="Arial"/>
              </a:rPr>
              <a:t>A new item type for the Grades 5, 8, and End-of-Course (EOC) Standards of Learning (SOL) Reading tests is being developed. </a:t>
            </a:r>
            <a:endParaRPr sz="2100">
              <a:solidFill>
                <a:schemeClr val="dk1"/>
              </a:solidFill>
              <a:latin typeface="Arial"/>
              <a:ea typeface="Arial"/>
              <a:cs typeface="Arial"/>
              <a:sym typeface="Arial"/>
            </a:endParaRPr>
          </a:p>
          <a:p>
            <a:pPr marL="457200" lvl="0" indent="-381000" algn="l" rtl="0">
              <a:spcBef>
                <a:spcPts val="0"/>
              </a:spcBef>
              <a:spcAft>
                <a:spcPts val="0"/>
              </a:spcAft>
              <a:buClr>
                <a:schemeClr val="dk1"/>
              </a:buClr>
              <a:buSzPts val="2400"/>
              <a:buFont typeface="Arial"/>
              <a:buChar char="●"/>
            </a:pPr>
            <a:r>
              <a:rPr lang="en" sz="2100">
                <a:solidFill>
                  <a:schemeClr val="dk1"/>
                </a:solidFill>
                <a:latin typeface="Arial"/>
                <a:ea typeface="Arial"/>
                <a:cs typeface="Arial"/>
                <a:sym typeface="Arial"/>
              </a:rPr>
              <a:t>The new item type requires students to provide a written response to a prompt based on a passage they have read.</a:t>
            </a:r>
            <a:endParaRPr sz="2100">
              <a:solidFill>
                <a:schemeClr val="dk1"/>
              </a:solidFill>
              <a:latin typeface="Arial"/>
              <a:ea typeface="Arial"/>
              <a:cs typeface="Arial"/>
              <a:sym typeface="Arial"/>
            </a:endParaRPr>
          </a:p>
          <a:p>
            <a:pPr marL="457200" lvl="0" indent="-381000" algn="l" rtl="0">
              <a:spcBef>
                <a:spcPts val="0"/>
              </a:spcBef>
              <a:spcAft>
                <a:spcPts val="0"/>
              </a:spcAft>
              <a:buClr>
                <a:schemeClr val="dk1"/>
              </a:buClr>
              <a:buSzPts val="2400"/>
              <a:buFont typeface="Arial"/>
              <a:buChar char="●"/>
            </a:pPr>
            <a:r>
              <a:rPr lang="en" sz="2100">
                <a:solidFill>
                  <a:schemeClr val="dk1"/>
                </a:solidFill>
                <a:latin typeface="Arial"/>
                <a:ea typeface="Arial"/>
                <a:cs typeface="Arial"/>
                <a:sym typeface="Arial"/>
              </a:rPr>
              <a:t>The intent of the new item type is to support student attainment of grade-level proficiency in reading and writing through best practices in literacy instruction and assessment.</a:t>
            </a: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marL="0" lvl="0" indent="0" algn="l" rtl="0">
              <a:spcBef>
                <a:spcPts val="1200"/>
              </a:spcBef>
              <a:spcAft>
                <a:spcPts val="0"/>
              </a:spcAft>
              <a:buNone/>
            </a:pPr>
            <a:endParaRPr/>
          </a:p>
        </p:txBody>
      </p:sp>
      <p:sp>
        <p:nvSpPr>
          <p:cNvPr id="154" name="Google Shape;154;p34"/>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Overview</a:t>
            </a:r>
            <a:endParaRPr/>
          </a:p>
        </p:txBody>
      </p:sp>
      <p:sp>
        <p:nvSpPr>
          <p:cNvPr id="155" name="Google Shape;155;p34"/>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title"/>
          </p:nvPr>
        </p:nvSpPr>
        <p:spPr>
          <a:xfrm>
            <a:off x="448750" y="34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and Expectations</a:t>
            </a:r>
            <a:endParaRPr/>
          </a:p>
        </p:txBody>
      </p:sp>
      <p:graphicFrame>
        <p:nvGraphicFramePr>
          <p:cNvPr id="280" name="Google Shape;280;p52" descr="Table provides timeline and expectations for implementation of the new item type" title="Timeline and Expectations"/>
          <p:cNvGraphicFramePr/>
          <p:nvPr>
            <p:extLst>
              <p:ext uri="{D42A27DB-BD31-4B8C-83A1-F6EECF244321}">
                <p14:modId xmlns:p14="http://schemas.microsoft.com/office/powerpoint/2010/main" val="164094563"/>
              </p:ext>
            </p:extLst>
          </p:nvPr>
        </p:nvGraphicFramePr>
        <p:xfrm>
          <a:off x="155525" y="990600"/>
          <a:ext cx="8813825" cy="3068320"/>
        </p:xfrm>
        <a:graphic>
          <a:graphicData uri="http://schemas.openxmlformats.org/drawingml/2006/table">
            <a:tbl>
              <a:tblPr firstRow="1">
                <a:noFill/>
                <a:tableStyleId>{CEF4832D-FD31-476A-87EC-AD69F65ECA37}</a:tableStyleId>
              </a:tblPr>
              <a:tblGrid>
                <a:gridCol w="1975625">
                  <a:extLst>
                    <a:ext uri="{9D8B030D-6E8A-4147-A177-3AD203B41FA5}">
                      <a16:colId xmlns:a16="http://schemas.microsoft.com/office/drawing/2014/main" val="20000"/>
                    </a:ext>
                  </a:extLst>
                </a:gridCol>
                <a:gridCol w="6838200">
                  <a:extLst>
                    <a:ext uri="{9D8B030D-6E8A-4147-A177-3AD203B41FA5}">
                      <a16:colId xmlns:a16="http://schemas.microsoft.com/office/drawing/2014/main" val="20001"/>
                    </a:ext>
                  </a:extLst>
                </a:gridCol>
              </a:tblGrid>
              <a:tr h="155575">
                <a:tc>
                  <a:txBody>
                    <a:bodyPr/>
                    <a:lstStyle/>
                    <a:p>
                      <a:pPr marL="0" lvl="0" indent="0" algn="l" rtl="0">
                        <a:spcBef>
                          <a:spcPts val="0"/>
                        </a:spcBef>
                        <a:spcAft>
                          <a:spcPts val="0"/>
                        </a:spcAft>
                        <a:buNone/>
                      </a:pPr>
                      <a:r>
                        <a:rPr lang="en" sz="2400" dirty="0">
                          <a:latin typeface="Trebuchet MS"/>
                          <a:ea typeface="Trebuchet MS"/>
                          <a:cs typeface="Trebuchet MS"/>
                          <a:sym typeface="Trebuchet MS"/>
                        </a:rPr>
                        <a:t>Summer 2022</a:t>
                      </a:r>
                      <a:endParaRPr sz="2400" dirty="0">
                        <a:latin typeface="Trebuchet MS"/>
                        <a:ea typeface="Trebuchet MS"/>
                        <a:cs typeface="Trebuchet MS"/>
                        <a:sym typeface="Trebuchet MS"/>
                      </a:endParaRPr>
                    </a:p>
                  </a:txBody>
                  <a:tcPr marL="63500" marR="63500" marT="63500" marB="63500" anchor="ctr"/>
                </a:tc>
                <a:tc>
                  <a:txBody>
                    <a:bodyPr/>
                    <a:lstStyle/>
                    <a:p>
                      <a:pPr marL="0" lvl="0" indent="0" algn="l" rtl="0">
                        <a:spcBef>
                          <a:spcPts val="0"/>
                        </a:spcBef>
                        <a:spcAft>
                          <a:spcPts val="0"/>
                        </a:spcAft>
                        <a:buNone/>
                      </a:pPr>
                      <a:r>
                        <a:rPr lang="en" sz="2400">
                          <a:latin typeface="Trebuchet MS"/>
                          <a:ea typeface="Trebuchet MS"/>
                          <a:cs typeface="Trebuchet MS"/>
                          <a:sym typeface="Trebuchet MS"/>
                        </a:rPr>
                        <a:t>Item Review by Teacher Committees</a:t>
                      </a:r>
                      <a:endParaRPr sz="2400">
                        <a:latin typeface="Trebuchet MS"/>
                        <a:ea typeface="Trebuchet MS"/>
                        <a:cs typeface="Trebuchet MS"/>
                        <a:sym typeface="Trebuchet MS"/>
                      </a:endParaRPr>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2400">
                          <a:latin typeface="Trebuchet MS"/>
                          <a:ea typeface="Trebuchet MS"/>
                          <a:cs typeface="Trebuchet MS"/>
                          <a:sym typeface="Trebuchet MS"/>
                        </a:rPr>
                        <a:t>Fall 2022</a:t>
                      </a:r>
                      <a:endParaRPr sz="2400">
                        <a:latin typeface="Trebuchet MS"/>
                        <a:ea typeface="Trebuchet MS"/>
                        <a:cs typeface="Trebuchet MS"/>
                        <a:sym typeface="Trebuchet MS"/>
                      </a:endParaRPr>
                    </a:p>
                  </a:txBody>
                  <a:tcPr marL="63500" marR="63500" marT="63500" marB="63500" anchor="ctr"/>
                </a:tc>
                <a:tc>
                  <a:txBody>
                    <a:bodyPr/>
                    <a:lstStyle/>
                    <a:p>
                      <a:pPr marL="0" lvl="0" indent="0" algn="l" rtl="0">
                        <a:spcBef>
                          <a:spcPts val="0"/>
                        </a:spcBef>
                        <a:spcAft>
                          <a:spcPts val="0"/>
                        </a:spcAft>
                        <a:buNone/>
                      </a:pPr>
                      <a:r>
                        <a:rPr lang="en" sz="2400" dirty="0">
                          <a:latin typeface="Trebuchet MS"/>
                          <a:ea typeface="Trebuchet MS"/>
                          <a:cs typeface="Trebuchet MS"/>
                          <a:sym typeface="Trebuchet MS"/>
                        </a:rPr>
                        <a:t>Practice sample questions of new assessment item type provided to school divisions</a:t>
                      </a:r>
                      <a:endParaRPr sz="2400" dirty="0">
                        <a:latin typeface="Trebuchet MS"/>
                        <a:ea typeface="Trebuchet MS"/>
                        <a:cs typeface="Trebuchet MS"/>
                        <a:sym typeface="Trebuchet MS"/>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2400">
                          <a:latin typeface="Trebuchet MS"/>
                          <a:ea typeface="Trebuchet MS"/>
                          <a:cs typeface="Trebuchet MS"/>
                          <a:sym typeface="Trebuchet MS"/>
                        </a:rPr>
                        <a:t>Spring 2023</a:t>
                      </a:r>
                      <a:endParaRPr sz="2400">
                        <a:latin typeface="Trebuchet MS"/>
                        <a:ea typeface="Trebuchet MS"/>
                        <a:cs typeface="Trebuchet MS"/>
                        <a:sym typeface="Trebuchet MS"/>
                      </a:endParaRPr>
                    </a:p>
                  </a:txBody>
                  <a:tcPr marL="63500" marR="63500" marT="63500" marB="63500" anchor="ctr"/>
                </a:tc>
                <a:tc>
                  <a:txBody>
                    <a:bodyPr/>
                    <a:lstStyle/>
                    <a:p>
                      <a:pPr marL="0" lvl="0" indent="0" algn="l" rtl="0">
                        <a:spcBef>
                          <a:spcPts val="0"/>
                        </a:spcBef>
                        <a:spcAft>
                          <a:spcPts val="0"/>
                        </a:spcAft>
                        <a:buNone/>
                      </a:pPr>
                      <a:r>
                        <a:rPr lang="en" sz="2400">
                          <a:latin typeface="Trebuchet MS"/>
                          <a:ea typeface="Trebuchet MS"/>
                          <a:cs typeface="Trebuchet MS"/>
                          <a:sym typeface="Trebuchet MS"/>
                        </a:rPr>
                        <a:t>Field Testing of new item type</a:t>
                      </a:r>
                      <a:endParaRPr sz="2400">
                        <a:latin typeface="Trebuchet MS"/>
                        <a:ea typeface="Trebuchet MS"/>
                        <a:cs typeface="Trebuchet MS"/>
                        <a:sym typeface="Trebuchet MS"/>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2400" dirty="0">
                          <a:latin typeface="Trebuchet MS"/>
                          <a:ea typeface="Trebuchet MS"/>
                          <a:cs typeface="Trebuchet MS"/>
                          <a:sym typeface="Trebuchet MS"/>
                        </a:rPr>
                        <a:t>Spring 2024</a:t>
                      </a:r>
                      <a:endParaRPr sz="2400" dirty="0">
                        <a:latin typeface="Trebuchet MS"/>
                        <a:ea typeface="Trebuchet MS"/>
                        <a:cs typeface="Trebuchet MS"/>
                        <a:sym typeface="Trebuchet MS"/>
                      </a:endParaRPr>
                    </a:p>
                  </a:txBody>
                  <a:tcPr marL="63500" marR="63500" marT="63500" marB="63500" anchor="ctr"/>
                </a:tc>
                <a:tc>
                  <a:txBody>
                    <a:bodyPr/>
                    <a:lstStyle/>
                    <a:p>
                      <a:pPr marL="0" lvl="0" indent="0" algn="l" rtl="0">
                        <a:spcBef>
                          <a:spcPts val="0"/>
                        </a:spcBef>
                        <a:spcAft>
                          <a:spcPts val="0"/>
                        </a:spcAft>
                        <a:buNone/>
                      </a:pPr>
                      <a:r>
                        <a:rPr lang="en" sz="2400" dirty="0">
                          <a:latin typeface="Trebuchet MS"/>
                          <a:ea typeface="Trebuchet MS"/>
                          <a:cs typeface="Trebuchet MS"/>
                          <a:sym typeface="Trebuchet MS"/>
                        </a:rPr>
                        <a:t>Full Implementation of additional Reading test component at grades 5, 8, and EOC, to include the integrated reading and writing item type</a:t>
                      </a:r>
                      <a:endParaRPr sz="2400" dirty="0">
                        <a:latin typeface="Trebuchet MS"/>
                        <a:ea typeface="Trebuchet MS"/>
                        <a:cs typeface="Trebuchet MS"/>
                        <a:sym typeface="Trebuchet MS"/>
                      </a:endParaRPr>
                    </a:p>
                  </a:txBody>
                  <a:tcPr marL="63500" marR="63500" marT="63500" marB="63500"/>
                </a:tc>
                <a:extLst>
                  <a:ext uri="{0D108BD9-81ED-4DB2-BD59-A6C34878D82A}">
                    <a16:rowId xmlns:a16="http://schemas.microsoft.com/office/drawing/2014/main" val="10003"/>
                  </a:ext>
                </a:extLst>
              </a:tr>
            </a:tbl>
          </a:graphicData>
        </a:graphic>
      </p:graphicFrame>
      <p:sp>
        <p:nvSpPr>
          <p:cNvPr id="281" name="Google Shape;281;p52"/>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3"/>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Support for implementation of the new item type will be offered as a joint collaboration between the Offices of Student Assessment and Humanities.</a:t>
            </a:r>
            <a:endParaRPr/>
          </a:p>
          <a:p>
            <a:pPr marL="457200" lvl="0" indent="-381000" algn="l" rtl="0">
              <a:spcBef>
                <a:spcPts val="0"/>
              </a:spcBef>
              <a:spcAft>
                <a:spcPts val="0"/>
              </a:spcAft>
              <a:buSzPts val="2400"/>
              <a:buChar char="●"/>
            </a:pPr>
            <a:r>
              <a:rPr lang="en">
                <a:solidFill>
                  <a:schemeClr val="dk1"/>
                </a:solidFill>
              </a:rPr>
              <a:t>Webinars will be scheduled during the 2022-2023 school year for Division Directors of Testing and division-level English Language Arts instruction leaders.</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Resources will be developed and provided on the VDOE website, including a recorded presentation for teachers.</a:t>
            </a:r>
            <a:endParaRPr>
              <a:solidFill>
                <a:schemeClr val="dk1"/>
              </a:solidFill>
            </a:endParaRPr>
          </a:p>
        </p:txBody>
      </p:sp>
      <p:sp>
        <p:nvSpPr>
          <p:cNvPr id="287" name="Google Shape;287;p53"/>
          <p:cNvSpPr txBox="1">
            <a:spLocks noGrp="1"/>
          </p:cNvSpPr>
          <p:nvPr>
            <p:ph type="title"/>
          </p:nvPr>
        </p:nvSpPr>
        <p:spPr>
          <a:xfrm>
            <a:off x="448750" y="187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Implementation Support</a:t>
            </a:r>
            <a:endParaRPr/>
          </a:p>
        </p:txBody>
      </p:sp>
      <p:sp>
        <p:nvSpPr>
          <p:cNvPr id="288" name="Google Shape;288;p53"/>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4"/>
          <p:cNvSpPr txBox="1">
            <a:spLocks noGrp="1"/>
          </p:cNvSpPr>
          <p:nvPr>
            <p:ph type="body" idx="1"/>
          </p:nvPr>
        </p:nvSpPr>
        <p:spPr>
          <a:xfrm>
            <a:off x="448625" y="1520825"/>
            <a:ext cx="8520600" cy="2767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dirty="0"/>
              <a:t>Grade 8</a:t>
            </a:r>
            <a:endParaRPr dirty="0"/>
          </a:p>
          <a:p>
            <a:pPr marL="457200" lvl="0" indent="0" algn="l" rtl="0">
              <a:spcBef>
                <a:spcPts val="0"/>
              </a:spcBef>
              <a:spcAft>
                <a:spcPts val="0"/>
              </a:spcAft>
              <a:buNone/>
            </a:pPr>
            <a:endParaRPr dirty="0"/>
          </a:p>
          <a:p>
            <a:pPr marL="457200" lvl="0" indent="-381000" algn="l" rtl="0">
              <a:spcBef>
                <a:spcPts val="0"/>
              </a:spcBef>
              <a:spcAft>
                <a:spcPts val="0"/>
              </a:spcAft>
              <a:buSzPts val="2400"/>
              <a:buChar char="●"/>
            </a:pPr>
            <a:r>
              <a:rPr lang="en" dirty="0"/>
              <a:t>End-of-Course</a:t>
            </a:r>
            <a:endParaRPr dirty="0"/>
          </a:p>
        </p:txBody>
      </p:sp>
      <p:sp>
        <p:nvSpPr>
          <p:cNvPr id="294" name="Google Shape;294;p54"/>
          <p:cNvSpPr txBox="1">
            <a:spLocks noGrp="1"/>
          </p:cNvSpPr>
          <p:nvPr>
            <p:ph type="title"/>
          </p:nvPr>
        </p:nvSpPr>
        <p:spPr>
          <a:xfrm>
            <a:off x="448750" y="187325"/>
            <a:ext cx="8520600" cy="10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Uses of Integrated Reading and Writing Scores</a:t>
            </a:r>
            <a:endParaRPr/>
          </a:p>
        </p:txBody>
      </p:sp>
      <p:sp>
        <p:nvSpPr>
          <p:cNvPr id="295" name="Google Shape;295;p54"/>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5"/>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23</a:t>
            </a:fld>
            <a:endParaRPr/>
          </a:p>
        </p:txBody>
      </p:sp>
      <p:sp>
        <p:nvSpPr>
          <p:cNvPr id="301" name="Google Shape;301;p5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5"/>
          <p:cNvSpPr txBox="1">
            <a:spLocks noGrp="1"/>
          </p:cNvSpPr>
          <p:nvPr>
            <p:ph type="body" idx="1"/>
          </p:nvPr>
        </p:nvSpPr>
        <p:spPr>
          <a:xfrm>
            <a:off x="88825" y="1128769"/>
            <a:ext cx="8972400" cy="38556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Char char="●"/>
            </a:pPr>
            <a:r>
              <a:rPr lang="en" dirty="0">
                <a:solidFill>
                  <a:schemeClr val="dk1"/>
                </a:solidFill>
              </a:rPr>
              <a:t>2019 VDOE State Literacy Plan and Literacy Summit</a:t>
            </a:r>
            <a:endParaRPr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dirty="0">
                <a:solidFill>
                  <a:schemeClr val="dk1"/>
                </a:solidFill>
              </a:rPr>
              <a:t>Expose students to grade-level texts</a:t>
            </a:r>
            <a:endParaRPr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dirty="0">
                <a:solidFill>
                  <a:schemeClr val="dk1"/>
                </a:solidFill>
              </a:rPr>
              <a:t>Provide opportunities for students to write about what they read</a:t>
            </a:r>
            <a:endParaRPr dirty="0">
              <a:solidFill>
                <a:schemeClr val="dk1"/>
              </a:solidFill>
            </a:endParaRPr>
          </a:p>
          <a:p>
            <a:pPr marL="457200" lvl="0" indent="-381000" algn="l" rtl="0">
              <a:lnSpc>
                <a:spcPct val="115000"/>
              </a:lnSpc>
              <a:spcBef>
                <a:spcPts val="0"/>
              </a:spcBef>
              <a:spcAft>
                <a:spcPts val="0"/>
              </a:spcAft>
              <a:buClr>
                <a:schemeClr val="dk1"/>
              </a:buClr>
              <a:buSzPts val="2400"/>
              <a:buChar char="●"/>
            </a:pPr>
            <a:r>
              <a:rPr lang="en" dirty="0">
                <a:solidFill>
                  <a:schemeClr val="dk1"/>
                </a:solidFill>
              </a:rPr>
              <a:t>Comprehensive Literacy Webinar Series</a:t>
            </a:r>
            <a:endParaRPr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dirty="0">
                <a:solidFill>
                  <a:schemeClr val="dk1"/>
                </a:solidFill>
              </a:rPr>
              <a:t>Research-based, instructionally sound professional development</a:t>
            </a:r>
            <a:endParaRPr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dirty="0">
                <a:solidFill>
                  <a:schemeClr val="dk1"/>
                </a:solidFill>
              </a:rPr>
              <a:t>Theme of integrating reading and writing instruction</a:t>
            </a:r>
            <a:endParaRPr dirty="0">
              <a:solidFill>
                <a:schemeClr val="dk1"/>
              </a:solidFill>
            </a:endParaRPr>
          </a:p>
        </p:txBody>
      </p:sp>
      <p:sp>
        <p:nvSpPr>
          <p:cNvPr id="161" name="Google Shape;161;p35"/>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3</a:t>
            </a:fld>
            <a:endParaRPr/>
          </a:p>
        </p:txBody>
      </p:sp>
      <p:sp>
        <p:nvSpPr>
          <p:cNvPr id="162" name="Google Shape;162;p35"/>
          <p:cNvSpPr txBox="1">
            <a:spLocks noGrp="1"/>
          </p:cNvSpPr>
          <p:nvPr>
            <p:ph type="title"/>
          </p:nvPr>
        </p:nvSpPr>
        <p:spPr>
          <a:xfrm>
            <a:off x="-3050" y="55468"/>
            <a:ext cx="914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dirty="0"/>
              <a:t>Focus on Comprehensive Literacy Instruction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6"/>
          <p:cNvSpPr txBox="1">
            <a:spLocks noGrp="1"/>
          </p:cNvSpPr>
          <p:nvPr>
            <p:ph type="body" idx="1"/>
          </p:nvPr>
        </p:nvSpPr>
        <p:spPr>
          <a:xfrm>
            <a:off x="37200" y="926750"/>
            <a:ext cx="9069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500"/>
              </a:spcBef>
              <a:spcAft>
                <a:spcPts val="0"/>
              </a:spcAft>
              <a:buSzPts val="2400"/>
              <a:buChar char="●"/>
            </a:pPr>
            <a:r>
              <a:rPr lang="en"/>
              <a:t>Grades 3-8 Computer Adaptive Tests (CAT)</a:t>
            </a:r>
            <a:endParaRPr/>
          </a:p>
          <a:p>
            <a:pPr marL="457200" lvl="0" indent="-381000" algn="l" rtl="0">
              <a:lnSpc>
                <a:spcPct val="115000"/>
              </a:lnSpc>
              <a:spcBef>
                <a:spcPts val="0"/>
              </a:spcBef>
              <a:spcAft>
                <a:spcPts val="0"/>
              </a:spcAft>
              <a:buSzPts val="2400"/>
              <a:buChar char="●"/>
            </a:pPr>
            <a:r>
              <a:rPr lang="en"/>
              <a:t>End-of-Course (EOC) traditional, non-adaptive test</a:t>
            </a:r>
            <a:endParaRPr/>
          </a:p>
          <a:p>
            <a:pPr marL="457200" lvl="0" indent="-381000" algn="l" rtl="0">
              <a:lnSpc>
                <a:spcPct val="115000"/>
              </a:lnSpc>
              <a:spcBef>
                <a:spcPts val="0"/>
              </a:spcBef>
              <a:spcAft>
                <a:spcPts val="0"/>
              </a:spcAft>
              <a:buSzPts val="2400"/>
              <a:buChar char="●"/>
            </a:pPr>
            <a:r>
              <a:rPr lang="en"/>
              <a:t>All online Reading SOL assessments consist of multiple-choice and technology-enhanced test items</a:t>
            </a:r>
            <a:endParaRPr/>
          </a:p>
          <a:p>
            <a:pPr marL="0" lvl="0" indent="0" algn="l" rtl="0">
              <a:lnSpc>
                <a:spcPct val="115000"/>
              </a:lnSpc>
              <a:spcBef>
                <a:spcPts val="1500"/>
              </a:spcBef>
              <a:spcAft>
                <a:spcPts val="0"/>
              </a:spcAft>
              <a:buSzPts val="2400"/>
              <a:buNone/>
            </a:pPr>
            <a:endParaRPr/>
          </a:p>
        </p:txBody>
      </p:sp>
      <p:sp>
        <p:nvSpPr>
          <p:cNvPr id="168" name="Google Shape;168;p36"/>
          <p:cNvSpPr txBox="1">
            <a:spLocks noGrp="1"/>
          </p:cNvSpPr>
          <p:nvPr>
            <p:ph type="sldNum" idx="12"/>
          </p:nvPr>
        </p:nvSpPr>
        <p:spPr>
          <a:xfrm>
            <a:off x="480350" y="4628325"/>
            <a:ext cx="563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en"/>
              <a:t>4</a:t>
            </a:fld>
            <a:endParaRPr/>
          </a:p>
        </p:txBody>
      </p:sp>
      <p:sp>
        <p:nvSpPr>
          <p:cNvPr id="169" name="Google Shape;169;p36"/>
          <p:cNvSpPr txBox="1">
            <a:spLocks noGrp="1"/>
          </p:cNvSpPr>
          <p:nvPr>
            <p:ph type="title"/>
          </p:nvPr>
        </p:nvSpPr>
        <p:spPr>
          <a:xfrm>
            <a:off x="0" y="187325"/>
            <a:ext cx="9144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400"/>
              <a:buNone/>
            </a:pPr>
            <a:r>
              <a:rPr lang="en"/>
              <a:t>Current Design of Reading Assessments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body" idx="1"/>
          </p:nvPr>
        </p:nvSpPr>
        <p:spPr>
          <a:xfrm>
            <a:off x="177625" y="871675"/>
            <a:ext cx="87915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Char char="●"/>
            </a:pPr>
            <a:r>
              <a:rPr lang="en">
                <a:solidFill>
                  <a:schemeClr val="dk1"/>
                </a:solidFill>
              </a:rPr>
              <a:t>Administered at grade 8 and high school</a:t>
            </a:r>
            <a:endParaRPr>
              <a:solidFill>
                <a:schemeClr val="dk1"/>
              </a:solidFill>
            </a:endParaRPr>
          </a:p>
          <a:p>
            <a:pPr marL="457200" lvl="0" indent="-381000" algn="l" rtl="0">
              <a:spcBef>
                <a:spcPts val="0"/>
              </a:spcBef>
              <a:spcAft>
                <a:spcPts val="0"/>
              </a:spcAft>
              <a:buClr>
                <a:schemeClr val="dk1"/>
              </a:buClr>
              <a:buSzPts val="2400"/>
              <a:buChar char="●"/>
            </a:pPr>
            <a:r>
              <a:rPr lang="en">
                <a:solidFill>
                  <a:schemeClr val="dk1"/>
                </a:solidFill>
              </a:rPr>
              <a:t>Test has two components completed on separate days</a:t>
            </a:r>
            <a:endParaRPr>
              <a:solidFill>
                <a:schemeClr val="dk1"/>
              </a:solidFill>
            </a:endParaRPr>
          </a:p>
          <a:p>
            <a:pPr marL="914400" lvl="1" indent="-381000" algn="l" rtl="0">
              <a:spcBef>
                <a:spcPts val="0"/>
              </a:spcBef>
              <a:spcAft>
                <a:spcPts val="0"/>
              </a:spcAft>
              <a:buClr>
                <a:schemeClr val="dk1"/>
              </a:buClr>
              <a:buSzPts val="2400"/>
              <a:buChar char="○"/>
            </a:pPr>
            <a:r>
              <a:rPr lang="en">
                <a:solidFill>
                  <a:schemeClr val="dk1"/>
                </a:solidFill>
              </a:rPr>
              <a:t>First Component</a:t>
            </a:r>
            <a:endParaRPr>
              <a:solidFill>
                <a:schemeClr val="dk1"/>
              </a:solidFill>
            </a:endParaRPr>
          </a:p>
          <a:p>
            <a:pPr marL="1371600" lvl="2" indent="-381000" algn="l" rtl="0">
              <a:spcBef>
                <a:spcPts val="0"/>
              </a:spcBef>
              <a:spcAft>
                <a:spcPts val="0"/>
              </a:spcAft>
              <a:buClr>
                <a:schemeClr val="dk1"/>
              </a:buClr>
              <a:buSzPts val="2400"/>
              <a:buChar char="■"/>
            </a:pPr>
            <a:r>
              <a:rPr lang="en">
                <a:solidFill>
                  <a:schemeClr val="dk1"/>
                </a:solidFill>
              </a:rPr>
              <a:t>Students choose revisions and correct errors embedded in writing selections</a:t>
            </a:r>
            <a:endParaRPr>
              <a:solidFill>
                <a:schemeClr val="dk1"/>
              </a:solidFill>
            </a:endParaRPr>
          </a:p>
          <a:p>
            <a:pPr marL="914400" lvl="1" indent="-381000" algn="l" rtl="0">
              <a:spcBef>
                <a:spcPts val="0"/>
              </a:spcBef>
              <a:spcAft>
                <a:spcPts val="0"/>
              </a:spcAft>
              <a:buClr>
                <a:schemeClr val="dk1"/>
              </a:buClr>
              <a:buSzPts val="2400"/>
              <a:buChar char="○"/>
            </a:pPr>
            <a:r>
              <a:rPr lang="en">
                <a:solidFill>
                  <a:schemeClr val="dk1"/>
                </a:solidFill>
              </a:rPr>
              <a:t>Second Component</a:t>
            </a:r>
            <a:endParaRPr>
              <a:solidFill>
                <a:schemeClr val="dk1"/>
              </a:solidFill>
            </a:endParaRPr>
          </a:p>
          <a:p>
            <a:pPr marL="1371600" lvl="2" indent="-381000" algn="l" rtl="0">
              <a:spcBef>
                <a:spcPts val="0"/>
              </a:spcBef>
              <a:spcAft>
                <a:spcPts val="0"/>
              </a:spcAft>
              <a:buClr>
                <a:schemeClr val="dk1"/>
              </a:buClr>
              <a:buSzPts val="2400"/>
              <a:buChar char="■"/>
            </a:pPr>
            <a:r>
              <a:rPr lang="en">
                <a:solidFill>
                  <a:schemeClr val="dk1"/>
                </a:solidFill>
              </a:rPr>
              <a:t>Students write a short paper in response to an expository or persuasive prompt</a:t>
            </a:r>
            <a:endParaRPr>
              <a:solidFill>
                <a:schemeClr val="dk1"/>
              </a:solidFill>
            </a:endParaRPr>
          </a:p>
          <a:p>
            <a:pPr marL="1371600" lvl="0" indent="0" algn="l" rtl="0">
              <a:spcBef>
                <a:spcPts val="0"/>
              </a:spcBef>
              <a:spcAft>
                <a:spcPts val="0"/>
              </a:spcAft>
              <a:buNone/>
            </a:pPr>
            <a:endParaRPr>
              <a:solidFill>
                <a:schemeClr val="dk1"/>
              </a:solidFill>
            </a:endParaRPr>
          </a:p>
        </p:txBody>
      </p:sp>
      <p:sp>
        <p:nvSpPr>
          <p:cNvPr id="175" name="Google Shape;175;p37"/>
          <p:cNvSpPr txBox="1">
            <a:spLocks noGrp="1"/>
          </p:cNvSpPr>
          <p:nvPr>
            <p:ph type="title"/>
          </p:nvPr>
        </p:nvSpPr>
        <p:spPr>
          <a:xfrm>
            <a:off x="59200" y="34925"/>
            <a:ext cx="905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Design of Writing Assessments</a:t>
            </a:r>
            <a:r>
              <a:rPr lang="en" sz="2400"/>
              <a:t> </a:t>
            </a:r>
            <a:r>
              <a:rPr lang="en" sz="2300"/>
              <a:t>(1 of 2)</a:t>
            </a:r>
            <a:endParaRPr sz="2300"/>
          </a:p>
        </p:txBody>
      </p:sp>
      <p:sp>
        <p:nvSpPr>
          <p:cNvPr id="176" name="Google Shape;176;p37"/>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8"/>
          <p:cNvSpPr txBox="1">
            <a:spLocks noGrp="1"/>
          </p:cNvSpPr>
          <p:nvPr>
            <p:ph type="body" idx="1"/>
          </p:nvPr>
        </p:nvSpPr>
        <p:spPr>
          <a:xfrm>
            <a:off x="448625" y="871675"/>
            <a:ext cx="8520600" cy="3416400"/>
          </a:xfrm>
          <a:prstGeom prst="rect">
            <a:avLst/>
          </a:prstGeom>
        </p:spPr>
        <p:txBody>
          <a:bodyPr spcFirstLastPara="1" wrap="square" lIns="91425" tIns="91425" rIns="91425" bIns="91425" anchor="t" anchorCtr="0">
            <a:noAutofit/>
          </a:bodyPr>
          <a:lstStyle/>
          <a:p>
            <a:pPr marL="1371600" lvl="2" indent="-381000" algn="l" rtl="0">
              <a:spcBef>
                <a:spcPts val="0"/>
              </a:spcBef>
              <a:spcAft>
                <a:spcPts val="0"/>
              </a:spcAft>
              <a:buClr>
                <a:schemeClr val="dk1"/>
              </a:buClr>
              <a:buSzPts val="2400"/>
              <a:buChar char="■"/>
            </a:pPr>
            <a:r>
              <a:rPr lang="en">
                <a:solidFill>
                  <a:schemeClr val="dk1"/>
                </a:solidFill>
              </a:rPr>
              <a:t>The writing prompt provides context for students in the form of a question, an issue, or a hypothetical situation.</a:t>
            </a:r>
            <a:endParaRPr>
              <a:solidFill>
                <a:schemeClr val="dk1"/>
              </a:solidFill>
            </a:endParaRPr>
          </a:p>
          <a:p>
            <a:pPr marL="1371600" lvl="2" indent="-381000" algn="l" rtl="0">
              <a:spcBef>
                <a:spcPts val="0"/>
              </a:spcBef>
              <a:spcAft>
                <a:spcPts val="0"/>
              </a:spcAft>
              <a:buClr>
                <a:schemeClr val="dk1"/>
              </a:buClr>
              <a:buSzPts val="2400"/>
              <a:buChar char="■"/>
            </a:pPr>
            <a:r>
              <a:rPr lang="en">
                <a:solidFill>
                  <a:schemeClr val="dk1"/>
                </a:solidFill>
              </a:rPr>
              <a:t>Student’s response to the writing prompt receives a separate score in each of two domains:</a:t>
            </a:r>
            <a:endParaRPr>
              <a:solidFill>
                <a:schemeClr val="dk1"/>
              </a:solidFill>
            </a:endParaRPr>
          </a:p>
          <a:p>
            <a:pPr marL="1828800" lvl="3" indent="-381000" algn="l" rtl="0">
              <a:spcBef>
                <a:spcPts val="0"/>
              </a:spcBef>
              <a:spcAft>
                <a:spcPts val="0"/>
              </a:spcAft>
              <a:buClr>
                <a:schemeClr val="dk1"/>
              </a:buClr>
              <a:buSzPts val="2400"/>
              <a:buChar char="●"/>
            </a:pPr>
            <a:r>
              <a:rPr lang="en" sz="2400" b="0">
                <a:solidFill>
                  <a:schemeClr val="dk1"/>
                </a:solidFill>
              </a:rPr>
              <a:t>Composing/Written Expression</a:t>
            </a:r>
            <a:endParaRPr sz="2400" b="0">
              <a:solidFill>
                <a:schemeClr val="dk1"/>
              </a:solidFill>
            </a:endParaRPr>
          </a:p>
          <a:p>
            <a:pPr marL="1828800" lvl="3" indent="-381000" algn="l" rtl="0">
              <a:spcBef>
                <a:spcPts val="0"/>
              </a:spcBef>
              <a:spcAft>
                <a:spcPts val="0"/>
              </a:spcAft>
              <a:buClr>
                <a:schemeClr val="dk1"/>
              </a:buClr>
              <a:buSzPts val="2400"/>
              <a:buChar char="●"/>
            </a:pPr>
            <a:r>
              <a:rPr lang="en" sz="2400" b="0">
                <a:solidFill>
                  <a:schemeClr val="dk1"/>
                </a:solidFill>
              </a:rPr>
              <a:t>Usage and Mechanics</a:t>
            </a:r>
            <a:endParaRPr sz="2400" b="0">
              <a:solidFill>
                <a:schemeClr val="dk1"/>
              </a:solidFill>
            </a:endParaRPr>
          </a:p>
          <a:p>
            <a:pPr marL="0" lvl="0" indent="0" algn="l" rtl="0">
              <a:spcBef>
                <a:spcPts val="0"/>
              </a:spcBef>
              <a:spcAft>
                <a:spcPts val="0"/>
              </a:spcAft>
              <a:buNone/>
            </a:pPr>
            <a:endParaRPr/>
          </a:p>
        </p:txBody>
      </p:sp>
      <p:sp>
        <p:nvSpPr>
          <p:cNvPr id="182" name="Google Shape;182;p38"/>
          <p:cNvSpPr txBox="1">
            <a:spLocks noGrp="1"/>
          </p:cNvSpPr>
          <p:nvPr>
            <p:ph type="title"/>
          </p:nvPr>
        </p:nvSpPr>
        <p:spPr>
          <a:xfrm>
            <a:off x="44400" y="187325"/>
            <a:ext cx="9051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Current Design of Writing Assessments</a:t>
            </a:r>
            <a:r>
              <a:rPr lang="en" sz="2400"/>
              <a:t> </a:t>
            </a:r>
            <a:r>
              <a:rPr lang="en" sz="2300"/>
              <a:t>(2 of 2)</a:t>
            </a:r>
            <a:endParaRPr/>
          </a:p>
        </p:txBody>
      </p:sp>
      <p:sp>
        <p:nvSpPr>
          <p:cNvPr id="183" name="Google Shape;183;p38"/>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9"/>
          <p:cNvSpPr txBox="1">
            <a:spLocks noGrp="1"/>
          </p:cNvSpPr>
          <p:nvPr>
            <p:ph type="body" idx="1"/>
          </p:nvPr>
        </p:nvSpPr>
        <p:spPr>
          <a:xfrm>
            <a:off x="448625" y="1469575"/>
            <a:ext cx="8520600" cy="2818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Class schedules often reflect separate reading and writing instruction to prepare students for the SOL tests.</a:t>
            </a:r>
            <a:endParaRPr/>
          </a:p>
          <a:p>
            <a:pPr marL="457200" lvl="0" indent="-381000" algn="l" rtl="0">
              <a:spcBef>
                <a:spcPts val="0"/>
              </a:spcBef>
              <a:spcAft>
                <a:spcPts val="0"/>
              </a:spcAft>
              <a:buSzPts val="2400"/>
              <a:buChar char="●"/>
            </a:pPr>
            <a:r>
              <a:rPr lang="en"/>
              <a:t>Writing instruction may focus on editing passages with embedded errors. </a:t>
            </a:r>
            <a:endParaRPr/>
          </a:p>
          <a:p>
            <a:pPr marL="457200" lvl="0" indent="-381000" algn="l" rtl="0">
              <a:spcBef>
                <a:spcPts val="0"/>
              </a:spcBef>
              <a:spcAft>
                <a:spcPts val="0"/>
              </a:spcAft>
              <a:buSzPts val="2400"/>
              <a:buChar char="●"/>
            </a:pPr>
            <a:r>
              <a:rPr lang="en"/>
              <a:t>There may be less emphasis on students’ authentic writing.</a:t>
            </a:r>
            <a:endParaRPr/>
          </a:p>
        </p:txBody>
      </p:sp>
      <p:sp>
        <p:nvSpPr>
          <p:cNvPr id="189" name="Google Shape;189;p39"/>
          <p:cNvSpPr txBox="1">
            <a:spLocks noGrp="1"/>
          </p:cNvSpPr>
          <p:nvPr>
            <p:ph type="title"/>
          </p:nvPr>
        </p:nvSpPr>
        <p:spPr>
          <a:xfrm>
            <a:off x="185025" y="339725"/>
            <a:ext cx="8784300" cy="106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Possible Impact of Current Writing Test Design </a:t>
            </a:r>
            <a:endParaRPr/>
          </a:p>
        </p:txBody>
      </p:sp>
      <p:sp>
        <p:nvSpPr>
          <p:cNvPr id="190" name="Google Shape;190;p39"/>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0"/>
          <p:cNvSpPr txBox="1">
            <a:spLocks noGrp="1"/>
          </p:cNvSpPr>
          <p:nvPr>
            <p:ph type="body" idx="1"/>
          </p:nvPr>
        </p:nvSpPr>
        <p:spPr>
          <a:xfrm>
            <a:off x="64950" y="1125088"/>
            <a:ext cx="9045300" cy="30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VDOE staff conducted interviews with educators in school divisions that maintained or experienced an increase in their reading SOL pass rates. </a:t>
            </a:r>
            <a:endParaRPr/>
          </a:p>
          <a:p>
            <a:pPr marL="457200" lvl="0" indent="-381000" algn="l" rtl="0">
              <a:spcBef>
                <a:spcPts val="0"/>
              </a:spcBef>
              <a:spcAft>
                <a:spcPts val="0"/>
              </a:spcAft>
              <a:buSzPts val="2400"/>
              <a:buChar char="●"/>
            </a:pPr>
            <a:r>
              <a:rPr lang="en"/>
              <a:t>Participants commonly reported an integration of reading and writing instruction.</a:t>
            </a:r>
            <a:endParaRPr/>
          </a:p>
          <a:p>
            <a:pPr marL="457200" lvl="0" indent="-381000" algn="l" rtl="0">
              <a:spcBef>
                <a:spcPts val="0"/>
              </a:spcBef>
              <a:spcAft>
                <a:spcPts val="0"/>
              </a:spcAft>
              <a:buSzPts val="2400"/>
              <a:buChar char="●"/>
            </a:pPr>
            <a:r>
              <a:rPr lang="en"/>
              <a:t>Writing lessons were connected to what students were reading in class.</a:t>
            </a:r>
            <a:endParaRPr/>
          </a:p>
          <a:p>
            <a:pPr marL="457200" lvl="0" indent="0" algn="l" rtl="0">
              <a:spcBef>
                <a:spcPts val="0"/>
              </a:spcBef>
              <a:spcAft>
                <a:spcPts val="0"/>
              </a:spcAft>
              <a:buNone/>
            </a:pPr>
            <a:endParaRPr/>
          </a:p>
        </p:txBody>
      </p:sp>
      <p:sp>
        <p:nvSpPr>
          <p:cNvPr id="196" name="Google Shape;196;p40"/>
          <p:cNvSpPr txBox="1">
            <a:spLocks noGrp="1"/>
          </p:cNvSpPr>
          <p:nvPr>
            <p:ph type="title"/>
          </p:nvPr>
        </p:nvSpPr>
        <p:spPr>
          <a:xfrm>
            <a:off x="64950" y="54100"/>
            <a:ext cx="9014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Interviews After 2019 Decline in Reading SOL Pass Rates </a:t>
            </a:r>
            <a:r>
              <a:rPr lang="en" sz="2300"/>
              <a:t>(1 of 2)</a:t>
            </a:r>
            <a:endParaRPr sz="2300"/>
          </a:p>
        </p:txBody>
      </p:sp>
      <p:sp>
        <p:nvSpPr>
          <p:cNvPr id="197" name="Google Shape;197;p40"/>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1"/>
          <p:cNvSpPr txBox="1">
            <a:spLocks noGrp="1"/>
          </p:cNvSpPr>
          <p:nvPr>
            <p:ph type="body" idx="1"/>
          </p:nvPr>
        </p:nvSpPr>
        <p:spPr>
          <a:xfrm>
            <a:off x="64950" y="1125088"/>
            <a:ext cx="9045300" cy="3007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381000" algn="l" rtl="0">
              <a:spcBef>
                <a:spcPts val="0"/>
              </a:spcBef>
              <a:spcAft>
                <a:spcPts val="0"/>
              </a:spcAft>
              <a:buSzPts val="2400"/>
              <a:buChar char="●"/>
            </a:pPr>
            <a:r>
              <a:rPr lang="en"/>
              <a:t>Interview results suggest a connection between students’ success and improvement in reading when reading and writing instruction are integrated.</a:t>
            </a:r>
            <a:endParaRPr/>
          </a:p>
        </p:txBody>
      </p:sp>
      <p:sp>
        <p:nvSpPr>
          <p:cNvPr id="203" name="Google Shape;203;p41"/>
          <p:cNvSpPr txBox="1">
            <a:spLocks noGrp="1"/>
          </p:cNvSpPr>
          <p:nvPr>
            <p:ph type="title"/>
          </p:nvPr>
        </p:nvSpPr>
        <p:spPr>
          <a:xfrm>
            <a:off x="64950" y="54100"/>
            <a:ext cx="9014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Interviews After 2019 Decline in Reading SOL Pass Rates </a:t>
            </a:r>
            <a:r>
              <a:rPr lang="en" sz="2300"/>
              <a:t>(2 of 2)</a:t>
            </a:r>
            <a:endParaRPr sz="2300"/>
          </a:p>
        </p:txBody>
      </p:sp>
      <p:sp>
        <p:nvSpPr>
          <p:cNvPr id="204" name="Google Shape;204;p41"/>
          <p:cNvSpPr txBox="1">
            <a:spLocks noGrp="1"/>
          </p:cNvSpPr>
          <p:nvPr>
            <p:ph type="sldNum" idx="12"/>
          </p:nvPr>
        </p:nvSpPr>
        <p:spPr>
          <a:xfrm>
            <a:off x="480350" y="4628325"/>
            <a:ext cx="563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DOE">
  <a:themeElements>
    <a:clrScheme name="VDOE">
      <a:dk1>
        <a:srgbClr val="000000"/>
      </a:dk1>
      <a:lt1>
        <a:srgbClr val="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1230</Words>
  <Application>Microsoft Office PowerPoint</Application>
  <PresentationFormat>On-screen Show (16:9)</PresentationFormat>
  <Paragraphs>121</Paragraphs>
  <Slides>23</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Trebuchet MS</vt:lpstr>
      <vt:lpstr>Verdana</vt:lpstr>
      <vt:lpstr>Simple Light</vt:lpstr>
      <vt:lpstr>VDOE</vt:lpstr>
      <vt:lpstr>Simple Light</vt:lpstr>
      <vt:lpstr>Update on New Standards of Learning Assessment Item Type </vt:lpstr>
      <vt:lpstr>Overview</vt:lpstr>
      <vt:lpstr>Focus on Comprehensive Literacy Instruction</vt:lpstr>
      <vt:lpstr>Current Design of Reading Assessments</vt:lpstr>
      <vt:lpstr>Current Design of Writing Assessments (1 of 2)</vt:lpstr>
      <vt:lpstr>Current Design of Writing Assessments (2 of 2)</vt:lpstr>
      <vt:lpstr>Possible Impact of Current Writing Test Design </vt:lpstr>
      <vt:lpstr>Interviews After 2019 Decline in Reading SOL Pass Rates (1 of 2)</vt:lpstr>
      <vt:lpstr>Interviews After 2019 Decline in Reading SOL Pass Rates (2 of 2)</vt:lpstr>
      <vt:lpstr>New Assessment Item Type</vt:lpstr>
      <vt:lpstr>Integrated Reading and Writing Item (1 of 2)</vt:lpstr>
      <vt:lpstr>Integrated Reading and Writing Item (2 of 2)  </vt:lpstr>
      <vt:lpstr>Additional Component to Reading SOL Test</vt:lpstr>
      <vt:lpstr>Use in Grade 5   (1 of 2)</vt:lpstr>
      <vt:lpstr>Use in Grade 5   (2 of 2)</vt:lpstr>
      <vt:lpstr>Administration and Scoring of New Item Type</vt:lpstr>
      <vt:lpstr>Results of Reading SOL Test</vt:lpstr>
      <vt:lpstr>Example Item at End-of-Course</vt:lpstr>
      <vt:lpstr>Example Prompt at End-of-Course</vt:lpstr>
      <vt:lpstr>Timeline and Expectations</vt:lpstr>
      <vt:lpstr>Implementation Support</vt:lpstr>
      <vt:lpstr>Potential Uses of Integrated Reading and Writing Scores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New Standards of Learning Assessment Item Type</dc:title>
  <dc:creator>Bushley, Melody (DOE)</dc:creator>
  <cp:lastModifiedBy>VITA Program</cp:lastModifiedBy>
  <cp:revision>3</cp:revision>
  <dcterms:modified xsi:type="dcterms:W3CDTF">2022-03-01T16:46:27Z</dcterms:modified>
</cp:coreProperties>
</file>