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61" r:id="rId2"/>
  </p:sldMasterIdLst>
  <p:notesMasterIdLst>
    <p:notesMasterId r:id="rId3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itHPdINbg85y5TcLX6td1gJbsWZ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EAEC460-913C-4EB3-A2D8-C99A4064E2F6}">
  <a:tblStyle styleId="{5EAEC460-913C-4EB3-A2D8-C99A4064E2F6}"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1" d="100"/>
          <a:sy n="111" d="100"/>
        </p:scale>
        <p:origin x="56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40"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5" name="Google Shape;115;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5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f5cbd8660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0" name="Google Shape;170;gf5cbd86607_0_2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f180482408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7" name="Google Shape;177;gf180482408_0_4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f5cbd8660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5" name="Google Shape;185;gf5cbd86607_0_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f5cbd8660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2" name="Google Shape;192;gf5cbd86607_0_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f5cbd86607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9" name="Google Shape;199;gf5cbd86607_0_1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f38fa5b27d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6" name="Google Shape;206;gf38fa5b27d_0_1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1" name="Google Shape;211;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8" name="Google Shape;21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fb0543f22e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5" name="Google Shape;225;gfb0543f22e_0_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fb0543f22e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2" name="Google Shape;232;gfb0543f22e_0_1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f38fa5b27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1" name="Google Shape;121;gf38fa5b27d_0_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fb0543f22e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9" name="Google Shape;239;gfb0543f22e_0_3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Content Specific Indicators?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fb0543f22e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6" name="Google Shape;246;gfb0543f22e_0_6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fb0543f22e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3" name="Google Shape;253;gfb0543f22e_0_4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f38fa5b27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0" name="Google Shape;260;gf38fa5b27d_0_2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dc3f11843b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5" name="Google Shape;265;gdc3f11843b_0_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f17fec3d75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1" name="Google Shape;271;gf17fec3d75_0_2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f180482408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7" name="Google Shape;277;gf180482408_0_1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f17fec3d75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3" name="Google Shape;283;gf17fec3d75_0_3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f38fa5b27d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9" name="Google Shape;289;gf38fa5b27d_0_7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f1c9e86c87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6" name="Google Shape;296;gf1c9e86c87_0_2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f1c9e86c8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6" name="Google Shape;126;gf1c9e86c87_0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f38fa5b27d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3" name="Google Shape;303;gf38fa5b27d_0_2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8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0" name="Google Shape;310;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8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f38fa5b27d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7" name="Google Shape;317;gf38fa5b27d_0_5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d002c82208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2" name="Google Shape;322;gd002c82208_1_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8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f1c9e86c8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2" name="Google Shape;132;gf1c9e86c87_0_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8" name="Google Shape;13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f38fa5b27d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4" name="Google Shape;144;gf38fa5b27d_0_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f38fa5b27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9" name="Google Shape;149;gf38fa5b27d_0_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faf7160de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6" name="Google Shape;156;gfaf7160def_0_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f5cbd8660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3" name="Google Shape;163;gf5cbd86607_0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type="tx">
  <p:cSld name="TITLE_AND_BODY">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sldNum" idx="12"/>
          </p:nvPr>
        </p:nvSpPr>
        <p:spPr>
          <a:xfrm>
            <a:off x="481360" y="6300818"/>
            <a:ext cx="256541" cy="275467"/>
          </a:xfrm>
          <a:prstGeom prst="rect">
            <a:avLst/>
          </a:prstGeom>
          <a:noFill/>
          <a:ln>
            <a:noFill/>
          </a:ln>
        </p:spPr>
        <p:txBody>
          <a:bodyPr spcFirstLastPara="1" wrap="square" lIns="45700" tIns="45700" rIns="45700" bIns="45700" anchor="ctr" anchorCtr="0">
            <a:spAutoFit/>
          </a:bodyPr>
          <a:lstStyle>
            <a:lvl1pPr marL="0" marR="0" lvl="0" indent="0" algn="l">
              <a:lnSpc>
                <a:spcPct val="100000"/>
              </a:lnSpc>
              <a:spcBef>
                <a:spcPts val="0"/>
              </a:spcBef>
              <a:spcAft>
                <a:spcPts val="0"/>
              </a:spcAft>
              <a:buClr>
                <a:srgbClr val="000000"/>
              </a:buClr>
              <a:buSzPts val="1200"/>
              <a:buFont typeface="Times New Roman"/>
              <a:buNone/>
              <a:defRPr sz="1200" b="0" i="0" u="none" strike="noStrike" cap="none">
                <a:solidFill>
                  <a:srgbClr val="000000"/>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Times New Roman"/>
              <a:buNone/>
              <a:defRPr sz="1200" b="0" i="0" u="none" strike="noStrike" cap="none">
                <a:solidFill>
                  <a:srgbClr val="000000"/>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Times New Roman"/>
              <a:buNone/>
              <a:defRPr sz="1200" b="0" i="0" u="none" strike="noStrike" cap="none">
                <a:solidFill>
                  <a:srgbClr val="000000"/>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Times New Roman"/>
              <a:buNone/>
              <a:defRPr sz="1200" b="0" i="0" u="none" strike="noStrike" cap="none">
                <a:solidFill>
                  <a:srgbClr val="000000"/>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Times New Roman"/>
              <a:buNone/>
              <a:defRPr sz="1200" b="0" i="0" u="none" strike="noStrike" cap="none">
                <a:solidFill>
                  <a:srgbClr val="000000"/>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Times New Roman"/>
              <a:buNone/>
              <a:defRPr sz="1200" b="0" i="0" u="none" strike="noStrike" cap="none">
                <a:solidFill>
                  <a:srgbClr val="000000"/>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Times New Roman"/>
              <a:buNone/>
              <a:defRPr sz="1200" b="0" i="0" u="none" strike="noStrike" cap="none">
                <a:solidFill>
                  <a:srgbClr val="000000"/>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Times New Roman"/>
              <a:buNone/>
              <a:defRPr sz="1200" b="0" i="0" u="none" strike="noStrike" cap="none">
                <a:solidFill>
                  <a:srgbClr val="000000"/>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Times New Roman"/>
              <a:buNone/>
              <a:defRPr sz="1200" b="0" i="0" u="none" strike="noStrike" cap="none">
                <a:solidFill>
                  <a:srgbClr val="000000"/>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solidFill>
                <a:srgbClr val="FFFFFF"/>
              </a:solidFill>
            </a:endParaRPr>
          </a:p>
        </p:txBody>
      </p:sp>
      <p:sp>
        <p:nvSpPr>
          <p:cNvPr id="11" name="Google Shape;11;p12"/>
          <p:cNvSpPr txBox="1">
            <a:spLocks noGrp="1"/>
          </p:cNvSpPr>
          <p:nvPr>
            <p:ph type="title"/>
          </p:nvPr>
        </p:nvSpPr>
        <p:spPr>
          <a:xfrm>
            <a:off x="1524000" y="2235199"/>
            <a:ext cx="9144000" cy="2387601"/>
          </a:xfrm>
          <a:prstGeom prst="rect">
            <a:avLst/>
          </a:prstGeom>
          <a:solidFill>
            <a:srgbClr val="FFFFFF">
              <a:alpha val="61176"/>
            </a:srgbClr>
          </a:solidFill>
          <a:ln w="79375" cap="rnd" cmpd="sng">
            <a:solidFill>
              <a:srgbClr val="C00000">
                <a:alpha val="77254"/>
              </a:srgbClr>
            </a:solidFill>
            <a:prstDash val="solid"/>
            <a:round/>
            <a:headEnd type="none" w="sm" len="sm"/>
            <a:tailEnd type="none" w="sm" len="sm"/>
          </a:ln>
        </p:spPr>
        <p:txBody>
          <a:bodyPr spcFirstLastPara="1" wrap="square" lIns="45700" tIns="45700" rIns="45700" bIns="45700" anchor="ctr" anchorCtr="0">
            <a:normAutofit/>
          </a:bodyPr>
          <a:lstStyle>
            <a:lvl1pPr lvl="0" algn="ctr">
              <a:lnSpc>
                <a:spcPct val="90000"/>
              </a:lnSpc>
              <a:spcBef>
                <a:spcPts val="0"/>
              </a:spcBef>
              <a:spcAft>
                <a:spcPts val="0"/>
              </a:spcAft>
              <a:buClr>
                <a:schemeClr val="accent1"/>
              </a:buClr>
              <a:buSzPts val="6000"/>
              <a:buFont typeface="Trebuchet MS"/>
              <a:buNone/>
              <a:defRPr sz="6000"/>
            </a:lvl1pPr>
            <a:lvl2pPr lvl="1" algn="l">
              <a:lnSpc>
                <a:spcPct val="90000"/>
              </a:lnSpc>
              <a:spcBef>
                <a:spcPts val="0"/>
              </a:spcBef>
              <a:spcAft>
                <a:spcPts val="0"/>
              </a:spcAft>
              <a:buClr>
                <a:schemeClr val="accent1"/>
              </a:buClr>
              <a:buSzPts val="1800"/>
              <a:buNone/>
              <a:defRPr/>
            </a:lvl2pPr>
            <a:lvl3pPr lvl="2" algn="l">
              <a:lnSpc>
                <a:spcPct val="90000"/>
              </a:lnSpc>
              <a:spcBef>
                <a:spcPts val="0"/>
              </a:spcBef>
              <a:spcAft>
                <a:spcPts val="0"/>
              </a:spcAft>
              <a:buClr>
                <a:schemeClr val="accent1"/>
              </a:buClr>
              <a:buSzPts val="1800"/>
              <a:buNone/>
              <a:defRPr/>
            </a:lvl3pPr>
            <a:lvl4pPr lvl="3" algn="l">
              <a:lnSpc>
                <a:spcPct val="90000"/>
              </a:lnSpc>
              <a:spcBef>
                <a:spcPts val="0"/>
              </a:spcBef>
              <a:spcAft>
                <a:spcPts val="0"/>
              </a:spcAft>
              <a:buClr>
                <a:schemeClr val="accent1"/>
              </a:buClr>
              <a:buSzPts val="1800"/>
              <a:buNone/>
              <a:defRPr/>
            </a:lvl4pPr>
            <a:lvl5pPr lvl="4" algn="l">
              <a:lnSpc>
                <a:spcPct val="90000"/>
              </a:lnSpc>
              <a:spcBef>
                <a:spcPts val="0"/>
              </a:spcBef>
              <a:spcAft>
                <a:spcPts val="0"/>
              </a:spcAft>
              <a:buClr>
                <a:schemeClr val="accent1"/>
              </a:buClr>
              <a:buSzPts val="1800"/>
              <a:buNone/>
              <a:defRPr/>
            </a:lvl5pPr>
            <a:lvl6pPr lvl="5" algn="l">
              <a:lnSpc>
                <a:spcPct val="90000"/>
              </a:lnSpc>
              <a:spcBef>
                <a:spcPts val="0"/>
              </a:spcBef>
              <a:spcAft>
                <a:spcPts val="0"/>
              </a:spcAft>
              <a:buClr>
                <a:schemeClr val="accent1"/>
              </a:buClr>
              <a:buSzPts val="1800"/>
              <a:buNone/>
              <a:defRPr/>
            </a:lvl6pPr>
            <a:lvl7pPr lvl="6" algn="l">
              <a:lnSpc>
                <a:spcPct val="90000"/>
              </a:lnSpc>
              <a:spcBef>
                <a:spcPts val="0"/>
              </a:spcBef>
              <a:spcAft>
                <a:spcPts val="0"/>
              </a:spcAft>
              <a:buClr>
                <a:schemeClr val="accent1"/>
              </a:buClr>
              <a:buSzPts val="1800"/>
              <a:buNone/>
              <a:defRPr/>
            </a:lvl7pPr>
            <a:lvl8pPr lvl="7" algn="l">
              <a:lnSpc>
                <a:spcPct val="90000"/>
              </a:lnSpc>
              <a:spcBef>
                <a:spcPts val="0"/>
              </a:spcBef>
              <a:spcAft>
                <a:spcPts val="0"/>
              </a:spcAft>
              <a:buClr>
                <a:schemeClr val="accent1"/>
              </a:buClr>
              <a:buSzPts val="1800"/>
              <a:buNone/>
              <a:defRPr/>
            </a:lvl8pPr>
            <a:lvl9pPr lvl="8" algn="l">
              <a:lnSpc>
                <a:spcPct val="90000"/>
              </a:lnSpc>
              <a:spcBef>
                <a:spcPts val="0"/>
              </a:spcBef>
              <a:spcAft>
                <a:spcPts val="0"/>
              </a:spcAft>
              <a:buClr>
                <a:schemeClr val="accent1"/>
              </a:buClr>
              <a:buSzPts val="1800"/>
              <a:buNone/>
              <a:defRPr/>
            </a:lvl9pPr>
          </a:lstStyle>
          <a:p>
            <a:endParaRPr/>
          </a:p>
        </p:txBody>
      </p:sp>
      <p:sp>
        <p:nvSpPr>
          <p:cNvPr id="12" name="Google Shape;12;p12"/>
          <p:cNvSpPr txBox="1">
            <a:spLocks noGrp="1"/>
          </p:cNvSpPr>
          <p:nvPr>
            <p:ph type="body" idx="1"/>
          </p:nvPr>
        </p:nvSpPr>
        <p:spPr>
          <a:xfrm>
            <a:off x="1445341" y="4714875"/>
            <a:ext cx="9144001" cy="1028616"/>
          </a:xfrm>
          <a:prstGeom prst="rect">
            <a:avLst/>
          </a:prstGeom>
          <a:noFill/>
          <a:ln>
            <a:noFill/>
          </a:ln>
        </p:spPr>
        <p:txBody>
          <a:bodyPr spcFirstLastPara="1" wrap="square" lIns="45700" tIns="45700" rIns="45700" bIns="45700" anchor="t" anchorCtr="0">
            <a:normAutofit/>
          </a:bodyPr>
          <a:lstStyle>
            <a:lvl1pPr marL="457200" lvl="0" indent="-228600" algn="ctr">
              <a:lnSpc>
                <a:spcPct val="90000"/>
              </a:lnSpc>
              <a:spcBef>
                <a:spcPts val="1000"/>
              </a:spcBef>
              <a:spcAft>
                <a:spcPts val="0"/>
              </a:spcAft>
              <a:buClr>
                <a:srgbClr val="000000"/>
              </a:buClr>
              <a:buSzPts val="2400"/>
              <a:buFont typeface="Trebuchet MS"/>
              <a:buNone/>
              <a:defRPr sz="2400"/>
            </a:lvl1pPr>
            <a:lvl2pPr marL="914400" lvl="1" indent="-228600" algn="ctr">
              <a:lnSpc>
                <a:spcPct val="90000"/>
              </a:lnSpc>
              <a:spcBef>
                <a:spcPts val="1000"/>
              </a:spcBef>
              <a:spcAft>
                <a:spcPts val="0"/>
              </a:spcAft>
              <a:buClr>
                <a:srgbClr val="000000"/>
              </a:buClr>
              <a:buSzPts val="2400"/>
              <a:buFont typeface="Trebuchet MS"/>
              <a:buNone/>
              <a:defRPr sz="2400"/>
            </a:lvl2pPr>
            <a:lvl3pPr marL="1371600" lvl="2" indent="-228600" algn="ctr">
              <a:lnSpc>
                <a:spcPct val="90000"/>
              </a:lnSpc>
              <a:spcBef>
                <a:spcPts val="1000"/>
              </a:spcBef>
              <a:spcAft>
                <a:spcPts val="0"/>
              </a:spcAft>
              <a:buClr>
                <a:srgbClr val="000000"/>
              </a:buClr>
              <a:buSzPts val="2400"/>
              <a:buFont typeface="Trebuchet MS"/>
              <a:buNone/>
              <a:defRPr sz="2400"/>
            </a:lvl3pPr>
            <a:lvl4pPr marL="1828800" lvl="3" indent="-228600" algn="ctr">
              <a:lnSpc>
                <a:spcPct val="90000"/>
              </a:lnSpc>
              <a:spcBef>
                <a:spcPts val="1000"/>
              </a:spcBef>
              <a:spcAft>
                <a:spcPts val="0"/>
              </a:spcAft>
              <a:buClr>
                <a:srgbClr val="000000"/>
              </a:buClr>
              <a:buSzPts val="2400"/>
              <a:buFont typeface="Trebuchet MS"/>
              <a:buNone/>
              <a:defRPr sz="2400"/>
            </a:lvl4pPr>
            <a:lvl5pPr marL="2286000" lvl="4" indent="-228600" algn="ctr">
              <a:lnSpc>
                <a:spcPct val="90000"/>
              </a:lnSpc>
              <a:spcBef>
                <a:spcPts val="1000"/>
              </a:spcBef>
              <a:spcAft>
                <a:spcPts val="0"/>
              </a:spcAft>
              <a:buClr>
                <a:srgbClr val="000000"/>
              </a:buClr>
              <a:buSzPts val="2400"/>
              <a:buFont typeface="Trebuchet MS"/>
              <a:buNone/>
              <a:defRPr sz="24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47"/>
        <p:cNvGrpSpPr/>
        <p:nvPr/>
      </p:nvGrpSpPr>
      <p:grpSpPr>
        <a:xfrm>
          <a:off x="0" y="0"/>
          <a:ext cx="0" cy="0"/>
          <a:chOff x="0" y="0"/>
          <a:chExt cx="0" cy="0"/>
        </a:xfrm>
      </p:grpSpPr>
      <p:sp>
        <p:nvSpPr>
          <p:cNvPr id="48" name="Google Shape;48;p21"/>
          <p:cNvSpPr txBox="1">
            <a:spLocks noGrp="1"/>
          </p:cNvSpPr>
          <p:nvPr>
            <p:ph type="sldNum" idx="12"/>
          </p:nvPr>
        </p:nvSpPr>
        <p:spPr>
          <a:xfrm>
            <a:off x="481360" y="6300818"/>
            <a:ext cx="256541" cy="275467"/>
          </a:xfrm>
          <a:prstGeom prst="rect">
            <a:avLst/>
          </a:prstGeom>
          <a:noFill/>
          <a:ln>
            <a:noFill/>
          </a:ln>
        </p:spPr>
        <p:txBody>
          <a:bodyPr spcFirstLastPara="1" wrap="square" lIns="45700" tIns="45700" rIns="45700" bIns="45700" anchor="ctr" anchorCtr="0">
            <a:spAutoFit/>
          </a:bodyPr>
          <a:lstStyle>
            <a:lvl1pPr marL="0" marR="0" lvl="0"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9"/>
        <p:cNvGrpSpPr/>
        <p:nvPr/>
      </p:nvGrpSpPr>
      <p:grpSpPr>
        <a:xfrm>
          <a:off x="0" y="0"/>
          <a:ext cx="0" cy="0"/>
          <a:chOff x="0" y="0"/>
          <a:chExt cx="0" cy="0"/>
        </a:xfrm>
      </p:grpSpPr>
      <p:sp>
        <p:nvSpPr>
          <p:cNvPr id="50" name="Google Shape;50;p22"/>
          <p:cNvSpPr txBox="1">
            <a:spLocks noGrp="1"/>
          </p:cNvSpPr>
          <p:nvPr>
            <p:ph type="title"/>
          </p:nvPr>
        </p:nvSpPr>
        <p:spPr>
          <a:xfrm>
            <a:off x="836612" y="1311964"/>
            <a:ext cx="3932238" cy="1421297"/>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chemeClr val="accent1"/>
              </a:buClr>
              <a:buSzPts val="3200"/>
              <a:buFont typeface="Trebuchet MS"/>
              <a:buNone/>
              <a:defRPr sz="3200"/>
            </a:lvl1pPr>
            <a:lvl2pPr lvl="1" algn="l">
              <a:lnSpc>
                <a:spcPct val="90000"/>
              </a:lnSpc>
              <a:spcBef>
                <a:spcPts val="0"/>
              </a:spcBef>
              <a:spcAft>
                <a:spcPts val="0"/>
              </a:spcAft>
              <a:buClr>
                <a:schemeClr val="accent1"/>
              </a:buClr>
              <a:buSzPts val="1800"/>
              <a:buNone/>
              <a:defRPr/>
            </a:lvl2pPr>
            <a:lvl3pPr lvl="2" algn="l">
              <a:lnSpc>
                <a:spcPct val="90000"/>
              </a:lnSpc>
              <a:spcBef>
                <a:spcPts val="0"/>
              </a:spcBef>
              <a:spcAft>
                <a:spcPts val="0"/>
              </a:spcAft>
              <a:buClr>
                <a:schemeClr val="accent1"/>
              </a:buClr>
              <a:buSzPts val="1800"/>
              <a:buNone/>
              <a:defRPr/>
            </a:lvl3pPr>
            <a:lvl4pPr lvl="3" algn="l">
              <a:lnSpc>
                <a:spcPct val="90000"/>
              </a:lnSpc>
              <a:spcBef>
                <a:spcPts val="0"/>
              </a:spcBef>
              <a:spcAft>
                <a:spcPts val="0"/>
              </a:spcAft>
              <a:buClr>
                <a:schemeClr val="accent1"/>
              </a:buClr>
              <a:buSzPts val="1800"/>
              <a:buNone/>
              <a:defRPr/>
            </a:lvl4pPr>
            <a:lvl5pPr lvl="4" algn="l">
              <a:lnSpc>
                <a:spcPct val="90000"/>
              </a:lnSpc>
              <a:spcBef>
                <a:spcPts val="0"/>
              </a:spcBef>
              <a:spcAft>
                <a:spcPts val="0"/>
              </a:spcAft>
              <a:buClr>
                <a:schemeClr val="accent1"/>
              </a:buClr>
              <a:buSzPts val="1800"/>
              <a:buNone/>
              <a:defRPr/>
            </a:lvl5pPr>
            <a:lvl6pPr lvl="5" algn="l">
              <a:lnSpc>
                <a:spcPct val="90000"/>
              </a:lnSpc>
              <a:spcBef>
                <a:spcPts val="0"/>
              </a:spcBef>
              <a:spcAft>
                <a:spcPts val="0"/>
              </a:spcAft>
              <a:buClr>
                <a:schemeClr val="accent1"/>
              </a:buClr>
              <a:buSzPts val="1800"/>
              <a:buNone/>
              <a:defRPr/>
            </a:lvl6pPr>
            <a:lvl7pPr lvl="6" algn="l">
              <a:lnSpc>
                <a:spcPct val="90000"/>
              </a:lnSpc>
              <a:spcBef>
                <a:spcPts val="0"/>
              </a:spcBef>
              <a:spcAft>
                <a:spcPts val="0"/>
              </a:spcAft>
              <a:buClr>
                <a:schemeClr val="accent1"/>
              </a:buClr>
              <a:buSzPts val="1800"/>
              <a:buNone/>
              <a:defRPr/>
            </a:lvl7pPr>
            <a:lvl8pPr lvl="7" algn="l">
              <a:lnSpc>
                <a:spcPct val="90000"/>
              </a:lnSpc>
              <a:spcBef>
                <a:spcPts val="0"/>
              </a:spcBef>
              <a:spcAft>
                <a:spcPts val="0"/>
              </a:spcAft>
              <a:buClr>
                <a:schemeClr val="accent1"/>
              </a:buClr>
              <a:buSzPts val="1800"/>
              <a:buNone/>
              <a:defRPr/>
            </a:lvl8pPr>
            <a:lvl9pPr lvl="8" algn="l">
              <a:lnSpc>
                <a:spcPct val="90000"/>
              </a:lnSpc>
              <a:spcBef>
                <a:spcPts val="0"/>
              </a:spcBef>
              <a:spcAft>
                <a:spcPts val="0"/>
              </a:spcAft>
              <a:buClr>
                <a:schemeClr val="accent1"/>
              </a:buClr>
              <a:buSzPts val="1800"/>
              <a:buNone/>
              <a:defRPr/>
            </a:lvl9pPr>
          </a:lstStyle>
          <a:p>
            <a:endParaRPr/>
          </a:p>
        </p:txBody>
      </p:sp>
      <p:sp>
        <p:nvSpPr>
          <p:cNvPr id="51" name="Google Shape;51;p22"/>
          <p:cNvSpPr txBox="1">
            <a:spLocks noGrp="1"/>
          </p:cNvSpPr>
          <p:nvPr>
            <p:ph type="body" idx="1"/>
          </p:nvPr>
        </p:nvSpPr>
        <p:spPr>
          <a:xfrm>
            <a:off x="5183187" y="987425"/>
            <a:ext cx="6172201" cy="4873625"/>
          </a:xfrm>
          <a:prstGeom prst="rect">
            <a:avLst/>
          </a:prstGeom>
          <a:noFill/>
          <a:ln>
            <a:noFill/>
          </a:ln>
        </p:spPr>
        <p:txBody>
          <a:bodyPr spcFirstLastPara="1" wrap="square" lIns="45700" tIns="45700" rIns="45700" bIns="45700" anchor="t" anchorCtr="0">
            <a:normAutofit/>
          </a:bodyPr>
          <a:lstStyle>
            <a:lvl1pPr marL="457200" lvl="0" indent="-431800" algn="l">
              <a:lnSpc>
                <a:spcPct val="90000"/>
              </a:lnSpc>
              <a:spcBef>
                <a:spcPts val="1000"/>
              </a:spcBef>
              <a:spcAft>
                <a:spcPts val="0"/>
              </a:spcAft>
              <a:buClr>
                <a:srgbClr val="000000"/>
              </a:buClr>
              <a:buSzPts val="3200"/>
              <a:buChar char="•"/>
              <a:defRPr sz="3200"/>
            </a:lvl1pPr>
            <a:lvl2pPr marL="914400" lvl="1" indent="-431800" algn="l">
              <a:lnSpc>
                <a:spcPct val="90000"/>
              </a:lnSpc>
              <a:spcBef>
                <a:spcPts val="1000"/>
              </a:spcBef>
              <a:spcAft>
                <a:spcPts val="0"/>
              </a:spcAft>
              <a:buClr>
                <a:srgbClr val="000000"/>
              </a:buClr>
              <a:buSzPts val="3200"/>
              <a:buChar char="•"/>
              <a:defRPr sz="3200"/>
            </a:lvl2pPr>
            <a:lvl3pPr marL="1371600" lvl="2" indent="-431800" algn="l">
              <a:lnSpc>
                <a:spcPct val="90000"/>
              </a:lnSpc>
              <a:spcBef>
                <a:spcPts val="1000"/>
              </a:spcBef>
              <a:spcAft>
                <a:spcPts val="0"/>
              </a:spcAft>
              <a:buClr>
                <a:srgbClr val="000000"/>
              </a:buClr>
              <a:buSzPts val="3200"/>
              <a:buChar char="•"/>
              <a:defRPr sz="3200"/>
            </a:lvl3pPr>
            <a:lvl4pPr marL="1828800" lvl="3" indent="-431800" algn="l">
              <a:lnSpc>
                <a:spcPct val="90000"/>
              </a:lnSpc>
              <a:spcBef>
                <a:spcPts val="1000"/>
              </a:spcBef>
              <a:spcAft>
                <a:spcPts val="0"/>
              </a:spcAft>
              <a:buClr>
                <a:srgbClr val="000000"/>
              </a:buClr>
              <a:buSzPts val="3200"/>
              <a:buChar char="•"/>
              <a:defRPr sz="3200"/>
            </a:lvl4pPr>
            <a:lvl5pPr marL="2286000" lvl="4" indent="-431800" algn="l">
              <a:lnSpc>
                <a:spcPct val="90000"/>
              </a:lnSpc>
              <a:spcBef>
                <a:spcPts val="1000"/>
              </a:spcBef>
              <a:spcAft>
                <a:spcPts val="0"/>
              </a:spcAft>
              <a:buClr>
                <a:srgbClr val="000000"/>
              </a:buClr>
              <a:buSzPts val="3200"/>
              <a:buChar char="•"/>
              <a:defRPr sz="32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52" name="Google Shape;52;p22"/>
          <p:cNvSpPr txBox="1">
            <a:spLocks noGrp="1"/>
          </p:cNvSpPr>
          <p:nvPr>
            <p:ph type="body" idx="2"/>
          </p:nvPr>
        </p:nvSpPr>
        <p:spPr>
          <a:xfrm>
            <a:off x="839787" y="2822712"/>
            <a:ext cx="3932238" cy="3046276"/>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53" name="Google Shape;53;p22"/>
          <p:cNvSpPr txBox="1">
            <a:spLocks noGrp="1"/>
          </p:cNvSpPr>
          <p:nvPr>
            <p:ph type="sldNum" idx="12"/>
          </p:nvPr>
        </p:nvSpPr>
        <p:spPr>
          <a:xfrm>
            <a:off x="481360" y="6300818"/>
            <a:ext cx="256541" cy="275467"/>
          </a:xfrm>
          <a:prstGeom prst="rect">
            <a:avLst/>
          </a:prstGeom>
          <a:noFill/>
          <a:ln>
            <a:noFill/>
          </a:ln>
        </p:spPr>
        <p:txBody>
          <a:bodyPr spcFirstLastPara="1" wrap="square" lIns="45700" tIns="45700" rIns="45700" bIns="45700" anchor="ctr" anchorCtr="0">
            <a:spAutoFit/>
          </a:bodyPr>
          <a:lstStyle>
            <a:lvl1pPr marL="0" marR="0" lvl="0"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54"/>
        <p:cNvGrpSpPr/>
        <p:nvPr/>
      </p:nvGrpSpPr>
      <p:grpSpPr>
        <a:xfrm>
          <a:off x="0" y="0"/>
          <a:ext cx="0" cy="0"/>
          <a:chOff x="0" y="0"/>
          <a:chExt cx="0" cy="0"/>
        </a:xfrm>
      </p:grpSpPr>
      <p:sp>
        <p:nvSpPr>
          <p:cNvPr id="55" name="Google Shape;55;p23"/>
          <p:cNvSpPr txBox="1">
            <a:spLocks noGrp="1"/>
          </p:cNvSpPr>
          <p:nvPr>
            <p:ph type="title"/>
          </p:nvPr>
        </p:nvSpPr>
        <p:spPr>
          <a:xfrm>
            <a:off x="836612" y="1113181"/>
            <a:ext cx="3932238" cy="1600201"/>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chemeClr val="accent1"/>
              </a:buClr>
              <a:buSzPts val="3200"/>
              <a:buFont typeface="Trebuchet MS"/>
              <a:buNone/>
              <a:defRPr sz="3200"/>
            </a:lvl1pPr>
            <a:lvl2pPr lvl="1" algn="l">
              <a:lnSpc>
                <a:spcPct val="90000"/>
              </a:lnSpc>
              <a:spcBef>
                <a:spcPts val="0"/>
              </a:spcBef>
              <a:spcAft>
                <a:spcPts val="0"/>
              </a:spcAft>
              <a:buClr>
                <a:schemeClr val="accent1"/>
              </a:buClr>
              <a:buSzPts val="1800"/>
              <a:buNone/>
              <a:defRPr/>
            </a:lvl2pPr>
            <a:lvl3pPr lvl="2" algn="l">
              <a:lnSpc>
                <a:spcPct val="90000"/>
              </a:lnSpc>
              <a:spcBef>
                <a:spcPts val="0"/>
              </a:spcBef>
              <a:spcAft>
                <a:spcPts val="0"/>
              </a:spcAft>
              <a:buClr>
                <a:schemeClr val="accent1"/>
              </a:buClr>
              <a:buSzPts val="1800"/>
              <a:buNone/>
              <a:defRPr/>
            </a:lvl3pPr>
            <a:lvl4pPr lvl="3" algn="l">
              <a:lnSpc>
                <a:spcPct val="90000"/>
              </a:lnSpc>
              <a:spcBef>
                <a:spcPts val="0"/>
              </a:spcBef>
              <a:spcAft>
                <a:spcPts val="0"/>
              </a:spcAft>
              <a:buClr>
                <a:schemeClr val="accent1"/>
              </a:buClr>
              <a:buSzPts val="1800"/>
              <a:buNone/>
              <a:defRPr/>
            </a:lvl4pPr>
            <a:lvl5pPr lvl="4" algn="l">
              <a:lnSpc>
                <a:spcPct val="90000"/>
              </a:lnSpc>
              <a:spcBef>
                <a:spcPts val="0"/>
              </a:spcBef>
              <a:spcAft>
                <a:spcPts val="0"/>
              </a:spcAft>
              <a:buClr>
                <a:schemeClr val="accent1"/>
              </a:buClr>
              <a:buSzPts val="1800"/>
              <a:buNone/>
              <a:defRPr/>
            </a:lvl5pPr>
            <a:lvl6pPr lvl="5" algn="l">
              <a:lnSpc>
                <a:spcPct val="90000"/>
              </a:lnSpc>
              <a:spcBef>
                <a:spcPts val="0"/>
              </a:spcBef>
              <a:spcAft>
                <a:spcPts val="0"/>
              </a:spcAft>
              <a:buClr>
                <a:schemeClr val="accent1"/>
              </a:buClr>
              <a:buSzPts val="1800"/>
              <a:buNone/>
              <a:defRPr/>
            </a:lvl6pPr>
            <a:lvl7pPr lvl="6" algn="l">
              <a:lnSpc>
                <a:spcPct val="90000"/>
              </a:lnSpc>
              <a:spcBef>
                <a:spcPts val="0"/>
              </a:spcBef>
              <a:spcAft>
                <a:spcPts val="0"/>
              </a:spcAft>
              <a:buClr>
                <a:schemeClr val="accent1"/>
              </a:buClr>
              <a:buSzPts val="1800"/>
              <a:buNone/>
              <a:defRPr/>
            </a:lvl7pPr>
            <a:lvl8pPr lvl="7" algn="l">
              <a:lnSpc>
                <a:spcPct val="90000"/>
              </a:lnSpc>
              <a:spcBef>
                <a:spcPts val="0"/>
              </a:spcBef>
              <a:spcAft>
                <a:spcPts val="0"/>
              </a:spcAft>
              <a:buClr>
                <a:schemeClr val="accent1"/>
              </a:buClr>
              <a:buSzPts val="1800"/>
              <a:buNone/>
              <a:defRPr/>
            </a:lvl8pPr>
            <a:lvl9pPr lvl="8" algn="l">
              <a:lnSpc>
                <a:spcPct val="90000"/>
              </a:lnSpc>
              <a:spcBef>
                <a:spcPts val="0"/>
              </a:spcBef>
              <a:spcAft>
                <a:spcPts val="0"/>
              </a:spcAft>
              <a:buClr>
                <a:schemeClr val="accent1"/>
              </a:buClr>
              <a:buSzPts val="1800"/>
              <a:buNone/>
              <a:defRPr/>
            </a:lvl9pPr>
          </a:lstStyle>
          <a:p>
            <a:endParaRPr/>
          </a:p>
        </p:txBody>
      </p:sp>
      <p:sp>
        <p:nvSpPr>
          <p:cNvPr id="56" name="Google Shape;56;p23"/>
          <p:cNvSpPr>
            <a:spLocks noGrp="1"/>
          </p:cNvSpPr>
          <p:nvPr>
            <p:ph type="pic" idx="2"/>
          </p:nvPr>
        </p:nvSpPr>
        <p:spPr>
          <a:xfrm>
            <a:off x="5183187" y="987425"/>
            <a:ext cx="6172201" cy="4873625"/>
          </a:xfrm>
          <a:prstGeom prst="rect">
            <a:avLst/>
          </a:prstGeom>
          <a:noFill/>
          <a:ln>
            <a:noFill/>
          </a:ln>
        </p:spPr>
      </p:sp>
      <p:sp>
        <p:nvSpPr>
          <p:cNvPr id="57" name="Google Shape;57;p23"/>
          <p:cNvSpPr txBox="1">
            <a:spLocks noGrp="1"/>
          </p:cNvSpPr>
          <p:nvPr>
            <p:ph type="body" idx="1"/>
          </p:nvPr>
        </p:nvSpPr>
        <p:spPr>
          <a:xfrm>
            <a:off x="839787" y="2822712"/>
            <a:ext cx="3932239" cy="3046275"/>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0000"/>
              </a:buClr>
              <a:buSzPts val="1600"/>
              <a:buFont typeface="Trebuchet MS"/>
              <a:buNone/>
              <a:defRPr sz="1600"/>
            </a:lvl1pPr>
            <a:lvl2pPr marL="914400" lvl="1" indent="-228600" algn="l">
              <a:lnSpc>
                <a:spcPct val="90000"/>
              </a:lnSpc>
              <a:spcBef>
                <a:spcPts val="1000"/>
              </a:spcBef>
              <a:spcAft>
                <a:spcPts val="0"/>
              </a:spcAft>
              <a:buClr>
                <a:srgbClr val="000000"/>
              </a:buClr>
              <a:buSzPts val="1600"/>
              <a:buFont typeface="Trebuchet MS"/>
              <a:buNone/>
              <a:defRPr sz="1600"/>
            </a:lvl2pPr>
            <a:lvl3pPr marL="1371600" lvl="2" indent="-228600" algn="l">
              <a:lnSpc>
                <a:spcPct val="90000"/>
              </a:lnSpc>
              <a:spcBef>
                <a:spcPts val="1000"/>
              </a:spcBef>
              <a:spcAft>
                <a:spcPts val="0"/>
              </a:spcAft>
              <a:buClr>
                <a:srgbClr val="000000"/>
              </a:buClr>
              <a:buSzPts val="1600"/>
              <a:buFont typeface="Trebuchet MS"/>
              <a:buNone/>
              <a:defRPr sz="1600"/>
            </a:lvl3pPr>
            <a:lvl4pPr marL="1828800" lvl="3" indent="-228600" algn="l">
              <a:lnSpc>
                <a:spcPct val="90000"/>
              </a:lnSpc>
              <a:spcBef>
                <a:spcPts val="1000"/>
              </a:spcBef>
              <a:spcAft>
                <a:spcPts val="0"/>
              </a:spcAft>
              <a:buClr>
                <a:srgbClr val="000000"/>
              </a:buClr>
              <a:buSzPts val="1600"/>
              <a:buFont typeface="Trebuchet MS"/>
              <a:buNone/>
              <a:defRPr sz="1600"/>
            </a:lvl4pPr>
            <a:lvl5pPr marL="2286000" lvl="4" indent="-228600" algn="l">
              <a:lnSpc>
                <a:spcPct val="90000"/>
              </a:lnSpc>
              <a:spcBef>
                <a:spcPts val="1000"/>
              </a:spcBef>
              <a:spcAft>
                <a:spcPts val="0"/>
              </a:spcAft>
              <a:buClr>
                <a:srgbClr val="000000"/>
              </a:buClr>
              <a:buSzPts val="1600"/>
              <a:buFont typeface="Trebuchet MS"/>
              <a:buNone/>
              <a:defRPr sz="16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58" name="Google Shape;58;p23"/>
          <p:cNvSpPr txBox="1">
            <a:spLocks noGrp="1"/>
          </p:cNvSpPr>
          <p:nvPr>
            <p:ph type="sldNum" idx="12"/>
          </p:nvPr>
        </p:nvSpPr>
        <p:spPr>
          <a:xfrm>
            <a:off x="481360" y="6300818"/>
            <a:ext cx="256541" cy="275467"/>
          </a:xfrm>
          <a:prstGeom prst="rect">
            <a:avLst/>
          </a:prstGeom>
          <a:noFill/>
          <a:ln>
            <a:noFill/>
          </a:ln>
        </p:spPr>
        <p:txBody>
          <a:bodyPr spcFirstLastPara="1" wrap="square" lIns="45700" tIns="45700" rIns="45700" bIns="45700" anchor="ctr" anchorCtr="0">
            <a:spAutoFit/>
          </a:bodyPr>
          <a:lstStyle>
            <a:lvl1pPr marL="0" marR="0" lvl="0"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63"/>
        <p:cNvGrpSpPr/>
        <p:nvPr/>
      </p:nvGrpSpPr>
      <p:grpSpPr>
        <a:xfrm>
          <a:off x="0" y="0"/>
          <a:ext cx="0" cy="0"/>
          <a:chOff x="0" y="0"/>
          <a:chExt cx="0" cy="0"/>
        </a:xfrm>
      </p:grpSpPr>
      <p:sp>
        <p:nvSpPr>
          <p:cNvPr id="64" name="Google Shape;64;gf5cbd867f7_1_8"/>
          <p:cNvSpPr txBox="1">
            <a:spLocks noGrp="1"/>
          </p:cNvSpPr>
          <p:nvPr>
            <p:ph type="title"/>
          </p:nvPr>
        </p:nvSpPr>
        <p:spPr>
          <a:xfrm>
            <a:off x="838200" y="1144587"/>
            <a:ext cx="10515600" cy="882996"/>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90000"/>
              </a:lnSpc>
              <a:spcBef>
                <a:spcPts val="0"/>
              </a:spcBef>
              <a:spcAft>
                <a:spcPts val="0"/>
              </a:spcAft>
              <a:buClr>
                <a:schemeClr val="accent1"/>
              </a:buClr>
              <a:buSzPts val="1800"/>
              <a:buNone/>
              <a:defRPr/>
            </a:lvl2pPr>
            <a:lvl3pPr lvl="2" algn="l">
              <a:lnSpc>
                <a:spcPct val="90000"/>
              </a:lnSpc>
              <a:spcBef>
                <a:spcPts val="0"/>
              </a:spcBef>
              <a:spcAft>
                <a:spcPts val="0"/>
              </a:spcAft>
              <a:buClr>
                <a:schemeClr val="accent1"/>
              </a:buClr>
              <a:buSzPts val="1800"/>
              <a:buNone/>
              <a:defRPr/>
            </a:lvl3pPr>
            <a:lvl4pPr lvl="3" algn="l">
              <a:lnSpc>
                <a:spcPct val="90000"/>
              </a:lnSpc>
              <a:spcBef>
                <a:spcPts val="0"/>
              </a:spcBef>
              <a:spcAft>
                <a:spcPts val="0"/>
              </a:spcAft>
              <a:buClr>
                <a:schemeClr val="accent1"/>
              </a:buClr>
              <a:buSzPts val="1800"/>
              <a:buNone/>
              <a:defRPr/>
            </a:lvl4pPr>
            <a:lvl5pPr lvl="4" algn="l">
              <a:lnSpc>
                <a:spcPct val="90000"/>
              </a:lnSpc>
              <a:spcBef>
                <a:spcPts val="0"/>
              </a:spcBef>
              <a:spcAft>
                <a:spcPts val="0"/>
              </a:spcAft>
              <a:buClr>
                <a:schemeClr val="accent1"/>
              </a:buClr>
              <a:buSzPts val="1800"/>
              <a:buNone/>
              <a:defRPr/>
            </a:lvl5pPr>
            <a:lvl6pPr lvl="5" algn="l">
              <a:lnSpc>
                <a:spcPct val="90000"/>
              </a:lnSpc>
              <a:spcBef>
                <a:spcPts val="0"/>
              </a:spcBef>
              <a:spcAft>
                <a:spcPts val="0"/>
              </a:spcAft>
              <a:buClr>
                <a:schemeClr val="accent1"/>
              </a:buClr>
              <a:buSzPts val="1800"/>
              <a:buNone/>
              <a:defRPr/>
            </a:lvl6pPr>
            <a:lvl7pPr lvl="6" algn="l">
              <a:lnSpc>
                <a:spcPct val="90000"/>
              </a:lnSpc>
              <a:spcBef>
                <a:spcPts val="0"/>
              </a:spcBef>
              <a:spcAft>
                <a:spcPts val="0"/>
              </a:spcAft>
              <a:buClr>
                <a:schemeClr val="accent1"/>
              </a:buClr>
              <a:buSzPts val="1800"/>
              <a:buNone/>
              <a:defRPr/>
            </a:lvl7pPr>
            <a:lvl8pPr lvl="7" algn="l">
              <a:lnSpc>
                <a:spcPct val="90000"/>
              </a:lnSpc>
              <a:spcBef>
                <a:spcPts val="0"/>
              </a:spcBef>
              <a:spcAft>
                <a:spcPts val="0"/>
              </a:spcAft>
              <a:buClr>
                <a:schemeClr val="accent1"/>
              </a:buClr>
              <a:buSzPts val="1800"/>
              <a:buNone/>
              <a:defRPr/>
            </a:lvl8pPr>
            <a:lvl9pPr lvl="8" algn="l">
              <a:lnSpc>
                <a:spcPct val="90000"/>
              </a:lnSpc>
              <a:spcBef>
                <a:spcPts val="0"/>
              </a:spcBef>
              <a:spcAft>
                <a:spcPts val="0"/>
              </a:spcAft>
              <a:buClr>
                <a:schemeClr val="accent1"/>
              </a:buClr>
              <a:buSzPts val="1800"/>
              <a:buNone/>
              <a:defRPr/>
            </a:lvl9pPr>
          </a:lstStyle>
          <a:p>
            <a:endParaRPr/>
          </a:p>
        </p:txBody>
      </p:sp>
      <p:sp>
        <p:nvSpPr>
          <p:cNvPr id="65" name="Google Shape;65;gf5cbd867f7_1_8"/>
          <p:cNvSpPr txBox="1">
            <a:spLocks noGrp="1"/>
          </p:cNvSpPr>
          <p:nvPr>
            <p:ph type="body" idx="1"/>
          </p:nvPr>
        </p:nvSpPr>
        <p:spPr>
          <a:xfrm>
            <a:off x="838200" y="2246242"/>
            <a:ext cx="10515600" cy="3930720"/>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66" name="Google Shape;66;gf5cbd867f7_1_8"/>
          <p:cNvSpPr txBox="1">
            <a:spLocks noGrp="1"/>
          </p:cNvSpPr>
          <p:nvPr>
            <p:ph type="sldNum" idx="12"/>
          </p:nvPr>
        </p:nvSpPr>
        <p:spPr>
          <a:xfrm>
            <a:off x="481360" y="6300818"/>
            <a:ext cx="256541" cy="275467"/>
          </a:xfrm>
          <a:prstGeom prst="rect">
            <a:avLst/>
          </a:prstGeom>
          <a:noFill/>
          <a:ln>
            <a:noFill/>
          </a:ln>
        </p:spPr>
        <p:txBody>
          <a:bodyPr spcFirstLastPara="1" wrap="square" lIns="45700" tIns="45700" rIns="45700" bIns="45700" anchor="ctr" anchorCtr="0">
            <a:spAutoFit/>
          </a:bodyPr>
          <a:lstStyle>
            <a:lvl1pPr marL="0" marR="0" lvl="0"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67"/>
        <p:cNvGrpSpPr/>
        <p:nvPr/>
      </p:nvGrpSpPr>
      <p:grpSpPr>
        <a:xfrm>
          <a:off x="0" y="0"/>
          <a:ext cx="0" cy="0"/>
          <a:chOff x="0" y="0"/>
          <a:chExt cx="0" cy="0"/>
        </a:xfrm>
      </p:grpSpPr>
      <p:sp>
        <p:nvSpPr>
          <p:cNvPr id="68" name="Google Shape;68;gf5cbd867f7_1_12"/>
          <p:cNvSpPr txBox="1">
            <a:spLocks noGrp="1"/>
          </p:cNvSpPr>
          <p:nvPr>
            <p:ph type="title"/>
          </p:nvPr>
        </p:nvSpPr>
        <p:spPr>
          <a:xfrm>
            <a:off x="839787" y="1325562"/>
            <a:ext cx="10515601" cy="365126"/>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90000"/>
              </a:lnSpc>
              <a:spcBef>
                <a:spcPts val="0"/>
              </a:spcBef>
              <a:spcAft>
                <a:spcPts val="0"/>
              </a:spcAft>
              <a:buClr>
                <a:schemeClr val="accent1"/>
              </a:buClr>
              <a:buSzPts val="1800"/>
              <a:buNone/>
              <a:defRPr/>
            </a:lvl2pPr>
            <a:lvl3pPr lvl="2" algn="l">
              <a:lnSpc>
                <a:spcPct val="90000"/>
              </a:lnSpc>
              <a:spcBef>
                <a:spcPts val="0"/>
              </a:spcBef>
              <a:spcAft>
                <a:spcPts val="0"/>
              </a:spcAft>
              <a:buClr>
                <a:schemeClr val="accent1"/>
              </a:buClr>
              <a:buSzPts val="1800"/>
              <a:buNone/>
              <a:defRPr/>
            </a:lvl3pPr>
            <a:lvl4pPr lvl="3" algn="l">
              <a:lnSpc>
                <a:spcPct val="90000"/>
              </a:lnSpc>
              <a:spcBef>
                <a:spcPts val="0"/>
              </a:spcBef>
              <a:spcAft>
                <a:spcPts val="0"/>
              </a:spcAft>
              <a:buClr>
                <a:schemeClr val="accent1"/>
              </a:buClr>
              <a:buSzPts val="1800"/>
              <a:buNone/>
              <a:defRPr/>
            </a:lvl4pPr>
            <a:lvl5pPr lvl="4" algn="l">
              <a:lnSpc>
                <a:spcPct val="90000"/>
              </a:lnSpc>
              <a:spcBef>
                <a:spcPts val="0"/>
              </a:spcBef>
              <a:spcAft>
                <a:spcPts val="0"/>
              </a:spcAft>
              <a:buClr>
                <a:schemeClr val="accent1"/>
              </a:buClr>
              <a:buSzPts val="1800"/>
              <a:buNone/>
              <a:defRPr/>
            </a:lvl5pPr>
            <a:lvl6pPr lvl="5" algn="l">
              <a:lnSpc>
                <a:spcPct val="90000"/>
              </a:lnSpc>
              <a:spcBef>
                <a:spcPts val="0"/>
              </a:spcBef>
              <a:spcAft>
                <a:spcPts val="0"/>
              </a:spcAft>
              <a:buClr>
                <a:schemeClr val="accent1"/>
              </a:buClr>
              <a:buSzPts val="1800"/>
              <a:buNone/>
              <a:defRPr/>
            </a:lvl6pPr>
            <a:lvl7pPr lvl="6" algn="l">
              <a:lnSpc>
                <a:spcPct val="90000"/>
              </a:lnSpc>
              <a:spcBef>
                <a:spcPts val="0"/>
              </a:spcBef>
              <a:spcAft>
                <a:spcPts val="0"/>
              </a:spcAft>
              <a:buClr>
                <a:schemeClr val="accent1"/>
              </a:buClr>
              <a:buSzPts val="1800"/>
              <a:buNone/>
              <a:defRPr/>
            </a:lvl7pPr>
            <a:lvl8pPr lvl="7" algn="l">
              <a:lnSpc>
                <a:spcPct val="90000"/>
              </a:lnSpc>
              <a:spcBef>
                <a:spcPts val="0"/>
              </a:spcBef>
              <a:spcAft>
                <a:spcPts val="0"/>
              </a:spcAft>
              <a:buClr>
                <a:schemeClr val="accent1"/>
              </a:buClr>
              <a:buSzPts val="1800"/>
              <a:buNone/>
              <a:defRPr/>
            </a:lvl8pPr>
            <a:lvl9pPr lvl="8" algn="l">
              <a:lnSpc>
                <a:spcPct val="90000"/>
              </a:lnSpc>
              <a:spcBef>
                <a:spcPts val="0"/>
              </a:spcBef>
              <a:spcAft>
                <a:spcPts val="0"/>
              </a:spcAft>
              <a:buClr>
                <a:schemeClr val="accent1"/>
              </a:buClr>
              <a:buSzPts val="1800"/>
              <a:buNone/>
              <a:defRPr/>
            </a:lvl9pPr>
          </a:lstStyle>
          <a:p>
            <a:endParaRPr/>
          </a:p>
        </p:txBody>
      </p:sp>
      <p:sp>
        <p:nvSpPr>
          <p:cNvPr id="69" name="Google Shape;69;gf5cbd867f7_1_12"/>
          <p:cNvSpPr txBox="1">
            <a:spLocks noGrp="1"/>
          </p:cNvSpPr>
          <p:nvPr>
            <p:ph type="body" idx="1"/>
          </p:nvPr>
        </p:nvSpPr>
        <p:spPr>
          <a:xfrm>
            <a:off x="839787" y="1857375"/>
            <a:ext cx="5157789" cy="895762"/>
          </a:xfrm>
          <a:prstGeom prst="rect">
            <a:avLst/>
          </a:prstGeom>
          <a:noFill/>
          <a:ln>
            <a:noFill/>
          </a:ln>
        </p:spPr>
        <p:txBody>
          <a:bodyPr spcFirstLastPara="1" wrap="square" lIns="45700" tIns="45700" rIns="45700" bIns="45700" anchor="b" anchorCtr="0">
            <a:normAutofit/>
          </a:bodyPr>
          <a:lstStyle>
            <a:lvl1pPr marL="457200" lvl="0" indent="-228600" algn="l">
              <a:lnSpc>
                <a:spcPct val="90000"/>
              </a:lnSpc>
              <a:spcBef>
                <a:spcPts val="1000"/>
              </a:spcBef>
              <a:spcAft>
                <a:spcPts val="0"/>
              </a:spcAft>
              <a:buClr>
                <a:srgbClr val="000000"/>
              </a:buClr>
              <a:buSzPts val="2400"/>
              <a:buFont typeface="Trebuchet MS"/>
              <a:buNone/>
              <a:defRPr sz="2400" b="1"/>
            </a:lvl1pPr>
            <a:lvl2pPr marL="914400" lvl="1" indent="-228600" algn="l">
              <a:lnSpc>
                <a:spcPct val="90000"/>
              </a:lnSpc>
              <a:spcBef>
                <a:spcPts val="1000"/>
              </a:spcBef>
              <a:spcAft>
                <a:spcPts val="0"/>
              </a:spcAft>
              <a:buClr>
                <a:srgbClr val="000000"/>
              </a:buClr>
              <a:buSzPts val="2400"/>
              <a:buFont typeface="Trebuchet MS"/>
              <a:buNone/>
              <a:defRPr sz="2400" b="1"/>
            </a:lvl2pPr>
            <a:lvl3pPr marL="1371600" lvl="2" indent="-228600" algn="l">
              <a:lnSpc>
                <a:spcPct val="90000"/>
              </a:lnSpc>
              <a:spcBef>
                <a:spcPts val="1000"/>
              </a:spcBef>
              <a:spcAft>
                <a:spcPts val="0"/>
              </a:spcAft>
              <a:buClr>
                <a:srgbClr val="000000"/>
              </a:buClr>
              <a:buSzPts val="2400"/>
              <a:buFont typeface="Trebuchet MS"/>
              <a:buNone/>
              <a:defRPr sz="2400" b="1"/>
            </a:lvl3pPr>
            <a:lvl4pPr marL="1828800" lvl="3" indent="-228600" algn="l">
              <a:lnSpc>
                <a:spcPct val="90000"/>
              </a:lnSpc>
              <a:spcBef>
                <a:spcPts val="1000"/>
              </a:spcBef>
              <a:spcAft>
                <a:spcPts val="0"/>
              </a:spcAft>
              <a:buClr>
                <a:srgbClr val="000000"/>
              </a:buClr>
              <a:buSzPts val="2400"/>
              <a:buFont typeface="Trebuchet MS"/>
              <a:buNone/>
              <a:defRPr sz="2400" b="1"/>
            </a:lvl4pPr>
            <a:lvl5pPr marL="2286000" lvl="4" indent="-228600" algn="l">
              <a:lnSpc>
                <a:spcPct val="90000"/>
              </a:lnSpc>
              <a:spcBef>
                <a:spcPts val="1000"/>
              </a:spcBef>
              <a:spcAft>
                <a:spcPts val="0"/>
              </a:spcAft>
              <a:buClr>
                <a:srgbClr val="000000"/>
              </a:buClr>
              <a:buSzPts val="2400"/>
              <a:buFont typeface="Trebuchet MS"/>
              <a:buNone/>
              <a:defRPr sz="2400" b="1"/>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70" name="Google Shape;70;gf5cbd867f7_1_12"/>
          <p:cNvSpPr txBox="1">
            <a:spLocks noGrp="1"/>
          </p:cNvSpPr>
          <p:nvPr>
            <p:ph type="body" idx="2"/>
          </p:nvPr>
        </p:nvSpPr>
        <p:spPr>
          <a:xfrm>
            <a:off x="6172200" y="1857373"/>
            <a:ext cx="5183188" cy="895763"/>
          </a:xfrm>
          <a:prstGeom prst="rect">
            <a:avLst/>
          </a:prstGeom>
          <a:noFill/>
          <a:ln>
            <a:noFill/>
          </a:ln>
        </p:spPr>
        <p:txBody>
          <a:bodyPr spcFirstLastPara="1" wrap="square" lIns="45700" tIns="45700" rIns="45700" bIns="45700" anchor="b" anchorCtr="0">
            <a:normAutofit/>
          </a:bodyPr>
          <a:lstStyle>
            <a:lvl1pPr marL="457200" lvl="0" indent="-228600" algn="l">
              <a:lnSpc>
                <a:spcPct val="90000"/>
              </a:lnSpc>
              <a:spcBef>
                <a:spcPts val="1000"/>
              </a:spcBef>
              <a:spcAft>
                <a:spcPts val="0"/>
              </a:spcAft>
              <a:buClr>
                <a:srgbClr val="000000"/>
              </a:buClr>
              <a:buSzPts val="2400"/>
              <a:buFont typeface="Trebuchet MS"/>
              <a:buNone/>
              <a:defRPr sz="2400" b="1"/>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71" name="Google Shape;71;gf5cbd867f7_1_12"/>
          <p:cNvSpPr txBox="1">
            <a:spLocks noGrp="1"/>
          </p:cNvSpPr>
          <p:nvPr>
            <p:ph type="sldNum" idx="12"/>
          </p:nvPr>
        </p:nvSpPr>
        <p:spPr>
          <a:xfrm>
            <a:off x="481360" y="6300818"/>
            <a:ext cx="256541" cy="275467"/>
          </a:xfrm>
          <a:prstGeom prst="rect">
            <a:avLst/>
          </a:prstGeom>
          <a:noFill/>
          <a:ln>
            <a:noFill/>
          </a:ln>
        </p:spPr>
        <p:txBody>
          <a:bodyPr spcFirstLastPara="1" wrap="square" lIns="45700" tIns="45700" rIns="45700" bIns="45700" anchor="ctr" anchorCtr="0">
            <a:spAutoFit/>
          </a:bodyPr>
          <a:lstStyle>
            <a:lvl1pPr marL="0" marR="0" lvl="0"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type="tx">
  <p:cSld name="TITLE_AND_BODY">
    <p:bg>
      <p:bgPr>
        <a:blipFill>
          <a:blip r:embed="rId2">
            <a:alphaModFix/>
          </a:blip>
          <a:stretch>
            <a:fillRect/>
          </a:stretch>
        </a:blipFill>
        <a:effectLst/>
      </p:bgPr>
    </p:bg>
    <p:spTree>
      <p:nvGrpSpPr>
        <p:cNvPr id="1" name="Shape 72"/>
        <p:cNvGrpSpPr/>
        <p:nvPr/>
      </p:nvGrpSpPr>
      <p:grpSpPr>
        <a:xfrm>
          <a:off x="0" y="0"/>
          <a:ext cx="0" cy="0"/>
          <a:chOff x="0" y="0"/>
          <a:chExt cx="0" cy="0"/>
        </a:xfrm>
      </p:grpSpPr>
      <p:sp>
        <p:nvSpPr>
          <p:cNvPr id="73" name="Google Shape;73;gf5cbd867f7_1_4"/>
          <p:cNvSpPr txBox="1">
            <a:spLocks noGrp="1"/>
          </p:cNvSpPr>
          <p:nvPr>
            <p:ph type="sldNum" idx="12"/>
          </p:nvPr>
        </p:nvSpPr>
        <p:spPr>
          <a:xfrm>
            <a:off x="481360" y="6300818"/>
            <a:ext cx="256541" cy="275467"/>
          </a:xfrm>
          <a:prstGeom prst="rect">
            <a:avLst/>
          </a:prstGeom>
          <a:noFill/>
          <a:ln>
            <a:noFill/>
          </a:ln>
        </p:spPr>
        <p:txBody>
          <a:bodyPr spcFirstLastPara="1" wrap="square" lIns="45700" tIns="45700" rIns="45700" bIns="45700" anchor="ctr" anchorCtr="0">
            <a:spAutoFit/>
          </a:bodyPr>
          <a:lstStyle>
            <a:lvl1pPr marL="0" marR="0" lvl="0" indent="0" algn="l">
              <a:lnSpc>
                <a:spcPct val="100000"/>
              </a:lnSpc>
              <a:spcBef>
                <a:spcPts val="0"/>
              </a:spcBef>
              <a:spcAft>
                <a:spcPts val="0"/>
              </a:spcAft>
              <a:buClr>
                <a:srgbClr val="000000"/>
              </a:buClr>
              <a:buSzPts val="1200"/>
              <a:buFont typeface="Times New Roman"/>
              <a:buNone/>
              <a:defRPr sz="1200" b="0" i="0" u="none" strike="noStrike" cap="none">
                <a:solidFill>
                  <a:srgbClr val="000000"/>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Times New Roman"/>
              <a:buNone/>
              <a:defRPr sz="1200" b="0" i="0" u="none" strike="noStrike" cap="none">
                <a:solidFill>
                  <a:srgbClr val="000000"/>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Times New Roman"/>
              <a:buNone/>
              <a:defRPr sz="1200" b="0" i="0" u="none" strike="noStrike" cap="none">
                <a:solidFill>
                  <a:srgbClr val="000000"/>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Times New Roman"/>
              <a:buNone/>
              <a:defRPr sz="1200" b="0" i="0" u="none" strike="noStrike" cap="none">
                <a:solidFill>
                  <a:srgbClr val="000000"/>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Times New Roman"/>
              <a:buNone/>
              <a:defRPr sz="1200" b="0" i="0" u="none" strike="noStrike" cap="none">
                <a:solidFill>
                  <a:srgbClr val="000000"/>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Times New Roman"/>
              <a:buNone/>
              <a:defRPr sz="1200" b="0" i="0" u="none" strike="noStrike" cap="none">
                <a:solidFill>
                  <a:srgbClr val="000000"/>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Times New Roman"/>
              <a:buNone/>
              <a:defRPr sz="1200" b="0" i="0" u="none" strike="noStrike" cap="none">
                <a:solidFill>
                  <a:srgbClr val="000000"/>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Times New Roman"/>
              <a:buNone/>
              <a:defRPr sz="1200" b="0" i="0" u="none" strike="noStrike" cap="none">
                <a:solidFill>
                  <a:srgbClr val="000000"/>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Times New Roman"/>
              <a:buNone/>
              <a:defRPr sz="1200" b="0" i="0" u="none" strike="noStrike" cap="none">
                <a:solidFill>
                  <a:srgbClr val="000000"/>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solidFill>
                <a:srgbClr val="FFFFFF"/>
              </a:solidFill>
            </a:endParaRPr>
          </a:p>
        </p:txBody>
      </p:sp>
      <p:sp>
        <p:nvSpPr>
          <p:cNvPr id="74" name="Google Shape;74;gf5cbd867f7_1_4"/>
          <p:cNvSpPr txBox="1">
            <a:spLocks noGrp="1"/>
          </p:cNvSpPr>
          <p:nvPr>
            <p:ph type="title"/>
          </p:nvPr>
        </p:nvSpPr>
        <p:spPr>
          <a:xfrm>
            <a:off x="1524000" y="2235199"/>
            <a:ext cx="9144000" cy="2387601"/>
          </a:xfrm>
          <a:prstGeom prst="rect">
            <a:avLst/>
          </a:prstGeom>
          <a:solidFill>
            <a:srgbClr val="FFFFFF">
              <a:alpha val="61960"/>
            </a:srgbClr>
          </a:solidFill>
          <a:ln w="79375" cap="rnd" cmpd="sng">
            <a:solidFill>
              <a:srgbClr val="C00000">
                <a:alpha val="78039"/>
              </a:srgbClr>
            </a:solidFill>
            <a:prstDash val="solid"/>
            <a:round/>
            <a:headEnd type="none" w="sm" len="sm"/>
            <a:tailEnd type="none" w="sm" len="sm"/>
          </a:ln>
        </p:spPr>
        <p:txBody>
          <a:bodyPr spcFirstLastPara="1" wrap="square" lIns="45700" tIns="45700" rIns="45700" bIns="45700" anchor="ctr" anchorCtr="0">
            <a:normAutofit/>
          </a:bodyPr>
          <a:lstStyle>
            <a:lvl1pPr lvl="0" algn="ctr">
              <a:lnSpc>
                <a:spcPct val="90000"/>
              </a:lnSpc>
              <a:spcBef>
                <a:spcPts val="0"/>
              </a:spcBef>
              <a:spcAft>
                <a:spcPts val="0"/>
              </a:spcAft>
              <a:buClr>
                <a:schemeClr val="accent1"/>
              </a:buClr>
              <a:buSzPts val="6000"/>
              <a:buFont typeface="Trebuchet MS"/>
              <a:buNone/>
              <a:defRPr sz="6000"/>
            </a:lvl1pPr>
            <a:lvl2pPr lvl="1" algn="l">
              <a:lnSpc>
                <a:spcPct val="90000"/>
              </a:lnSpc>
              <a:spcBef>
                <a:spcPts val="0"/>
              </a:spcBef>
              <a:spcAft>
                <a:spcPts val="0"/>
              </a:spcAft>
              <a:buClr>
                <a:schemeClr val="accent1"/>
              </a:buClr>
              <a:buSzPts val="1800"/>
              <a:buNone/>
              <a:defRPr/>
            </a:lvl2pPr>
            <a:lvl3pPr lvl="2" algn="l">
              <a:lnSpc>
                <a:spcPct val="90000"/>
              </a:lnSpc>
              <a:spcBef>
                <a:spcPts val="0"/>
              </a:spcBef>
              <a:spcAft>
                <a:spcPts val="0"/>
              </a:spcAft>
              <a:buClr>
                <a:schemeClr val="accent1"/>
              </a:buClr>
              <a:buSzPts val="1800"/>
              <a:buNone/>
              <a:defRPr/>
            </a:lvl3pPr>
            <a:lvl4pPr lvl="3" algn="l">
              <a:lnSpc>
                <a:spcPct val="90000"/>
              </a:lnSpc>
              <a:spcBef>
                <a:spcPts val="0"/>
              </a:spcBef>
              <a:spcAft>
                <a:spcPts val="0"/>
              </a:spcAft>
              <a:buClr>
                <a:schemeClr val="accent1"/>
              </a:buClr>
              <a:buSzPts val="1800"/>
              <a:buNone/>
              <a:defRPr/>
            </a:lvl4pPr>
            <a:lvl5pPr lvl="4" algn="l">
              <a:lnSpc>
                <a:spcPct val="90000"/>
              </a:lnSpc>
              <a:spcBef>
                <a:spcPts val="0"/>
              </a:spcBef>
              <a:spcAft>
                <a:spcPts val="0"/>
              </a:spcAft>
              <a:buClr>
                <a:schemeClr val="accent1"/>
              </a:buClr>
              <a:buSzPts val="1800"/>
              <a:buNone/>
              <a:defRPr/>
            </a:lvl5pPr>
            <a:lvl6pPr lvl="5" algn="l">
              <a:lnSpc>
                <a:spcPct val="90000"/>
              </a:lnSpc>
              <a:spcBef>
                <a:spcPts val="0"/>
              </a:spcBef>
              <a:spcAft>
                <a:spcPts val="0"/>
              </a:spcAft>
              <a:buClr>
                <a:schemeClr val="accent1"/>
              </a:buClr>
              <a:buSzPts val="1800"/>
              <a:buNone/>
              <a:defRPr/>
            </a:lvl6pPr>
            <a:lvl7pPr lvl="6" algn="l">
              <a:lnSpc>
                <a:spcPct val="90000"/>
              </a:lnSpc>
              <a:spcBef>
                <a:spcPts val="0"/>
              </a:spcBef>
              <a:spcAft>
                <a:spcPts val="0"/>
              </a:spcAft>
              <a:buClr>
                <a:schemeClr val="accent1"/>
              </a:buClr>
              <a:buSzPts val="1800"/>
              <a:buNone/>
              <a:defRPr/>
            </a:lvl7pPr>
            <a:lvl8pPr lvl="7" algn="l">
              <a:lnSpc>
                <a:spcPct val="90000"/>
              </a:lnSpc>
              <a:spcBef>
                <a:spcPts val="0"/>
              </a:spcBef>
              <a:spcAft>
                <a:spcPts val="0"/>
              </a:spcAft>
              <a:buClr>
                <a:schemeClr val="accent1"/>
              </a:buClr>
              <a:buSzPts val="1800"/>
              <a:buNone/>
              <a:defRPr/>
            </a:lvl8pPr>
            <a:lvl9pPr lvl="8" algn="l">
              <a:lnSpc>
                <a:spcPct val="90000"/>
              </a:lnSpc>
              <a:spcBef>
                <a:spcPts val="0"/>
              </a:spcBef>
              <a:spcAft>
                <a:spcPts val="0"/>
              </a:spcAft>
              <a:buClr>
                <a:schemeClr val="accent1"/>
              </a:buClr>
              <a:buSzPts val="1800"/>
              <a:buNone/>
              <a:defRPr/>
            </a:lvl9pPr>
          </a:lstStyle>
          <a:p>
            <a:endParaRPr/>
          </a:p>
        </p:txBody>
      </p:sp>
      <p:sp>
        <p:nvSpPr>
          <p:cNvPr id="75" name="Google Shape;75;gf5cbd867f7_1_4"/>
          <p:cNvSpPr txBox="1">
            <a:spLocks noGrp="1"/>
          </p:cNvSpPr>
          <p:nvPr>
            <p:ph type="body" idx="1"/>
          </p:nvPr>
        </p:nvSpPr>
        <p:spPr>
          <a:xfrm>
            <a:off x="1445341" y="4714875"/>
            <a:ext cx="9144001" cy="1028616"/>
          </a:xfrm>
          <a:prstGeom prst="rect">
            <a:avLst/>
          </a:prstGeom>
          <a:noFill/>
          <a:ln>
            <a:noFill/>
          </a:ln>
        </p:spPr>
        <p:txBody>
          <a:bodyPr spcFirstLastPara="1" wrap="square" lIns="45700" tIns="45700" rIns="45700" bIns="45700" anchor="t" anchorCtr="0">
            <a:normAutofit/>
          </a:bodyPr>
          <a:lstStyle>
            <a:lvl1pPr marL="457200" lvl="0" indent="-228600" algn="ctr">
              <a:lnSpc>
                <a:spcPct val="90000"/>
              </a:lnSpc>
              <a:spcBef>
                <a:spcPts val="1000"/>
              </a:spcBef>
              <a:spcAft>
                <a:spcPts val="0"/>
              </a:spcAft>
              <a:buClr>
                <a:srgbClr val="000000"/>
              </a:buClr>
              <a:buSzPts val="2400"/>
              <a:buFont typeface="Trebuchet MS"/>
              <a:buNone/>
              <a:defRPr sz="2400"/>
            </a:lvl1pPr>
            <a:lvl2pPr marL="914400" lvl="1" indent="-228600" algn="ctr">
              <a:lnSpc>
                <a:spcPct val="90000"/>
              </a:lnSpc>
              <a:spcBef>
                <a:spcPts val="1000"/>
              </a:spcBef>
              <a:spcAft>
                <a:spcPts val="0"/>
              </a:spcAft>
              <a:buClr>
                <a:srgbClr val="000000"/>
              </a:buClr>
              <a:buSzPts val="2400"/>
              <a:buFont typeface="Trebuchet MS"/>
              <a:buNone/>
              <a:defRPr sz="2400"/>
            </a:lvl2pPr>
            <a:lvl3pPr marL="1371600" lvl="2" indent="-228600" algn="ctr">
              <a:lnSpc>
                <a:spcPct val="90000"/>
              </a:lnSpc>
              <a:spcBef>
                <a:spcPts val="1000"/>
              </a:spcBef>
              <a:spcAft>
                <a:spcPts val="0"/>
              </a:spcAft>
              <a:buClr>
                <a:srgbClr val="000000"/>
              </a:buClr>
              <a:buSzPts val="2400"/>
              <a:buFont typeface="Trebuchet MS"/>
              <a:buNone/>
              <a:defRPr sz="2400"/>
            </a:lvl3pPr>
            <a:lvl4pPr marL="1828800" lvl="3" indent="-228600" algn="ctr">
              <a:lnSpc>
                <a:spcPct val="90000"/>
              </a:lnSpc>
              <a:spcBef>
                <a:spcPts val="1000"/>
              </a:spcBef>
              <a:spcAft>
                <a:spcPts val="0"/>
              </a:spcAft>
              <a:buClr>
                <a:srgbClr val="000000"/>
              </a:buClr>
              <a:buSzPts val="2400"/>
              <a:buFont typeface="Trebuchet MS"/>
              <a:buNone/>
              <a:defRPr sz="2400"/>
            </a:lvl4pPr>
            <a:lvl5pPr marL="2286000" lvl="4" indent="-228600" algn="ctr">
              <a:lnSpc>
                <a:spcPct val="90000"/>
              </a:lnSpc>
              <a:spcBef>
                <a:spcPts val="1000"/>
              </a:spcBef>
              <a:spcAft>
                <a:spcPts val="0"/>
              </a:spcAft>
              <a:buClr>
                <a:srgbClr val="000000"/>
              </a:buClr>
              <a:buSzPts val="2400"/>
              <a:buFont typeface="Trebuchet MS"/>
              <a:buNone/>
              <a:defRPr sz="24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lain Title Page" type="title">
  <p:cSld name="TITLE">
    <p:spTree>
      <p:nvGrpSpPr>
        <p:cNvPr id="1" name="Shape 76"/>
        <p:cNvGrpSpPr/>
        <p:nvPr/>
      </p:nvGrpSpPr>
      <p:grpSpPr>
        <a:xfrm>
          <a:off x="0" y="0"/>
          <a:ext cx="0" cy="0"/>
          <a:chOff x="0" y="0"/>
          <a:chExt cx="0" cy="0"/>
        </a:xfrm>
      </p:grpSpPr>
      <p:sp>
        <p:nvSpPr>
          <p:cNvPr id="77" name="Google Shape;77;gf5cbd867f7_1_17"/>
          <p:cNvSpPr txBox="1">
            <a:spLocks noGrp="1"/>
          </p:cNvSpPr>
          <p:nvPr>
            <p:ph type="title"/>
          </p:nvPr>
        </p:nvSpPr>
        <p:spPr>
          <a:xfrm>
            <a:off x="1524000" y="1559679"/>
            <a:ext cx="9144000" cy="2387601"/>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chemeClr val="accent1"/>
              </a:buClr>
              <a:buSzPts val="6000"/>
              <a:buFont typeface="Trebuchet MS"/>
              <a:buNone/>
              <a:defRPr sz="6000"/>
            </a:lvl1pPr>
            <a:lvl2pPr lvl="1" algn="l">
              <a:lnSpc>
                <a:spcPct val="90000"/>
              </a:lnSpc>
              <a:spcBef>
                <a:spcPts val="0"/>
              </a:spcBef>
              <a:spcAft>
                <a:spcPts val="0"/>
              </a:spcAft>
              <a:buClr>
                <a:schemeClr val="accent1"/>
              </a:buClr>
              <a:buSzPts val="1800"/>
              <a:buNone/>
              <a:defRPr/>
            </a:lvl2pPr>
            <a:lvl3pPr lvl="2" algn="l">
              <a:lnSpc>
                <a:spcPct val="90000"/>
              </a:lnSpc>
              <a:spcBef>
                <a:spcPts val="0"/>
              </a:spcBef>
              <a:spcAft>
                <a:spcPts val="0"/>
              </a:spcAft>
              <a:buClr>
                <a:schemeClr val="accent1"/>
              </a:buClr>
              <a:buSzPts val="1800"/>
              <a:buNone/>
              <a:defRPr/>
            </a:lvl3pPr>
            <a:lvl4pPr lvl="3" algn="l">
              <a:lnSpc>
                <a:spcPct val="90000"/>
              </a:lnSpc>
              <a:spcBef>
                <a:spcPts val="0"/>
              </a:spcBef>
              <a:spcAft>
                <a:spcPts val="0"/>
              </a:spcAft>
              <a:buClr>
                <a:schemeClr val="accent1"/>
              </a:buClr>
              <a:buSzPts val="1800"/>
              <a:buNone/>
              <a:defRPr/>
            </a:lvl4pPr>
            <a:lvl5pPr lvl="4" algn="l">
              <a:lnSpc>
                <a:spcPct val="90000"/>
              </a:lnSpc>
              <a:spcBef>
                <a:spcPts val="0"/>
              </a:spcBef>
              <a:spcAft>
                <a:spcPts val="0"/>
              </a:spcAft>
              <a:buClr>
                <a:schemeClr val="accent1"/>
              </a:buClr>
              <a:buSzPts val="1800"/>
              <a:buNone/>
              <a:defRPr/>
            </a:lvl5pPr>
            <a:lvl6pPr lvl="5" algn="l">
              <a:lnSpc>
                <a:spcPct val="90000"/>
              </a:lnSpc>
              <a:spcBef>
                <a:spcPts val="0"/>
              </a:spcBef>
              <a:spcAft>
                <a:spcPts val="0"/>
              </a:spcAft>
              <a:buClr>
                <a:schemeClr val="accent1"/>
              </a:buClr>
              <a:buSzPts val="1800"/>
              <a:buNone/>
              <a:defRPr/>
            </a:lvl6pPr>
            <a:lvl7pPr lvl="6" algn="l">
              <a:lnSpc>
                <a:spcPct val="90000"/>
              </a:lnSpc>
              <a:spcBef>
                <a:spcPts val="0"/>
              </a:spcBef>
              <a:spcAft>
                <a:spcPts val="0"/>
              </a:spcAft>
              <a:buClr>
                <a:schemeClr val="accent1"/>
              </a:buClr>
              <a:buSzPts val="1800"/>
              <a:buNone/>
              <a:defRPr/>
            </a:lvl7pPr>
            <a:lvl8pPr lvl="7" algn="l">
              <a:lnSpc>
                <a:spcPct val="90000"/>
              </a:lnSpc>
              <a:spcBef>
                <a:spcPts val="0"/>
              </a:spcBef>
              <a:spcAft>
                <a:spcPts val="0"/>
              </a:spcAft>
              <a:buClr>
                <a:schemeClr val="accent1"/>
              </a:buClr>
              <a:buSzPts val="1800"/>
              <a:buNone/>
              <a:defRPr/>
            </a:lvl8pPr>
            <a:lvl9pPr lvl="8" algn="l">
              <a:lnSpc>
                <a:spcPct val="90000"/>
              </a:lnSpc>
              <a:spcBef>
                <a:spcPts val="0"/>
              </a:spcBef>
              <a:spcAft>
                <a:spcPts val="0"/>
              </a:spcAft>
              <a:buClr>
                <a:schemeClr val="accent1"/>
              </a:buClr>
              <a:buSzPts val="1800"/>
              <a:buNone/>
              <a:defRPr/>
            </a:lvl9pPr>
          </a:lstStyle>
          <a:p>
            <a:endParaRPr/>
          </a:p>
        </p:txBody>
      </p:sp>
      <p:sp>
        <p:nvSpPr>
          <p:cNvPr id="78" name="Google Shape;78;gf5cbd867f7_1_17"/>
          <p:cNvSpPr txBox="1">
            <a:spLocks noGrp="1"/>
          </p:cNvSpPr>
          <p:nvPr>
            <p:ph type="body" idx="1"/>
          </p:nvPr>
        </p:nvSpPr>
        <p:spPr>
          <a:xfrm>
            <a:off x="1524000" y="4039353"/>
            <a:ext cx="9144000" cy="1655763"/>
          </a:xfrm>
          <a:prstGeom prst="rect">
            <a:avLst/>
          </a:prstGeom>
          <a:noFill/>
          <a:ln>
            <a:noFill/>
          </a:ln>
        </p:spPr>
        <p:txBody>
          <a:bodyPr spcFirstLastPara="1" wrap="square" lIns="45700" tIns="45700" rIns="45700" bIns="45700" anchor="t" anchorCtr="0">
            <a:normAutofit/>
          </a:bodyPr>
          <a:lstStyle>
            <a:lvl1pPr marL="457200" lvl="0" indent="-228600" algn="ctr">
              <a:lnSpc>
                <a:spcPct val="90000"/>
              </a:lnSpc>
              <a:spcBef>
                <a:spcPts val="1000"/>
              </a:spcBef>
              <a:spcAft>
                <a:spcPts val="0"/>
              </a:spcAft>
              <a:buClr>
                <a:srgbClr val="000000"/>
              </a:buClr>
              <a:buSzPts val="2400"/>
              <a:buFont typeface="Trebuchet MS"/>
              <a:buNone/>
              <a:defRPr sz="2400"/>
            </a:lvl1pPr>
            <a:lvl2pPr marL="914400" lvl="1" indent="-228600" algn="ctr">
              <a:lnSpc>
                <a:spcPct val="90000"/>
              </a:lnSpc>
              <a:spcBef>
                <a:spcPts val="1000"/>
              </a:spcBef>
              <a:spcAft>
                <a:spcPts val="0"/>
              </a:spcAft>
              <a:buClr>
                <a:srgbClr val="000000"/>
              </a:buClr>
              <a:buSzPts val="2400"/>
              <a:buFont typeface="Trebuchet MS"/>
              <a:buNone/>
              <a:defRPr sz="2400"/>
            </a:lvl2pPr>
            <a:lvl3pPr marL="1371600" lvl="2" indent="-228600" algn="ctr">
              <a:lnSpc>
                <a:spcPct val="90000"/>
              </a:lnSpc>
              <a:spcBef>
                <a:spcPts val="1000"/>
              </a:spcBef>
              <a:spcAft>
                <a:spcPts val="0"/>
              </a:spcAft>
              <a:buClr>
                <a:srgbClr val="000000"/>
              </a:buClr>
              <a:buSzPts val="2400"/>
              <a:buFont typeface="Trebuchet MS"/>
              <a:buNone/>
              <a:defRPr sz="2400"/>
            </a:lvl3pPr>
            <a:lvl4pPr marL="1828800" lvl="3" indent="-228600" algn="ctr">
              <a:lnSpc>
                <a:spcPct val="90000"/>
              </a:lnSpc>
              <a:spcBef>
                <a:spcPts val="1000"/>
              </a:spcBef>
              <a:spcAft>
                <a:spcPts val="0"/>
              </a:spcAft>
              <a:buClr>
                <a:srgbClr val="000000"/>
              </a:buClr>
              <a:buSzPts val="2400"/>
              <a:buFont typeface="Trebuchet MS"/>
              <a:buNone/>
              <a:defRPr sz="2400"/>
            </a:lvl4pPr>
            <a:lvl5pPr marL="2286000" lvl="4" indent="-228600" algn="ctr">
              <a:lnSpc>
                <a:spcPct val="90000"/>
              </a:lnSpc>
              <a:spcBef>
                <a:spcPts val="1000"/>
              </a:spcBef>
              <a:spcAft>
                <a:spcPts val="0"/>
              </a:spcAft>
              <a:buClr>
                <a:srgbClr val="000000"/>
              </a:buClr>
              <a:buSzPts val="2400"/>
              <a:buFont typeface="Trebuchet MS"/>
              <a:buNone/>
              <a:defRPr sz="24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79" name="Google Shape;79;gf5cbd867f7_1_17"/>
          <p:cNvSpPr txBox="1">
            <a:spLocks noGrp="1"/>
          </p:cNvSpPr>
          <p:nvPr>
            <p:ph type="sldNum" idx="12"/>
          </p:nvPr>
        </p:nvSpPr>
        <p:spPr>
          <a:xfrm>
            <a:off x="481360" y="6300818"/>
            <a:ext cx="256541" cy="275467"/>
          </a:xfrm>
          <a:prstGeom prst="rect">
            <a:avLst/>
          </a:prstGeom>
          <a:noFill/>
          <a:ln>
            <a:noFill/>
          </a:ln>
        </p:spPr>
        <p:txBody>
          <a:bodyPr spcFirstLastPara="1" wrap="square" lIns="45700" tIns="45700" rIns="45700" bIns="45700" anchor="ctr" anchorCtr="0">
            <a:spAutoFit/>
          </a:bodyPr>
          <a:lstStyle>
            <a:lvl1pPr marL="0" marR="0" lvl="0"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80"/>
        <p:cNvGrpSpPr/>
        <p:nvPr/>
      </p:nvGrpSpPr>
      <p:grpSpPr>
        <a:xfrm>
          <a:off x="0" y="0"/>
          <a:ext cx="0" cy="0"/>
          <a:chOff x="0" y="0"/>
          <a:chExt cx="0" cy="0"/>
        </a:xfrm>
      </p:grpSpPr>
      <p:sp>
        <p:nvSpPr>
          <p:cNvPr id="81" name="Google Shape;81;gf5cbd867f7_1_21"/>
          <p:cNvSpPr txBox="1">
            <a:spLocks noGrp="1"/>
          </p:cNvSpPr>
          <p:nvPr>
            <p:ph type="title"/>
          </p:nvPr>
        </p:nvSpPr>
        <p:spPr>
          <a:xfrm>
            <a:off x="831850" y="1103459"/>
            <a:ext cx="10515600" cy="2852737"/>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chemeClr val="accent1"/>
              </a:buClr>
              <a:buSzPts val="5000"/>
              <a:buFont typeface="Trebuchet MS"/>
              <a:buNone/>
              <a:defRPr sz="5000"/>
            </a:lvl1pPr>
            <a:lvl2pPr lvl="1" algn="l">
              <a:lnSpc>
                <a:spcPct val="90000"/>
              </a:lnSpc>
              <a:spcBef>
                <a:spcPts val="0"/>
              </a:spcBef>
              <a:spcAft>
                <a:spcPts val="0"/>
              </a:spcAft>
              <a:buClr>
                <a:schemeClr val="accent1"/>
              </a:buClr>
              <a:buSzPts val="1800"/>
              <a:buNone/>
              <a:defRPr/>
            </a:lvl2pPr>
            <a:lvl3pPr lvl="2" algn="l">
              <a:lnSpc>
                <a:spcPct val="90000"/>
              </a:lnSpc>
              <a:spcBef>
                <a:spcPts val="0"/>
              </a:spcBef>
              <a:spcAft>
                <a:spcPts val="0"/>
              </a:spcAft>
              <a:buClr>
                <a:schemeClr val="accent1"/>
              </a:buClr>
              <a:buSzPts val="1800"/>
              <a:buNone/>
              <a:defRPr/>
            </a:lvl3pPr>
            <a:lvl4pPr lvl="3" algn="l">
              <a:lnSpc>
                <a:spcPct val="90000"/>
              </a:lnSpc>
              <a:spcBef>
                <a:spcPts val="0"/>
              </a:spcBef>
              <a:spcAft>
                <a:spcPts val="0"/>
              </a:spcAft>
              <a:buClr>
                <a:schemeClr val="accent1"/>
              </a:buClr>
              <a:buSzPts val="1800"/>
              <a:buNone/>
              <a:defRPr/>
            </a:lvl4pPr>
            <a:lvl5pPr lvl="4" algn="l">
              <a:lnSpc>
                <a:spcPct val="90000"/>
              </a:lnSpc>
              <a:spcBef>
                <a:spcPts val="0"/>
              </a:spcBef>
              <a:spcAft>
                <a:spcPts val="0"/>
              </a:spcAft>
              <a:buClr>
                <a:schemeClr val="accent1"/>
              </a:buClr>
              <a:buSzPts val="1800"/>
              <a:buNone/>
              <a:defRPr/>
            </a:lvl5pPr>
            <a:lvl6pPr lvl="5" algn="l">
              <a:lnSpc>
                <a:spcPct val="90000"/>
              </a:lnSpc>
              <a:spcBef>
                <a:spcPts val="0"/>
              </a:spcBef>
              <a:spcAft>
                <a:spcPts val="0"/>
              </a:spcAft>
              <a:buClr>
                <a:schemeClr val="accent1"/>
              </a:buClr>
              <a:buSzPts val="1800"/>
              <a:buNone/>
              <a:defRPr/>
            </a:lvl6pPr>
            <a:lvl7pPr lvl="6" algn="l">
              <a:lnSpc>
                <a:spcPct val="90000"/>
              </a:lnSpc>
              <a:spcBef>
                <a:spcPts val="0"/>
              </a:spcBef>
              <a:spcAft>
                <a:spcPts val="0"/>
              </a:spcAft>
              <a:buClr>
                <a:schemeClr val="accent1"/>
              </a:buClr>
              <a:buSzPts val="1800"/>
              <a:buNone/>
              <a:defRPr/>
            </a:lvl7pPr>
            <a:lvl8pPr lvl="7" algn="l">
              <a:lnSpc>
                <a:spcPct val="90000"/>
              </a:lnSpc>
              <a:spcBef>
                <a:spcPts val="0"/>
              </a:spcBef>
              <a:spcAft>
                <a:spcPts val="0"/>
              </a:spcAft>
              <a:buClr>
                <a:schemeClr val="accent1"/>
              </a:buClr>
              <a:buSzPts val="1800"/>
              <a:buNone/>
              <a:defRPr/>
            </a:lvl8pPr>
            <a:lvl9pPr lvl="8" algn="l">
              <a:lnSpc>
                <a:spcPct val="90000"/>
              </a:lnSpc>
              <a:spcBef>
                <a:spcPts val="0"/>
              </a:spcBef>
              <a:spcAft>
                <a:spcPts val="0"/>
              </a:spcAft>
              <a:buClr>
                <a:schemeClr val="accent1"/>
              </a:buClr>
              <a:buSzPts val="1800"/>
              <a:buNone/>
              <a:defRPr/>
            </a:lvl9pPr>
          </a:lstStyle>
          <a:p>
            <a:endParaRPr/>
          </a:p>
        </p:txBody>
      </p:sp>
      <p:sp>
        <p:nvSpPr>
          <p:cNvPr id="82" name="Google Shape;82;gf5cbd867f7_1_21"/>
          <p:cNvSpPr txBox="1">
            <a:spLocks noGrp="1"/>
          </p:cNvSpPr>
          <p:nvPr>
            <p:ph type="body" idx="1"/>
          </p:nvPr>
        </p:nvSpPr>
        <p:spPr>
          <a:xfrm>
            <a:off x="831850" y="4112390"/>
            <a:ext cx="10515600" cy="15001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888888"/>
              </a:buClr>
              <a:buSzPts val="2400"/>
              <a:buFont typeface="Trebuchet MS"/>
              <a:buNone/>
              <a:defRPr sz="2400">
                <a:solidFill>
                  <a:srgbClr val="888888"/>
                </a:solidFill>
              </a:defRPr>
            </a:lvl1pPr>
            <a:lvl2pPr marL="914400" lvl="1" indent="-228600" algn="l">
              <a:lnSpc>
                <a:spcPct val="90000"/>
              </a:lnSpc>
              <a:spcBef>
                <a:spcPts val="1000"/>
              </a:spcBef>
              <a:spcAft>
                <a:spcPts val="0"/>
              </a:spcAft>
              <a:buClr>
                <a:srgbClr val="888888"/>
              </a:buClr>
              <a:buSzPts val="2400"/>
              <a:buFont typeface="Trebuchet MS"/>
              <a:buNone/>
              <a:defRPr sz="2400">
                <a:solidFill>
                  <a:srgbClr val="888888"/>
                </a:solidFill>
              </a:defRPr>
            </a:lvl2pPr>
            <a:lvl3pPr marL="1371600" lvl="2" indent="-228600" algn="l">
              <a:lnSpc>
                <a:spcPct val="90000"/>
              </a:lnSpc>
              <a:spcBef>
                <a:spcPts val="1000"/>
              </a:spcBef>
              <a:spcAft>
                <a:spcPts val="0"/>
              </a:spcAft>
              <a:buClr>
                <a:srgbClr val="888888"/>
              </a:buClr>
              <a:buSzPts val="2400"/>
              <a:buFont typeface="Trebuchet MS"/>
              <a:buNone/>
              <a:defRPr sz="2400">
                <a:solidFill>
                  <a:srgbClr val="888888"/>
                </a:solidFill>
              </a:defRPr>
            </a:lvl3pPr>
            <a:lvl4pPr marL="1828800" lvl="3" indent="-228600" algn="l">
              <a:lnSpc>
                <a:spcPct val="90000"/>
              </a:lnSpc>
              <a:spcBef>
                <a:spcPts val="1000"/>
              </a:spcBef>
              <a:spcAft>
                <a:spcPts val="0"/>
              </a:spcAft>
              <a:buClr>
                <a:srgbClr val="888888"/>
              </a:buClr>
              <a:buSzPts val="2400"/>
              <a:buFont typeface="Trebuchet MS"/>
              <a:buNone/>
              <a:defRPr sz="2400">
                <a:solidFill>
                  <a:srgbClr val="888888"/>
                </a:solidFill>
              </a:defRPr>
            </a:lvl4pPr>
            <a:lvl5pPr marL="2286000" lvl="4" indent="-228600" algn="l">
              <a:lnSpc>
                <a:spcPct val="90000"/>
              </a:lnSpc>
              <a:spcBef>
                <a:spcPts val="1000"/>
              </a:spcBef>
              <a:spcAft>
                <a:spcPts val="0"/>
              </a:spcAft>
              <a:buClr>
                <a:srgbClr val="888888"/>
              </a:buClr>
              <a:buSzPts val="2400"/>
              <a:buFont typeface="Trebuchet MS"/>
              <a:buNone/>
              <a:defRPr sz="2400">
                <a:solidFill>
                  <a:srgbClr val="888888"/>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83" name="Google Shape;83;gf5cbd867f7_1_21"/>
          <p:cNvSpPr txBox="1">
            <a:spLocks noGrp="1"/>
          </p:cNvSpPr>
          <p:nvPr>
            <p:ph type="sldNum" idx="12"/>
          </p:nvPr>
        </p:nvSpPr>
        <p:spPr>
          <a:xfrm>
            <a:off x="481360" y="6300818"/>
            <a:ext cx="256541" cy="275467"/>
          </a:xfrm>
          <a:prstGeom prst="rect">
            <a:avLst/>
          </a:prstGeom>
          <a:noFill/>
          <a:ln>
            <a:noFill/>
          </a:ln>
        </p:spPr>
        <p:txBody>
          <a:bodyPr spcFirstLastPara="1" wrap="square" lIns="45700" tIns="45700" rIns="45700" bIns="45700" anchor="ctr" anchorCtr="0">
            <a:spAutoFit/>
          </a:bodyPr>
          <a:lstStyle>
            <a:lvl1pPr marL="0" marR="0" lvl="0"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Alternate Section Header - BLACK">
  <p:cSld name="Alternate Section Header - BLACK">
    <p:bg>
      <p:bgPr>
        <a:solidFill>
          <a:schemeClr val="accent2"/>
        </a:solidFill>
        <a:effectLst/>
      </p:bgPr>
    </p:bg>
    <p:spTree>
      <p:nvGrpSpPr>
        <p:cNvPr id="1" name="Shape 84"/>
        <p:cNvGrpSpPr/>
        <p:nvPr/>
      </p:nvGrpSpPr>
      <p:grpSpPr>
        <a:xfrm>
          <a:off x="0" y="0"/>
          <a:ext cx="0" cy="0"/>
          <a:chOff x="0" y="0"/>
          <a:chExt cx="0" cy="0"/>
        </a:xfrm>
      </p:grpSpPr>
      <p:sp>
        <p:nvSpPr>
          <p:cNvPr id="85" name="Google Shape;85;gf5cbd867f7_1_25"/>
          <p:cNvSpPr txBox="1">
            <a:spLocks noGrp="1"/>
          </p:cNvSpPr>
          <p:nvPr>
            <p:ph type="title"/>
          </p:nvPr>
        </p:nvSpPr>
        <p:spPr>
          <a:xfrm>
            <a:off x="831850" y="1709738"/>
            <a:ext cx="10515600" cy="2852737"/>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FFFFFF"/>
              </a:buClr>
              <a:buSzPts val="5000"/>
              <a:buFont typeface="Trebuchet MS"/>
              <a:buNone/>
              <a:defRPr sz="5000">
                <a:solidFill>
                  <a:srgbClr val="FFFFFF"/>
                </a:solidFill>
              </a:defRPr>
            </a:lvl1pPr>
            <a:lvl2pPr lvl="1" algn="l">
              <a:lnSpc>
                <a:spcPct val="90000"/>
              </a:lnSpc>
              <a:spcBef>
                <a:spcPts val="0"/>
              </a:spcBef>
              <a:spcAft>
                <a:spcPts val="0"/>
              </a:spcAft>
              <a:buClr>
                <a:schemeClr val="accent1"/>
              </a:buClr>
              <a:buSzPts val="1800"/>
              <a:buNone/>
              <a:defRPr/>
            </a:lvl2pPr>
            <a:lvl3pPr lvl="2" algn="l">
              <a:lnSpc>
                <a:spcPct val="90000"/>
              </a:lnSpc>
              <a:spcBef>
                <a:spcPts val="0"/>
              </a:spcBef>
              <a:spcAft>
                <a:spcPts val="0"/>
              </a:spcAft>
              <a:buClr>
                <a:schemeClr val="accent1"/>
              </a:buClr>
              <a:buSzPts val="1800"/>
              <a:buNone/>
              <a:defRPr/>
            </a:lvl3pPr>
            <a:lvl4pPr lvl="3" algn="l">
              <a:lnSpc>
                <a:spcPct val="90000"/>
              </a:lnSpc>
              <a:spcBef>
                <a:spcPts val="0"/>
              </a:spcBef>
              <a:spcAft>
                <a:spcPts val="0"/>
              </a:spcAft>
              <a:buClr>
                <a:schemeClr val="accent1"/>
              </a:buClr>
              <a:buSzPts val="1800"/>
              <a:buNone/>
              <a:defRPr/>
            </a:lvl4pPr>
            <a:lvl5pPr lvl="4" algn="l">
              <a:lnSpc>
                <a:spcPct val="90000"/>
              </a:lnSpc>
              <a:spcBef>
                <a:spcPts val="0"/>
              </a:spcBef>
              <a:spcAft>
                <a:spcPts val="0"/>
              </a:spcAft>
              <a:buClr>
                <a:schemeClr val="accent1"/>
              </a:buClr>
              <a:buSzPts val="1800"/>
              <a:buNone/>
              <a:defRPr/>
            </a:lvl5pPr>
            <a:lvl6pPr lvl="5" algn="l">
              <a:lnSpc>
                <a:spcPct val="90000"/>
              </a:lnSpc>
              <a:spcBef>
                <a:spcPts val="0"/>
              </a:spcBef>
              <a:spcAft>
                <a:spcPts val="0"/>
              </a:spcAft>
              <a:buClr>
                <a:schemeClr val="accent1"/>
              </a:buClr>
              <a:buSzPts val="1800"/>
              <a:buNone/>
              <a:defRPr/>
            </a:lvl6pPr>
            <a:lvl7pPr lvl="6" algn="l">
              <a:lnSpc>
                <a:spcPct val="90000"/>
              </a:lnSpc>
              <a:spcBef>
                <a:spcPts val="0"/>
              </a:spcBef>
              <a:spcAft>
                <a:spcPts val="0"/>
              </a:spcAft>
              <a:buClr>
                <a:schemeClr val="accent1"/>
              </a:buClr>
              <a:buSzPts val="1800"/>
              <a:buNone/>
              <a:defRPr/>
            </a:lvl7pPr>
            <a:lvl8pPr lvl="7" algn="l">
              <a:lnSpc>
                <a:spcPct val="90000"/>
              </a:lnSpc>
              <a:spcBef>
                <a:spcPts val="0"/>
              </a:spcBef>
              <a:spcAft>
                <a:spcPts val="0"/>
              </a:spcAft>
              <a:buClr>
                <a:schemeClr val="accent1"/>
              </a:buClr>
              <a:buSzPts val="1800"/>
              <a:buNone/>
              <a:defRPr/>
            </a:lvl8pPr>
            <a:lvl9pPr lvl="8" algn="l">
              <a:lnSpc>
                <a:spcPct val="90000"/>
              </a:lnSpc>
              <a:spcBef>
                <a:spcPts val="0"/>
              </a:spcBef>
              <a:spcAft>
                <a:spcPts val="0"/>
              </a:spcAft>
              <a:buClr>
                <a:schemeClr val="accent1"/>
              </a:buClr>
              <a:buSzPts val="1800"/>
              <a:buNone/>
              <a:defRPr/>
            </a:lvl9pPr>
          </a:lstStyle>
          <a:p>
            <a:endParaRPr/>
          </a:p>
        </p:txBody>
      </p:sp>
      <p:sp>
        <p:nvSpPr>
          <p:cNvPr id="86" name="Google Shape;86;gf5cbd867f7_1_25"/>
          <p:cNvSpPr txBox="1">
            <a:spLocks noGrp="1"/>
          </p:cNvSpPr>
          <p:nvPr>
            <p:ph type="body" idx="1"/>
          </p:nvPr>
        </p:nvSpPr>
        <p:spPr>
          <a:xfrm>
            <a:off x="831850" y="4589462"/>
            <a:ext cx="10515600" cy="15001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FFFFFF"/>
              </a:buClr>
              <a:buSzPts val="2400"/>
              <a:buFont typeface="Trebuchet MS"/>
              <a:buNone/>
              <a:defRPr sz="2400">
                <a:solidFill>
                  <a:srgbClr val="FFFFFF"/>
                </a:solidFill>
              </a:defRPr>
            </a:lvl1pPr>
            <a:lvl2pPr marL="914400" lvl="1" indent="-228600" algn="l">
              <a:lnSpc>
                <a:spcPct val="90000"/>
              </a:lnSpc>
              <a:spcBef>
                <a:spcPts val="1000"/>
              </a:spcBef>
              <a:spcAft>
                <a:spcPts val="0"/>
              </a:spcAft>
              <a:buClr>
                <a:srgbClr val="FFFFFF"/>
              </a:buClr>
              <a:buSzPts val="2400"/>
              <a:buFont typeface="Trebuchet MS"/>
              <a:buNone/>
              <a:defRPr sz="2400">
                <a:solidFill>
                  <a:srgbClr val="FFFFFF"/>
                </a:solidFill>
              </a:defRPr>
            </a:lvl2pPr>
            <a:lvl3pPr marL="1371600" lvl="2" indent="-228600" algn="l">
              <a:lnSpc>
                <a:spcPct val="90000"/>
              </a:lnSpc>
              <a:spcBef>
                <a:spcPts val="1000"/>
              </a:spcBef>
              <a:spcAft>
                <a:spcPts val="0"/>
              </a:spcAft>
              <a:buClr>
                <a:srgbClr val="FFFFFF"/>
              </a:buClr>
              <a:buSzPts val="2400"/>
              <a:buFont typeface="Trebuchet MS"/>
              <a:buNone/>
              <a:defRPr sz="2400">
                <a:solidFill>
                  <a:srgbClr val="FFFFFF"/>
                </a:solidFill>
              </a:defRPr>
            </a:lvl3pPr>
            <a:lvl4pPr marL="1828800" lvl="3" indent="-228600" algn="l">
              <a:lnSpc>
                <a:spcPct val="90000"/>
              </a:lnSpc>
              <a:spcBef>
                <a:spcPts val="1000"/>
              </a:spcBef>
              <a:spcAft>
                <a:spcPts val="0"/>
              </a:spcAft>
              <a:buClr>
                <a:srgbClr val="FFFFFF"/>
              </a:buClr>
              <a:buSzPts val="2400"/>
              <a:buFont typeface="Trebuchet MS"/>
              <a:buNone/>
              <a:defRPr sz="2400">
                <a:solidFill>
                  <a:srgbClr val="FFFFFF"/>
                </a:solidFill>
              </a:defRPr>
            </a:lvl4pPr>
            <a:lvl5pPr marL="2286000" lvl="4" indent="-228600" algn="l">
              <a:lnSpc>
                <a:spcPct val="90000"/>
              </a:lnSpc>
              <a:spcBef>
                <a:spcPts val="1000"/>
              </a:spcBef>
              <a:spcAft>
                <a:spcPts val="0"/>
              </a:spcAft>
              <a:buClr>
                <a:srgbClr val="FFFFFF"/>
              </a:buClr>
              <a:buSzPts val="2400"/>
              <a:buFont typeface="Trebuchet MS"/>
              <a:buNone/>
              <a:defRPr sz="2400">
                <a:solidFill>
                  <a:srgbClr val="FFFFFF"/>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pic>
        <p:nvPicPr>
          <p:cNvPr id="87" name="Google Shape;87;gf5cbd867f7_1_25" descr="Picture 8"/>
          <p:cNvPicPr preferRelativeResize="0"/>
          <p:nvPr/>
        </p:nvPicPr>
        <p:blipFill rotWithShape="1">
          <a:blip r:embed="rId2">
            <a:alphaModFix/>
          </a:blip>
          <a:srcRect/>
          <a:stretch/>
        </p:blipFill>
        <p:spPr>
          <a:xfrm>
            <a:off x="9729374" y="6116637"/>
            <a:ext cx="2462626" cy="820876"/>
          </a:xfrm>
          <a:prstGeom prst="rect">
            <a:avLst/>
          </a:prstGeom>
          <a:noFill/>
          <a:ln>
            <a:noFill/>
          </a:ln>
        </p:spPr>
      </p:pic>
      <p:sp>
        <p:nvSpPr>
          <p:cNvPr id="88" name="Google Shape;88;gf5cbd867f7_1_25"/>
          <p:cNvSpPr txBox="1">
            <a:spLocks noGrp="1"/>
          </p:cNvSpPr>
          <p:nvPr>
            <p:ph type="sldNum" idx="12"/>
          </p:nvPr>
        </p:nvSpPr>
        <p:spPr>
          <a:xfrm>
            <a:off x="481360" y="6300818"/>
            <a:ext cx="256541" cy="275467"/>
          </a:xfrm>
          <a:prstGeom prst="rect">
            <a:avLst/>
          </a:prstGeom>
          <a:noFill/>
          <a:ln>
            <a:noFill/>
          </a:ln>
        </p:spPr>
        <p:txBody>
          <a:bodyPr spcFirstLastPara="1" wrap="square" lIns="45700" tIns="45700" rIns="45700" bIns="45700" anchor="ctr" anchorCtr="0">
            <a:spAutoFit/>
          </a:bodyPr>
          <a:lstStyle>
            <a:lvl1pPr marL="0" marR="0" lvl="0"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Alternate Section Header - RED">
  <p:cSld name="Alternate Section Header - RED">
    <p:bg>
      <p:bgPr>
        <a:solidFill>
          <a:schemeClr val="accent1"/>
        </a:solidFill>
        <a:effectLst/>
      </p:bgPr>
    </p:bg>
    <p:spTree>
      <p:nvGrpSpPr>
        <p:cNvPr id="1" name="Shape 89"/>
        <p:cNvGrpSpPr/>
        <p:nvPr/>
      </p:nvGrpSpPr>
      <p:grpSpPr>
        <a:xfrm>
          <a:off x="0" y="0"/>
          <a:ext cx="0" cy="0"/>
          <a:chOff x="0" y="0"/>
          <a:chExt cx="0" cy="0"/>
        </a:xfrm>
      </p:grpSpPr>
      <p:sp>
        <p:nvSpPr>
          <p:cNvPr id="90" name="Google Shape;90;gf5cbd867f7_1_30"/>
          <p:cNvSpPr txBox="1">
            <a:spLocks noGrp="1"/>
          </p:cNvSpPr>
          <p:nvPr>
            <p:ph type="title"/>
          </p:nvPr>
        </p:nvSpPr>
        <p:spPr>
          <a:xfrm>
            <a:off x="831850" y="1709738"/>
            <a:ext cx="10515600" cy="2852737"/>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FFFFFF"/>
              </a:buClr>
              <a:buSzPts val="5000"/>
              <a:buFont typeface="Trebuchet MS"/>
              <a:buNone/>
              <a:defRPr sz="5000">
                <a:solidFill>
                  <a:srgbClr val="FFFFFF"/>
                </a:solidFill>
              </a:defRPr>
            </a:lvl1pPr>
            <a:lvl2pPr lvl="1" algn="l">
              <a:lnSpc>
                <a:spcPct val="90000"/>
              </a:lnSpc>
              <a:spcBef>
                <a:spcPts val="0"/>
              </a:spcBef>
              <a:spcAft>
                <a:spcPts val="0"/>
              </a:spcAft>
              <a:buClr>
                <a:schemeClr val="accent1"/>
              </a:buClr>
              <a:buSzPts val="1800"/>
              <a:buNone/>
              <a:defRPr/>
            </a:lvl2pPr>
            <a:lvl3pPr lvl="2" algn="l">
              <a:lnSpc>
                <a:spcPct val="90000"/>
              </a:lnSpc>
              <a:spcBef>
                <a:spcPts val="0"/>
              </a:spcBef>
              <a:spcAft>
                <a:spcPts val="0"/>
              </a:spcAft>
              <a:buClr>
                <a:schemeClr val="accent1"/>
              </a:buClr>
              <a:buSzPts val="1800"/>
              <a:buNone/>
              <a:defRPr/>
            </a:lvl3pPr>
            <a:lvl4pPr lvl="3" algn="l">
              <a:lnSpc>
                <a:spcPct val="90000"/>
              </a:lnSpc>
              <a:spcBef>
                <a:spcPts val="0"/>
              </a:spcBef>
              <a:spcAft>
                <a:spcPts val="0"/>
              </a:spcAft>
              <a:buClr>
                <a:schemeClr val="accent1"/>
              </a:buClr>
              <a:buSzPts val="1800"/>
              <a:buNone/>
              <a:defRPr/>
            </a:lvl4pPr>
            <a:lvl5pPr lvl="4" algn="l">
              <a:lnSpc>
                <a:spcPct val="90000"/>
              </a:lnSpc>
              <a:spcBef>
                <a:spcPts val="0"/>
              </a:spcBef>
              <a:spcAft>
                <a:spcPts val="0"/>
              </a:spcAft>
              <a:buClr>
                <a:schemeClr val="accent1"/>
              </a:buClr>
              <a:buSzPts val="1800"/>
              <a:buNone/>
              <a:defRPr/>
            </a:lvl5pPr>
            <a:lvl6pPr lvl="5" algn="l">
              <a:lnSpc>
                <a:spcPct val="90000"/>
              </a:lnSpc>
              <a:spcBef>
                <a:spcPts val="0"/>
              </a:spcBef>
              <a:spcAft>
                <a:spcPts val="0"/>
              </a:spcAft>
              <a:buClr>
                <a:schemeClr val="accent1"/>
              </a:buClr>
              <a:buSzPts val="1800"/>
              <a:buNone/>
              <a:defRPr/>
            </a:lvl6pPr>
            <a:lvl7pPr lvl="6" algn="l">
              <a:lnSpc>
                <a:spcPct val="90000"/>
              </a:lnSpc>
              <a:spcBef>
                <a:spcPts val="0"/>
              </a:spcBef>
              <a:spcAft>
                <a:spcPts val="0"/>
              </a:spcAft>
              <a:buClr>
                <a:schemeClr val="accent1"/>
              </a:buClr>
              <a:buSzPts val="1800"/>
              <a:buNone/>
              <a:defRPr/>
            </a:lvl7pPr>
            <a:lvl8pPr lvl="7" algn="l">
              <a:lnSpc>
                <a:spcPct val="90000"/>
              </a:lnSpc>
              <a:spcBef>
                <a:spcPts val="0"/>
              </a:spcBef>
              <a:spcAft>
                <a:spcPts val="0"/>
              </a:spcAft>
              <a:buClr>
                <a:schemeClr val="accent1"/>
              </a:buClr>
              <a:buSzPts val="1800"/>
              <a:buNone/>
              <a:defRPr/>
            </a:lvl8pPr>
            <a:lvl9pPr lvl="8" algn="l">
              <a:lnSpc>
                <a:spcPct val="90000"/>
              </a:lnSpc>
              <a:spcBef>
                <a:spcPts val="0"/>
              </a:spcBef>
              <a:spcAft>
                <a:spcPts val="0"/>
              </a:spcAft>
              <a:buClr>
                <a:schemeClr val="accent1"/>
              </a:buClr>
              <a:buSzPts val="1800"/>
              <a:buNone/>
              <a:defRPr/>
            </a:lvl9pPr>
          </a:lstStyle>
          <a:p>
            <a:endParaRPr/>
          </a:p>
        </p:txBody>
      </p:sp>
      <p:sp>
        <p:nvSpPr>
          <p:cNvPr id="91" name="Google Shape;91;gf5cbd867f7_1_30"/>
          <p:cNvSpPr txBox="1">
            <a:spLocks noGrp="1"/>
          </p:cNvSpPr>
          <p:nvPr>
            <p:ph type="body" idx="1"/>
          </p:nvPr>
        </p:nvSpPr>
        <p:spPr>
          <a:xfrm>
            <a:off x="831850" y="4589462"/>
            <a:ext cx="10515600" cy="15001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0000"/>
              </a:buClr>
              <a:buSzPts val="2400"/>
              <a:buFont typeface="Trebuchet MS"/>
              <a:buNone/>
              <a:defRPr sz="2400"/>
            </a:lvl1pPr>
            <a:lvl2pPr marL="914400" lvl="1" indent="-228600" algn="l">
              <a:lnSpc>
                <a:spcPct val="90000"/>
              </a:lnSpc>
              <a:spcBef>
                <a:spcPts val="1000"/>
              </a:spcBef>
              <a:spcAft>
                <a:spcPts val="0"/>
              </a:spcAft>
              <a:buClr>
                <a:srgbClr val="000000"/>
              </a:buClr>
              <a:buSzPts val="2400"/>
              <a:buFont typeface="Trebuchet MS"/>
              <a:buNone/>
              <a:defRPr sz="2400"/>
            </a:lvl2pPr>
            <a:lvl3pPr marL="1371600" lvl="2" indent="-228600" algn="l">
              <a:lnSpc>
                <a:spcPct val="90000"/>
              </a:lnSpc>
              <a:spcBef>
                <a:spcPts val="1000"/>
              </a:spcBef>
              <a:spcAft>
                <a:spcPts val="0"/>
              </a:spcAft>
              <a:buClr>
                <a:srgbClr val="000000"/>
              </a:buClr>
              <a:buSzPts val="2400"/>
              <a:buFont typeface="Trebuchet MS"/>
              <a:buNone/>
              <a:defRPr sz="2400"/>
            </a:lvl3pPr>
            <a:lvl4pPr marL="1828800" lvl="3" indent="-228600" algn="l">
              <a:lnSpc>
                <a:spcPct val="90000"/>
              </a:lnSpc>
              <a:spcBef>
                <a:spcPts val="1000"/>
              </a:spcBef>
              <a:spcAft>
                <a:spcPts val="0"/>
              </a:spcAft>
              <a:buClr>
                <a:srgbClr val="000000"/>
              </a:buClr>
              <a:buSzPts val="2400"/>
              <a:buFont typeface="Trebuchet MS"/>
              <a:buNone/>
              <a:defRPr sz="2400"/>
            </a:lvl4pPr>
            <a:lvl5pPr marL="2286000" lvl="4" indent="-228600" algn="l">
              <a:lnSpc>
                <a:spcPct val="90000"/>
              </a:lnSpc>
              <a:spcBef>
                <a:spcPts val="1000"/>
              </a:spcBef>
              <a:spcAft>
                <a:spcPts val="0"/>
              </a:spcAft>
              <a:buClr>
                <a:srgbClr val="000000"/>
              </a:buClr>
              <a:buSzPts val="2400"/>
              <a:buFont typeface="Trebuchet MS"/>
              <a:buNone/>
              <a:defRPr sz="24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pic>
        <p:nvPicPr>
          <p:cNvPr id="92" name="Google Shape;92;gf5cbd867f7_1_30" descr="Picture 7"/>
          <p:cNvPicPr preferRelativeResize="0"/>
          <p:nvPr/>
        </p:nvPicPr>
        <p:blipFill rotWithShape="1">
          <a:blip r:embed="rId2">
            <a:alphaModFix/>
          </a:blip>
          <a:srcRect/>
          <a:stretch/>
        </p:blipFill>
        <p:spPr>
          <a:xfrm>
            <a:off x="9622339" y="6089650"/>
            <a:ext cx="2531807" cy="843936"/>
          </a:xfrm>
          <a:prstGeom prst="rect">
            <a:avLst/>
          </a:prstGeom>
          <a:noFill/>
          <a:ln>
            <a:noFill/>
          </a:ln>
        </p:spPr>
      </p:pic>
      <p:sp>
        <p:nvSpPr>
          <p:cNvPr id="93" name="Google Shape;93;gf5cbd867f7_1_30"/>
          <p:cNvSpPr txBox="1">
            <a:spLocks noGrp="1"/>
          </p:cNvSpPr>
          <p:nvPr>
            <p:ph type="sldNum" idx="12"/>
          </p:nvPr>
        </p:nvSpPr>
        <p:spPr>
          <a:xfrm>
            <a:off x="481360" y="6300818"/>
            <a:ext cx="256541" cy="275467"/>
          </a:xfrm>
          <a:prstGeom prst="rect">
            <a:avLst/>
          </a:prstGeom>
          <a:noFill/>
          <a:ln>
            <a:noFill/>
          </a:ln>
        </p:spPr>
        <p:txBody>
          <a:bodyPr spcFirstLastPara="1" wrap="square" lIns="45700" tIns="45700" rIns="45700" bIns="45700" anchor="ctr" anchorCtr="0">
            <a:spAutoFit/>
          </a:bodyPr>
          <a:lstStyle>
            <a:lvl1pPr marL="0" marR="0" lvl="0"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lternate Section Header - RED">
  <p:cSld name="Alternate Section Header - RED">
    <p:bg>
      <p:bgPr>
        <a:solidFill>
          <a:schemeClr val="accent1"/>
        </a:solidFill>
        <a:effectLst/>
      </p:bgPr>
    </p:bg>
    <p:spTree>
      <p:nvGrpSpPr>
        <p:cNvPr id="1" name="Shape 13"/>
        <p:cNvGrpSpPr/>
        <p:nvPr/>
      </p:nvGrpSpPr>
      <p:grpSpPr>
        <a:xfrm>
          <a:off x="0" y="0"/>
          <a:ext cx="0" cy="0"/>
          <a:chOff x="0" y="0"/>
          <a:chExt cx="0" cy="0"/>
        </a:xfrm>
      </p:grpSpPr>
      <p:sp>
        <p:nvSpPr>
          <p:cNvPr id="14" name="Google Shape;14;p18"/>
          <p:cNvSpPr txBox="1">
            <a:spLocks noGrp="1"/>
          </p:cNvSpPr>
          <p:nvPr>
            <p:ph type="title"/>
          </p:nvPr>
        </p:nvSpPr>
        <p:spPr>
          <a:xfrm>
            <a:off x="831850" y="1709738"/>
            <a:ext cx="10515600" cy="2852737"/>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FFFFFF"/>
              </a:buClr>
              <a:buSzPts val="5000"/>
              <a:buFont typeface="Trebuchet MS"/>
              <a:buNone/>
              <a:defRPr sz="5000">
                <a:solidFill>
                  <a:srgbClr val="FFFFFF"/>
                </a:solidFill>
              </a:defRPr>
            </a:lvl1pPr>
            <a:lvl2pPr lvl="1" algn="l">
              <a:lnSpc>
                <a:spcPct val="90000"/>
              </a:lnSpc>
              <a:spcBef>
                <a:spcPts val="0"/>
              </a:spcBef>
              <a:spcAft>
                <a:spcPts val="0"/>
              </a:spcAft>
              <a:buClr>
                <a:schemeClr val="accent1"/>
              </a:buClr>
              <a:buSzPts val="1800"/>
              <a:buNone/>
              <a:defRPr/>
            </a:lvl2pPr>
            <a:lvl3pPr lvl="2" algn="l">
              <a:lnSpc>
                <a:spcPct val="90000"/>
              </a:lnSpc>
              <a:spcBef>
                <a:spcPts val="0"/>
              </a:spcBef>
              <a:spcAft>
                <a:spcPts val="0"/>
              </a:spcAft>
              <a:buClr>
                <a:schemeClr val="accent1"/>
              </a:buClr>
              <a:buSzPts val="1800"/>
              <a:buNone/>
              <a:defRPr/>
            </a:lvl3pPr>
            <a:lvl4pPr lvl="3" algn="l">
              <a:lnSpc>
                <a:spcPct val="90000"/>
              </a:lnSpc>
              <a:spcBef>
                <a:spcPts val="0"/>
              </a:spcBef>
              <a:spcAft>
                <a:spcPts val="0"/>
              </a:spcAft>
              <a:buClr>
                <a:schemeClr val="accent1"/>
              </a:buClr>
              <a:buSzPts val="1800"/>
              <a:buNone/>
              <a:defRPr/>
            </a:lvl4pPr>
            <a:lvl5pPr lvl="4" algn="l">
              <a:lnSpc>
                <a:spcPct val="90000"/>
              </a:lnSpc>
              <a:spcBef>
                <a:spcPts val="0"/>
              </a:spcBef>
              <a:spcAft>
                <a:spcPts val="0"/>
              </a:spcAft>
              <a:buClr>
                <a:schemeClr val="accent1"/>
              </a:buClr>
              <a:buSzPts val="1800"/>
              <a:buNone/>
              <a:defRPr/>
            </a:lvl5pPr>
            <a:lvl6pPr lvl="5" algn="l">
              <a:lnSpc>
                <a:spcPct val="90000"/>
              </a:lnSpc>
              <a:spcBef>
                <a:spcPts val="0"/>
              </a:spcBef>
              <a:spcAft>
                <a:spcPts val="0"/>
              </a:spcAft>
              <a:buClr>
                <a:schemeClr val="accent1"/>
              </a:buClr>
              <a:buSzPts val="1800"/>
              <a:buNone/>
              <a:defRPr/>
            </a:lvl6pPr>
            <a:lvl7pPr lvl="6" algn="l">
              <a:lnSpc>
                <a:spcPct val="90000"/>
              </a:lnSpc>
              <a:spcBef>
                <a:spcPts val="0"/>
              </a:spcBef>
              <a:spcAft>
                <a:spcPts val="0"/>
              </a:spcAft>
              <a:buClr>
                <a:schemeClr val="accent1"/>
              </a:buClr>
              <a:buSzPts val="1800"/>
              <a:buNone/>
              <a:defRPr/>
            </a:lvl7pPr>
            <a:lvl8pPr lvl="7" algn="l">
              <a:lnSpc>
                <a:spcPct val="90000"/>
              </a:lnSpc>
              <a:spcBef>
                <a:spcPts val="0"/>
              </a:spcBef>
              <a:spcAft>
                <a:spcPts val="0"/>
              </a:spcAft>
              <a:buClr>
                <a:schemeClr val="accent1"/>
              </a:buClr>
              <a:buSzPts val="1800"/>
              <a:buNone/>
              <a:defRPr/>
            </a:lvl8pPr>
            <a:lvl9pPr lvl="8" algn="l">
              <a:lnSpc>
                <a:spcPct val="90000"/>
              </a:lnSpc>
              <a:spcBef>
                <a:spcPts val="0"/>
              </a:spcBef>
              <a:spcAft>
                <a:spcPts val="0"/>
              </a:spcAft>
              <a:buClr>
                <a:schemeClr val="accent1"/>
              </a:buClr>
              <a:buSzPts val="1800"/>
              <a:buNone/>
              <a:defRPr/>
            </a:lvl9pPr>
          </a:lstStyle>
          <a:p>
            <a:endParaRPr/>
          </a:p>
        </p:txBody>
      </p:sp>
      <p:sp>
        <p:nvSpPr>
          <p:cNvPr id="15" name="Google Shape;15;p18"/>
          <p:cNvSpPr txBox="1">
            <a:spLocks noGrp="1"/>
          </p:cNvSpPr>
          <p:nvPr>
            <p:ph type="body" idx="1"/>
          </p:nvPr>
        </p:nvSpPr>
        <p:spPr>
          <a:xfrm>
            <a:off x="831850" y="4589462"/>
            <a:ext cx="10515600" cy="15001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0000"/>
              </a:buClr>
              <a:buSzPts val="2400"/>
              <a:buFont typeface="Trebuchet MS"/>
              <a:buNone/>
              <a:defRPr sz="2400"/>
            </a:lvl1pPr>
            <a:lvl2pPr marL="914400" lvl="1" indent="-228600" algn="l">
              <a:lnSpc>
                <a:spcPct val="90000"/>
              </a:lnSpc>
              <a:spcBef>
                <a:spcPts val="1000"/>
              </a:spcBef>
              <a:spcAft>
                <a:spcPts val="0"/>
              </a:spcAft>
              <a:buClr>
                <a:srgbClr val="000000"/>
              </a:buClr>
              <a:buSzPts val="2400"/>
              <a:buFont typeface="Trebuchet MS"/>
              <a:buNone/>
              <a:defRPr sz="2400"/>
            </a:lvl2pPr>
            <a:lvl3pPr marL="1371600" lvl="2" indent="-228600" algn="l">
              <a:lnSpc>
                <a:spcPct val="90000"/>
              </a:lnSpc>
              <a:spcBef>
                <a:spcPts val="1000"/>
              </a:spcBef>
              <a:spcAft>
                <a:spcPts val="0"/>
              </a:spcAft>
              <a:buClr>
                <a:srgbClr val="000000"/>
              </a:buClr>
              <a:buSzPts val="2400"/>
              <a:buFont typeface="Trebuchet MS"/>
              <a:buNone/>
              <a:defRPr sz="2400"/>
            </a:lvl3pPr>
            <a:lvl4pPr marL="1828800" lvl="3" indent="-228600" algn="l">
              <a:lnSpc>
                <a:spcPct val="90000"/>
              </a:lnSpc>
              <a:spcBef>
                <a:spcPts val="1000"/>
              </a:spcBef>
              <a:spcAft>
                <a:spcPts val="0"/>
              </a:spcAft>
              <a:buClr>
                <a:srgbClr val="000000"/>
              </a:buClr>
              <a:buSzPts val="2400"/>
              <a:buFont typeface="Trebuchet MS"/>
              <a:buNone/>
              <a:defRPr sz="2400"/>
            </a:lvl4pPr>
            <a:lvl5pPr marL="2286000" lvl="4" indent="-228600" algn="l">
              <a:lnSpc>
                <a:spcPct val="90000"/>
              </a:lnSpc>
              <a:spcBef>
                <a:spcPts val="1000"/>
              </a:spcBef>
              <a:spcAft>
                <a:spcPts val="0"/>
              </a:spcAft>
              <a:buClr>
                <a:srgbClr val="000000"/>
              </a:buClr>
              <a:buSzPts val="2400"/>
              <a:buFont typeface="Trebuchet MS"/>
              <a:buNone/>
              <a:defRPr sz="24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pic>
        <p:nvPicPr>
          <p:cNvPr id="16" name="Google Shape;16;p18" descr="Picture 7"/>
          <p:cNvPicPr preferRelativeResize="0"/>
          <p:nvPr/>
        </p:nvPicPr>
        <p:blipFill rotWithShape="1">
          <a:blip r:embed="rId2">
            <a:alphaModFix/>
          </a:blip>
          <a:srcRect/>
          <a:stretch/>
        </p:blipFill>
        <p:spPr>
          <a:xfrm>
            <a:off x="9622339" y="6089650"/>
            <a:ext cx="2531807" cy="843936"/>
          </a:xfrm>
          <a:prstGeom prst="rect">
            <a:avLst/>
          </a:prstGeom>
          <a:noFill/>
          <a:ln>
            <a:noFill/>
          </a:ln>
        </p:spPr>
      </p:pic>
      <p:sp>
        <p:nvSpPr>
          <p:cNvPr id="17" name="Google Shape;17;p18"/>
          <p:cNvSpPr txBox="1">
            <a:spLocks noGrp="1"/>
          </p:cNvSpPr>
          <p:nvPr>
            <p:ph type="sldNum" idx="12"/>
          </p:nvPr>
        </p:nvSpPr>
        <p:spPr>
          <a:xfrm>
            <a:off x="481360" y="6300818"/>
            <a:ext cx="256541" cy="275467"/>
          </a:xfrm>
          <a:prstGeom prst="rect">
            <a:avLst/>
          </a:prstGeom>
          <a:noFill/>
          <a:ln>
            <a:noFill/>
          </a:ln>
        </p:spPr>
        <p:txBody>
          <a:bodyPr spcFirstLastPara="1" wrap="square" lIns="45700" tIns="45700" rIns="45700" bIns="45700" anchor="ctr" anchorCtr="0">
            <a:spAutoFit/>
          </a:bodyPr>
          <a:lstStyle>
            <a:lvl1pPr marL="0" marR="0" lvl="0"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94"/>
        <p:cNvGrpSpPr/>
        <p:nvPr/>
      </p:nvGrpSpPr>
      <p:grpSpPr>
        <a:xfrm>
          <a:off x="0" y="0"/>
          <a:ext cx="0" cy="0"/>
          <a:chOff x="0" y="0"/>
          <a:chExt cx="0" cy="0"/>
        </a:xfrm>
      </p:grpSpPr>
      <p:sp>
        <p:nvSpPr>
          <p:cNvPr id="95" name="Google Shape;95;gf5cbd867f7_1_35"/>
          <p:cNvSpPr txBox="1">
            <a:spLocks noGrp="1"/>
          </p:cNvSpPr>
          <p:nvPr>
            <p:ph type="title"/>
          </p:nvPr>
        </p:nvSpPr>
        <p:spPr>
          <a:xfrm>
            <a:off x="838200" y="1144587"/>
            <a:ext cx="10515600" cy="882996"/>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90000"/>
              </a:lnSpc>
              <a:spcBef>
                <a:spcPts val="0"/>
              </a:spcBef>
              <a:spcAft>
                <a:spcPts val="0"/>
              </a:spcAft>
              <a:buClr>
                <a:schemeClr val="accent1"/>
              </a:buClr>
              <a:buSzPts val="1800"/>
              <a:buNone/>
              <a:defRPr/>
            </a:lvl2pPr>
            <a:lvl3pPr lvl="2" algn="l">
              <a:lnSpc>
                <a:spcPct val="90000"/>
              </a:lnSpc>
              <a:spcBef>
                <a:spcPts val="0"/>
              </a:spcBef>
              <a:spcAft>
                <a:spcPts val="0"/>
              </a:spcAft>
              <a:buClr>
                <a:schemeClr val="accent1"/>
              </a:buClr>
              <a:buSzPts val="1800"/>
              <a:buNone/>
              <a:defRPr/>
            </a:lvl3pPr>
            <a:lvl4pPr lvl="3" algn="l">
              <a:lnSpc>
                <a:spcPct val="90000"/>
              </a:lnSpc>
              <a:spcBef>
                <a:spcPts val="0"/>
              </a:spcBef>
              <a:spcAft>
                <a:spcPts val="0"/>
              </a:spcAft>
              <a:buClr>
                <a:schemeClr val="accent1"/>
              </a:buClr>
              <a:buSzPts val="1800"/>
              <a:buNone/>
              <a:defRPr/>
            </a:lvl4pPr>
            <a:lvl5pPr lvl="4" algn="l">
              <a:lnSpc>
                <a:spcPct val="90000"/>
              </a:lnSpc>
              <a:spcBef>
                <a:spcPts val="0"/>
              </a:spcBef>
              <a:spcAft>
                <a:spcPts val="0"/>
              </a:spcAft>
              <a:buClr>
                <a:schemeClr val="accent1"/>
              </a:buClr>
              <a:buSzPts val="1800"/>
              <a:buNone/>
              <a:defRPr/>
            </a:lvl5pPr>
            <a:lvl6pPr lvl="5" algn="l">
              <a:lnSpc>
                <a:spcPct val="90000"/>
              </a:lnSpc>
              <a:spcBef>
                <a:spcPts val="0"/>
              </a:spcBef>
              <a:spcAft>
                <a:spcPts val="0"/>
              </a:spcAft>
              <a:buClr>
                <a:schemeClr val="accent1"/>
              </a:buClr>
              <a:buSzPts val="1800"/>
              <a:buNone/>
              <a:defRPr/>
            </a:lvl6pPr>
            <a:lvl7pPr lvl="6" algn="l">
              <a:lnSpc>
                <a:spcPct val="90000"/>
              </a:lnSpc>
              <a:spcBef>
                <a:spcPts val="0"/>
              </a:spcBef>
              <a:spcAft>
                <a:spcPts val="0"/>
              </a:spcAft>
              <a:buClr>
                <a:schemeClr val="accent1"/>
              </a:buClr>
              <a:buSzPts val="1800"/>
              <a:buNone/>
              <a:defRPr/>
            </a:lvl7pPr>
            <a:lvl8pPr lvl="7" algn="l">
              <a:lnSpc>
                <a:spcPct val="90000"/>
              </a:lnSpc>
              <a:spcBef>
                <a:spcPts val="0"/>
              </a:spcBef>
              <a:spcAft>
                <a:spcPts val="0"/>
              </a:spcAft>
              <a:buClr>
                <a:schemeClr val="accent1"/>
              </a:buClr>
              <a:buSzPts val="1800"/>
              <a:buNone/>
              <a:defRPr/>
            </a:lvl8pPr>
            <a:lvl9pPr lvl="8" algn="l">
              <a:lnSpc>
                <a:spcPct val="90000"/>
              </a:lnSpc>
              <a:spcBef>
                <a:spcPts val="0"/>
              </a:spcBef>
              <a:spcAft>
                <a:spcPts val="0"/>
              </a:spcAft>
              <a:buClr>
                <a:schemeClr val="accent1"/>
              </a:buClr>
              <a:buSzPts val="1800"/>
              <a:buNone/>
              <a:defRPr/>
            </a:lvl9pPr>
          </a:lstStyle>
          <a:p>
            <a:endParaRPr/>
          </a:p>
        </p:txBody>
      </p:sp>
      <p:sp>
        <p:nvSpPr>
          <p:cNvPr id="96" name="Google Shape;96;gf5cbd867f7_1_35"/>
          <p:cNvSpPr txBox="1">
            <a:spLocks noGrp="1"/>
          </p:cNvSpPr>
          <p:nvPr>
            <p:ph type="body" idx="1"/>
          </p:nvPr>
        </p:nvSpPr>
        <p:spPr>
          <a:xfrm>
            <a:off x="838200" y="2027581"/>
            <a:ext cx="5181600" cy="4149381"/>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97" name="Google Shape;97;gf5cbd867f7_1_35"/>
          <p:cNvSpPr txBox="1">
            <a:spLocks noGrp="1"/>
          </p:cNvSpPr>
          <p:nvPr>
            <p:ph type="sldNum" idx="12"/>
          </p:nvPr>
        </p:nvSpPr>
        <p:spPr>
          <a:xfrm>
            <a:off x="481360" y="6300818"/>
            <a:ext cx="256541" cy="275467"/>
          </a:xfrm>
          <a:prstGeom prst="rect">
            <a:avLst/>
          </a:prstGeom>
          <a:noFill/>
          <a:ln>
            <a:noFill/>
          </a:ln>
        </p:spPr>
        <p:txBody>
          <a:bodyPr spcFirstLastPara="1" wrap="square" lIns="45700" tIns="45700" rIns="45700" bIns="45700" anchor="ctr" anchorCtr="0">
            <a:spAutoFit/>
          </a:bodyPr>
          <a:lstStyle>
            <a:lvl1pPr marL="0" marR="0" lvl="0"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98"/>
        <p:cNvGrpSpPr/>
        <p:nvPr/>
      </p:nvGrpSpPr>
      <p:grpSpPr>
        <a:xfrm>
          <a:off x="0" y="0"/>
          <a:ext cx="0" cy="0"/>
          <a:chOff x="0" y="0"/>
          <a:chExt cx="0" cy="0"/>
        </a:xfrm>
      </p:grpSpPr>
      <p:sp>
        <p:nvSpPr>
          <p:cNvPr id="99" name="Google Shape;99;gf5cbd867f7_1_39"/>
          <p:cNvSpPr txBox="1">
            <a:spLocks noGrp="1"/>
          </p:cNvSpPr>
          <p:nvPr>
            <p:ph type="title"/>
          </p:nvPr>
        </p:nvSpPr>
        <p:spPr>
          <a:xfrm>
            <a:off x="838200" y="1144587"/>
            <a:ext cx="10515600" cy="882996"/>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90000"/>
              </a:lnSpc>
              <a:spcBef>
                <a:spcPts val="0"/>
              </a:spcBef>
              <a:spcAft>
                <a:spcPts val="0"/>
              </a:spcAft>
              <a:buClr>
                <a:schemeClr val="accent1"/>
              </a:buClr>
              <a:buSzPts val="1800"/>
              <a:buNone/>
              <a:defRPr/>
            </a:lvl2pPr>
            <a:lvl3pPr lvl="2" algn="l">
              <a:lnSpc>
                <a:spcPct val="90000"/>
              </a:lnSpc>
              <a:spcBef>
                <a:spcPts val="0"/>
              </a:spcBef>
              <a:spcAft>
                <a:spcPts val="0"/>
              </a:spcAft>
              <a:buClr>
                <a:schemeClr val="accent1"/>
              </a:buClr>
              <a:buSzPts val="1800"/>
              <a:buNone/>
              <a:defRPr/>
            </a:lvl3pPr>
            <a:lvl4pPr lvl="3" algn="l">
              <a:lnSpc>
                <a:spcPct val="90000"/>
              </a:lnSpc>
              <a:spcBef>
                <a:spcPts val="0"/>
              </a:spcBef>
              <a:spcAft>
                <a:spcPts val="0"/>
              </a:spcAft>
              <a:buClr>
                <a:schemeClr val="accent1"/>
              </a:buClr>
              <a:buSzPts val="1800"/>
              <a:buNone/>
              <a:defRPr/>
            </a:lvl4pPr>
            <a:lvl5pPr lvl="4" algn="l">
              <a:lnSpc>
                <a:spcPct val="90000"/>
              </a:lnSpc>
              <a:spcBef>
                <a:spcPts val="0"/>
              </a:spcBef>
              <a:spcAft>
                <a:spcPts val="0"/>
              </a:spcAft>
              <a:buClr>
                <a:schemeClr val="accent1"/>
              </a:buClr>
              <a:buSzPts val="1800"/>
              <a:buNone/>
              <a:defRPr/>
            </a:lvl5pPr>
            <a:lvl6pPr lvl="5" algn="l">
              <a:lnSpc>
                <a:spcPct val="90000"/>
              </a:lnSpc>
              <a:spcBef>
                <a:spcPts val="0"/>
              </a:spcBef>
              <a:spcAft>
                <a:spcPts val="0"/>
              </a:spcAft>
              <a:buClr>
                <a:schemeClr val="accent1"/>
              </a:buClr>
              <a:buSzPts val="1800"/>
              <a:buNone/>
              <a:defRPr/>
            </a:lvl6pPr>
            <a:lvl7pPr lvl="6" algn="l">
              <a:lnSpc>
                <a:spcPct val="90000"/>
              </a:lnSpc>
              <a:spcBef>
                <a:spcPts val="0"/>
              </a:spcBef>
              <a:spcAft>
                <a:spcPts val="0"/>
              </a:spcAft>
              <a:buClr>
                <a:schemeClr val="accent1"/>
              </a:buClr>
              <a:buSzPts val="1800"/>
              <a:buNone/>
              <a:defRPr/>
            </a:lvl7pPr>
            <a:lvl8pPr lvl="7" algn="l">
              <a:lnSpc>
                <a:spcPct val="90000"/>
              </a:lnSpc>
              <a:spcBef>
                <a:spcPts val="0"/>
              </a:spcBef>
              <a:spcAft>
                <a:spcPts val="0"/>
              </a:spcAft>
              <a:buClr>
                <a:schemeClr val="accent1"/>
              </a:buClr>
              <a:buSzPts val="1800"/>
              <a:buNone/>
              <a:defRPr/>
            </a:lvl8pPr>
            <a:lvl9pPr lvl="8" algn="l">
              <a:lnSpc>
                <a:spcPct val="90000"/>
              </a:lnSpc>
              <a:spcBef>
                <a:spcPts val="0"/>
              </a:spcBef>
              <a:spcAft>
                <a:spcPts val="0"/>
              </a:spcAft>
              <a:buClr>
                <a:schemeClr val="accent1"/>
              </a:buClr>
              <a:buSzPts val="1800"/>
              <a:buNone/>
              <a:defRPr/>
            </a:lvl9pPr>
          </a:lstStyle>
          <a:p>
            <a:endParaRPr/>
          </a:p>
        </p:txBody>
      </p:sp>
      <p:sp>
        <p:nvSpPr>
          <p:cNvPr id="100" name="Google Shape;100;gf5cbd867f7_1_39"/>
          <p:cNvSpPr txBox="1">
            <a:spLocks noGrp="1"/>
          </p:cNvSpPr>
          <p:nvPr>
            <p:ph type="sldNum" idx="12"/>
          </p:nvPr>
        </p:nvSpPr>
        <p:spPr>
          <a:xfrm>
            <a:off x="481360" y="6300818"/>
            <a:ext cx="256541" cy="275467"/>
          </a:xfrm>
          <a:prstGeom prst="rect">
            <a:avLst/>
          </a:prstGeom>
          <a:noFill/>
          <a:ln>
            <a:noFill/>
          </a:ln>
        </p:spPr>
        <p:txBody>
          <a:bodyPr spcFirstLastPara="1" wrap="square" lIns="45700" tIns="45700" rIns="45700" bIns="45700" anchor="ctr" anchorCtr="0">
            <a:spAutoFit/>
          </a:bodyPr>
          <a:lstStyle>
            <a:lvl1pPr marL="0" marR="0" lvl="0"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01"/>
        <p:cNvGrpSpPr/>
        <p:nvPr/>
      </p:nvGrpSpPr>
      <p:grpSpPr>
        <a:xfrm>
          <a:off x="0" y="0"/>
          <a:ext cx="0" cy="0"/>
          <a:chOff x="0" y="0"/>
          <a:chExt cx="0" cy="0"/>
        </a:xfrm>
      </p:grpSpPr>
      <p:sp>
        <p:nvSpPr>
          <p:cNvPr id="102" name="Google Shape;102;gf5cbd867f7_1_42"/>
          <p:cNvSpPr txBox="1">
            <a:spLocks noGrp="1"/>
          </p:cNvSpPr>
          <p:nvPr>
            <p:ph type="sldNum" idx="12"/>
          </p:nvPr>
        </p:nvSpPr>
        <p:spPr>
          <a:xfrm>
            <a:off x="481360" y="6300818"/>
            <a:ext cx="256541" cy="275467"/>
          </a:xfrm>
          <a:prstGeom prst="rect">
            <a:avLst/>
          </a:prstGeom>
          <a:noFill/>
          <a:ln>
            <a:noFill/>
          </a:ln>
        </p:spPr>
        <p:txBody>
          <a:bodyPr spcFirstLastPara="1" wrap="square" lIns="45700" tIns="45700" rIns="45700" bIns="45700" anchor="ctr" anchorCtr="0">
            <a:spAutoFit/>
          </a:bodyPr>
          <a:lstStyle>
            <a:lvl1pPr marL="0" marR="0" lvl="0"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03"/>
        <p:cNvGrpSpPr/>
        <p:nvPr/>
      </p:nvGrpSpPr>
      <p:grpSpPr>
        <a:xfrm>
          <a:off x="0" y="0"/>
          <a:ext cx="0" cy="0"/>
          <a:chOff x="0" y="0"/>
          <a:chExt cx="0" cy="0"/>
        </a:xfrm>
      </p:grpSpPr>
      <p:sp>
        <p:nvSpPr>
          <p:cNvPr id="104" name="Google Shape;104;gf5cbd867f7_1_44"/>
          <p:cNvSpPr txBox="1">
            <a:spLocks noGrp="1"/>
          </p:cNvSpPr>
          <p:nvPr>
            <p:ph type="title"/>
          </p:nvPr>
        </p:nvSpPr>
        <p:spPr>
          <a:xfrm>
            <a:off x="836612" y="1311964"/>
            <a:ext cx="3932238" cy="1421297"/>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chemeClr val="accent1"/>
              </a:buClr>
              <a:buSzPts val="3200"/>
              <a:buFont typeface="Trebuchet MS"/>
              <a:buNone/>
              <a:defRPr sz="3200"/>
            </a:lvl1pPr>
            <a:lvl2pPr lvl="1" algn="l">
              <a:lnSpc>
                <a:spcPct val="90000"/>
              </a:lnSpc>
              <a:spcBef>
                <a:spcPts val="0"/>
              </a:spcBef>
              <a:spcAft>
                <a:spcPts val="0"/>
              </a:spcAft>
              <a:buClr>
                <a:schemeClr val="accent1"/>
              </a:buClr>
              <a:buSzPts val="1800"/>
              <a:buNone/>
              <a:defRPr/>
            </a:lvl2pPr>
            <a:lvl3pPr lvl="2" algn="l">
              <a:lnSpc>
                <a:spcPct val="90000"/>
              </a:lnSpc>
              <a:spcBef>
                <a:spcPts val="0"/>
              </a:spcBef>
              <a:spcAft>
                <a:spcPts val="0"/>
              </a:spcAft>
              <a:buClr>
                <a:schemeClr val="accent1"/>
              </a:buClr>
              <a:buSzPts val="1800"/>
              <a:buNone/>
              <a:defRPr/>
            </a:lvl3pPr>
            <a:lvl4pPr lvl="3" algn="l">
              <a:lnSpc>
                <a:spcPct val="90000"/>
              </a:lnSpc>
              <a:spcBef>
                <a:spcPts val="0"/>
              </a:spcBef>
              <a:spcAft>
                <a:spcPts val="0"/>
              </a:spcAft>
              <a:buClr>
                <a:schemeClr val="accent1"/>
              </a:buClr>
              <a:buSzPts val="1800"/>
              <a:buNone/>
              <a:defRPr/>
            </a:lvl4pPr>
            <a:lvl5pPr lvl="4" algn="l">
              <a:lnSpc>
                <a:spcPct val="90000"/>
              </a:lnSpc>
              <a:spcBef>
                <a:spcPts val="0"/>
              </a:spcBef>
              <a:spcAft>
                <a:spcPts val="0"/>
              </a:spcAft>
              <a:buClr>
                <a:schemeClr val="accent1"/>
              </a:buClr>
              <a:buSzPts val="1800"/>
              <a:buNone/>
              <a:defRPr/>
            </a:lvl5pPr>
            <a:lvl6pPr lvl="5" algn="l">
              <a:lnSpc>
                <a:spcPct val="90000"/>
              </a:lnSpc>
              <a:spcBef>
                <a:spcPts val="0"/>
              </a:spcBef>
              <a:spcAft>
                <a:spcPts val="0"/>
              </a:spcAft>
              <a:buClr>
                <a:schemeClr val="accent1"/>
              </a:buClr>
              <a:buSzPts val="1800"/>
              <a:buNone/>
              <a:defRPr/>
            </a:lvl6pPr>
            <a:lvl7pPr lvl="6" algn="l">
              <a:lnSpc>
                <a:spcPct val="90000"/>
              </a:lnSpc>
              <a:spcBef>
                <a:spcPts val="0"/>
              </a:spcBef>
              <a:spcAft>
                <a:spcPts val="0"/>
              </a:spcAft>
              <a:buClr>
                <a:schemeClr val="accent1"/>
              </a:buClr>
              <a:buSzPts val="1800"/>
              <a:buNone/>
              <a:defRPr/>
            </a:lvl7pPr>
            <a:lvl8pPr lvl="7" algn="l">
              <a:lnSpc>
                <a:spcPct val="90000"/>
              </a:lnSpc>
              <a:spcBef>
                <a:spcPts val="0"/>
              </a:spcBef>
              <a:spcAft>
                <a:spcPts val="0"/>
              </a:spcAft>
              <a:buClr>
                <a:schemeClr val="accent1"/>
              </a:buClr>
              <a:buSzPts val="1800"/>
              <a:buNone/>
              <a:defRPr/>
            </a:lvl8pPr>
            <a:lvl9pPr lvl="8" algn="l">
              <a:lnSpc>
                <a:spcPct val="90000"/>
              </a:lnSpc>
              <a:spcBef>
                <a:spcPts val="0"/>
              </a:spcBef>
              <a:spcAft>
                <a:spcPts val="0"/>
              </a:spcAft>
              <a:buClr>
                <a:schemeClr val="accent1"/>
              </a:buClr>
              <a:buSzPts val="1800"/>
              <a:buNone/>
              <a:defRPr/>
            </a:lvl9pPr>
          </a:lstStyle>
          <a:p>
            <a:endParaRPr/>
          </a:p>
        </p:txBody>
      </p:sp>
      <p:sp>
        <p:nvSpPr>
          <p:cNvPr id="105" name="Google Shape;105;gf5cbd867f7_1_44"/>
          <p:cNvSpPr txBox="1">
            <a:spLocks noGrp="1"/>
          </p:cNvSpPr>
          <p:nvPr>
            <p:ph type="body" idx="1"/>
          </p:nvPr>
        </p:nvSpPr>
        <p:spPr>
          <a:xfrm>
            <a:off x="5183187" y="987425"/>
            <a:ext cx="6172201" cy="4873625"/>
          </a:xfrm>
          <a:prstGeom prst="rect">
            <a:avLst/>
          </a:prstGeom>
          <a:noFill/>
          <a:ln>
            <a:noFill/>
          </a:ln>
        </p:spPr>
        <p:txBody>
          <a:bodyPr spcFirstLastPara="1" wrap="square" lIns="45700" tIns="45700" rIns="45700" bIns="45700" anchor="t" anchorCtr="0">
            <a:normAutofit/>
          </a:bodyPr>
          <a:lstStyle>
            <a:lvl1pPr marL="457200" lvl="0" indent="-431800" algn="l">
              <a:lnSpc>
                <a:spcPct val="90000"/>
              </a:lnSpc>
              <a:spcBef>
                <a:spcPts val="1000"/>
              </a:spcBef>
              <a:spcAft>
                <a:spcPts val="0"/>
              </a:spcAft>
              <a:buClr>
                <a:srgbClr val="000000"/>
              </a:buClr>
              <a:buSzPts val="3200"/>
              <a:buChar char="•"/>
              <a:defRPr sz="3200"/>
            </a:lvl1pPr>
            <a:lvl2pPr marL="914400" lvl="1" indent="-431800" algn="l">
              <a:lnSpc>
                <a:spcPct val="90000"/>
              </a:lnSpc>
              <a:spcBef>
                <a:spcPts val="1000"/>
              </a:spcBef>
              <a:spcAft>
                <a:spcPts val="0"/>
              </a:spcAft>
              <a:buClr>
                <a:srgbClr val="000000"/>
              </a:buClr>
              <a:buSzPts val="3200"/>
              <a:buChar char="•"/>
              <a:defRPr sz="3200"/>
            </a:lvl2pPr>
            <a:lvl3pPr marL="1371600" lvl="2" indent="-431800" algn="l">
              <a:lnSpc>
                <a:spcPct val="90000"/>
              </a:lnSpc>
              <a:spcBef>
                <a:spcPts val="1000"/>
              </a:spcBef>
              <a:spcAft>
                <a:spcPts val="0"/>
              </a:spcAft>
              <a:buClr>
                <a:srgbClr val="000000"/>
              </a:buClr>
              <a:buSzPts val="3200"/>
              <a:buChar char="•"/>
              <a:defRPr sz="3200"/>
            </a:lvl3pPr>
            <a:lvl4pPr marL="1828800" lvl="3" indent="-431800" algn="l">
              <a:lnSpc>
                <a:spcPct val="90000"/>
              </a:lnSpc>
              <a:spcBef>
                <a:spcPts val="1000"/>
              </a:spcBef>
              <a:spcAft>
                <a:spcPts val="0"/>
              </a:spcAft>
              <a:buClr>
                <a:srgbClr val="000000"/>
              </a:buClr>
              <a:buSzPts val="3200"/>
              <a:buChar char="•"/>
              <a:defRPr sz="3200"/>
            </a:lvl4pPr>
            <a:lvl5pPr marL="2286000" lvl="4" indent="-431800" algn="l">
              <a:lnSpc>
                <a:spcPct val="90000"/>
              </a:lnSpc>
              <a:spcBef>
                <a:spcPts val="1000"/>
              </a:spcBef>
              <a:spcAft>
                <a:spcPts val="0"/>
              </a:spcAft>
              <a:buClr>
                <a:srgbClr val="000000"/>
              </a:buClr>
              <a:buSzPts val="3200"/>
              <a:buChar char="•"/>
              <a:defRPr sz="32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06" name="Google Shape;106;gf5cbd867f7_1_44"/>
          <p:cNvSpPr txBox="1">
            <a:spLocks noGrp="1"/>
          </p:cNvSpPr>
          <p:nvPr>
            <p:ph type="body" idx="2"/>
          </p:nvPr>
        </p:nvSpPr>
        <p:spPr>
          <a:xfrm>
            <a:off x="839787" y="2822712"/>
            <a:ext cx="3932238" cy="3046276"/>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07" name="Google Shape;107;gf5cbd867f7_1_44"/>
          <p:cNvSpPr txBox="1">
            <a:spLocks noGrp="1"/>
          </p:cNvSpPr>
          <p:nvPr>
            <p:ph type="sldNum" idx="12"/>
          </p:nvPr>
        </p:nvSpPr>
        <p:spPr>
          <a:xfrm>
            <a:off x="481360" y="6300818"/>
            <a:ext cx="256541" cy="275467"/>
          </a:xfrm>
          <a:prstGeom prst="rect">
            <a:avLst/>
          </a:prstGeom>
          <a:noFill/>
          <a:ln>
            <a:noFill/>
          </a:ln>
        </p:spPr>
        <p:txBody>
          <a:bodyPr spcFirstLastPara="1" wrap="square" lIns="45700" tIns="45700" rIns="45700" bIns="45700" anchor="ctr" anchorCtr="0">
            <a:spAutoFit/>
          </a:bodyPr>
          <a:lstStyle>
            <a:lvl1pPr marL="0" marR="0" lvl="0"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08"/>
        <p:cNvGrpSpPr/>
        <p:nvPr/>
      </p:nvGrpSpPr>
      <p:grpSpPr>
        <a:xfrm>
          <a:off x="0" y="0"/>
          <a:ext cx="0" cy="0"/>
          <a:chOff x="0" y="0"/>
          <a:chExt cx="0" cy="0"/>
        </a:xfrm>
      </p:grpSpPr>
      <p:sp>
        <p:nvSpPr>
          <p:cNvPr id="109" name="Google Shape;109;gf5cbd867f7_1_49"/>
          <p:cNvSpPr txBox="1">
            <a:spLocks noGrp="1"/>
          </p:cNvSpPr>
          <p:nvPr>
            <p:ph type="title"/>
          </p:nvPr>
        </p:nvSpPr>
        <p:spPr>
          <a:xfrm>
            <a:off x="836612" y="1113181"/>
            <a:ext cx="3932238" cy="1600201"/>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chemeClr val="accent1"/>
              </a:buClr>
              <a:buSzPts val="3200"/>
              <a:buFont typeface="Trebuchet MS"/>
              <a:buNone/>
              <a:defRPr sz="3200"/>
            </a:lvl1pPr>
            <a:lvl2pPr lvl="1" algn="l">
              <a:lnSpc>
                <a:spcPct val="90000"/>
              </a:lnSpc>
              <a:spcBef>
                <a:spcPts val="0"/>
              </a:spcBef>
              <a:spcAft>
                <a:spcPts val="0"/>
              </a:spcAft>
              <a:buClr>
                <a:schemeClr val="accent1"/>
              </a:buClr>
              <a:buSzPts val="1800"/>
              <a:buNone/>
              <a:defRPr/>
            </a:lvl2pPr>
            <a:lvl3pPr lvl="2" algn="l">
              <a:lnSpc>
                <a:spcPct val="90000"/>
              </a:lnSpc>
              <a:spcBef>
                <a:spcPts val="0"/>
              </a:spcBef>
              <a:spcAft>
                <a:spcPts val="0"/>
              </a:spcAft>
              <a:buClr>
                <a:schemeClr val="accent1"/>
              </a:buClr>
              <a:buSzPts val="1800"/>
              <a:buNone/>
              <a:defRPr/>
            </a:lvl3pPr>
            <a:lvl4pPr lvl="3" algn="l">
              <a:lnSpc>
                <a:spcPct val="90000"/>
              </a:lnSpc>
              <a:spcBef>
                <a:spcPts val="0"/>
              </a:spcBef>
              <a:spcAft>
                <a:spcPts val="0"/>
              </a:spcAft>
              <a:buClr>
                <a:schemeClr val="accent1"/>
              </a:buClr>
              <a:buSzPts val="1800"/>
              <a:buNone/>
              <a:defRPr/>
            </a:lvl4pPr>
            <a:lvl5pPr lvl="4" algn="l">
              <a:lnSpc>
                <a:spcPct val="90000"/>
              </a:lnSpc>
              <a:spcBef>
                <a:spcPts val="0"/>
              </a:spcBef>
              <a:spcAft>
                <a:spcPts val="0"/>
              </a:spcAft>
              <a:buClr>
                <a:schemeClr val="accent1"/>
              </a:buClr>
              <a:buSzPts val="1800"/>
              <a:buNone/>
              <a:defRPr/>
            </a:lvl5pPr>
            <a:lvl6pPr lvl="5" algn="l">
              <a:lnSpc>
                <a:spcPct val="90000"/>
              </a:lnSpc>
              <a:spcBef>
                <a:spcPts val="0"/>
              </a:spcBef>
              <a:spcAft>
                <a:spcPts val="0"/>
              </a:spcAft>
              <a:buClr>
                <a:schemeClr val="accent1"/>
              </a:buClr>
              <a:buSzPts val="1800"/>
              <a:buNone/>
              <a:defRPr/>
            </a:lvl6pPr>
            <a:lvl7pPr lvl="6" algn="l">
              <a:lnSpc>
                <a:spcPct val="90000"/>
              </a:lnSpc>
              <a:spcBef>
                <a:spcPts val="0"/>
              </a:spcBef>
              <a:spcAft>
                <a:spcPts val="0"/>
              </a:spcAft>
              <a:buClr>
                <a:schemeClr val="accent1"/>
              </a:buClr>
              <a:buSzPts val="1800"/>
              <a:buNone/>
              <a:defRPr/>
            </a:lvl7pPr>
            <a:lvl8pPr lvl="7" algn="l">
              <a:lnSpc>
                <a:spcPct val="90000"/>
              </a:lnSpc>
              <a:spcBef>
                <a:spcPts val="0"/>
              </a:spcBef>
              <a:spcAft>
                <a:spcPts val="0"/>
              </a:spcAft>
              <a:buClr>
                <a:schemeClr val="accent1"/>
              </a:buClr>
              <a:buSzPts val="1800"/>
              <a:buNone/>
              <a:defRPr/>
            </a:lvl8pPr>
            <a:lvl9pPr lvl="8" algn="l">
              <a:lnSpc>
                <a:spcPct val="90000"/>
              </a:lnSpc>
              <a:spcBef>
                <a:spcPts val="0"/>
              </a:spcBef>
              <a:spcAft>
                <a:spcPts val="0"/>
              </a:spcAft>
              <a:buClr>
                <a:schemeClr val="accent1"/>
              </a:buClr>
              <a:buSzPts val="1800"/>
              <a:buNone/>
              <a:defRPr/>
            </a:lvl9pPr>
          </a:lstStyle>
          <a:p>
            <a:endParaRPr/>
          </a:p>
        </p:txBody>
      </p:sp>
      <p:sp>
        <p:nvSpPr>
          <p:cNvPr id="110" name="Google Shape;110;gf5cbd867f7_1_49"/>
          <p:cNvSpPr>
            <a:spLocks noGrp="1"/>
          </p:cNvSpPr>
          <p:nvPr>
            <p:ph type="pic" idx="2"/>
          </p:nvPr>
        </p:nvSpPr>
        <p:spPr>
          <a:xfrm>
            <a:off x="5183187" y="987425"/>
            <a:ext cx="6172201" cy="4873625"/>
          </a:xfrm>
          <a:prstGeom prst="rect">
            <a:avLst/>
          </a:prstGeom>
          <a:noFill/>
          <a:ln>
            <a:noFill/>
          </a:ln>
        </p:spPr>
      </p:sp>
      <p:sp>
        <p:nvSpPr>
          <p:cNvPr id="111" name="Google Shape;111;gf5cbd867f7_1_49"/>
          <p:cNvSpPr txBox="1">
            <a:spLocks noGrp="1"/>
          </p:cNvSpPr>
          <p:nvPr>
            <p:ph type="body" idx="1"/>
          </p:nvPr>
        </p:nvSpPr>
        <p:spPr>
          <a:xfrm>
            <a:off x="839787" y="2822712"/>
            <a:ext cx="3932239" cy="3046275"/>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0000"/>
              </a:buClr>
              <a:buSzPts val="1600"/>
              <a:buFont typeface="Trebuchet MS"/>
              <a:buNone/>
              <a:defRPr sz="1600"/>
            </a:lvl1pPr>
            <a:lvl2pPr marL="914400" lvl="1" indent="-228600" algn="l">
              <a:lnSpc>
                <a:spcPct val="90000"/>
              </a:lnSpc>
              <a:spcBef>
                <a:spcPts val="1000"/>
              </a:spcBef>
              <a:spcAft>
                <a:spcPts val="0"/>
              </a:spcAft>
              <a:buClr>
                <a:srgbClr val="000000"/>
              </a:buClr>
              <a:buSzPts val="1600"/>
              <a:buFont typeface="Trebuchet MS"/>
              <a:buNone/>
              <a:defRPr sz="1600"/>
            </a:lvl2pPr>
            <a:lvl3pPr marL="1371600" lvl="2" indent="-228600" algn="l">
              <a:lnSpc>
                <a:spcPct val="90000"/>
              </a:lnSpc>
              <a:spcBef>
                <a:spcPts val="1000"/>
              </a:spcBef>
              <a:spcAft>
                <a:spcPts val="0"/>
              </a:spcAft>
              <a:buClr>
                <a:srgbClr val="000000"/>
              </a:buClr>
              <a:buSzPts val="1600"/>
              <a:buFont typeface="Trebuchet MS"/>
              <a:buNone/>
              <a:defRPr sz="1600"/>
            </a:lvl3pPr>
            <a:lvl4pPr marL="1828800" lvl="3" indent="-228600" algn="l">
              <a:lnSpc>
                <a:spcPct val="90000"/>
              </a:lnSpc>
              <a:spcBef>
                <a:spcPts val="1000"/>
              </a:spcBef>
              <a:spcAft>
                <a:spcPts val="0"/>
              </a:spcAft>
              <a:buClr>
                <a:srgbClr val="000000"/>
              </a:buClr>
              <a:buSzPts val="1600"/>
              <a:buFont typeface="Trebuchet MS"/>
              <a:buNone/>
              <a:defRPr sz="1600"/>
            </a:lvl4pPr>
            <a:lvl5pPr marL="2286000" lvl="4" indent="-228600" algn="l">
              <a:lnSpc>
                <a:spcPct val="90000"/>
              </a:lnSpc>
              <a:spcBef>
                <a:spcPts val="1000"/>
              </a:spcBef>
              <a:spcAft>
                <a:spcPts val="0"/>
              </a:spcAft>
              <a:buClr>
                <a:srgbClr val="000000"/>
              </a:buClr>
              <a:buSzPts val="1600"/>
              <a:buFont typeface="Trebuchet MS"/>
              <a:buNone/>
              <a:defRPr sz="16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12" name="Google Shape;112;gf5cbd867f7_1_49"/>
          <p:cNvSpPr txBox="1">
            <a:spLocks noGrp="1"/>
          </p:cNvSpPr>
          <p:nvPr>
            <p:ph type="sldNum" idx="12"/>
          </p:nvPr>
        </p:nvSpPr>
        <p:spPr>
          <a:xfrm>
            <a:off x="481360" y="6300818"/>
            <a:ext cx="256541" cy="275467"/>
          </a:xfrm>
          <a:prstGeom prst="rect">
            <a:avLst/>
          </a:prstGeom>
          <a:noFill/>
          <a:ln>
            <a:noFill/>
          </a:ln>
        </p:spPr>
        <p:txBody>
          <a:bodyPr spcFirstLastPara="1" wrap="square" lIns="45700" tIns="45700" rIns="45700" bIns="45700" anchor="ctr" anchorCtr="0">
            <a:spAutoFit/>
          </a:bodyPr>
          <a:lstStyle>
            <a:lvl1pPr marL="0" marR="0" lvl="0"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8"/>
        <p:cNvGrpSpPr/>
        <p:nvPr/>
      </p:nvGrpSpPr>
      <p:grpSpPr>
        <a:xfrm>
          <a:off x="0" y="0"/>
          <a:ext cx="0" cy="0"/>
          <a:chOff x="0" y="0"/>
          <a:chExt cx="0" cy="0"/>
        </a:xfrm>
      </p:grpSpPr>
      <p:sp>
        <p:nvSpPr>
          <p:cNvPr id="19" name="Google Shape;19;p13"/>
          <p:cNvSpPr txBox="1">
            <a:spLocks noGrp="1"/>
          </p:cNvSpPr>
          <p:nvPr>
            <p:ph type="title"/>
          </p:nvPr>
        </p:nvSpPr>
        <p:spPr>
          <a:xfrm>
            <a:off x="838200" y="1144587"/>
            <a:ext cx="10515600" cy="882996"/>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90000"/>
              </a:lnSpc>
              <a:spcBef>
                <a:spcPts val="0"/>
              </a:spcBef>
              <a:spcAft>
                <a:spcPts val="0"/>
              </a:spcAft>
              <a:buClr>
                <a:schemeClr val="accent1"/>
              </a:buClr>
              <a:buSzPts val="1800"/>
              <a:buNone/>
              <a:defRPr/>
            </a:lvl2pPr>
            <a:lvl3pPr lvl="2" algn="l">
              <a:lnSpc>
                <a:spcPct val="90000"/>
              </a:lnSpc>
              <a:spcBef>
                <a:spcPts val="0"/>
              </a:spcBef>
              <a:spcAft>
                <a:spcPts val="0"/>
              </a:spcAft>
              <a:buClr>
                <a:schemeClr val="accent1"/>
              </a:buClr>
              <a:buSzPts val="1800"/>
              <a:buNone/>
              <a:defRPr/>
            </a:lvl3pPr>
            <a:lvl4pPr lvl="3" algn="l">
              <a:lnSpc>
                <a:spcPct val="90000"/>
              </a:lnSpc>
              <a:spcBef>
                <a:spcPts val="0"/>
              </a:spcBef>
              <a:spcAft>
                <a:spcPts val="0"/>
              </a:spcAft>
              <a:buClr>
                <a:schemeClr val="accent1"/>
              </a:buClr>
              <a:buSzPts val="1800"/>
              <a:buNone/>
              <a:defRPr/>
            </a:lvl4pPr>
            <a:lvl5pPr lvl="4" algn="l">
              <a:lnSpc>
                <a:spcPct val="90000"/>
              </a:lnSpc>
              <a:spcBef>
                <a:spcPts val="0"/>
              </a:spcBef>
              <a:spcAft>
                <a:spcPts val="0"/>
              </a:spcAft>
              <a:buClr>
                <a:schemeClr val="accent1"/>
              </a:buClr>
              <a:buSzPts val="1800"/>
              <a:buNone/>
              <a:defRPr/>
            </a:lvl5pPr>
            <a:lvl6pPr lvl="5" algn="l">
              <a:lnSpc>
                <a:spcPct val="90000"/>
              </a:lnSpc>
              <a:spcBef>
                <a:spcPts val="0"/>
              </a:spcBef>
              <a:spcAft>
                <a:spcPts val="0"/>
              </a:spcAft>
              <a:buClr>
                <a:schemeClr val="accent1"/>
              </a:buClr>
              <a:buSzPts val="1800"/>
              <a:buNone/>
              <a:defRPr/>
            </a:lvl6pPr>
            <a:lvl7pPr lvl="6" algn="l">
              <a:lnSpc>
                <a:spcPct val="90000"/>
              </a:lnSpc>
              <a:spcBef>
                <a:spcPts val="0"/>
              </a:spcBef>
              <a:spcAft>
                <a:spcPts val="0"/>
              </a:spcAft>
              <a:buClr>
                <a:schemeClr val="accent1"/>
              </a:buClr>
              <a:buSzPts val="1800"/>
              <a:buNone/>
              <a:defRPr/>
            </a:lvl7pPr>
            <a:lvl8pPr lvl="7" algn="l">
              <a:lnSpc>
                <a:spcPct val="90000"/>
              </a:lnSpc>
              <a:spcBef>
                <a:spcPts val="0"/>
              </a:spcBef>
              <a:spcAft>
                <a:spcPts val="0"/>
              </a:spcAft>
              <a:buClr>
                <a:schemeClr val="accent1"/>
              </a:buClr>
              <a:buSzPts val="1800"/>
              <a:buNone/>
              <a:defRPr/>
            </a:lvl8pPr>
            <a:lvl9pPr lvl="8" algn="l">
              <a:lnSpc>
                <a:spcPct val="90000"/>
              </a:lnSpc>
              <a:spcBef>
                <a:spcPts val="0"/>
              </a:spcBef>
              <a:spcAft>
                <a:spcPts val="0"/>
              </a:spcAft>
              <a:buClr>
                <a:schemeClr val="accent1"/>
              </a:buClr>
              <a:buSzPts val="1800"/>
              <a:buNone/>
              <a:defRPr/>
            </a:lvl9pPr>
          </a:lstStyle>
          <a:p>
            <a:endParaRPr/>
          </a:p>
        </p:txBody>
      </p:sp>
      <p:sp>
        <p:nvSpPr>
          <p:cNvPr id="20" name="Google Shape;20;p13"/>
          <p:cNvSpPr txBox="1">
            <a:spLocks noGrp="1"/>
          </p:cNvSpPr>
          <p:nvPr>
            <p:ph type="body" idx="1"/>
          </p:nvPr>
        </p:nvSpPr>
        <p:spPr>
          <a:xfrm>
            <a:off x="838200" y="2246242"/>
            <a:ext cx="10515600" cy="3930720"/>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1" name="Google Shape;21;p13"/>
          <p:cNvSpPr txBox="1">
            <a:spLocks noGrp="1"/>
          </p:cNvSpPr>
          <p:nvPr>
            <p:ph type="sldNum" idx="12"/>
          </p:nvPr>
        </p:nvSpPr>
        <p:spPr>
          <a:xfrm>
            <a:off x="481360" y="6300818"/>
            <a:ext cx="256541" cy="275467"/>
          </a:xfrm>
          <a:prstGeom prst="rect">
            <a:avLst/>
          </a:prstGeom>
          <a:noFill/>
          <a:ln>
            <a:noFill/>
          </a:ln>
        </p:spPr>
        <p:txBody>
          <a:bodyPr spcFirstLastPara="1" wrap="square" lIns="45700" tIns="45700" rIns="45700" bIns="45700" anchor="ctr" anchorCtr="0">
            <a:spAutoFit/>
          </a:bodyPr>
          <a:lstStyle>
            <a:lvl1pPr marL="0" marR="0" lvl="0"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2"/>
        <p:cNvGrpSpPr/>
        <p:nvPr/>
      </p:nvGrpSpPr>
      <p:grpSpPr>
        <a:xfrm>
          <a:off x="0" y="0"/>
          <a:ext cx="0" cy="0"/>
          <a:chOff x="0" y="0"/>
          <a:chExt cx="0" cy="0"/>
        </a:xfrm>
      </p:grpSpPr>
      <p:sp>
        <p:nvSpPr>
          <p:cNvPr id="23" name="Google Shape;23;p14"/>
          <p:cNvSpPr txBox="1">
            <a:spLocks noGrp="1"/>
          </p:cNvSpPr>
          <p:nvPr>
            <p:ph type="title"/>
          </p:nvPr>
        </p:nvSpPr>
        <p:spPr>
          <a:xfrm>
            <a:off x="839787" y="1325562"/>
            <a:ext cx="10515601" cy="365126"/>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90000"/>
              </a:lnSpc>
              <a:spcBef>
                <a:spcPts val="0"/>
              </a:spcBef>
              <a:spcAft>
                <a:spcPts val="0"/>
              </a:spcAft>
              <a:buClr>
                <a:schemeClr val="accent1"/>
              </a:buClr>
              <a:buSzPts val="1800"/>
              <a:buNone/>
              <a:defRPr/>
            </a:lvl2pPr>
            <a:lvl3pPr lvl="2" algn="l">
              <a:lnSpc>
                <a:spcPct val="90000"/>
              </a:lnSpc>
              <a:spcBef>
                <a:spcPts val="0"/>
              </a:spcBef>
              <a:spcAft>
                <a:spcPts val="0"/>
              </a:spcAft>
              <a:buClr>
                <a:schemeClr val="accent1"/>
              </a:buClr>
              <a:buSzPts val="1800"/>
              <a:buNone/>
              <a:defRPr/>
            </a:lvl3pPr>
            <a:lvl4pPr lvl="3" algn="l">
              <a:lnSpc>
                <a:spcPct val="90000"/>
              </a:lnSpc>
              <a:spcBef>
                <a:spcPts val="0"/>
              </a:spcBef>
              <a:spcAft>
                <a:spcPts val="0"/>
              </a:spcAft>
              <a:buClr>
                <a:schemeClr val="accent1"/>
              </a:buClr>
              <a:buSzPts val="1800"/>
              <a:buNone/>
              <a:defRPr/>
            </a:lvl4pPr>
            <a:lvl5pPr lvl="4" algn="l">
              <a:lnSpc>
                <a:spcPct val="90000"/>
              </a:lnSpc>
              <a:spcBef>
                <a:spcPts val="0"/>
              </a:spcBef>
              <a:spcAft>
                <a:spcPts val="0"/>
              </a:spcAft>
              <a:buClr>
                <a:schemeClr val="accent1"/>
              </a:buClr>
              <a:buSzPts val="1800"/>
              <a:buNone/>
              <a:defRPr/>
            </a:lvl5pPr>
            <a:lvl6pPr lvl="5" algn="l">
              <a:lnSpc>
                <a:spcPct val="90000"/>
              </a:lnSpc>
              <a:spcBef>
                <a:spcPts val="0"/>
              </a:spcBef>
              <a:spcAft>
                <a:spcPts val="0"/>
              </a:spcAft>
              <a:buClr>
                <a:schemeClr val="accent1"/>
              </a:buClr>
              <a:buSzPts val="1800"/>
              <a:buNone/>
              <a:defRPr/>
            </a:lvl6pPr>
            <a:lvl7pPr lvl="6" algn="l">
              <a:lnSpc>
                <a:spcPct val="90000"/>
              </a:lnSpc>
              <a:spcBef>
                <a:spcPts val="0"/>
              </a:spcBef>
              <a:spcAft>
                <a:spcPts val="0"/>
              </a:spcAft>
              <a:buClr>
                <a:schemeClr val="accent1"/>
              </a:buClr>
              <a:buSzPts val="1800"/>
              <a:buNone/>
              <a:defRPr/>
            </a:lvl7pPr>
            <a:lvl8pPr lvl="7" algn="l">
              <a:lnSpc>
                <a:spcPct val="90000"/>
              </a:lnSpc>
              <a:spcBef>
                <a:spcPts val="0"/>
              </a:spcBef>
              <a:spcAft>
                <a:spcPts val="0"/>
              </a:spcAft>
              <a:buClr>
                <a:schemeClr val="accent1"/>
              </a:buClr>
              <a:buSzPts val="1800"/>
              <a:buNone/>
              <a:defRPr/>
            </a:lvl8pPr>
            <a:lvl9pPr lvl="8" algn="l">
              <a:lnSpc>
                <a:spcPct val="90000"/>
              </a:lnSpc>
              <a:spcBef>
                <a:spcPts val="0"/>
              </a:spcBef>
              <a:spcAft>
                <a:spcPts val="0"/>
              </a:spcAft>
              <a:buClr>
                <a:schemeClr val="accent1"/>
              </a:buClr>
              <a:buSzPts val="1800"/>
              <a:buNone/>
              <a:defRPr/>
            </a:lvl9pPr>
          </a:lstStyle>
          <a:p>
            <a:endParaRPr/>
          </a:p>
        </p:txBody>
      </p:sp>
      <p:sp>
        <p:nvSpPr>
          <p:cNvPr id="24" name="Google Shape;24;p14"/>
          <p:cNvSpPr txBox="1">
            <a:spLocks noGrp="1"/>
          </p:cNvSpPr>
          <p:nvPr>
            <p:ph type="body" idx="1"/>
          </p:nvPr>
        </p:nvSpPr>
        <p:spPr>
          <a:xfrm>
            <a:off x="839787" y="1857375"/>
            <a:ext cx="5157789" cy="895762"/>
          </a:xfrm>
          <a:prstGeom prst="rect">
            <a:avLst/>
          </a:prstGeom>
          <a:noFill/>
          <a:ln>
            <a:noFill/>
          </a:ln>
        </p:spPr>
        <p:txBody>
          <a:bodyPr spcFirstLastPara="1" wrap="square" lIns="45700" tIns="45700" rIns="45700" bIns="45700" anchor="b" anchorCtr="0">
            <a:normAutofit/>
          </a:bodyPr>
          <a:lstStyle>
            <a:lvl1pPr marL="457200" lvl="0" indent="-228600" algn="l">
              <a:lnSpc>
                <a:spcPct val="90000"/>
              </a:lnSpc>
              <a:spcBef>
                <a:spcPts val="1000"/>
              </a:spcBef>
              <a:spcAft>
                <a:spcPts val="0"/>
              </a:spcAft>
              <a:buClr>
                <a:srgbClr val="000000"/>
              </a:buClr>
              <a:buSzPts val="2400"/>
              <a:buFont typeface="Trebuchet MS"/>
              <a:buNone/>
              <a:defRPr sz="2400" b="1"/>
            </a:lvl1pPr>
            <a:lvl2pPr marL="914400" lvl="1" indent="-228600" algn="l">
              <a:lnSpc>
                <a:spcPct val="90000"/>
              </a:lnSpc>
              <a:spcBef>
                <a:spcPts val="1000"/>
              </a:spcBef>
              <a:spcAft>
                <a:spcPts val="0"/>
              </a:spcAft>
              <a:buClr>
                <a:srgbClr val="000000"/>
              </a:buClr>
              <a:buSzPts val="2400"/>
              <a:buFont typeface="Trebuchet MS"/>
              <a:buNone/>
              <a:defRPr sz="2400" b="1"/>
            </a:lvl2pPr>
            <a:lvl3pPr marL="1371600" lvl="2" indent="-228600" algn="l">
              <a:lnSpc>
                <a:spcPct val="90000"/>
              </a:lnSpc>
              <a:spcBef>
                <a:spcPts val="1000"/>
              </a:spcBef>
              <a:spcAft>
                <a:spcPts val="0"/>
              </a:spcAft>
              <a:buClr>
                <a:srgbClr val="000000"/>
              </a:buClr>
              <a:buSzPts val="2400"/>
              <a:buFont typeface="Trebuchet MS"/>
              <a:buNone/>
              <a:defRPr sz="2400" b="1"/>
            </a:lvl3pPr>
            <a:lvl4pPr marL="1828800" lvl="3" indent="-228600" algn="l">
              <a:lnSpc>
                <a:spcPct val="90000"/>
              </a:lnSpc>
              <a:spcBef>
                <a:spcPts val="1000"/>
              </a:spcBef>
              <a:spcAft>
                <a:spcPts val="0"/>
              </a:spcAft>
              <a:buClr>
                <a:srgbClr val="000000"/>
              </a:buClr>
              <a:buSzPts val="2400"/>
              <a:buFont typeface="Trebuchet MS"/>
              <a:buNone/>
              <a:defRPr sz="2400" b="1"/>
            </a:lvl4pPr>
            <a:lvl5pPr marL="2286000" lvl="4" indent="-228600" algn="l">
              <a:lnSpc>
                <a:spcPct val="90000"/>
              </a:lnSpc>
              <a:spcBef>
                <a:spcPts val="1000"/>
              </a:spcBef>
              <a:spcAft>
                <a:spcPts val="0"/>
              </a:spcAft>
              <a:buClr>
                <a:srgbClr val="000000"/>
              </a:buClr>
              <a:buSzPts val="2400"/>
              <a:buFont typeface="Trebuchet MS"/>
              <a:buNone/>
              <a:defRPr sz="2400" b="1"/>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5" name="Google Shape;25;p14"/>
          <p:cNvSpPr txBox="1">
            <a:spLocks noGrp="1"/>
          </p:cNvSpPr>
          <p:nvPr>
            <p:ph type="body" idx="2"/>
          </p:nvPr>
        </p:nvSpPr>
        <p:spPr>
          <a:xfrm>
            <a:off x="6172200" y="1857373"/>
            <a:ext cx="5183188" cy="895763"/>
          </a:xfrm>
          <a:prstGeom prst="rect">
            <a:avLst/>
          </a:prstGeom>
          <a:noFill/>
          <a:ln>
            <a:noFill/>
          </a:ln>
        </p:spPr>
        <p:txBody>
          <a:bodyPr spcFirstLastPara="1" wrap="square" lIns="45700" tIns="45700" rIns="45700" bIns="45700" anchor="b" anchorCtr="0">
            <a:normAutofit/>
          </a:bodyPr>
          <a:lstStyle>
            <a:lvl1pPr marL="457200" lvl="0" indent="-228600" algn="l">
              <a:lnSpc>
                <a:spcPct val="90000"/>
              </a:lnSpc>
              <a:spcBef>
                <a:spcPts val="1000"/>
              </a:spcBef>
              <a:spcAft>
                <a:spcPts val="0"/>
              </a:spcAft>
              <a:buClr>
                <a:srgbClr val="000000"/>
              </a:buClr>
              <a:buSzPts val="2400"/>
              <a:buFont typeface="Trebuchet MS"/>
              <a:buNone/>
              <a:defRPr sz="2400" b="1"/>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6" name="Google Shape;26;p14"/>
          <p:cNvSpPr txBox="1">
            <a:spLocks noGrp="1"/>
          </p:cNvSpPr>
          <p:nvPr>
            <p:ph type="sldNum" idx="12"/>
          </p:nvPr>
        </p:nvSpPr>
        <p:spPr>
          <a:xfrm>
            <a:off x="481360" y="6300818"/>
            <a:ext cx="256541" cy="275467"/>
          </a:xfrm>
          <a:prstGeom prst="rect">
            <a:avLst/>
          </a:prstGeom>
          <a:noFill/>
          <a:ln>
            <a:noFill/>
          </a:ln>
        </p:spPr>
        <p:txBody>
          <a:bodyPr spcFirstLastPara="1" wrap="square" lIns="45700" tIns="45700" rIns="45700" bIns="45700" anchor="ctr" anchorCtr="0">
            <a:spAutoFit/>
          </a:bodyPr>
          <a:lstStyle>
            <a:lvl1pPr marL="0" marR="0" lvl="0"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lain Title Page" type="title">
  <p:cSld name="TITLE">
    <p:spTree>
      <p:nvGrpSpPr>
        <p:cNvPr id="1" name="Shape 27"/>
        <p:cNvGrpSpPr/>
        <p:nvPr/>
      </p:nvGrpSpPr>
      <p:grpSpPr>
        <a:xfrm>
          <a:off x="0" y="0"/>
          <a:ext cx="0" cy="0"/>
          <a:chOff x="0" y="0"/>
          <a:chExt cx="0" cy="0"/>
        </a:xfrm>
      </p:grpSpPr>
      <p:sp>
        <p:nvSpPr>
          <p:cNvPr id="28" name="Google Shape;28;p15"/>
          <p:cNvSpPr txBox="1">
            <a:spLocks noGrp="1"/>
          </p:cNvSpPr>
          <p:nvPr>
            <p:ph type="title"/>
          </p:nvPr>
        </p:nvSpPr>
        <p:spPr>
          <a:xfrm>
            <a:off x="1524000" y="1559679"/>
            <a:ext cx="9144000" cy="2387601"/>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chemeClr val="accent1"/>
              </a:buClr>
              <a:buSzPts val="6000"/>
              <a:buFont typeface="Trebuchet MS"/>
              <a:buNone/>
              <a:defRPr sz="6000"/>
            </a:lvl1pPr>
            <a:lvl2pPr lvl="1" algn="l">
              <a:lnSpc>
                <a:spcPct val="90000"/>
              </a:lnSpc>
              <a:spcBef>
                <a:spcPts val="0"/>
              </a:spcBef>
              <a:spcAft>
                <a:spcPts val="0"/>
              </a:spcAft>
              <a:buClr>
                <a:schemeClr val="accent1"/>
              </a:buClr>
              <a:buSzPts val="1800"/>
              <a:buNone/>
              <a:defRPr/>
            </a:lvl2pPr>
            <a:lvl3pPr lvl="2" algn="l">
              <a:lnSpc>
                <a:spcPct val="90000"/>
              </a:lnSpc>
              <a:spcBef>
                <a:spcPts val="0"/>
              </a:spcBef>
              <a:spcAft>
                <a:spcPts val="0"/>
              </a:spcAft>
              <a:buClr>
                <a:schemeClr val="accent1"/>
              </a:buClr>
              <a:buSzPts val="1800"/>
              <a:buNone/>
              <a:defRPr/>
            </a:lvl3pPr>
            <a:lvl4pPr lvl="3" algn="l">
              <a:lnSpc>
                <a:spcPct val="90000"/>
              </a:lnSpc>
              <a:spcBef>
                <a:spcPts val="0"/>
              </a:spcBef>
              <a:spcAft>
                <a:spcPts val="0"/>
              </a:spcAft>
              <a:buClr>
                <a:schemeClr val="accent1"/>
              </a:buClr>
              <a:buSzPts val="1800"/>
              <a:buNone/>
              <a:defRPr/>
            </a:lvl4pPr>
            <a:lvl5pPr lvl="4" algn="l">
              <a:lnSpc>
                <a:spcPct val="90000"/>
              </a:lnSpc>
              <a:spcBef>
                <a:spcPts val="0"/>
              </a:spcBef>
              <a:spcAft>
                <a:spcPts val="0"/>
              </a:spcAft>
              <a:buClr>
                <a:schemeClr val="accent1"/>
              </a:buClr>
              <a:buSzPts val="1800"/>
              <a:buNone/>
              <a:defRPr/>
            </a:lvl5pPr>
            <a:lvl6pPr lvl="5" algn="l">
              <a:lnSpc>
                <a:spcPct val="90000"/>
              </a:lnSpc>
              <a:spcBef>
                <a:spcPts val="0"/>
              </a:spcBef>
              <a:spcAft>
                <a:spcPts val="0"/>
              </a:spcAft>
              <a:buClr>
                <a:schemeClr val="accent1"/>
              </a:buClr>
              <a:buSzPts val="1800"/>
              <a:buNone/>
              <a:defRPr/>
            </a:lvl6pPr>
            <a:lvl7pPr lvl="6" algn="l">
              <a:lnSpc>
                <a:spcPct val="90000"/>
              </a:lnSpc>
              <a:spcBef>
                <a:spcPts val="0"/>
              </a:spcBef>
              <a:spcAft>
                <a:spcPts val="0"/>
              </a:spcAft>
              <a:buClr>
                <a:schemeClr val="accent1"/>
              </a:buClr>
              <a:buSzPts val="1800"/>
              <a:buNone/>
              <a:defRPr/>
            </a:lvl7pPr>
            <a:lvl8pPr lvl="7" algn="l">
              <a:lnSpc>
                <a:spcPct val="90000"/>
              </a:lnSpc>
              <a:spcBef>
                <a:spcPts val="0"/>
              </a:spcBef>
              <a:spcAft>
                <a:spcPts val="0"/>
              </a:spcAft>
              <a:buClr>
                <a:schemeClr val="accent1"/>
              </a:buClr>
              <a:buSzPts val="1800"/>
              <a:buNone/>
              <a:defRPr/>
            </a:lvl8pPr>
            <a:lvl9pPr lvl="8" algn="l">
              <a:lnSpc>
                <a:spcPct val="90000"/>
              </a:lnSpc>
              <a:spcBef>
                <a:spcPts val="0"/>
              </a:spcBef>
              <a:spcAft>
                <a:spcPts val="0"/>
              </a:spcAft>
              <a:buClr>
                <a:schemeClr val="accent1"/>
              </a:buClr>
              <a:buSzPts val="1800"/>
              <a:buNone/>
              <a:defRPr/>
            </a:lvl9pPr>
          </a:lstStyle>
          <a:p>
            <a:endParaRPr/>
          </a:p>
        </p:txBody>
      </p:sp>
      <p:sp>
        <p:nvSpPr>
          <p:cNvPr id="29" name="Google Shape;29;p15"/>
          <p:cNvSpPr txBox="1">
            <a:spLocks noGrp="1"/>
          </p:cNvSpPr>
          <p:nvPr>
            <p:ph type="body" idx="1"/>
          </p:nvPr>
        </p:nvSpPr>
        <p:spPr>
          <a:xfrm>
            <a:off x="1524000" y="4039353"/>
            <a:ext cx="9144000" cy="1655763"/>
          </a:xfrm>
          <a:prstGeom prst="rect">
            <a:avLst/>
          </a:prstGeom>
          <a:noFill/>
          <a:ln>
            <a:noFill/>
          </a:ln>
        </p:spPr>
        <p:txBody>
          <a:bodyPr spcFirstLastPara="1" wrap="square" lIns="45700" tIns="45700" rIns="45700" bIns="45700" anchor="t" anchorCtr="0">
            <a:normAutofit/>
          </a:bodyPr>
          <a:lstStyle>
            <a:lvl1pPr marL="457200" lvl="0" indent="-228600" algn="ctr">
              <a:lnSpc>
                <a:spcPct val="90000"/>
              </a:lnSpc>
              <a:spcBef>
                <a:spcPts val="1000"/>
              </a:spcBef>
              <a:spcAft>
                <a:spcPts val="0"/>
              </a:spcAft>
              <a:buClr>
                <a:srgbClr val="000000"/>
              </a:buClr>
              <a:buSzPts val="2400"/>
              <a:buFont typeface="Trebuchet MS"/>
              <a:buNone/>
              <a:defRPr sz="2400"/>
            </a:lvl1pPr>
            <a:lvl2pPr marL="914400" lvl="1" indent="-228600" algn="ctr">
              <a:lnSpc>
                <a:spcPct val="90000"/>
              </a:lnSpc>
              <a:spcBef>
                <a:spcPts val="1000"/>
              </a:spcBef>
              <a:spcAft>
                <a:spcPts val="0"/>
              </a:spcAft>
              <a:buClr>
                <a:srgbClr val="000000"/>
              </a:buClr>
              <a:buSzPts val="2400"/>
              <a:buFont typeface="Trebuchet MS"/>
              <a:buNone/>
              <a:defRPr sz="2400"/>
            </a:lvl2pPr>
            <a:lvl3pPr marL="1371600" lvl="2" indent="-228600" algn="ctr">
              <a:lnSpc>
                <a:spcPct val="90000"/>
              </a:lnSpc>
              <a:spcBef>
                <a:spcPts val="1000"/>
              </a:spcBef>
              <a:spcAft>
                <a:spcPts val="0"/>
              </a:spcAft>
              <a:buClr>
                <a:srgbClr val="000000"/>
              </a:buClr>
              <a:buSzPts val="2400"/>
              <a:buFont typeface="Trebuchet MS"/>
              <a:buNone/>
              <a:defRPr sz="2400"/>
            </a:lvl3pPr>
            <a:lvl4pPr marL="1828800" lvl="3" indent="-228600" algn="ctr">
              <a:lnSpc>
                <a:spcPct val="90000"/>
              </a:lnSpc>
              <a:spcBef>
                <a:spcPts val="1000"/>
              </a:spcBef>
              <a:spcAft>
                <a:spcPts val="0"/>
              </a:spcAft>
              <a:buClr>
                <a:srgbClr val="000000"/>
              </a:buClr>
              <a:buSzPts val="2400"/>
              <a:buFont typeface="Trebuchet MS"/>
              <a:buNone/>
              <a:defRPr sz="2400"/>
            </a:lvl4pPr>
            <a:lvl5pPr marL="2286000" lvl="4" indent="-228600" algn="ctr">
              <a:lnSpc>
                <a:spcPct val="90000"/>
              </a:lnSpc>
              <a:spcBef>
                <a:spcPts val="1000"/>
              </a:spcBef>
              <a:spcAft>
                <a:spcPts val="0"/>
              </a:spcAft>
              <a:buClr>
                <a:srgbClr val="000000"/>
              </a:buClr>
              <a:buSzPts val="2400"/>
              <a:buFont typeface="Trebuchet MS"/>
              <a:buNone/>
              <a:defRPr sz="24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0" name="Google Shape;30;p15"/>
          <p:cNvSpPr txBox="1">
            <a:spLocks noGrp="1"/>
          </p:cNvSpPr>
          <p:nvPr>
            <p:ph type="sldNum" idx="12"/>
          </p:nvPr>
        </p:nvSpPr>
        <p:spPr>
          <a:xfrm>
            <a:off x="481360" y="6300818"/>
            <a:ext cx="256541" cy="275467"/>
          </a:xfrm>
          <a:prstGeom prst="rect">
            <a:avLst/>
          </a:prstGeom>
          <a:noFill/>
          <a:ln>
            <a:noFill/>
          </a:ln>
        </p:spPr>
        <p:txBody>
          <a:bodyPr spcFirstLastPara="1" wrap="square" lIns="45700" tIns="45700" rIns="45700" bIns="45700" anchor="ctr" anchorCtr="0">
            <a:spAutoFit/>
          </a:bodyPr>
          <a:lstStyle>
            <a:lvl1pPr marL="0" marR="0" lvl="0"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31"/>
        <p:cNvGrpSpPr/>
        <p:nvPr/>
      </p:nvGrpSpPr>
      <p:grpSpPr>
        <a:xfrm>
          <a:off x="0" y="0"/>
          <a:ext cx="0" cy="0"/>
          <a:chOff x="0" y="0"/>
          <a:chExt cx="0" cy="0"/>
        </a:xfrm>
      </p:grpSpPr>
      <p:sp>
        <p:nvSpPr>
          <p:cNvPr id="32" name="Google Shape;32;p16"/>
          <p:cNvSpPr txBox="1">
            <a:spLocks noGrp="1"/>
          </p:cNvSpPr>
          <p:nvPr>
            <p:ph type="title"/>
          </p:nvPr>
        </p:nvSpPr>
        <p:spPr>
          <a:xfrm>
            <a:off x="831850" y="1103459"/>
            <a:ext cx="10515600" cy="2852737"/>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chemeClr val="accent1"/>
              </a:buClr>
              <a:buSzPts val="5000"/>
              <a:buFont typeface="Trebuchet MS"/>
              <a:buNone/>
              <a:defRPr sz="5000"/>
            </a:lvl1pPr>
            <a:lvl2pPr lvl="1" algn="l">
              <a:lnSpc>
                <a:spcPct val="90000"/>
              </a:lnSpc>
              <a:spcBef>
                <a:spcPts val="0"/>
              </a:spcBef>
              <a:spcAft>
                <a:spcPts val="0"/>
              </a:spcAft>
              <a:buClr>
                <a:schemeClr val="accent1"/>
              </a:buClr>
              <a:buSzPts val="1800"/>
              <a:buNone/>
              <a:defRPr/>
            </a:lvl2pPr>
            <a:lvl3pPr lvl="2" algn="l">
              <a:lnSpc>
                <a:spcPct val="90000"/>
              </a:lnSpc>
              <a:spcBef>
                <a:spcPts val="0"/>
              </a:spcBef>
              <a:spcAft>
                <a:spcPts val="0"/>
              </a:spcAft>
              <a:buClr>
                <a:schemeClr val="accent1"/>
              </a:buClr>
              <a:buSzPts val="1800"/>
              <a:buNone/>
              <a:defRPr/>
            </a:lvl3pPr>
            <a:lvl4pPr lvl="3" algn="l">
              <a:lnSpc>
                <a:spcPct val="90000"/>
              </a:lnSpc>
              <a:spcBef>
                <a:spcPts val="0"/>
              </a:spcBef>
              <a:spcAft>
                <a:spcPts val="0"/>
              </a:spcAft>
              <a:buClr>
                <a:schemeClr val="accent1"/>
              </a:buClr>
              <a:buSzPts val="1800"/>
              <a:buNone/>
              <a:defRPr/>
            </a:lvl4pPr>
            <a:lvl5pPr lvl="4" algn="l">
              <a:lnSpc>
                <a:spcPct val="90000"/>
              </a:lnSpc>
              <a:spcBef>
                <a:spcPts val="0"/>
              </a:spcBef>
              <a:spcAft>
                <a:spcPts val="0"/>
              </a:spcAft>
              <a:buClr>
                <a:schemeClr val="accent1"/>
              </a:buClr>
              <a:buSzPts val="1800"/>
              <a:buNone/>
              <a:defRPr/>
            </a:lvl5pPr>
            <a:lvl6pPr lvl="5" algn="l">
              <a:lnSpc>
                <a:spcPct val="90000"/>
              </a:lnSpc>
              <a:spcBef>
                <a:spcPts val="0"/>
              </a:spcBef>
              <a:spcAft>
                <a:spcPts val="0"/>
              </a:spcAft>
              <a:buClr>
                <a:schemeClr val="accent1"/>
              </a:buClr>
              <a:buSzPts val="1800"/>
              <a:buNone/>
              <a:defRPr/>
            </a:lvl6pPr>
            <a:lvl7pPr lvl="6" algn="l">
              <a:lnSpc>
                <a:spcPct val="90000"/>
              </a:lnSpc>
              <a:spcBef>
                <a:spcPts val="0"/>
              </a:spcBef>
              <a:spcAft>
                <a:spcPts val="0"/>
              </a:spcAft>
              <a:buClr>
                <a:schemeClr val="accent1"/>
              </a:buClr>
              <a:buSzPts val="1800"/>
              <a:buNone/>
              <a:defRPr/>
            </a:lvl7pPr>
            <a:lvl8pPr lvl="7" algn="l">
              <a:lnSpc>
                <a:spcPct val="90000"/>
              </a:lnSpc>
              <a:spcBef>
                <a:spcPts val="0"/>
              </a:spcBef>
              <a:spcAft>
                <a:spcPts val="0"/>
              </a:spcAft>
              <a:buClr>
                <a:schemeClr val="accent1"/>
              </a:buClr>
              <a:buSzPts val="1800"/>
              <a:buNone/>
              <a:defRPr/>
            </a:lvl8pPr>
            <a:lvl9pPr lvl="8" algn="l">
              <a:lnSpc>
                <a:spcPct val="90000"/>
              </a:lnSpc>
              <a:spcBef>
                <a:spcPts val="0"/>
              </a:spcBef>
              <a:spcAft>
                <a:spcPts val="0"/>
              </a:spcAft>
              <a:buClr>
                <a:schemeClr val="accent1"/>
              </a:buClr>
              <a:buSzPts val="1800"/>
              <a:buNone/>
              <a:defRPr/>
            </a:lvl9pPr>
          </a:lstStyle>
          <a:p>
            <a:endParaRPr/>
          </a:p>
        </p:txBody>
      </p:sp>
      <p:sp>
        <p:nvSpPr>
          <p:cNvPr id="33" name="Google Shape;33;p16"/>
          <p:cNvSpPr txBox="1">
            <a:spLocks noGrp="1"/>
          </p:cNvSpPr>
          <p:nvPr>
            <p:ph type="body" idx="1"/>
          </p:nvPr>
        </p:nvSpPr>
        <p:spPr>
          <a:xfrm>
            <a:off x="831850" y="4112390"/>
            <a:ext cx="10515600" cy="15001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888888"/>
              </a:buClr>
              <a:buSzPts val="2400"/>
              <a:buFont typeface="Trebuchet MS"/>
              <a:buNone/>
              <a:defRPr sz="2400">
                <a:solidFill>
                  <a:srgbClr val="888888"/>
                </a:solidFill>
              </a:defRPr>
            </a:lvl1pPr>
            <a:lvl2pPr marL="914400" lvl="1" indent="-228600" algn="l">
              <a:lnSpc>
                <a:spcPct val="90000"/>
              </a:lnSpc>
              <a:spcBef>
                <a:spcPts val="1000"/>
              </a:spcBef>
              <a:spcAft>
                <a:spcPts val="0"/>
              </a:spcAft>
              <a:buClr>
                <a:srgbClr val="888888"/>
              </a:buClr>
              <a:buSzPts val="2400"/>
              <a:buFont typeface="Trebuchet MS"/>
              <a:buNone/>
              <a:defRPr sz="2400">
                <a:solidFill>
                  <a:srgbClr val="888888"/>
                </a:solidFill>
              </a:defRPr>
            </a:lvl2pPr>
            <a:lvl3pPr marL="1371600" lvl="2" indent="-228600" algn="l">
              <a:lnSpc>
                <a:spcPct val="90000"/>
              </a:lnSpc>
              <a:spcBef>
                <a:spcPts val="1000"/>
              </a:spcBef>
              <a:spcAft>
                <a:spcPts val="0"/>
              </a:spcAft>
              <a:buClr>
                <a:srgbClr val="888888"/>
              </a:buClr>
              <a:buSzPts val="2400"/>
              <a:buFont typeface="Trebuchet MS"/>
              <a:buNone/>
              <a:defRPr sz="2400">
                <a:solidFill>
                  <a:srgbClr val="888888"/>
                </a:solidFill>
              </a:defRPr>
            </a:lvl3pPr>
            <a:lvl4pPr marL="1828800" lvl="3" indent="-228600" algn="l">
              <a:lnSpc>
                <a:spcPct val="90000"/>
              </a:lnSpc>
              <a:spcBef>
                <a:spcPts val="1000"/>
              </a:spcBef>
              <a:spcAft>
                <a:spcPts val="0"/>
              </a:spcAft>
              <a:buClr>
                <a:srgbClr val="888888"/>
              </a:buClr>
              <a:buSzPts val="2400"/>
              <a:buFont typeface="Trebuchet MS"/>
              <a:buNone/>
              <a:defRPr sz="2400">
                <a:solidFill>
                  <a:srgbClr val="888888"/>
                </a:solidFill>
              </a:defRPr>
            </a:lvl4pPr>
            <a:lvl5pPr marL="2286000" lvl="4" indent="-228600" algn="l">
              <a:lnSpc>
                <a:spcPct val="90000"/>
              </a:lnSpc>
              <a:spcBef>
                <a:spcPts val="1000"/>
              </a:spcBef>
              <a:spcAft>
                <a:spcPts val="0"/>
              </a:spcAft>
              <a:buClr>
                <a:srgbClr val="888888"/>
              </a:buClr>
              <a:buSzPts val="2400"/>
              <a:buFont typeface="Trebuchet MS"/>
              <a:buNone/>
              <a:defRPr sz="2400">
                <a:solidFill>
                  <a:srgbClr val="888888"/>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4" name="Google Shape;34;p16"/>
          <p:cNvSpPr txBox="1">
            <a:spLocks noGrp="1"/>
          </p:cNvSpPr>
          <p:nvPr>
            <p:ph type="sldNum" idx="12"/>
          </p:nvPr>
        </p:nvSpPr>
        <p:spPr>
          <a:xfrm>
            <a:off x="481360" y="6300818"/>
            <a:ext cx="256541" cy="275467"/>
          </a:xfrm>
          <a:prstGeom prst="rect">
            <a:avLst/>
          </a:prstGeom>
          <a:noFill/>
          <a:ln>
            <a:noFill/>
          </a:ln>
        </p:spPr>
        <p:txBody>
          <a:bodyPr spcFirstLastPara="1" wrap="square" lIns="45700" tIns="45700" rIns="45700" bIns="45700" anchor="ctr" anchorCtr="0">
            <a:spAutoFit/>
          </a:bodyPr>
          <a:lstStyle>
            <a:lvl1pPr marL="0" marR="0" lvl="0"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Alternate Section Header - BLACK">
  <p:cSld name="Alternate Section Header - BLACK">
    <p:bg>
      <p:bgPr>
        <a:solidFill>
          <a:schemeClr val="accent2"/>
        </a:solidFill>
        <a:effectLst/>
      </p:bgPr>
    </p:bg>
    <p:spTree>
      <p:nvGrpSpPr>
        <p:cNvPr id="1" name="Shape 35"/>
        <p:cNvGrpSpPr/>
        <p:nvPr/>
      </p:nvGrpSpPr>
      <p:grpSpPr>
        <a:xfrm>
          <a:off x="0" y="0"/>
          <a:ext cx="0" cy="0"/>
          <a:chOff x="0" y="0"/>
          <a:chExt cx="0" cy="0"/>
        </a:xfrm>
      </p:grpSpPr>
      <p:sp>
        <p:nvSpPr>
          <p:cNvPr id="36" name="Google Shape;36;p17"/>
          <p:cNvSpPr txBox="1">
            <a:spLocks noGrp="1"/>
          </p:cNvSpPr>
          <p:nvPr>
            <p:ph type="title"/>
          </p:nvPr>
        </p:nvSpPr>
        <p:spPr>
          <a:xfrm>
            <a:off x="831850" y="1709738"/>
            <a:ext cx="10515600" cy="2852737"/>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FFFFFF"/>
              </a:buClr>
              <a:buSzPts val="5000"/>
              <a:buFont typeface="Trebuchet MS"/>
              <a:buNone/>
              <a:defRPr sz="5000">
                <a:solidFill>
                  <a:srgbClr val="FFFFFF"/>
                </a:solidFill>
              </a:defRPr>
            </a:lvl1pPr>
            <a:lvl2pPr lvl="1" algn="l">
              <a:lnSpc>
                <a:spcPct val="90000"/>
              </a:lnSpc>
              <a:spcBef>
                <a:spcPts val="0"/>
              </a:spcBef>
              <a:spcAft>
                <a:spcPts val="0"/>
              </a:spcAft>
              <a:buClr>
                <a:schemeClr val="accent1"/>
              </a:buClr>
              <a:buSzPts val="1800"/>
              <a:buNone/>
              <a:defRPr/>
            </a:lvl2pPr>
            <a:lvl3pPr lvl="2" algn="l">
              <a:lnSpc>
                <a:spcPct val="90000"/>
              </a:lnSpc>
              <a:spcBef>
                <a:spcPts val="0"/>
              </a:spcBef>
              <a:spcAft>
                <a:spcPts val="0"/>
              </a:spcAft>
              <a:buClr>
                <a:schemeClr val="accent1"/>
              </a:buClr>
              <a:buSzPts val="1800"/>
              <a:buNone/>
              <a:defRPr/>
            </a:lvl3pPr>
            <a:lvl4pPr lvl="3" algn="l">
              <a:lnSpc>
                <a:spcPct val="90000"/>
              </a:lnSpc>
              <a:spcBef>
                <a:spcPts val="0"/>
              </a:spcBef>
              <a:spcAft>
                <a:spcPts val="0"/>
              </a:spcAft>
              <a:buClr>
                <a:schemeClr val="accent1"/>
              </a:buClr>
              <a:buSzPts val="1800"/>
              <a:buNone/>
              <a:defRPr/>
            </a:lvl4pPr>
            <a:lvl5pPr lvl="4" algn="l">
              <a:lnSpc>
                <a:spcPct val="90000"/>
              </a:lnSpc>
              <a:spcBef>
                <a:spcPts val="0"/>
              </a:spcBef>
              <a:spcAft>
                <a:spcPts val="0"/>
              </a:spcAft>
              <a:buClr>
                <a:schemeClr val="accent1"/>
              </a:buClr>
              <a:buSzPts val="1800"/>
              <a:buNone/>
              <a:defRPr/>
            </a:lvl5pPr>
            <a:lvl6pPr lvl="5" algn="l">
              <a:lnSpc>
                <a:spcPct val="90000"/>
              </a:lnSpc>
              <a:spcBef>
                <a:spcPts val="0"/>
              </a:spcBef>
              <a:spcAft>
                <a:spcPts val="0"/>
              </a:spcAft>
              <a:buClr>
                <a:schemeClr val="accent1"/>
              </a:buClr>
              <a:buSzPts val="1800"/>
              <a:buNone/>
              <a:defRPr/>
            </a:lvl6pPr>
            <a:lvl7pPr lvl="6" algn="l">
              <a:lnSpc>
                <a:spcPct val="90000"/>
              </a:lnSpc>
              <a:spcBef>
                <a:spcPts val="0"/>
              </a:spcBef>
              <a:spcAft>
                <a:spcPts val="0"/>
              </a:spcAft>
              <a:buClr>
                <a:schemeClr val="accent1"/>
              </a:buClr>
              <a:buSzPts val="1800"/>
              <a:buNone/>
              <a:defRPr/>
            </a:lvl7pPr>
            <a:lvl8pPr lvl="7" algn="l">
              <a:lnSpc>
                <a:spcPct val="90000"/>
              </a:lnSpc>
              <a:spcBef>
                <a:spcPts val="0"/>
              </a:spcBef>
              <a:spcAft>
                <a:spcPts val="0"/>
              </a:spcAft>
              <a:buClr>
                <a:schemeClr val="accent1"/>
              </a:buClr>
              <a:buSzPts val="1800"/>
              <a:buNone/>
              <a:defRPr/>
            </a:lvl8pPr>
            <a:lvl9pPr lvl="8" algn="l">
              <a:lnSpc>
                <a:spcPct val="90000"/>
              </a:lnSpc>
              <a:spcBef>
                <a:spcPts val="0"/>
              </a:spcBef>
              <a:spcAft>
                <a:spcPts val="0"/>
              </a:spcAft>
              <a:buClr>
                <a:schemeClr val="accent1"/>
              </a:buClr>
              <a:buSzPts val="1800"/>
              <a:buNone/>
              <a:defRPr/>
            </a:lvl9pPr>
          </a:lstStyle>
          <a:p>
            <a:endParaRPr/>
          </a:p>
        </p:txBody>
      </p:sp>
      <p:sp>
        <p:nvSpPr>
          <p:cNvPr id="37" name="Google Shape;37;p17"/>
          <p:cNvSpPr txBox="1">
            <a:spLocks noGrp="1"/>
          </p:cNvSpPr>
          <p:nvPr>
            <p:ph type="body" idx="1"/>
          </p:nvPr>
        </p:nvSpPr>
        <p:spPr>
          <a:xfrm>
            <a:off x="831850" y="4589462"/>
            <a:ext cx="10515600" cy="15001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FFFFFF"/>
              </a:buClr>
              <a:buSzPts val="2400"/>
              <a:buFont typeface="Trebuchet MS"/>
              <a:buNone/>
              <a:defRPr sz="2400">
                <a:solidFill>
                  <a:srgbClr val="FFFFFF"/>
                </a:solidFill>
              </a:defRPr>
            </a:lvl1pPr>
            <a:lvl2pPr marL="914400" lvl="1" indent="-228600" algn="l">
              <a:lnSpc>
                <a:spcPct val="90000"/>
              </a:lnSpc>
              <a:spcBef>
                <a:spcPts val="1000"/>
              </a:spcBef>
              <a:spcAft>
                <a:spcPts val="0"/>
              </a:spcAft>
              <a:buClr>
                <a:srgbClr val="FFFFFF"/>
              </a:buClr>
              <a:buSzPts val="2400"/>
              <a:buFont typeface="Trebuchet MS"/>
              <a:buNone/>
              <a:defRPr sz="2400">
                <a:solidFill>
                  <a:srgbClr val="FFFFFF"/>
                </a:solidFill>
              </a:defRPr>
            </a:lvl2pPr>
            <a:lvl3pPr marL="1371600" lvl="2" indent="-228600" algn="l">
              <a:lnSpc>
                <a:spcPct val="90000"/>
              </a:lnSpc>
              <a:spcBef>
                <a:spcPts val="1000"/>
              </a:spcBef>
              <a:spcAft>
                <a:spcPts val="0"/>
              </a:spcAft>
              <a:buClr>
                <a:srgbClr val="FFFFFF"/>
              </a:buClr>
              <a:buSzPts val="2400"/>
              <a:buFont typeface="Trebuchet MS"/>
              <a:buNone/>
              <a:defRPr sz="2400">
                <a:solidFill>
                  <a:srgbClr val="FFFFFF"/>
                </a:solidFill>
              </a:defRPr>
            </a:lvl3pPr>
            <a:lvl4pPr marL="1828800" lvl="3" indent="-228600" algn="l">
              <a:lnSpc>
                <a:spcPct val="90000"/>
              </a:lnSpc>
              <a:spcBef>
                <a:spcPts val="1000"/>
              </a:spcBef>
              <a:spcAft>
                <a:spcPts val="0"/>
              </a:spcAft>
              <a:buClr>
                <a:srgbClr val="FFFFFF"/>
              </a:buClr>
              <a:buSzPts val="2400"/>
              <a:buFont typeface="Trebuchet MS"/>
              <a:buNone/>
              <a:defRPr sz="2400">
                <a:solidFill>
                  <a:srgbClr val="FFFFFF"/>
                </a:solidFill>
              </a:defRPr>
            </a:lvl4pPr>
            <a:lvl5pPr marL="2286000" lvl="4" indent="-228600" algn="l">
              <a:lnSpc>
                <a:spcPct val="90000"/>
              </a:lnSpc>
              <a:spcBef>
                <a:spcPts val="1000"/>
              </a:spcBef>
              <a:spcAft>
                <a:spcPts val="0"/>
              </a:spcAft>
              <a:buClr>
                <a:srgbClr val="FFFFFF"/>
              </a:buClr>
              <a:buSzPts val="2400"/>
              <a:buFont typeface="Trebuchet MS"/>
              <a:buNone/>
              <a:defRPr sz="2400">
                <a:solidFill>
                  <a:srgbClr val="FFFFFF"/>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pic>
        <p:nvPicPr>
          <p:cNvPr id="38" name="Google Shape;38;p17" descr="Picture 8"/>
          <p:cNvPicPr preferRelativeResize="0"/>
          <p:nvPr/>
        </p:nvPicPr>
        <p:blipFill rotWithShape="1">
          <a:blip r:embed="rId2">
            <a:alphaModFix/>
          </a:blip>
          <a:srcRect/>
          <a:stretch/>
        </p:blipFill>
        <p:spPr>
          <a:xfrm>
            <a:off x="9729374" y="6116637"/>
            <a:ext cx="2462626" cy="820876"/>
          </a:xfrm>
          <a:prstGeom prst="rect">
            <a:avLst/>
          </a:prstGeom>
          <a:noFill/>
          <a:ln>
            <a:noFill/>
          </a:ln>
        </p:spPr>
      </p:pic>
      <p:sp>
        <p:nvSpPr>
          <p:cNvPr id="39" name="Google Shape;39;p17"/>
          <p:cNvSpPr txBox="1">
            <a:spLocks noGrp="1"/>
          </p:cNvSpPr>
          <p:nvPr>
            <p:ph type="sldNum" idx="12"/>
          </p:nvPr>
        </p:nvSpPr>
        <p:spPr>
          <a:xfrm>
            <a:off x="481360" y="6300818"/>
            <a:ext cx="256541" cy="275467"/>
          </a:xfrm>
          <a:prstGeom prst="rect">
            <a:avLst/>
          </a:prstGeom>
          <a:noFill/>
          <a:ln>
            <a:noFill/>
          </a:ln>
        </p:spPr>
        <p:txBody>
          <a:bodyPr spcFirstLastPara="1" wrap="square" lIns="45700" tIns="45700" rIns="45700" bIns="45700" anchor="ctr" anchorCtr="0">
            <a:spAutoFit/>
          </a:bodyPr>
          <a:lstStyle>
            <a:lvl1pPr marL="0" marR="0" lvl="0"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0"/>
        <p:cNvGrpSpPr/>
        <p:nvPr/>
      </p:nvGrpSpPr>
      <p:grpSpPr>
        <a:xfrm>
          <a:off x="0" y="0"/>
          <a:ext cx="0" cy="0"/>
          <a:chOff x="0" y="0"/>
          <a:chExt cx="0" cy="0"/>
        </a:xfrm>
      </p:grpSpPr>
      <p:sp>
        <p:nvSpPr>
          <p:cNvPr id="41" name="Google Shape;41;p19"/>
          <p:cNvSpPr txBox="1">
            <a:spLocks noGrp="1"/>
          </p:cNvSpPr>
          <p:nvPr>
            <p:ph type="title"/>
          </p:nvPr>
        </p:nvSpPr>
        <p:spPr>
          <a:xfrm>
            <a:off x="838200" y="1144587"/>
            <a:ext cx="10515600" cy="882996"/>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90000"/>
              </a:lnSpc>
              <a:spcBef>
                <a:spcPts val="0"/>
              </a:spcBef>
              <a:spcAft>
                <a:spcPts val="0"/>
              </a:spcAft>
              <a:buClr>
                <a:schemeClr val="accent1"/>
              </a:buClr>
              <a:buSzPts val="1800"/>
              <a:buNone/>
              <a:defRPr/>
            </a:lvl2pPr>
            <a:lvl3pPr lvl="2" algn="l">
              <a:lnSpc>
                <a:spcPct val="90000"/>
              </a:lnSpc>
              <a:spcBef>
                <a:spcPts val="0"/>
              </a:spcBef>
              <a:spcAft>
                <a:spcPts val="0"/>
              </a:spcAft>
              <a:buClr>
                <a:schemeClr val="accent1"/>
              </a:buClr>
              <a:buSzPts val="1800"/>
              <a:buNone/>
              <a:defRPr/>
            </a:lvl3pPr>
            <a:lvl4pPr lvl="3" algn="l">
              <a:lnSpc>
                <a:spcPct val="90000"/>
              </a:lnSpc>
              <a:spcBef>
                <a:spcPts val="0"/>
              </a:spcBef>
              <a:spcAft>
                <a:spcPts val="0"/>
              </a:spcAft>
              <a:buClr>
                <a:schemeClr val="accent1"/>
              </a:buClr>
              <a:buSzPts val="1800"/>
              <a:buNone/>
              <a:defRPr/>
            </a:lvl4pPr>
            <a:lvl5pPr lvl="4" algn="l">
              <a:lnSpc>
                <a:spcPct val="90000"/>
              </a:lnSpc>
              <a:spcBef>
                <a:spcPts val="0"/>
              </a:spcBef>
              <a:spcAft>
                <a:spcPts val="0"/>
              </a:spcAft>
              <a:buClr>
                <a:schemeClr val="accent1"/>
              </a:buClr>
              <a:buSzPts val="1800"/>
              <a:buNone/>
              <a:defRPr/>
            </a:lvl5pPr>
            <a:lvl6pPr lvl="5" algn="l">
              <a:lnSpc>
                <a:spcPct val="90000"/>
              </a:lnSpc>
              <a:spcBef>
                <a:spcPts val="0"/>
              </a:spcBef>
              <a:spcAft>
                <a:spcPts val="0"/>
              </a:spcAft>
              <a:buClr>
                <a:schemeClr val="accent1"/>
              </a:buClr>
              <a:buSzPts val="1800"/>
              <a:buNone/>
              <a:defRPr/>
            </a:lvl6pPr>
            <a:lvl7pPr lvl="6" algn="l">
              <a:lnSpc>
                <a:spcPct val="90000"/>
              </a:lnSpc>
              <a:spcBef>
                <a:spcPts val="0"/>
              </a:spcBef>
              <a:spcAft>
                <a:spcPts val="0"/>
              </a:spcAft>
              <a:buClr>
                <a:schemeClr val="accent1"/>
              </a:buClr>
              <a:buSzPts val="1800"/>
              <a:buNone/>
              <a:defRPr/>
            </a:lvl7pPr>
            <a:lvl8pPr lvl="7" algn="l">
              <a:lnSpc>
                <a:spcPct val="90000"/>
              </a:lnSpc>
              <a:spcBef>
                <a:spcPts val="0"/>
              </a:spcBef>
              <a:spcAft>
                <a:spcPts val="0"/>
              </a:spcAft>
              <a:buClr>
                <a:schemeClr val="accent1"/>
              </a:buClr>
              <a:buSzPts val="1800"/>
              <a:buNone/>
              <a:defRPr/>
            </a:lvl8pPr>
            <a:lvl9pPr lvl="8" algn="l">
              <a:lnSpc>
                <a:spcPct val="90000"/>
              </a:lnSpc>
              <a:spcBef>
                <a:spcPts val="0"/>
              </a:spcBef>
              <a:spcAft>
                <a:spcPts val="0"/>
              </a:spcAft>
              <a:buClr>
                <a:schemeClr val="accent1"/>
              </a:buClr>
              <a:buSzPts val="1800"/>
              <a:buNone/>
              <a:defRPr/>
            </a:lvl9pPr>
          </a:lstStyle>
          <a:p>
            <a:endParaRPr/>
          </a:p>
        </p:txBody>
      </p:sp>
      <p:sp>
        <p:nvSpPr>
          <p:cNvPr id="42" name="Google Shape;42;p19"/>
          <p:cNvSpPr txBox="1">
            <a:spLocks noGrp="1"/>
          </p:cNvSpPr>
          <p:nvPr>
            <p:ph type="body" idx="1"/>
          </p:nvPr>
        </p:nvSpPr>
        <p:spPr>
          <a:xfrm>
            <a:off x="838200" y="2027581"/>
            <a:ext cx="5181600" cy="4149381"/>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43" name="Google Shape;43;p19"/>
          <p:cNvSpPr txBox="1">
            <a:spLocks noGrp="1"/>
          </p:cNvSpPr>
          <p:nvPr>
            <p:ph type="sldNum" idx="12"/>
          </p:nvPr>
        </p:nvSpPr>
        <p:spPr>
          <a:xfrm>
            <a:off x="481360" y="6300818"/>
            <a:ext cx="256541" cy="275467"/>
          </a:xfrm>
          <a:prstGeom prst="rect">
            <a:avLst/>
          </a:prstGeom>
          <a:noFill/>
          <a:ln>
            <a:noFill/>
          </a:ln>
        </p:spPr>
        <p:txBody>
          <a:bodyPr spcFirstLastPara="1" wrap="square" lIns="45700" tIns="45700" rIns="45700" bIns="45700" anchor="ctr" anchorCtr="0">
            <a:spAutoFit/>
          </a:bodyPr>
          <a:lstStyle>
            <a:lvl1pPr marL="0" marR="0" lvl="0"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4"/>
        <p:cNvGrpSpPr/>
        <p:nvPr/>
      </p:nvGrpSpPr>
      <p:grpSpPr>
        <a:xfrm>
          <a:off x="0" y="0"/>
          <a:ext cx="0" cy="0"/>
          <a:chOff x="0" y="0"/>
          <a:chExt cx="0" cy="0"/>
        </a:xfrm>
      </p:grpSpPr>
      <p:sp>
        <p:nvSpPr>
          <p:cNvPr id="45" name="Google Shape;45;p20"/>
          <p:cNvSpPr txBox="1">
            <a:spLocks noGrp="1"/>
          </p:cNvSpPr>
          <p:nvPr>
            <p:ph type="title"/>
          </p:nvPr>
        </p:nvSpPr>
        <p:spPr>
          <a:xfrm>
            <a:off x="838200" y="1144587"/>
            <a:ext cx="10515600" cy="882996"/>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90000"/>
              </a:lnSpc>
              <a:spcBef>
                <a:spcPts val="0"/>
              </a:spcBef>
              <a:spcAft>
                <a:spcPts val="0"/>
              </a:spcAft>
              <a:buClr>
                <a:schemeClr val="accent1"/>
              </a:buClr>
              <a:buSzPts val="1800"/>
              <a:buNone/>
              <a:defRPr/>
            </a:lvl2pPr>
            <a:lvl3pPr lvl="2" algn="l">
              <a:lnSpc>
                <a:spcPct val="90000"/>
              </a:lnSpc>
              <a:spcBef>
                <a:spcPts val="0"/>
              </a:spcBef>
              <a:spcAft>
                <a:spcPts val="0"/>
              </a:spcAft>
              <a:buClr>
                <a:schemeClr val="accent1"/>
              </a:buClr>
              <a:buSzPts val="1800"/>
              <a:buNone/>
              <a:defRPr/>
            </a:lvl3pPr>
            <a:lvl4pPr lvl="3" algn="l">
              <a:lnSpc>
                <a:spcPct val="90000"/>
              </a:lnSpc>
              <a:spcBef>
                <a:spcPts val="0"/>
              </a:spcBef>
              <a:spcAft>
                <a:spcPts val="0"/>
              </a:spcAft>
              <a:buClr>
                <a:schemeClr val="accent1"/>
              </a:buClr>
              <a:buSzPts val="1800"/>
              <a:buNone/>
              <a:defRPr/>
            </a:lvl4pPr>
            <a:lvl5pPr lvl="4" algn="l">
              <a:lnSpc>
                <a:spcPct val="90000"/>
              </a:lnSpc>
              <a:spcBef>
                <a:spcPts val="0"/>
              </a:spcBef>
              <a:spcAft>
                <a:spcPts val="0"/>
              </a:spcAft>
              <a:buClr>
                <a:schemeClr val="accent1"/>
              </a:buClr>
              <a:buSzPts val="1800"/>
              <a:buNone/>
              <a:defRPr/>
            </a:lvl5pPr>
            <a:lvl6pPr lvl="5" algn="l">
              <a:lnSpc>
                <a:spcPct val="90000"/>
              </a:lnSpc>
              <a:spcBef>
                <a:spcPts val="0"/>
              </a:spcBef>
              <a:spcAft>
                <a:spcPts val="0"/>
              </a:spcAft>
              <a:buClr>
                <a:schemeClr val="accent1"/>
              </a:buClr>
              <a:buSzPts val="1800"/>
              <a:buNone/>
              <a:defRPr/>
            </a:lvl6pPr>
            <a:lvl7pPr lvl="6" algn="l">
              <a:lnSpc>
                <a:spcPct val="90000"/>
              </a:lnSpc>
              <a:spcBef>
                <a:spcPts val="0"/>
              </a:spcBef>
              <a:spcAft>
                <a:spcPts val="0"/>
              </a:spcAft>
              <a:buClr>
                <a:schemeClr val="accent1"/>
              </a:buClr>
              <a:buSzPts val="1800"/>
              <a:buNone/>
              <a:defRPr/>
            </a:lvl7pPr>
            <a:lvl8pPr lvl="7" algn="l">
              <a:lnSpc>
                <a:spcPct val="90000"/>
              </a:lnSpc>
              <a:spcBef>
                <a:spcPts val="0"/>
              </a:spcBef>
              <a:spcAft>
                <a:spcPts val="0"/>
              </a:spcAft>
              <a:buClr>
                <a:schemeClr val="accent1"/>
              </a:buClr>
              <a:buSzPts val="1800"/>
              <a:buNone/>
              <a:defRPr/>
            </a:lvl8pPr>
            <a:lvl9pPr lvl="8" algn="l">
              <a:lnSpc>
                <a:spcPct val="90000"/>
              </a:lnSpc>
              <a:spcBef>
                <a:spcPts val="0"/>
              </a:spcBef>
              <a:spcAft>
                <a:spcPts val="0"/>
              </a:spcAft>
              <a:buClr>
                <a:schemeClr val="accent1"/>
              </a:buClr>
              <a:buSzPts val="1800"/>
              <a:buNone/>
              <a:defRPr/>
            </a:lvl9pPr>
          </a:lstStyle>
          <a:p>
            <a:endParaRPr/>
          </a:p>
        </p:txBody>
      </p:sp>
      <p:sp>
        <p:nvSpPr>
          <p:cNvPr id="46" name="Google Shape;46;p20"/>
          <p:cNvSpPr txBox="1">
            <a:spLocks noGrp="1"/>
          </p:cNvSpPr>
          <p:nvPr>
            <p:ph type="sldNum" idx="12"/>
          </p:nvPr>
        </p:nvSpPr>
        <p:spPr>
          <a:xfrm>
            <a:off x="481360" y="6300818"/>
            <a:ext cx="256541" cy="275467"/>
          </a:xfrm>
          <a:prstGeom prst="rect">
            <a:avLst/>
          </a:prstGeom>
          <a:noFill/>
          <a:ln>
            <a:noFill/>
          </a:ln>
        </p:spPr>
        <p:txBody>
          <a:bodyPr spcFirstLastPara="1" wrap="square" lIns="45700" tIns="45700" rIns="45700" bIns="45700" anchor="ctr" anchorCtr="0">
            <a:spAutoFit/>
          </a:bodyPr>
          <a:lstStyle>
            <a:lvl1pPr marL="0" marR="0" lvl="0"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838200" y="1144587"/>
            <a:ext cx="10515600" cy="882996"/>
          </a:xfrm>
          <a:prstGeom prst="rect">
            <a:avLst/>
          </a:prstGeom>
          <a:noFill/>
          <a:ln>
            <a:noFill/>
          </a:ln>
        </p:spPr>
        <p:txBody>
          <a:bodyPr spcFirstLastPara="1" wrap="square" lIns="45700" tIns="45700" rIns="45700" bIns="45700" anchor="ctr" anchorCtr="0">
            <a:normAutofit/>
          </a:bodyPr>
          <a:lstStyle>
            <a:lvl1pPr marR="0" lvl="0" algn="l" rtl="0">
              <a:lnSpc>
                <a:spcPct val="90000"/>
              </a:lnSpc>
              <a:spcBef>
                <a:spcPts val="0"/>
              </a:spcBef>
              <a:spcAft>
                <a:spcPts val="0"/>
              </a:spcAft>
              <a:buClr>
                <a:schemeClr val="accent1"/>
              </a:buClr>
              <a:buSzPts val="4400"/>
              <a:buFont typeface="Trebuchet MS"/>
              <a:buNone/>
              <a:defRPr sz="4400" b="0" i="0" u="none" strike="noStrike" cap="none">
                <a:solidFill>
                  <a:schemeClr val="accent1"/>
                </a:solidFill>
                <a:latin typeface="Trebuchet MS"/>
                <a:ea typeface="Trebuchet MS"/>
                <a:cs typeface="Trebuchet MS"/>
                <a:sym typeface="Trebuchet MS"/>
              </a:defRPr>
            </a:lvl1pPr>
            <a:lvl2pPr marR="0" lvl="1" algn="l" rtl="0">
              <a:lnSpc>
                <a:spcPct val="90000"/>
              </a:lnSpc>
              <a:spcBef>
                <a:spcPts val="0"/>
              </a:spcBef>
              <a:spcAft>
                <a:spcPts val="0"/>
              </a:spcAft>
              <a:buClr>
                <a:schemeClr val="accent1"/>
              </a:buClr>
              <a:buSzPts val="4400"/>
              <a:buFont typeface="Trebuchet MS"/>
              <a:buNone/>
              <a:defRPr sz="4400" b="0" i="0" u="none" strike="noStrike" cap="none">
                <a:solidFill>
                  <a:schemeClr val="accent1"/>
                </a:solidFill>
                <a:latin typeface="Trebuchet MS"/>
                <a:ea typeface="Trebuchet MS"/>
                <a:cs typeface="Trebuchet MS"/>
                <a:sym typeface="Trebuchet MS"/>
              </a:defRPr>
            </a:lvl2pPr>
            <a:lvl3pPr marR="0" lvl="2" algn="l" rtl="0">
              <a:lnSpc>
                <a:spcPct val="90000"/>
              </a:lnSpc>
              <a:spcBef>
                <a:spcPts val="0"/>
              </a:spcBef>
              <a:spcAft>
                <a:spcPts val="0"/>
              </a:spcAft>
              <a:buClr>
                <a:schemeClr val="accent1"/>
              </a:buClr>
              <a:buSzPts val="4400"/>
              <a:buFont typeface="Trebuchet MS"/>
              <a:buNone/>
              <a:defRPr sz="4400" b="0" i="0" u="none" strike="noStrike" cap="none">
                <a:solidFill>
                  <a:schemeClr val="accent1"/>
                </a:solidFill>
                <a:latin typeface="Trebuchet MS"/>
                <a:ea typeface="Trebuchet MS"/>
                <a:cs typeface="Trebuchet MS"/>
                <a:sym typeface="Trebuchet MS"/>
              </a:defRPr>
            </a:lvl3pPr>
            <a:lvl4pPr marR="0" lvl="3" algn="l" rtl="0">
              <a:lnSpc>
                <a:spcPct val="90000"/>
              </a:lnSpc>
              <a:spcBef>
                <a:spcPts val="0"/>
              </a:spcBef>
              <a:spcAft>
                <a:spcPts val="0"/>
              </a:spcAft>
              <a:buClr>
                <a:schemeClr val="accent1"/>
              </a:buClr>
              <a:buSzPts val="4400"/>
              <a:buFont typeface="Trebuchet MS"/>
              <a:buNone/>
              <a:defRPr sz="4400" b="0" i="0" u="none" strike="noStrike" cap="none">
                <a:solidFill>
                  <a:schemeClr val="accent1"/>
                </a:solidFill>
                <a:latin typeface="Trebuchet MS"/>
                <a:ea typeface="Trebuchet MS"/>
                <a:cs typeface="Trebuchet MS"/>
                <a:sym typeface="Trebuchet MS"/>
              </a:defRPr>
            </a:lvl4pPr>
            <a:lvl5pPr marR="0" lvl="4" algn="l" rtl="0">
              <a:lnSpc>
                <a:spcPct val="90000"/>
              </a:lnSpc>
              <a:spcBef>
                <a:spcPts val="0"/>
              </a:spcBef>
              <a:spcAft>
                <a:spcPts val="0"/>
              </a:spcAft>
              <a:buClr>
                <a:schemeClr val="accent1"/>
              </a:buClr>
              <a:buSzPts val="4400"/>
              <a:buFont typeface="Trebuchet MS"/>
              <a:buNone/>
              <a:defRPr sz="4400" b="0" i="0" u="none" strike="noStrike" cap="none">
                <a:solidFill>
                  <a:schemeClr val="accent1"/>
                </a:solidFill>
                <a:latin typeface="Trebuchet MS"/>
                <a:ea typeface="Trebuchet MS"/>
                <a:cs typeface="Trebuchet MS"/>
                <a:sym typeface="Trebuchet MS"/>
              </a:defRPr>
            </a:lvl5pPr>
            <a:lvl6pPr marR="0" lvl="5" algn="l" rtl="0">
              <a:lnSpc>
                <a:spcPct val="90000"/>
              </a:lnSpc>
              <a:spcBef>
                <a:spcPts val="0"/>
              </a:spcBef>
              <a:spcAft>
                <a:spcPts val="0"/>
              </a:spcAft>
              <a:buClr>
                <a:schemeClr val="accent1"/>
              </a:buClr>
              <a:buSzPts val="4400"/>
              <a:buFont typeface="Trebuchet MS"/>
              <a:buNone/>
              <a:defRPr sz="4400" b="0" i="0" u="none" strike="noStrike" cap="none">
                <a:solidFill>
                  <a:schemeClr val="accent1"/>
                </a:solidFill>
                <a:latin typeface="Trebuchet MS"/>
                <a:ea typeface="Trebuchet MS"/>
                <a:cs typeface="Trebuchet MS"/>
                <a:sym typeface="Trebuchet MS"/>
              </a:defRPr>
            </a:lvl6pPr>
            <a:lvl7pPr marR="0" lvl="6" algn="l" rtl="0">
              <a:lnSpc>
                <a:spcPct val="90000"/>
              </a:lnSpc>
              <a:spcBef>
                <a:spcPts val="0"/>
              </a:spcBef>
              <a:spcAft>
                <a:spcPts val="0"/>
              </a:spcAft>
              <a:buClr>
                <a:schemeClr val="accent1"/>
              </a:buClr>
              <a:buSzPts val="4400"/>
              <a:buFont typeface="Trebuchet MS"/>
              <a:buNone/>
              <a:defRPr sz="4400" b="0" i="0" u="none" strike="noStrike" cap="none">
                <a:solidFill>
                  <a:schemeClr val="accent1"/>
                </a:solidFill>
                <a:latin typeface="Trebuchet MS"/>
                <a:ea typeface="Trebuchet MS"/>
                <a:cs typeface="Trebuchet MS"/>
                <a:sym typeface="Trebuchet MS"/>
              </a:defRPr>
            </a:lvl7pPr>
            <a:lvl8pPr marR="0" lvl="7" algn="l" rtl="0">
              <a:lnSpc>
                <a:spcPct val="90000"/>
              </a:lnSpc>
              <a:spcBef>
                <a:spcPts val="0"/>
              </a:spcBef>
              <a:spcAft>
                <a:spcPts val="0"/>
              </a:spcAft>
              <a:buClr>
                <a:schemeClr val="accent1"/>
              </a:buClr>
              <a:buSzPts val="4400"/>
              <a:buFont typeface="Trebuchet MS"/>
              <a:buNone/>
              <a:defRPr sz="4400" b="0" i="0" u="none" strike="noStrike" cap="none">
                <a:solidFill>
                  <a:schemeClr val="accent1"/>
                </a:solidFill>
                <a:latin typeface="Trebuchet MS"/>
                <a:ea typeface="Trebuchet MS"/>
                <a:cs typeface="Trebuchet MS"/>
                <a:sym typeface="Trebuchet MS"/>
              </a:defRPr>
            </a:lvl8pPr>
            <a:lvl9pPr marR="0" lvl="8" algn="l" rtl="0">
              <a:lnSpc>
                <a:spcPct val="90000"/>
              </a:lnSpc>
              <a:spcBef>
                <a:spcPts val="0"/>
              </a:spcBef>
              <a:spcAft>
                <a:spcPts val="0"/>
              </a:spcAft>
              <a:buClr>
                <a:schemeClr val="accent1"/>
              </a:buClr>
              <a:buSzPts val="4400"/>
              <a:buFont typeface="Trebuchet MS"/>
              <a:buNone/>
              <a:defRPr sz="4400" b="0" i="0" u="none" strike="noStrike" cap="none">
                <a:solidFill>
                  <a:schemeClr val="accent1"/>
                </a:solidFill>
                <a:latin typeface="Trebuchet MS"/>
                <a:ea typeface="Trebuchet MS"/>
                <a:cs typeface="Trebuchet MS"/>
                <a:sym typeface="Trebuchet MS"/>
              </a:defRPr>
            </a:lvl9pPr>
          </a:lstStyle>
          <a:p>
            <a:endParaRPr/>
          </a:p>
        </p:txBody>
      </p:sp>
      <p:sp>
        <p:nvSpPr>
          <p:cNvPr id="7" name="Google Shape;7;p11"/>
          <p:cNvSpPr txBox="1">
            <a:spLocks noGrp="1"/>
          </p:cNvSpPr>
          <p:nvPr>
            <p:ph type="sldNum" idx="12"/>
          </p:nvPr>
        </p:nvSpPr>
        <p:spPr>
          <a:xfrm>
            <a:off x="481360" y="6300818"/>
            <a:ext cx="256541" cy="275467"/>
          </a:xfrm>
          <a:prstGeom prst="rect">
            <a:avLst/>
          </a:prstGeom>
          <a:noFill/>
          <a:ln>
            <a:noFill/>
          </a:ln>
        </p:spPr>
        <p:txBody>
          <a:bodyPr spcFirstLastPara="1" wrap="square" lIns="45700" tIns="45700" rIns="45700" bIns="45700" anchor="ctr" anchorCtr="0">
            <a:spAutoFit/>
          </a:bodyPr>
          <a:lstStyle>
            <a:lvl1pPr marL="0" marR="0" lvl="0" indent="0" algn="l" rtl="0">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1pPr>
            <a:lvl2pPr marL="0" marR="0" lvl="1" indent="0" algn="l" rtl="0">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2pPr>
            <a:lvl3pPr marL="0" marR="0" lvl="2" indent="0" algn="l" rtl="0">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3pPr>
            <a:lvl4pPr marL="0" marR="0" lvl="3" indent="0" algn="l" rtl="0">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4pPr>
            <a:lvl5pPr marL="0" marR="0" lvl="4" indent="0" algn="l" rtl="0">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5pPr>
            <a:lvl6pPr marL="0" marR="0" lvl="5" indent="0" algn="l" rtl="0">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6pPr>
            <a:lvl7pPr marL="0" marR="0" lvl="6" indent="0" algn="l" rtl="0">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7pPr>
            <a:lvl8pPr marL="0" marR="0" lvl="7" indent="0" algn="l" rtl="0">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8pPr>
            <a:lvl9pPr marL="0" marR="0" lvl="8" indent="0" algn="l" rtl="0">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
        <p:nvSpPr>
          <p:cNvPr id="8" name="Google Shape;8;p11"/>
          <p:cNvSpPr txBox="1">
            <a:spLocks noGrp="1"/>
          </p:cNvSpPr>
          <p:nvPr>
            <p:ph type="body" idx="1"/>
          </p:nvPr>
        </p:nvSpPr>
        <p:spPr>
          <a:xfrm>
            <a:off x="609600" y="1600200"/>
            <a:ext cx="10972800" cy="4525963"/>
          </a:xfrm>
          <a:prstGeom prst="rect">
            <a:avLst/>
          </a:prstGeom>
          <a:noFill/>
          <a:ln>
            <a:noFill/>
          </a:ln>
        </p:spPr>
        <p:txBody>
          <a:bodyPr spcFirstLastPara="1" wrap="square" lIns="45700" tIns="45700" rIns="45700" bIns="45700" anchor="t" anchorCtr="0">
            <a:normAutofit/>
          </a:bodyPr>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Trebuchet MS"/>
                <a:ea typeface="Trebuchet MS"/>
                <a:cs typeface="Trebuchet MS"/>
                <a:sym typeface="Trebuchet MS"/>
              </a:defRPr>
            </a:lvl1pPr>
            <a:lvl2pPr marL="914400" marR="0" lvl="1"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Trebuchet MS"/>
                <a:ea typeface="Trebuchet MS"/>
                <a:cs typeface="Trebuchet MS"/>
                <a:sym typeface="Trebuchet MS"/>
              </a:defRPr>
            </a:lvl2pPr>
            <a:lvl3pPr marL="1371600" marR="0" lvl="2"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Trebuchet MS"/>
                <a:ea typeface="Trebuchet MS"/>
                <a:cs typeface="Trebuchet MS"/>
                <a:sym typeface="Trebuchet MS"/>
              </a:defRPr>
            </a:lvl3pPr>
            <a:lvl4pPr marL="1828800" marR="0" lvl="3"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Trebuchet MS"/>
                <a:ea typeface="Trebuchet MS"/>
                <a:cs typeface="Trebuchet MS"/>
                <a:sym typeface="Trebuchet MS"/>
              </a:defRPr>
            </a:lvl4pPr>
            <a:lvl5pPr marL="2286000" marR="0" lvl="4"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Trebuchet MS"/>
                <a:ea typeface="Trebuchet MS"/>
                <a:cs typeface="Trebuchet MS"/>
                <a:sym typeface="Trebuchet MS"/>
              </a:defRPr>
            </a:lvl5pPr>
            <a:lvl6pPr marL="2743200" marR="0" lvl="5"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Trebuchet MS"/>
                <a:ea typeface="Trebuchet MS"/>
                <a:cs typeface="Trebuchet MS"/>
                <a:sym typeface="Trebuchet MS"/>
              </a:defRPr>
            </a:lvl6pPr>
            <a:lvl7pPr marL="3200400" marR="0" lvl="6"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Trebuchet MS"/>
                <a:ea typeface="Trebuchet MS"/>
                <a:cs typeface="Trebuchet MS"/>
                <a:sym typeface="Trebuchet MS"/>
              </a:defRPr>
            </a:lvl7pPr>
            <a:lvl8pPr marL="3657600" marR="0" lvl="7"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Trebuchet MS"/>
                <a:ea typeface="Trebuchet MS"/>
                <a:cs typeface="Trebuchet MS"/>
                <a:sym typeface="Trebuchet MS"/>
              </a:defRPr>
            </a:lvl8pPr>
            <a:lvl9pPr marL="4114800" marR="0" lvl="8"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Trebuchet MS"/>
                <a:ea typeface="Trebuchet MS"/>
                <a:cs typeface="Trebuchet MS"/>
                <a:sym typeface="Trebuchet MS"/>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59"/>
        <p:cNvGrpSpPr/>
        <p:nvPr/>
      </p:nvGrpSpPr>
      <p:grpSpPr>
        <a:xfrm>
          <a:off x="0" y="0"/>
          <a:ext cx="0" cy="0"/>
          <a:chOff x="0" y="0"/>
          <a:chExt cx="0" cy="0"/>
        </a:xfrm>
      </p:grpSpPr>
      <p:sp>
        <p:nvSpPr>
          <p:cNvPr id="60" name="Google Shape;60;gf5cbd867f7_1_0"/>
          <p:cNvSpPr txBox="1">
            <a:spLocks noGrp="1"/>
          </p:cNvSpPr>
          <p:nvPr>
            <p:ph type="title"/>
          </p:nvPr>
        </p:nvSpPr>
        <p:spPr>
          <a:xfrm>
            <a:off x="838200" y="1144587"/>
            <a:ext cx="10515600" cy="882996"/>
          </a:xfrm>
          <a:prstGeom prst="rect">
            <a:avLst/>
          </a:prstGeom>
          <a:noFill/>
          <a:ln>
            <a:noFill/>
          </a:ln>
        </p:spPr>
        <p:txBody>
          <a:bodyPr spcFirstLastPara="1" wrap="square" lIns="45700" tIns="45700" rIns="45700" bIns="45700" anchor="ctr" anchorCtr="0">
            <a:normAutofit/>
          </a:bodyPr>
          <a:lstStyle>
            <a:lvl1pPr marR="0" lvl="0" algn="l" rtl="0">
              <a:lnSpc>
                <a:spcPct val="90000"/>
              </a:lnSpc>
              <a:spcBef>
                <a:spcPts val="0"/>
              </a:spcBef>
              <a:spcAft>
                <a:spcPts val="0"/>
              </a:spcAft>
              <a:buClr>
                <a:schemeClr val="accent1"/>
              </a:buClr>
              <a:buSzPts val="4400"/>
              <a:buFont typeface="Trebuchet MS"/>
              <a:buNone/>
              <a:defRPr sz="4400" b="0" i="0" u="none" strike="noStrike" cap="none">
                <a:solidFill>
                  <a:schemeClr val="accent1"/>
                </a:solidFill>
                <a:latin typeface="Trebuchet MS"/>
                <a:ea typeface="Trebuchet MS"/>
                <a:cs typeface="Trebuchet MS"/>
                <a:sym typeface="Trebuchet MS"/>
              </a:defRPr>
            </a:lvl1pPr>
            <a:lvl2pPr marR="0" lvl="1" algn="l" rtl="0">
              <a:lnSpc>
                <a:spcPct val="90000"/>
              </a:lnSpc>
              <a:spcBef>
                <a:spcPts val="0"/>
              </a:spcBef>
              <a:spcAft>
                <a:spcPts val="0"/>
              </a:spcAft>
              <a:buClr>
                <a:schemeClr val="accent1"/>
              </a:buClr>
              <a:buSzPts val="4400"/>
              <a:buFont typeface="Trebuchet MS"/>
              <a:buNone/>
              <a:defRPr sz="4400" b="0" i="0" u="none" strike="noStrike" cap="none">
                <a:solidFill>
                  <a:schemeClr val="accent1"/>
                </a:solidFill>
                <a:latin typeface="Trebuchet MS"/>
                <a:ea typeface="Trebuchet MS"/>
                <a:cs typeface="Trebuchet MS"/>
                <a:sym typeface="Trebuchet MS"/>
              </a:defRPr>
            </a:lvl2pPr>
            <a:lvl3pPr marR="0" lvl="2" algn="l" rtl="0">
              <a:lnSpc>
                <a:spcPct val="90000"/>
              </a:lnSpc>
              <a:spcBef>
                <a:spcPts val="0"/>
              </a:spcBef>
              <a:spcAft>
                <a:spcPts val="0"/>
              </a:spcAft>
              <a:buClr>
                <a:schemeClr val="accent1"/>
              </a:buClr>
              <a:buSzPts val="4400"/>
              <a:buFont typeface="Trebuchet MS"/>
              <a:buNone/>
              <a:defRPr sz="4400" b="0" i="0" u="none" strike="noStrike" cap="none">
                <a:solidFill>
                  <a:schemeClr val="accent1"/>
                </a:solidFill>
                <a:latin typeface="Trebuchet MS"/>
                <a:ea typeface="Trebuchet MS"/>
                <a:cs typeface="Trebuchet MS"/>
                <a:sym typeface="Trebuchet MS"/>
              </a:defRPr>
            </a:lvl3pPr>
            <a:lvl4pPr marR="0" lvl="3" algn="l" rtl="0">
              <a:lnSpc>
                <a:spcPct val="90000"/>
              </a:lnSpc>
              <a:spcBef>
                <a:spcPts val="0"/>
              </a:spcBef>
              <a:spcAft>
                <a:spcPts val="0"/>
              </a:spcAft>
              <a:buClr>
                <a:schemeClr val="accent1"/>
              </a:buClr>
              <a:buSzPts val="4400"/>
              <a:buFont typeface="Trebuchet MS"/>
              <a:buNone/>
              <a:defRPr sz="4400" b="0" i="0" u="none" strike="noStrike" cap="none">
                <a:solidFill>
                  <a:schemeClr val="accent1"/>
                </a:solidFill>
                <a:latin typeface="Trebuchet MS"/>
                <a:ea typeface="Trebuchet MS"/>
                <a:cs typeface="Trebuchet MS"/>
                <a:sym typeface="Trebuchet MS"/>
              </a:defRPr>
            </a:lvl4pPr>
            <a:lvl5pPr marR="0" lvl="4" algn="l" rtl="0">
              <a:lnSpc>
                <a:spcPct val="90000"/>
              </a:lnSpc>
              <a:spcBef>
                <a:spcPts val="0"/>
              </a:spcBef>
              <a:spcAft>
                <a:spcPts val="0"/>
              </a:spcAft>
              <a:buClr>
                <a:schemeClr val="accent1"/>
              </a:buClr>
              <a:buSzPts val="4400"/>
              <a:buFont typeface="Trebuchet MS"/>
              <a:buNone/>
              <a:defRPr sz="4400" b="0" i="0" u="none" strike="noStrike" cap="none">
                <a:solidFill>
                  <a:schemeClr val="accent1"/>
                </a:solidFill>
                <a:latin typeface="Trebuchet MS"/>
                <a:ea typeface="Trebuchet MS"/>
                <a:cs typeface="Trebuchet MS"/>
                <a:sym typeface="Trebuchet MS"/>
              </a:defRPr>
            </a:lvl5pPr>
            <a:lvl6pPr marR="0" lvl="5" algn="l" rtl="0">
              <a:lnSpc>
                <a:spcPct val="90000"/>
              </a:lnSpc>
              <a:spcBef>
                <a:spcPts val="0"/>
              </a:spcBef>
              <a:spcAft>
                <a:spcPts val="0"/>
              </a:spcAft>
              <a:buClr>
                <a:schemeClr val="accent1"/>
              </a:buClr>
              <a:buSzPts val="4400"/>
              <a:buFont typeface="Trebuchet MS"/>
              <a:buNone/>
              <a:defRPr sz="4400" b="0" i="0" u="none" strike="noStrike" cap="none">
                <a:solidFill>
                  <a:schemeClr val="accent1"/>
                </a:solidFill>
                <a:latin typeface="Trebuchet MS"/>
                <a:ea typeface="Trebuchet MS"/>
                <a:cs typeface="Trebuchet MS"/>
                <a:sym typeface="Trebuchet MS"/>
              </a:defRPr>
            </a:lvl6pPr>
            <a:lvl7pPr marR="0" lvl="6" algn="l" rtl="0">
              <a:lnSpc>
                <a:spcPct val="90000"/>
              </a:lnSpc>
              <a:spcBef>
                <a:spcPts val="0"/>
              </a:spcBef>
              <a:spcAft>
                <a:spcPts val="0"/>
              </a:spcAft>
              <a:buClr>
                <a:schemeClr val="accent1"/>
              </a:buClr>
              <a:buSzPts val="4400"/>
              <a:buFont typeface="Trebuchet MS"/>
              <a:buNone/>
              <a:defRPr sz="4400" b="0" i="0" u="none" strike="noStrike" cap="none">
                <a:solidFill>
                  <a:schemeClr val="accent1"/>
                </a:solidFill>
                <a:latin typeface="Trebuchet MS"/>
                <a:ea typeface="Trebuchet MS"/>
                <a:cs typeface="Trebuchet MS"/>
                <a:sym typeface="Trebuchet MS"/>
              </a:defRPr>
            </a:lvl7pPr>
            <a:lvl8pPr marR="0" lvl="7" algn="l" rtl="0">
              <a:lnSpc>
                <a:spcPct val="90000"/>
              </a:lnSpc>
              <a:spcBef>
                <a:spcPts val="0"/>
              </a:spcBef>
              <a:spcAft>
                <a:spcPts val="0"/>
              </a:spcAft>
              <a:buClr>
                <a:schemeClr val="accent1"/>
              </a:buClr>
              <a:buSzPts val="4400"/>
              <a:buFont typeface="Trebuchet MS"/>
              <a:buNone/>
              <a:defRPr sz="4400" b="0" i="0" u="none" strike="noStrike" cap="none">
                <a:solidFill>
                  <a:schemeClr val="accent1"/>
                </a:solidFill>
                <a:latin typeface="Trebuchet MS"/>
                <a:ea typeface="Trebuchet MS"/>
                <a:cs typeface="Trebuchet MS"/>
                <a:sym typeface="Trebuchet MS"/>
              </a:defRPr>
            </a:lvl8pPr>
            <a:lvl9pPr marR="0" lvl="8" algn="l" rtl="0">
              <a:lnSpc>
                <a:spcPct val="90000"/>
              </a:lnSpc>
              <a:spcBef>
                <a:spcPts val="0"/>
              </a:spcBef>
              <a:spcAft>
                <a:spcPts val="0"/>
              </a:spcAft>
              <a:buClr>
                <a:schemeClr val="accent1"/>
              </a:buClr>
              <a:buSzPts val="4400"/>
              <a:buFont typeface="Trebuchet MS"/>
              <a:buNone/>
              <a:defRPr sz="4400" b="0" i="0" u="none" strike="noStrike" cap="none">
                <a:solidFill>
                  <a:schemeClr val="accent1"/>
                </a:solidFill>
                <a:latin typeface="Trebuchet MS"/>
                <a:ea typeface="Trebuchet MS"/>
                <a:cs typeface="Trebuchet MS"/>
                <a:sym typeface="Trebuchet MS"/>
              </a:defRPr>
            </a:lvl9pPr>
          </a:lstStyle>
          <a:p>
            <a:endParaRPr/>
          </a:p>
        </p:txBody>
      </p:sp>
      <p:sp>
        <p:nvSpPr>
          <p:cNvPr id="61" name="Google Shape;61;gf5cbd867f7_1_0"/>
          <p:cNvSpPr txBox="1">
            <a:spLocks noGrp="1"/>
          </p:cNvSpPr>
          <p:nvPr>
            <p:ph type="sldNum" idx="12"/>
          </p:nvPr>
        </p:nvSpPr>
        <p:spPr>
          <a:xfrm>
            <a:off x="481360" y="6300818"/>
            <a:ext cx="256541" cy="275467"/>
          </a:xfrm>
          <a:prstGeom prst="rect">
            <a:avLst/>
          </a:prstGeom>
          <a:noFill/>
          <a:ln>
            <a:noFill/>
          </a:ln>
        </p:spPr>
        <p:txBody>
          <a:bodyPr spcFirstLastPara="1" wrap="square" lIns="45700" tIns="45700" rIns="45700" bIns="45700" anchor="ctr" anchorCtr="0">
            <a:spAutoFit/>
          </a:bodyPr>
          <a:lstStyle>
            <a:lvl1pPr marL="0" marR="0" lvl="0" indent="0" algn="l" rtl="0">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1pPr>
            <a:lvl2pPr marL="0" marR="0" lvl="1" indent="0" algn="l" rtl="0">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2pPr>
            <a:lvl3pPr marL="0" marR="0" lvl="2" indent="0" algn="l" rtl="0">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3pPr>
            <a:lvl4pPr marL="0" marR="0" lvl="3" indent="0" algn="l" rtl="0">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4pPr>
            <a:lvl5pPr marL="0" marR="0" lvl="4" indent="0" algn="l" rtl="0">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5pPr>
            <a:lvl6pPr marL="0" marR="0" lvl="5" indent="0" algn="l" rtl="0">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6pPr>
            <a:lvl7pPr marL="0" marR="0" lvl="6" indent="0" algn="l" rtl="0">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7pPr>
            <a:lvl8pPr marL="0" marR="0" lvl="7" indent="0" algn="l" rtl="0">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8pPr>
            <a:lvl9pPr marL="0" marR="0" lvl="8" indent="0" algn="l" rtl="0">
              <a:lnSpc>
                <a:spcPct val="100000"/>
              </a:lnSpc>
              <a:spcBef>
                <a:spcPts val="0"/>
              </a:spcBef>
              <a:spcAft>
                <a:spcPts val="0"/>
              </a:spcAft>
              <a:buClr>
                <a:srgbClr val="FFFFFF"/>
              </a:buClr>
              <a:buSzPts val="1200"/>
              <a:buFont typeface="Times New Roman"/>
              <a:buNone/>
              <a:defRPr sz="1200" b="0" i="0" u="none" strike="noStrike" cap="none">
                <a:solidFill>
                  <a:srgbClr val="FFFFFF"/>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
        <p:nvSpPr>
          <p:cNvPr id="62" name="Google Shape;62;gf5cbd867f7_1_0"/>
          <p:cNvSpPr txBox="1">
            <a:spLocks noGrp="1"/>
          </p:cNvSpPr>
          <p:nvPr>
            <p:ph type="body" idx="1"/>
          </p:nvPr>
        </p:nvSpPr>
        <p:spPr>
          <a:xfrm>
            <a:off x="609600" y="1600200"/>
            <a:ext cx="10972800" cy="4525963"/>
          </a:xfrm>
          <a:prstGeom prst="rect">
            <a:avLst/>
          </a:prstGeom>
          <a:noFill/>
          <a:ln>
            <a:noFill/>
          </a:ln>
        </p:spPr>
        <p:txBody>
          <a:bodyPr spcFirstLastPara="1" wrap="square" lIns="45700" tIns="45700" rIns="45700" bIns="45700" anchor="t" anchorCtr="0">
            <a:normAutofit/>
          </a:bodyPr>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Trebuchet MS"/>
                <a:ea typeface="Trebuchet MS"/>
                <a:cs typeface="Trebuchet MS"/>
                <a:sym typeface="Trebuchet MS"/>
              </a:defRPr>
            </a:lvl1pPr>
            <a:lvl2pPr marL="914400" marR="0" lvl="1"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Trebuchet MS"/>
                <a:ea typeface="Trebuchet MS"/>
                <a:cs typeface="Trebuchet MS"/>
                <a:sym typeface="Trebuchet MS"/>
              </a:defRPr>
            </a:lvl2pPr>
            <a:lvl3pPr marL="1371600" marR="0" lvl="2"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Trebuchet MS"/>
                <a:ea typeface="Trebuchet MS"/>
                <a:cs typeface="Trebuchet MS"/>
                <a:sym typeface="Trebuchet MS"/>
              </a:defRPr>
            </a:lvl3pPr>
            <a:lvl4pPr marL="1828800" marR="0" lvl="3"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Trebuchet MS"/>
                <a:ea typeface="Trebuchet MS"/>
                <a:cs typeface="Trebuchet MS"/>
                <a:sym typeface="Trebuchet MS"/>
              </a:defRPr>
            </a:lvl4pPr>
            <a:lvl5pPr marL="2286000" marR="0" lvl="4"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Trebuchet MS"/>
                <a:ea typeface="Trebuchet MS"/>
                <a:cs typeface="Trebuchet MS"/>
                <a:sym typeface="Trebuchet MS"/>
              </a:defRPr>
            </a:lvl5pPr>
            <a:lvl6pPr marL="2743200" marR="0" lvl="5"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Trebuchet MS"/>
                <a:ea typeface="Trebuchet MS"/>
                <a:cs typeface="Trebuchet MS"/>
                <a:sym typeface="Trebuchet MS"/>
              </a:defRPr>
            </a:lvl6pPr>
            <a:lvl7pPr marL="3200400" marR="0" lvl="6"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Trebuchet MS"/>
                <a:ea typeface="Trebuchet MS"/>
                <a:cs typeface="Trebuchet MS"/>
                <a:sym typeface="Trebuchet MS"/>
              </a:defRPr>
            </a:lvl7pPr>
            <a:lvl8pPr marL="3657600" marR="0" lvl="7"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Trebuchet MS"/>
                <a:ea typeface="Trebuchet MS"/>
                <a:cs typeface="Trebuchet MS"/>
                <a:sym typeface="Trebuchet MS"/>
              </a:defRPr>
            </a:lvl8pPr>
            <a:lvl9pPr marL="4114800" marR="0" lvl="8"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Trebuchet MS"/>
                <a:ea typeface="Trebuchet MS"/>
                <a:cs typeface="Trebuchet MS"/>
                <a:sym typeface="Trebuchet MS"/>
              </a:defRPr>
            </a:lvl9pPr>
          </a:lstStyle>
          <a:p>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doe.virginia.gov/instruction/textbooks/review_process/evaluation_criteria.pdf"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
          <p:cNvSpPr txBox="1">
            <a:spLocks noGrp="1"/>
          </p:cNvSpPr>
          <p:nvPr>
            <p:ph type="title"/>
          </p:nvPr>
        </p:nvSpPr>
        <p:spPr>
          <a:xfrm>
            <a:off x="894075" y="1640875"/>
            <a:ext cx="10299900" cy="2950500"/>
          </a:xfrm>
          <a:prstGeom prst="rect">
            <a:avLst/>
          </a:prstGeom>
          <a:solidFill>
            <a:srgbClr val="FFFFFF">
              <a:alpha val="61176"/>
            </a:srgbClr>
          </a:solidFill>
          <a:ln w="79375" cap="rnd" cmpd="sng">
            <a:solidFill>
              <a:srgbClr val="C00000">
                <a:alpha val="77254"/>
              </a:srgbClr>
            </a:solidFill>
            <a:prstDash val="solid"/>
            <a:round/>
            <a:headEnd type="none" w="sm" len="sm"/>
            <a:tailEnd type="none" w="sm" len="sm"/>
          </a:ln>
        </p:spPr>
        <p:txBody>
          <a:bodyPr spcFirstLastPara="1" wrap="square" lIns="45700" tIns="45700" rIns="45700" bIns="45700" anchor="ctr" anchorCtr="0">
            <a:normAutofit/>
          </a:bodyPr>
          <a:lstStyle/>
          <a:p>
            <a:pPr marL="0" lvl="0" indent="0" algn="ctr" rtl="0">
              <a:lnSpc>
                <a:spcPct val="90000"/>
              </a:lnSpc>
              <a:spcBef>
                <a:spcPts val="0"/>
              </a:spcBef>
              <a:spcAft>
                <a:spcPts val="0"/>
              </a:spcAft>
              <a:buClr>
                <a:schemeClr val="accent1"/>
              </a:buClr>
              <a:buSzPts val="5400"/>
              <a:buFont typeface="Trebuchet MS"/>
              <a:buNone/>
            </a:pPr>
            <a:r>
              <a:rPr lang="en-US" sz="5000"/>
              <a:t>High-Quality Instructional Materials - Primary Instructional Materials Identification</a:t>
            </a:r>
            <a:endParaRPr sz="5000"/>
          </a:p>
        </p:txBody>
      </p:sp>
      <p:sp>
        <p:nvSpPr>
          <p:cNvPr id="118" name="Google Shape;118;p1"/>
          <p:cNvSpPr txBox="1">
            <a:spLocks noGrp="1"/>
          </p:cNvSpPr>
          <p:nvPr>
            <p:ph type="body" idx="1"/>
          </p:nvPr>
        </p:nvSpPr>
        <p:spPr>
          <a:xfrm>
            <a:off x="1445350" y="4701725"/>
            <a:ext cx="9144000" cy="1041900"/>
          </a:xfrm>
          <a:prstGeom prst="rect">
            <a:avLst/>
          </a:prstGeom>
          <a:noFill/>
          <a:ln>
            <a:noFill/>
          </a:ln>
        </p:spPr>
        <p:txBody>
          <a:bodyPr spcFirstLastPara="1" wrap="square" lIns="45700" tIns="45700" rIns="45700" bIns="45700" anchor="t" anchorCtr="0">
            <a:normAutofit/>
          </a:bodyPr>
          <a:lstStyle/>
          <a:p>
            <a:pPr marL="0" lvl="0" indent="0" algn="ctr" rtl="0">
              <a:lnSpc>
                <a:spcPct val="90000"/>
              </a:lnSpc>
              <a:spcBef>
                <a:spcPts val="0"/>
              </a:spcBef>
              <a:spcAft>
                <a:spcPts val="0"/>
              </a:spcAft>
              <a:buClr>
                <a:srgbClr val="000000"/>
              </a:buClr>
              <a:buSzPts val="2400"/>
              <a:buNone/>
            </a:pPr>
            <a:r>
              <a:rPr lang="en-US"/>
              <a:t>Presentation to the Virginia Board of Education</a:t>
            </a:r>
            <a:endParaRPr/>
          </a:p>
          <a:p>
            <a:pPr marL="0" lvl="0" indent="0" algn="ctr" rtl="0">
              <a:lnSpc>
                <a:spcPct val="90000"/>
              </a:lnSpc>
              <a:spcBef>
                <a:spcPts val="0"/>
              </a:spcBef>
              <a:spcAft>
                <a:spcPts val="0"/>
              </a:spcAft>
              <a:buClr>
                <a:srgbClr val="000000"/>
              </a:buClr>
              <a:buSzPts val="2400"/>
              <a:buNone/>
            </a:pPr>
            <a:r>
              <a:rPr lang="en-US"/>
              <a:t>January 26, 2022</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gf5cbd86607_0_25"/>
          <p:cNvSpPr txBox="1">
            <a:spLocks noGrp="1"/>
          </p:cNvSpPr>
          <p:nvPr>
            <p:ph type="body" idx="1"/>
          </p:nvPr>
        </p:nvSpPr>
        <p:spPr>
          <a:xfrm>
            <a:off x="838200" y="2632275"/>
            <a:ext cx="10515600" cy="2934900"/>
          </a:xfrm>
          <a:prstGeom prst="rect">
            <a:avLst/>
          </a:prstGeom>
          <a:noFill/>
          <a:ln>
            <a:noFill/>
          </a:ln>
        </p:spPr>
        <p:txBody>
          <a:bodyPr spcFirstLastPara="1" wrap="square" lIns="45700" tIns="45700" rIns="45700" bIns="45700" anchor="t" anchorCtr="0">
            <a:noAutofit/>
          </a:bodyPr>
          <a:lstStyle/>
          <a:p>
            <a:pPr marL="457200" lvl="0" indent="-372110" algn="l" rtl="0">
              <a:lnSpc>
                <a:spcPct val="95000"/>
              </a:lnSpc>
              <a:spcBef>
                <a:spcPts val="0"/>
              </a:spcBef>
              <a:spcAft>
                <a:spcPts val="0"/>
              </a:spcAft>
              <a:buClr>
                <a:schemeClr val="dk1"/>
              </a:buClr>
              <a:buSzPts val="2260"/>
              <a:buFont typeface="Trebuchet MS"/>
              <a:buChar char="●"/>
            </a:pPr>
            <a:r>
              <a:rPr lang="en-US" sz="2360">
                <a:solidFill>
                  <a:schemeClr val="dk1"/>
                </a:solidFill>
              </a:rPr>
              <a:t>December 2020-February 2021:  Surveyed teachers</a:t>
            </a:r>
            <a:endParaRPr sz="2360">
              <a:solidFill>
                <a:schemeClr val="dk1"/>
              </a:solidFill>
            </a:endParaRPr>
          </a:p>
          <a:p>
            <a:pPr marL="457200" lvl="0" indent="0" algn="l" rtl="0">
              <a:lnSpc>
                <a:spcPct val="95000"/>
              </a:lnSpc>
              <a:spcBef>
                <a:spcPts val="0"/>
              </a:spcBef>
              <a:spcAft>
                <a:spcPts val="0"/>
              </a:spcAft>
              <a:buSzPts val="852"/>
              <a:buNone/>
            </a:pPr>
            <a:endParaRPr sz="2360">
              <a:solidFill>
                <a:schemeClr val="dk1"/>
              </a:solidFill>
            </a:endParaRPr>
          </a:p>
          <a:p>
            <a:pPr marL="457200" lvl="0" indent="-372110" algn="l" rtl="0">
              <a:lnSpc>
                <a:spcPct val="95000"/>
              </a:lnSpc>
              <a:spcBef>
                <a:spcPts val="0"/>
              </a:spcBef>
              <a:spcAft>
                <a:spcPts val="0"/>
              </a:spcAft>
              <a:buClr>
                <a:schemeClr val="dk1"/>
              </a:buClr>
              <a:buSzPts val="2260"/>
              <a:buFont typeface="Trebuchet MS"/>
              <a:buChar char="●"/>
            </a:pPr>
            <a:r>
              <a:rPr lang="en-US" sz="2360">
                <a:solidFill>
                  <a:schemeClr val="dk1"/>
                </a:solidFill>
              </a:rPr>
              <a:t>April, May, September 2021:  Stakeholder Meetings</a:t>
            </a:r>
            <a:endParaRPr sz="2360">
              <a:solidFill>
                <a:schemeClr val="dk1"/>
              </a:solidFill>
            </a:endParaRPr>
          </a:p>
          <a:p>
            <a:pPr marL="457200" lvl="0" indent="0" algn="l" rtl="0">
              <a:lnSpc>
                <a:spcPct val="95000"/>
              </a:lnSpc>
              <a:spcBef>
                <a:spcPts val="0"/>
              </a:spcBef>
              <a:spcAft>
                <a:spcPts val="0"/>
              </a:spcAft>
              <a:buSzPts val="852"/>
              <a:buNone/>
            </a:pPr>
            <a:endParaRPr sz="2360">
              <a:solidFill>
                <a:schemeClr val="dk1"/>
              </a:solidFill>
            </a:endParaRPr>
          </a:p>
          <a:p>
            <a:pPr marL="457200" lvl="0" indent="-372110" algn="l" rtl="0">
              <a:lnSpc>
                <a:spcPct val="95000"/>
              </a:lnSpc>
              <a:spcBef>
                <a:spcPts val="0"/>
              </a:spcBef>
              <a:spcAft>
                <a:spcPts val="0"/>
              </a:spcAft>
              <a:buClr>
                <a:schemeClr val="dk1"/>
              </a:buClr>
              <a:buSzPts val="2260"/>
              <a:buFont typeface="Trebuchet MS"/>
              <a:buChar char="●"/>
            </a:pPr>
            <a:r>
              <a:rPr lang="en-US" sz="2360">
                <a:solidFill>
                  <a:schemeClr val="dk1"/>
                </a:solidFill>
              </a:rPr>
              <a:t>Summer 2021:  Content Specific Small Group Work</a:t>
            </a:r>
            <a:endParaRPr sz="2360">
              <a:solidFill>
                <a:schemeClr val="dk1"/>
              </a:solidFill>
            </a:endParaRPr>
          </a:p>
          <a:p>
            <a:pPr marL="457200" lvl="0" indent="0" algn="l" rtl="0">
              <a:lnSpc>
                <a:spcPct val="95000"/>
              </a:lnSpc>
              <a:spcBef>
                <a:spcPts val="0"/>
              </a:spcBef>
              <a:spcAft>
                <a:spcPts val="0"/>
              </a:spcAft>
              <a:buSzPts val="852"/>
              <a:buNone/>
            </a:pPr>
            <a:endParaRPr sz="2360">
              <a:solidFill>
                <a:schemeClr val="dk1"/>
              </a:solidFill>
            </a:endParaRPr>
          </a:p>
          <a:p>
            <a:pPr marL="457200" lvl="0" indent="-372110" algn="l" rtl="0">
              <a:lnSpc>
                <a:spcPct val="95000"/>
              </a:lnSpc>
              <a:spcBef>
                <a:spcPts val="0"/>
              </a:spcBef>
              <a:spcAft>
                <a:spcPts val="0"/>
              </a:spcAft>
              <a:buClr>
                <a:schemeClr val="dk1"/>
              </a:buClr>
              <a:buSzPts val="2260"/>
              <a:buFont typeface="Trebuchet MS"/>
              <a:buChar char="●"/>
            </a:pPr>
            <a:r>
              <a:rPr lang="en-US" sz="2360">
                <a:solidFill>
                  <a:schemeClr val="dk1"/>
                </a:solidFill>
              </a:rPr>
              <a:t>September 2021:  Publisher Meeting</a:t>
            </a:r>
            <a:endParaRPr sz="2360">
              <a:solidFill>
                <a:schemeClr val="dk1"/>
              </a:solidFill>
            </a:endParaRPr>
          </a:p>
          <a:p>
            <a:pPr marL="457200" lvl="0" indent="0" algn="l" rtl="0">
              <a:lnSpc>
                <a:spcPct val="95000"/>
              </a:lnSpc>
              <a:spcBef>
                <a:spcPts val="0"/>
              </a:spcBef>
              <a:spcAft>
                <a:spcPts val="0"/>
              </a:spcAft>
              <a:buSzPts val="852"/>
              <a:buNone/>
            </a:pPr>
            <a:endParaRPr sz="2360">
              <a:solidFill>
                <a:schemeClr val="dk1"/>
              </a:solidFill>
            </a:endParaRPr>
          </a:p>
          <a:p>
            <a:pPr marL="457200" lvl="0" indent="-372110" algn="l" rtl="0">
              <a:lnSpc>
                <a:spcPct val="95000"/>
              </a:lnSpc>
              <a:spcBef>
                <a:spcPts val="0"/>
              </a:spcBef>
              <a:spcAft>
                <a:spcPts val="0"/>
              </a:spcAft>
              <a:buClr>
                <a:schemeClr val="dk1"/>
              </a:buClr>
              <a:buSzPts val="2260"/>
              <a:buFont typeface="Trebuchet MS"/>
              <a:buChar char="●"/>
            </a:pPr>
            <a:r>
              <a:rPr lang="en-US" sz="2360">
                <a:solidFill>
                  <a:schemeClr val="dk1"/>
                </a:solidFill>
              </a:rPr>
              <a:t>October 2021:  VDOE Staff Practicing with the HQIM - PIM Review Framework</a:t>
            </a:r>
            <a:endParaRPr sz="2360">
              <a:solidFill>
                <a:schemeClr val="dk1"/>
              </a:solidFill>
            </a:endParaRPr>
          </a:p>
          <a:p>
            <a:pPr marL="0" lvl="0" indent="0" algn="l" rtl="0">
              <a:lnSpc>
                <a:spcPct val="70000"/>
              </a:lnSpc>
              <a:spcBef>
                <a:spcPts val="1000"/>
              </a:spcBef>
              <a:spcAft>
                <a:spcPts val="0"/>
              </a:spcAft>
              <a:buSzPts val="852"/>
              <a:buNone/>
            </a:pPr>
            <a:endParaRPr sz="2170"/>
          </a:p>
        </p:txBody>
      </p:sp>
      <p:sp>
        <p:nvSpPr>
          <p:cNvPr id="173" name="Google Shape;173;gf5cbd86607_0_25"/>
          <p:cNvSpPr txBox="1">
            <a:spLocks noGrp="1"/>
          </p:cNvSpPr>
          <p:nvPr>
            <p:ph type="title"/>
          </p:nvPr>
        </p:nvSpPr>
        <p:spPr>
          <a:xfrm>
            <a:off x="838200" y="1144566"/>
            <a:ext cx="10515600" cy="1549500"/>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SzPts val="1800"/>
              <a:buNone/>
            </a:pPr>
            <a:r>
              <a:rPr lang="en-US" sz="3900"/>
              <a:t>Timeline</a:t>
            </a:r>
            <a:endParaRPr sz="3900"/>
          </a:p>
        </p:txBody>
      </p:sp>
      <p:sp>
        <p:nvSpPr>
          <p:cNvPr id="174" name="Google Shape;174;gf5cbd86607_0_25"/>
          <p:cNvSpPr txBox="1">
            <a:spLocks noGrp="1"/>
          </p:cNvSpPr>
          <p:nvPr>
            <p:ph type="sldNum" idx="12"/>
          </p:nvPr>
        </p:nvSpPr>
        <p:spPr>
          <a:xfrm>
            <a:off x="481360" y="6300818"/>
            <a:ext cx="256500" cy="276900"/>
          </a:xfrm>
          <a:prstGeom prst="rect">
            <a:avLst/>
          </a:prstGeom>
          <a:noFill/>
          <a:ln>
            <a:noFill/>
          </a:ln>
        </p:spPr>
        <p:txBody>
          <a:bodyPr spcFirstLastPara="1" wrap="square" lIns="45700" tIns="45700" rIns="45700" bIns="45700" anchor="ctr" anchorCtr="0">
            <a:spAutoFit/>
          </a:bodyPr>
          <a:lstStyle/>
          <a:p>
            <a:pPr marL="0" lvl="0" indent="0" algn="l" rtl="0">
              <a:lnSpc>
                <a:spcPct val="100000"/>
              </a:lnSpc>
              <a:spcBef>
                <a:spcPts val="0"/>
              </a:spcBef>
              <a:spcAft>
                <a:spcPts val="0"/>
              </a:spcAft>
              <a:buClr>
                <a:srgbClr val="FFFFFF"/>
              </a:buClr>
              <a:buSzPts val="1200"/>
              <a:buFont typeface="Times New Roman"/>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gf180482408_0_42"/>
          <p:cNvSpPr txBox="1">
            <a:spLocks noGrp="1"/>
          </p:cNvSpPr>
          <p:nvPr>
            <p:ph type="title"/>
          </p:nvPr>
        </p:nvSpPr>
        <p:spPr>
          <a:xfrm>
            <a:off x="839775" y="1475518"/>
            <a:ext cx="10515600" cy="485400"/>
          </a:xfrm>
          <a:prstGeom prst="rect">
            <a:avLst/>
          </a:prstGeom>
          <a:noFill/>
          <a:ln>
            <a:noFill/>
          </a:ln>
        </p:spPr>
        <p:txBody>
          <a:bodyPr spcFirstLastPara="1" wrap="square" lIns="45700" tIns="45700" rIns="45700" bIns="45700" anchor="ctr" anchorCtr="0">
            <a:normAutofit fontScale="90000"/>
          </a:bodyPr>
          <a:lstStyle/>
          <a:p>
            <a:pPr marL="0" lvl="0" indent="0" algn="l" rtl="0">
              <a:lnSpc>
                <a:spcPct val="90000"/>
              </a:lnSpc>
              <a:spcBef>
                <a:spcPts val="0"/>
              </a:spcBef>
              <a:spcAft>
                <a:spcPts val="0"/>
              </a:spcAft>
              <a:buSzPct val="45454"/>
              <a:buNone/>
            </a:pPr>
            <a:r>
              <a:rPr lang="en-US"/>
              <a:t>HQIM - PIM Stakeholders</a:t>
            </a:r>
            <a:endParaRPr/>
          </a:p>
        </p:txBody>
      </p:sp>
      <p:sp>
        <p:nvSpPr>
          <p:cNvPr id="180" name="Google Shape;180;gf180482408_0_42"/>
          <p:cNvSpPr txBox="1">
            <a:spLocks noGrp="1"/>
          </p:cNvSpPr>
          <p:nvPr>
            <p:ph type="body" idx="2"/>
          </p:nvPr>
        </p:nvSpPr>
        <p:spPr>
          <a:xfrm>
            <a:off x="6172200" y="2567150"/>
            <a:ext cx="5845500" cy="3678000"/>
          </a:xfrm>
          <a:prstGeom prst="rect">
            <a:avLst/>
          </a:prstGeom>
          <a:noFill/>
          <a:ln>
            <a:noFill/>
          </a:ln>
        </p:spPr>
        <p:txBody>
          <a:bodyPr spcFirstLastPara="1" wrap="square" lIns="45700" tIns="45700" rIns="45700" bIns="45700" anchor="b" anchorCtr="0">
            <a:noAutofit/>
          </a:bodyPr>
          <a:lstStyle/>
          <a:p>
            <a:pPr marL="457200" lvl="0" indent="-387350" algn="l" rtl="0">
              <a:lnSpc>
                <a:spcPct val="90000"/>
              </a:lnSpc>
              <a:spcBef>
                <a:spcPts val="1000"/>
              </a:spcBef>
              <a:spcAft>
                <a:spcPts val="0"/>
              </a:spcAft>
              <a:buClr>
                <a:schemeClr val="dk1"/>
              </a:buClr>
              <a:buSzPts val="2500"/>
              <a:buFont typeface="Arial"/>
              <a:buChar char="●"/>
            </a:pPr>
            <a:r>
              <a:rPr lang="en-US" sz="2500" b="0">
                <a:solidFill>
                  <a:schemeClr val="dk1"/>
                </a:solidFill>
              </a:rPr>
              <a:t>VDOE Staff - Content Area Representatives, Instructional Directors, Special Education, CTE, Assessment, and the Office of Equity</a:t>
            </a:r>
            <a:endParaRPr sz="2500" b="0">
              <a:solidFill>
                <a:schemeClr val="dk1"/>
              </a:solidFill>
            </a:endParaRPr>
          </a:p>
          <a:p>
            <a:pPr marL="457200" lvl="0" indent="-387350" algn="l" rtl="0">
              <a:lnSpc>
                <a:spcPct val="90000"/>
              </a:lnSpc>
              <a:spcBef>
                <a:spcPts val="0"/>
              </a:spcBef>
              <a:spcAft>
                <a:spcPts val="0"/>
              </a:spcAft>
              <a:buClr>
                <a:schemeClr val="dk1"/>
              </a:buClr>
              <a:buSzPts val="2500"/>
              <a:buFont typeface="Arial"/>
              <a:buChar char="●"/>
            </a:pPr>
            <a:r>
              <a:rPr lang="en-US" sz="2500" b="0">
                <a:solidFill>
                  <a:schemeClr val="dk1"/>
                </a:solidFill>
              </a:rPr>
              <a:t>Superintendents</a:t>
            </a:r>
            <a:endParaRPr sz="2500" b="0">
              <a:solidFill>
                <a:schemeClr val="dk1"/>
              </a:solidFill>
            </a:endParaRPr>
          </a:p>
          <a:p>
            <a:pPr marL="457200" lvl="0" indent="-387350" algn="l" rtl="0">
              <a:lnSpc>
                <a:spcPct val="90000"/>
              </a:lnSpc>
              <a:spcBef>
                <a:spcPts val="0"/>
              </a:spcBef>
              <a:spcAft>
                <a:spcPts val="0"/>
              </a:spcAft>
              <a:buClr>
                <a:schemeClr val="dk1"/>
              </a:buClr>
              <a:buSzPts val="2500"/>
              <a:buFont typeface="Arial"/>
              <a:buChar char="●"/>
            </a:pPr>
            <a:r>
              <a:rPr lang="en-US" sz="2500" b="0">
                <a:solidFill>
                  <a:schemeClr val="dk1"/>
                </a:solidFill>
              </a:rPr>
              <a:t>Virginia Board of Education member </a:t>
            </a:r>
            <a:endParaRPr sz="2500" b="0">
              <a:solidFill>
                <a:schemeClr val="dk1"/>
              </a:solidFill>
            </a:endParaRPr>
          </a:p>
          <a:p>
            <a:pPr marL="457200" lvl="0" indent="-387350" algn="l" rtl="0">
              <a:lnSpc>
                <a:spcPct val="90000"/>
              </a:lnSpc>
              <a:spcBef>
                <a:spcPts val="0"/>
              </a:spcBef>
              <a:spcAft>
                <a:spcPts val="0"/>
              </a:spcAft>
              <a:buClr>
                <a:schemeClr val="dk1"/>
              </a:buClr>
              <a:buSzPts val="2500"/>
              <a:buFont typeface="Arial"/>
              <a:buChar char="●"/>
            </a:pPr>
            <a:r>
              <a:rPr lang="en-US" sz="2500" b="0">
                <a:solidFill>
                  <a:schemeClr val="dk1"/>
                </a:solidFill>
              </a:rPr>
              <a:t>VaSCL, VASCD, and Commonwealth Learning Partnership</a:t>
            </a:r>
            <a:endParaRPr sz="2500" b="0">
              <a:solidFill>
                <a:schemeClr val="dk1"/>
              </a:solidFill>
            </a:endParaRPr>
          </a:p>
          <a:p>
            <a:pPr marL="0" lvl="0" indent="0" algn="l" rtl="0">
              <a:lnSpc>
                <a:spcPct val="90000"/>
              </a:lnSpc>
              <a:spcBef>
                <a:spcPts val="1000"/>
              </a:spcBef>
              <a:spcAft>
                <a:spcPts val="0"/>
              </a:spcAft>
              <a:buClr>
                <a:schemeClr val="dk1"/>
              </a:buClr>
              <a:buSzPts val="1100"/>
              <a:buFont typeface="Arial"/>
              <a:buNone/>
            </a:pPr>
            <a:endParaRPr sz="2500" b="0">
              <a:solidFill>
                <a:schemeClr val="dk1"/>
              </a:solidFill>
            </a:endParaRPr>
          </a:p>
          <a:p>
            <a:pPr marL="0" lvl="0" indent="0" algn="l" rtl="0">
              <a:lnSpc>
                <a:spcPct val="90000"/>
              </a:lnSpc>
              <a:spcBef>
                <a:spcPts val="1000"/>
              </a:spcBef>
              <a:spcAft>
                <a:spcPts val="0"/>
              </a:spcAft>
              <a:buSzPts val="2400"/>
              <a:buNone/>
            </a:pPr>
            <a:endParaRPr sz="2500"/>
          </a:p>
        </p:txBody>
      </p:sp>
      <p:sp>
        <p:nvSpPr>
          <p:cNvPr id="181" name="Google Shape;181;gf180482408_0_42"/>
          <p:cNvSpPr txBox="1">
            <a:spLocks noGrp="1"/>
          </p:cNvSpPr>
          <p:nvPr>
            <p:ph type="body" idx="2"/>
          </p:nvPr>
        </p:nvSpPr>
        <p:spPr>
          <a:xfrm>
            <a:off x="839775" y="2302975"/>
            <a:ext cx="5183100" cy="3769500"/>
          </a:xfrm>
          <a:prstGeom prst="rect">
            <a:avLst/>
          </a:prstGeom>
          <a:noFill/>
          <a:ln>
            <a:noFill/>
          </a:ln>
        </p:spPr>
        <p:txBody>
          <a:bodyPr spcFirstLastPara="1" wrap="square" lIns="45700" tIns="45700" rIns="45700" bIns="45700" anchor="b" anchorCtr="0">
            <a:normAutofit/>
          </a:bodyPr>
          <a:lstStyle/>
          <a:p>
            <a:pPr marL="457200" lvl="0" indent="-387350" algn="l" rtl="0">
              <a:lnSpc>
                <a:spcPct val="90000"/>
              </a:lnSpc>
              <a:spcBef>
                <a:spcPts val="1000"/>
              </a:spcBef>
              <a:spcAft>
                <a:spcPts val="0"/>
              </a:spcAft>
              <a:buClr>
                <a:schemeClr val="dk1"/>
              </a:buClr>
              <a:buSzPts val="2500"/>
              <a:buFont typeface="Arial"/>
              <a:buChar char="●"/>
            </a:pPr>
            <a:r>
              <a:rPr lang="en-US" sz="2500" b="0">
                <a:solidFill>
                  <a:schemeClr val="dk1"/>
                </a:solidFill>
              </a:rPr>
              <a:t>Teachers</a:t>
            </a:r>
            <a:endParaRPr sz="2500" b="0">
              <a:solidFill>
                <a:schemeClr val="dk1"/>
              </a:solidFill>
            </a:endParaRPr>
          </a:p>
          <a:p>
            <a:pPr marL="457200" lvl="0" indent="-387350" algn="l" rtl="0">
              <a:lnSpc>
                <a:spcPct val="90000"/>
              </a:lnSpc>
              <a:spcBef>
                <a:spcPts val="0"/>
              </a:spcBef>
              <a:spcAft>
                <a:spcPts val="0"/>
              </a:spcAft>
              <a:buClr>
                <a:schemeClr val="dk1"/>
              </a:buClr>
              <a:buSzPts val="2500"/>
              <a:buFont typeface="Arial"/>
              <a:buChar char="●"/>
            </a:pPr>
            <a:r>
              <a:rPr lang="en-US" sz="2500" b="0">
                <a:solidFill>
                  <a:schemeClr val="dk1"/>
                </a:solidFill>
              </a:rPr>
              <a:t>Teachers of the Year</a:t>
            </a:r>
            <a:endParaRPr sz="2500" b="0">
              <a:solidFill>
                <a:schemeClr val="dk1"/>
              </a:solidFill>
            </a:endParaRPr>
          </a:p>
          <a:p>
            <a:pPr marL="457200" lvl="0" indent="-387350" algn="l" rtl="0">
              <a:lnSpc>
                <a:spcPct val="90000"/>
              </a:lnSpc>
              <a:spcBef>
                <a:spcPts val="0"/>
              </a:spcBef>
              <a:spcAft>
                <a:spcPts val="0"/>
              </a:spcAft>
              <a:buClr>
                <a:schemeClr val="dk1"/>
              </a:buClr>
              <a:buSzPts val="2500"/>
              <a:buFont typeface="Arial"/>
              <a:buChar char="●"/>
            </a:pPr>
            <a:r>
              <a:rPr lang="en-US" sz="2500" b="0">
                <a:solidFill>
                  <a:schemeClr val="dk1"/>
                </a:solidFill>
              </a:rPr>
              <a:t>Division Curriculum and Instruction Leaders</a:t>
            </a:r>
            <a:endParaRPr sz="2500" b="0">
              <a:solidFill>
                <a:schemeClr val="dk1"/>
              </a:solidFill>
            </a:endParaRPr>
          </a:p>
          <a:p>
            <a:pPr marL="457200" lvl="0" indent="-387350" algn="l" rtl="0">
              <a:lnSpc>
                <a:spcPct val="90000"/>
              </a:lnSpc>
              <a:spcBef>
                <a:spcPts val="0"/>
              </a:spcBef>
              <a:spcAft>
                <a:spcPts val="0"/>
              </a:spcAft>
              <a:buClr>
                <a:schemeClr val="dk1"/>
              </a:buClr>
              <a:buSzPts val="2500"/>
              <a:buFont typeface="Arial"/>
              <a:buChar char="●"/>
            </a:pPr>
            <a:r>
              <a:rPr lang="en-US" sz="2500" b="0">
                <a:solidFill>
                  <a:schemeClr val="dk1"/>
                </a:solidFill>
              </a:rPr>
              <a:t>Elementary and Secondary Principals</a:t>
            </a:r>
            <a:endParaRPr sz="2500" b="0">
              <a:solidFill>
                <a:schemeClr val="dk1"/>
              </a:solidFill>
            </a:endParaRPr>
          </a:p>
          <a:p>
            <a:pPr marL="457200" lvl="0" indent="0" algn="l" rtl="0">
              <a:lnSpc>
                <a:spcPct val="90000"/>
              </a:lnSpc>
              <a:spcBef>
                <a:spcPts val="1000"/>
              </a:spcBef>
              <a:spcAft>
                <a:spcPts val="0"/>
              </a:spcAft>
              <a:buSzPts val="2400"/>
              <a:buNone/>
            </a:pPr>
            <a:endParaRPr sz="2500" b="0">
              <a:solidFill>
                <a:schemeClr val="dk1"/>
              </a:solidFill>
            </a:endParaRPr>
          </a:p>
          <a:p>
            <a:pPr marL="0" lvl="0" indent="0" algn="l" rtl="0">
              <a:lnSpc>
                <a:spcPct val="90000"/>
              </a:lnSpc>
              <a:spcBef>
                <a:spcPts val="1000"/>
              </a:spcBef>
              <a:spcAft>
                <a:spcPts val="0"/>
              </a:spcAft>
              <a:buSzPts val="2400"/>
              <a:buNone/>
            </a:pPr>
            <a:endParaRPr sz="2500" b="0">
              <a:solidFill>
                <a:schemeClr val="dk1"/>
              </a:solidFill>
            </a:endParaRPr>
          </a:p>
          <a:p>
            <a:pPr marL="0" lvl="0" indent="0" algn="l" rtl="0">
              <a:lnSpc>
                <a:spcPct val="90000"/>
              </a:lnSpc>
              <a:spcBef>
                <a:spcPts val="1000"/>
              </a:spcBef>
              <a:spcAft>
                <a:spcPts val="0"/>
              </a:spcAft>
              <a:buSzPts val="2400"/>
              <a:buNone/>
            </a:pPr>
            <a:endParaRPr sz="2500"/>
          </a:p>
        </p:txBody>
      </p:sp>
      <p:sp>
        <p:nvSpPr>
          <p:cNvPr id="182" name="Google Shape;182;gf180482408_0_42"/>
          <p:cNvSpPr txBox="1">
            <a:spLocks noGrp="1"/>
          </p:cNvSpPr>
          <p:nvPr>
            <p:ph type="sldNum" idx="12"/>
          </p:nvPr>
        </p:nvSpPr>
        <p:spPr>
          <a:xfrm>
            <a:off x="481360" y="6300818"/>
            <a:ext cx="256500" cy="276900"/>
          </a:xfrm>
          <a:prstGeom prst="rect">
            <a:avLst/>
          </a:prstGeom>
          <a:noFill/>
          <a:ln>
            <a:noFill/>
          </a:ln>
        </p:spPr>
        <p:txBody>
          <a:bodyPr spcFirstLastPara="1" wrap="square" lIns="45700" tIns="45700" rIns="45700" bIns="45700" anchor="ctr" anchorCtr="0">
            <a:spAutoFit/>
          </a:bodyPr>
          <a:lstStyle/>
          <a:p>
            <a:pPr marL="0" lvl="0" indent="0" algn="l" rtl="0">
              <a:lnSpc>
                <a:spcPct val="100000"/>
              </a:lnSpc>
              <a:spcBef>
                <a:spcPts val="0"/>
              </a:spcBef>
              <a:spcAft>
                <a:spcPts val="0"/>
              </a:spcAft>
              <a:buClr>
                <a:srgbClr val="FFFFFF"/>
              </a:buClr>
              <a:buSzPts val="1200"/>
              <a:buFont typeface="Times New Roman"/>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f5cbd86607_0_5"/>
          <p:cNvSpPr txBox="1">
            <a:spLocks noGrp="1"/>
          </p:cNvSpPr>
          <p:nvPr>
            <p:ph type="title"/>
          </p:nvPr>
        </p:nvSpPr>
        <p:spPr>
          <a:xfrm>
            <a:off x="838200" y="1144575"/>
            <a:ext cx="10515600" cy="1315200"/>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SzPts val="1800"/>
              <a:buNone/>
            </a:pPr>
            <a:r>
              <a:rPr lang="en-US"/>
              <a:t>Stakeholder Meetings</a:t>
            </a:r>
            <a:endParaRPr/>
          </a:p>
        </p:txBody>
      </p:sp>
      <p:sp>
        <p:nvSpPr>
          <p:cNvPr id="188" name="Google Shape;188;gf5cbd86607_0_5"/>
          <p:cNvSpPr txBox="1">
            <a:spLocks noGrp="1"/>
          </p:cNvSpPr>
          <p:nvPr>
            <p:ph type="body" idx="1"/>
          </p:nvPr>
        </p:nvSpPr>
        <p:spPr>
          <a:xfrm>
            <a:off x="838200" y="1874225"/>
            <a:ext cx="10515600" cy="4915200"/>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1000"/>
              </a:spcBef>
              <a:spcAft>
                <a:spcPts val="0"/>
              </a:spcAft>
              <a:buSzPts val="1800"/>
              <a:buNone/>
            </a:pPr>
            <a:endParaRPr sz="3100"/>
          </a:p>
          <a:p>
            <a:pPr marL="457200" lvl="0" indent="-400050" algn="l" rtl="0">
              <a:lnSpc>
                <a:spcPct val="90000"/>
              </a:lnSpc>
              <a:spcBef>
                <a:spcPts val="1000"/>
              </a:spcBef>
              <a:spcAft>
                <a:spcPts val="0"/>
              </a:spcAft>
              <a:buSzPts val="2700"/>
              <a:buChar char="●"/>
            </a:pPr>
            <a:r>
              <a:rPr lang="en-US" sz="2700"/>
              <a:t>April 2021: Defined HQIM - PIM, leading to four Performance Criteria</a:t>
            </a:r>
            <a:endParaRPr sz="2700"/>
          </a:p>
          <a:p>
            <a:pPr marL="457200" lvl="0" indent="0" algn="l" rtl="0">
              <a:lnSpc>
                <a:spcPct val="90000"/>
              </a:lnSpc>
              <a:spcBef>
                <a:spcPts val="1000"/>
              </a:spcBef>
              <a:spcAft>
                <a:spcPts val="0"/>
              </a:spcAft>
              <a:buSzPts val="1800"/>
              <a:buNone/>
            </a:pPr>
            <a:endParaRPr sz="1600"/>
          </a:p>
          <a:p>
            <a:pPr marL="457200" lvl="0" indent="-400050" algn="l" rtl="0">
              <a:lnSpc>
                <a:spcPct val="90000"/>
              </a:lnSpc>
              <a:spcBef>
                <a:spcPts val="1000"/>
              </a:spcBef>
              <a:spcAft>
                <a:spcPts val="0"/>
              </a:spcAft>
              <a:buSzPts val="2700"/>
              <a:buChar char="●"/>
            </a:pPr>
            <a:r>
              <a:rPr lang="en-US" sz="2700"/>
              <a:t>May 2021: Defined Performance Indicators for each Performance Criteria</a:t>
            </a:r>
            <a:endParaRPr sz="2700"/>
          </a:p>
          <a:p>
            <a:pPr marL="457200" lvl="0" indent="0" algn="l" rtl="0">
              <a:lnSpc>
                <a:spcPct val="90000"/>
              </a:lnSpc>
              <a:spcBef>
                <a:spcPts val="1000"/>
              </a:spcBef>
              <a:spcAft>
                <a:spcPts val="0"/>
              </a:spcAft>
              <a:buSzPts val="1800"/>
              <a:buNone/>
            </a:pPr>
            <a:endParaRPr sz="1600"/>
          </a:p>
          <a:p>
            <a:pPr marL="457200" lvl="0" indent="-400050" algn="l" rtl="0">
              <a:lnSpc>
                <a:spcPct val="90000"/>
              </a:lnSpc>
              <a:spcBef>
                <a:spcPts val="1000"/>
              </a:spcBef>
              <a:spcAft>
                <a:spcPts val="0"/>
              </a:spcAft>
              <a:buSzPts val="2700"/>
              <a:buChar char="●"/>
            </a:pPr>
            <a:r>
              <a:rPr lang="en-US" sz="2700"/>
              <a:t>September 2021: Provided feedback on the Content Specific Indicators</a:t>
            </a:r>
            <a:endParaRPr sz="2700"/>
          </a:p>
        </p:txBody>
      </p:sp>
      <p:sp>
        <p:nvSpPr>
          <p:cNvPr id="189" name="Google Shape;189;gf5cbd86607_0_5"/>
          <p:cNvSpPr txBox="1">
            <a:spLocks noGrp="1"/>
          </p:cNvSpPr>
          <p:nvPr>
            <p:ph type="sldNum" idx="12"/>
          </p:nvPr>
        </p:nvSpPr>
        <p:spPr>
          <a:xfrm>
            <a:off x="481360" y="6300818"/>
            <a:ext cx="256500" cy="276900"/>
          </a:xfrm>
          <a:prstGeom prst="rect">
            <a:avLst/>
          </a:prstGeom>
          <a:noFill/>
          <a:ln>
            <a:noFill/>
          </a:ln>
        </p:spPr>
        <p:txBody>
          <a:bodyPr spcFirstLastPara="1" wrap="square" lIns="45700" tIns="45700" rIns="45700" bIns="45700" anchor="ctr" anchorCtr="0">
            <a:spAutoFit/>
          </a:bodyPr>
          <a:lstStyle/>
          <a:p>
            <a:pPr marL="0" lvl="0" indent="0" algn="l" rtl="0">
              <a:lnSpc>
                <a:spcPct val="100000"/>
              </a:lnSpc>
              <a:spcBef>
                <a:spcPts val="0"/>
              </a:spcBef>
              <a:spcAft>
                <a:spcPts val="0"/>
              </a:spcAft>
              <a:buClr>
                <a:srgbClr val="FFFFFF"/>
              </a:buClr>
              <a:buSzPts val="1200"/>
              <a:buFont typeface="Times New Roman"/>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gf5cbd86607_0_10"/>
          <p:cNvSpPr txBox="1">
            <a:spLocks noGrp="1"/>
          </p:cNvSpPr>
          <p:nvPr>
            <p:ph type="title"/>
          </p:nvPr>
        </p:nvSpPr>
        <p:spPr>
          <a:xfrm>
            <a:off x="838200" y="1144575"/>
            <a:ext cx="10515600" cy="1145100"/>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SzPts val="1800"/>
              <a:buNone/>
            </a:pPr>
            <a:r>
              <a:rPr lang="en-US"/>
              <a:t>Content Specific Workgroups</a:t>
            </a:r>
            <a:endParaRPr/>
          </a:p>
        </p:txBody>
      </p:sp>
      <p:sp>
        <p:nvSpPr>
          <p:cNvPr id="195" name="Google Shape;195;gf5cbd86607_0_10"/>
          <p:cNvSpPr txBox="1">
            <a:spLocks noGrp="1"/>
          </p:cNvSpPr>
          <p:nvPr>
            <p:ph type="body" idx="1"/>
          </p:nvPr>
        </p:nvSpPr>
        <p:spPr>
          <a:xfrm>
            <a:off x="838200" y="2246242"/>
            <a:ext cx="10515600" cy="3930600"/>
          </a:xfrm>
          <a:prstGeom prst="rect">
            <a:avLst/>
          </a:prstGeom>
          <a:noFill/>
          <a:ln>
            <a:noFill/>
          </a:ln>
        </p:spPr>
        <p:txBody>
          <a:bodyPr spcFirstLastPara="1" wrap="square" lIns="45700" tIns="45700" rIns="45700" bIns="45700" anchor="t" anchorCtr="0">
            <a:normAutofit/>
          </a:bodyPr>
          <a:lstStyle/>
          <a:p>
            <a:pPr marL="457200" lvl="0" indent="-355600" algn="l" rtl="0">
              <a:lnSpc>
                <a:spcPct val="90000"/>
              </a:lnSpc>
              <a:spcBef>
                <a:spcPts val="1000"/>
              </a:spcBef>
              <a:spcAft>
                <a:spcPts val="0"/>
              </a:spcAft>
              <a:buSzPts val="2000"/>
              <a:buChar char="●"/>
            </a:pPr>
            <a:r>
              <a:rPr lang="en-US" sz="3000"/>
              <a:t>Summer 2021</a:t>
            </a:r>
            <a:endParaRPr sz="3000"/>
          </a:p>
          <a:p>
            <a:pPr marL="914400" lvl="1" indent="-355600" algn="l" rtl="0">
              <a:lnSpc>
                <a:spcPct val="90000"/>
              </a:lnSpc>
              <a:spcBef>
                <a:spcPts val="0"/>
              </a:spcBef>
              <a:spcAft>
                <a:spcPts val="0"/>
              </a:spcAft>
              <a:buSzPts val="2000"/>
              <a:buChar char="○"/>
            </a:pPr>
            <a:r>
              <a:rPr lang="en-US" sz="3000"/>
              <a:t>Four Content Area Workgroups</a:t>
            </a:r>
            <a:endParaRPr sz="3000"/>
          </a:p>
          <a:p>
            <a:pPr marL="914400" lvl="1" indent="-355600" algn="l" rtl="0">
              <a:lnSpc>
                <a:spcPct val="90000"/>
              </a:lnSpc>
              <a:spcBef>
                <a:spcPts val="0"/>
              </a:spcBef>
              <a:spcAft>
                <a:spcPts val="0"/>
              </a:spcAft>
              <a:buSzPts val="2000"/>
              <a:buChar char="○"/>
            </a:pPr>
            <a:r>
              <a:rPr lang="en-US" sz="3000"/>
              <a:t>Developed </a:t>
            </a:r>
            <a:r>
              <a:rPr lang="en-US" sz="3000" i="1"/>
              <a:t>Instructional Design</a:t>
            </a:r>
            <a:r>
              <a:rPr lang="en-US" sz="3000"/>
              <a:t> and </a:t>
            </a:r>
            <a:r>
              <a:rPr lang="en-US" sz="3000" i="1"/>
              <a:t>Student Experience </a:t>
            </a:r>
            <a:r>
              <a:rPr lang="en-US" sz="3000"/>
              <a:t>Content Specific Indicators</a:t>
            </a:r>
            <a:endParaRPr sz="3000"/>
          </a:p>
          <a:p>
            <a:pPr marL="914400" lvl="0" indent="0" algn="l" rtl="0">
              <a:lnSpc>
                <a:spcPct val="90000"/>
              </a:lnSpc>
              <a:spcBef>
                <a:spcPts val="1000"/>
              </a:spcBef>
              <a:spcAft>
                <a:spcPts val="0"/>
              </a:spcAft>
              <a:buSzPts val="1800"/>
              <a:buNone/>
            </a:pPr>
            <a:endParaRPr sz="3000"/>
          </a:p>
          <a:p>
            <a:pPr marL="457200" lvl="0" indent="-355600" algn="l" rtl="0">
              <a:lnSpc>
                <a:spcPct val="90000"/>
              </a:lnSpc>
              <a:spcBef>
                <a:spcPts val="1000"/>
              </a:spcBef>
              <a:spcAft>
                <a:spcPts val="0"/>
              </a:spcAft>
              <a:buSzPts val="2000"/>
              <a:buChar char="●"/>
            </a:pPr>
            <a:r>
              <a:rPr lang="en-US" sz="3000"/>
              <a:t>October 2021</a:t>
            </a:r>
            <a:endParaRPr sz="3000"/>
          </a:p>
          <a:p>
            <a:pPr marL="914400" lvl="1" indent="-355600" algn="l" rtl="0">
              <a:lnSpc>
                <a:spcPct val="90000"/>
              </a:lnSpc>
              <a:spcBef>
                <a:spcPts val="0"/>
              </a:spcBef>
              <a:spcAft>
                <a:spcPts val="0"/>
              </a:spcAft>
              <a:buSzPts val="2000"/>
              <a:buChar char="○"/>
            </a:pPr>
            <a:r>
              <a:rPr lang="en-US" sz="3000"/>
              <a:t>Using the draft HQIM - PIM Review Framework Tools and Descriptions in “practice” reviews</a:t>
            </a:r>
            <a:endParaRPr sz="3000"/>
          </a:p>
        </p:txBody>
      </p:sp>
      <p:sp>
        <p:nvSpPr>
          <p:cNvPr id="196" name="Google Shape;196;gf5cbd86607_0_10"/>
          <p:cNvSpPr txBox="1">
            <a:spLocks noGrp="1"/>
          </p:cNvSpPr>
          <p:nvPr>
            <p:ph type="sldNum" idx="12"/>
          </p:nvPr>
        </p:nvSpPr>
        <p:spPr>
          <a:xfrm>
            <a:off x="481360" y="6300818"/>
            <a:ext cx="256500" cy="276900"/>
          </a:xfrm>
          <a:prstGeom prst="rect">
            <a:avLst/>
          </a:prstGeom>
          <a:noFill/>
          <a:ln>
            <a:noFill/>
          </a:ln>
        </p:spPr>
        <p:txBody>
          <a:bodyPr spcFirstLastPara="1" wrap="square" lIns="45700" tIns="45700" rIns="45700" bIns="45700" anchor="ctr" anchorCtr="0">
            <a:spAutoFit/>
          </a:bodyPr>
          <a:lstStyle/>
          <a:p>
            <a:pPr marL="0" lvl="0" indent="0" algn="l" rtl="0">
              <a:lnSpc>
                <a:spcPct val="100000"/>
              </a:lnSpc>
              <a:spcBef>
                <a:spcPts val="0"/>
              </a:spcBef>
              <a:spcAft>
                <a:spcPts val="0"/>
              </a:spcAft>
              <a:buClr>
                <a:srgbClr val="FFFFFF"/>
              </a:buClr>
              <a:buSzPts val="1200"/>
              <a:buFont typeface="Times New Roman"/>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f5cbd86607_0_15"/>
          <p:cNvSpPr txBox="1">
            <a:spLocks noGrp="1"/>
          </p:cNvSpPr>
          <p:nvPr>
            <p:ph type="title"/>
          </p:nvPr>
        </p:nvSpPr>
        <p:spPr>
          <a:xfrm>
            <a:off x="838200" y="1144577"/>
            <a:ext cx="10515600" cy="1752000"/>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SzPts val="1800"/>
              <a:buNone/>
            </a:pPr>
            <a:r>
              <a:rPr lang="en-US" sz="3800"/>
              <a:t>Publisher Meeting: September 2021</a:t>
            </a:r>
            <a:endParaRPr sz="3600"/>
          </a:p>
        </p:txBody>
      </p:sp>
      <p:sp>
        <p:nvSpPr>
          <p:cNvPr id="202" name="Google Shape;202;gf5cbd86607_0_15"/>
          <p:cNvSpPr txBox="1">
            <a:spLocks noGrp="1"/>
          </p:cNvSpPr>
          <p:nvPr>
            <p:ph type="body" idx="1"/>
          </p:nvPr>
        </p:nvSpPr>
        <p:spPr>
          <a:xfrm>
            <a:off x="838200" y="2502674"/>
            <a:ext cx="10515600" cy="3674100"/>
          </a:xfrm>
          <a:prstGeom prst="rect">
            <a:avLst/>
          </a:prstGeom>
          <a:noFill/>
          <a:ln>
            <a:noFill/>
          </a:ln>
        </p:spPr>
        <p:txBody>
          <a:bodyPr spcFirstLastPara="1" wrap="square" lIns="45700" tIns="45700" rIns="45700" bIns="45700" anchor="t" anchorCtr="0">
            <a:normAutofit/>
          </a:bodyPr>
          <a:lstStyle/>
          <a:p>
            <a:pPr marL="457200" lvl="0" indent="-406400" algn="l" rtl="0">
              <a:lnSpc>
                <a:spcPct val="90000"/>
              </a:lnSpc>
              <a:spcBef>
                <a:spcPts val="1000"/>
              </a:spcBef>
              <a:spcAft>
                <a:spcPts val="0"/>
              </a:spcAft>
              <a:buSzPts val="2800"/>
              <a:buChar char="●"/>
            </a:pPr>
            <a:r>
              <a:rPr lang="en-US"/>
              <a:t>Attendees </a:t>
            </a:r>
            <a:endParaRPr/>
          </a:p>
          <a:p>
            <a:pPr marL="914400" lvl="1" indent="-406400" algn="l" rtl="0">
              <a:lnSpc>
                <a:spcPct val="90000"/>
              </a:lnSpc>
              <a:spcBef>
                <a:spcPts val="0"/>
              </a:spcBef>
              <a:spcAft>
                <a:spcPts val="0"/>
              </a:spcAft>
              <a:buSzPts val="2800"/>
              <a:buChar char="○"/>
            </a:pPr>
            <a:r>
              <a:rPr lang="en-US"/>
              <a:t>Saavas, BFW Publishers, O’Brien Associates, Achieve 3000, McGraw Hill, Five Ponds Press, Discovery Education, Benchmark Education</a:t>
            </a:r>
            <a:endParaRPr/>
          </a:p>
          <a:p>
            <a:pPr marL="457200" lvl="0" indent="-406400" algn="l" rtl="0">
              <a:lnSpc>
                <a:spcPct val="90000"/>
              </a:lnSpc>
              <a:spcBef>
                <a:spcPts val="0"/>
              </a:spcBef>
              <a:spcAft>
                <a:spcPts val="0"/>
              </a:spcAft>
              <a:buSzPts val="2800"/>
              <a:buChar char="●"/>
            </a:pPr>
            <a:r>
              <a:rPr lang="en-US"/>
              <a:t>Purpose</a:t>
            </a:r>
            <a:endParaRPr/>
          </a:p>
          <a:p>
            <a:pPr marL="914400" lvl="1" indent="-406400" algn="l" rtl="0">
              <a:lnSpc>
                <a:spcPct val="90000"/>
              </a:lnSpc>
              <a:spcBef>
                <a:spcPts val="0"/>
              </a:spcBef>
              <a:spcAft>
                <a:spcPts val="0"/>
              </a:spcAft>
              <a:buSzPts val="2800"/>
              <a:buChar char="○"/>
            </a:pPr>
            <a:r>
              <a:rPr lang="en-US"/>
              <a:t>Seek Input and Feedback</a:t>
            </a:r>
            <a:endParaRPr/>
          </a:p>
          <a:p>
            <a:pPr marL="1371600" lvl="2" indent="-406400" algn="l" rtl="0">
              <a:lnSpc>
                <a:spcPct val="90000"/>
              </a:lnSpc>
              <a:spcBef>
                <a:spcPts val="0"/>
              </a:spcBef>
              <a:spcAft>
                <a:spcPts val="0"/>
              </a:spcAft>
              <a:buClr>
                <a:schemeClr val="dk1"/>
              </a:buClr>
              <a:buSzPts val="2800"/>
              <a:buChar char="■"/>
            </a:pPr>
            <a:r>
              <a:rPr lang="en-US">
                <a:solidFill>
                  <a:schemeClr val="dk1"/>
                </a:solidFill>
              </a:rPr>
              <a:t>Draft HQIM - PIM Review Framework Tools</a:t>
            </a:r>
            <a:endParaRPr>
              <a:solidFill>
                <a:schemeClr val="dk1"/>
              </a:solidFill>
            </a:endParaRPr>
          </a:p>
          <a:p>
            <a:pPr marL="1371600" lvl="2" indent="-406400" algn="l" rtl="0">
              <a:lnSpc>
                <a:spcPct val="90000"/>
              </a:lnSpc>
              <a:spcBef>
                <a:spcPts val="0"/>
              </a:spcBef>
              <a:spcAft>
                <a:spcPts val="0"/>
              </a:spcAft>
              <a:buSzPts val="2800"/>
              <a:buChar char="■"/>
            </a:pPr>
            <a:r>
              <a:rPr lang="en-US"/>
              <a:t>Identification Process</a:t>
            </a:r>
            <a:endParaRPr/>
          </a:p>
          <a:p>
            <a:pPr marL="457200" lvl="0" indent="-406400" algn="l" rtl="0">
              <a:lnSpc>
                <a:spcPct val="90000"/>
              </a:lnSpc>
              <a:spcBef>
                <a:spcPts val="0"/>
              </a:spcBef>
              <a:spcAft>
                <a:spcPts val="0"/>
              </a:spcAft>
              <a:buSzPts val="2800"/>
              <a:buChar char="●"/>
            </a:pPr>
            <a:r>
              <a:rPr lang="en-US"/>
              <a:t>Feedback and Recommendations</a:t>
            </a:r>
            <a:endParaRPr/>
          </a:p>
        </p:txBody>
      </p:sp>
      <p:sp>
        <p:nvSpPr>
          <p:cNvPr id="203" name="Google Shape;203;gf5cbd86607_0_15"/>
          <p:cNvSpPr txBox="1">
            <a:spLocks noGrp="1"/>
          </p:cNvSpPr>
          <p:nvPr>
            <p:ph type="sldNum" idx="12"/>
          </p:nvPr>
        </p:nvSpPr>
        <p:spPr>
          <a:xfrm>
            <a:off x="481360" y="6300818"/>
            <a:ext cx="256500" cy="276900"/>
          </a:xfrm>
          <a:prstGeom prst="rect">
            <a:avLst/>
          </a:prstGeom>
          <a:noFill/>
          <a:ln>
            <a:noFill/>
          </a:ln>
        </p:spPr>
        <p:txBody>
          <a:bodyPr spcFirstLastPara="1" wrap="square" lIns="45700" tIns="45700" rIns="45700" bIns="45700" anchor="ctr" anchorCtr="0">
            <a:spAutoFit/>
          </a:bodyPr>
          <a:lstStyle/>
          <a:p>
            <a:pPr marL="0" lvl="0" indent="0" algn="l" rtl="0">
              <a:lnSpc>
                <a:spcPct val="100000"/>
              </a:lnSpc>
              <a:spcBef>
                <a:spcPts val="0"/>
              </a:spcBef>
              <a:spcAft>
                <a:spcPts val="0"/>
              </a:spcAft>
              <a:buClr>
                <a:srgbClr val="FFFFFF"/>
              </a:buClr>
              <a:buSzPts val="1200"/>
              <a:buFont typeface="Times New Roman"/>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gf38fa5b27d_0_16"/>
          <p:cNvSpPr txBox="1">
            <a:spLocks noGrp="1"/>
          </p:cNvSpPr>
          <p:nvPr>
            <p:ph type="title"/>
          </p:nvPr>
        </p:nvSpPr>
        <p:spPr>
          <a:xfrm>
            <a:off x="831850" y="1709738"/>
            <a:ext cx="10515600" cy="2852700"/>
          </a:xfrm>
          <a:prstGeom prst="rect">
            <a:avLst/>
          </a:prstGeom>
          <a:noFill/>
          <a:ln>
            <a:noFill/>
          </a:ln>
        </p:spPr>
        <p:txBody>
          <a:bodyPr spcFirstLastPara="1" wrap="square" lIns="45700" tIns="45700" rIns="45700" bIns="45700" anchor="b" anchorCtr="0">
            <a:normAutofit/>
          </a:bodyPr>
          <a:lstStyle/>
          <a:p>
            <a:pPr marL="0" lvl="0" indent="0" algn="l" rtl="0">
              <a:lnSpc>
                <a:spcPct val="90000"/>
              </a:lnSpc>
              <a:spcBef>
                <a:spcPts val="0"/>
              </a:spcBef>
              <a:spcAft>
                <a:spcPts val="0"/>
              </a:spcAft>
              <a:buSzPts val="5000"/>
              <a:buNone/>
            </a:pPr>
            <a:r>
              <a:rPr lang="en-US"/>
              <a:t>HQIM - Primary Instructional Materials</a:t>
            </a:r>
            <a:endParaRPr/>
          </a:p>
          <a:p>
            <a:pPr marL="0" lvl="0" indent="0" algn="l" rtl="0">
              <a:lnSpc>
                <a:spcPct val="90000"/>
              </a:lnSpc>
              <a:spcBef>
                <a:spcPts val="0"/>
              </a:spcBef>
              <a:spcAft>
                <a:spcPts val="0"/>
              </a:spcAft>
              <a:buSzPts val="5000"/>
              <a:buNone/>
            </a:pPr>
            <a:endParaRPr/>
          </a:p>
          <a:p>
            <a:pPr marL="0" lvl="0" indent="0" algn="l" rtl="0">
              <a:lnSpc>
                <a:spcPct val="90000"/>
              </a:lnSpc>
              <a:spcBef>
                <a:spcPts val="0"/>
              </a:spcBef>
              <a:spcAft>
                <a:spcPts val="0"/>
              </a:spcAft>
              <a:buSzPts val="5000"/>
              <a:buNone/>
            </a:pPr>
            <a:r>
              <a:rPr lang="en-US"/>
              <a:t>Review Framework</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
          <p:cNvSpPr txBox="1">
            <a:spLocks noGrp="1"/>
          </p:cNvSpPr>
          <p:nvPr>
            <p:ph type="body" idx="1"/>
          </p:nvPr>
        </p:nvSpPr>
        <p:spPr>
          <a:xfrm>
            <a:off x="418850" y="1296700"/>
            <a:ext cx="11494500" cy="4599300"/>
          </a:xfrm>
          <a:prstGeom prst="rect">
            <a:avLst/>
          </a:prstGeom>
          <a:noFill/>
          <a:ln>
            <a:noFill/>
          </a:ln>
        </p:spPr>
        <p:txBody>
          <a:bodyPr spcFirstLastPara="1" wrap="square" lIns="45700" tIns="45700" rIns="45700" bIns="45700" anchor="t" anchorCtr="0">
            <a:noAutofit/>
          </a:bodyPr>
          <a:lstStyle/>
          <a:p>
            <a:pPr marL="228600" lvl="0" indent="-50800" algn="l" rtl="0">
              <a:lnSpc>
                <a:spcPct val="80000"/>
              </a:lnSpc>
              <a:spcBef>
                <a:spcPts val="0"/>
              </a:spcBef>
              <a:spcAft>
                <a:spcPts val="0"/>
              </a:spcAft>
              <a:buClr>
                <a:schemeClr val="dk1"/>
              </a:buClr>
              <a:buSzPts val="275"/>
              <a:buNone/>
            </a:pPr>
            <a:endParaRPr sz="1200"/>
          </a:p>
          <a:p>
            <a:pPr marL="0" lvl="0" indent="0" algn="l" rtl="0">
              <a:lnSpc>
                <a:spcPct val="90000"/>
              </a:lnSpc>
              <a:spcBef>
                <a:spcPts val="0"/>
              </a:spcBef>
              <a:spcAft>
                <a:spcPts val="0"/>
              </a:spcAft>
              <a:buClr>
                <a:schemeClr val="dk1"/>
              </a:buClr>
              <a:buSzPts val="275"/>
              <a:buFont typeface="Arial"/>
              <a:buNone/>
            </a:pPr>
            <a:r>
              <a:rPr lang="en-US" sz="2242" b="1">
                <a:solidFill>
                  <a:schemeClr val="accent1"/>
                </a:solidFill>
              </a:rPr>
              <a:t>High-Quality Instructional Materials - Primary Instructional Materials (HQIM - PIM)</a:t>
            </a:r>
            <a:r>
              <a:rPr lang="en-US" sz="2242" b="1"/>
              <a:t>,</a:t>
            </a:r>
            <a:r>
              <a:rPr lang="en-US" sz="2242"/>
              <a:t> such as textbooks, are instructional resources that serve as the primary curriculum basis for a grade-level subject or course, and meet expectations in the following areas:</a:t>
            </a:r>
            <a:endParaRPr sz="2242"/>
          </a:p>
          <a:p>
            <a:pPr marL="0" lvl="0" indent="0" algn="l" rtl="0">
              <a:lnSpc>
                <a:spcPct val="90000"/>
              </a:lnSpc>
              <a:spcBef>
                <a:spcPts val="0"/>
              </a:spcBef>
              <a:spcAft>
                <a:spcPts val="0"/>
              </a:spcAft>
              <a:buClr>
                <a:schemeClr val="dk1"/>
              </a:buClr>
              <a:buSzPts val="275"/>
              <a:buFont typeface="Arial"/>
              <a:buNone/>
            </a:pPr>
            <a:endParaRPr sz="2242"/>
          </a:p>
          <a:p>
            <a:pPr marL="457200" lvl="0" indent="-355146" algn="l" rtl="0">
              <a:lnSpc>
                <a:spcPct val="90000"/>
              </a:lnSpc>
              <a:spcBef>
                <a:spcPts val="0"/>
              </a:spcBef>
              <a:spcAft>
                <a:spcPts val="0"/>
              </a:spcAft>
              <a:buSzPts val="1992"/>
              <a:buChar char="●"/>
            </a:pPr>
            <a:r>
              <a:rPr lang="en-US" sz="2242"/>
              <a:t>Alignment to the Virginia Standards of Learning</a:t>
            </a:r>
            <a:endParaRPr sz="2242"/>
          </a:p>
          <a:p>
            <a:pPr marL="457200" lvl="0" indent="-355146" algn="l" rtl="0">
              <a:lnSpc>
                <a:spcPct val="90000"/>
              </a:lnSpc>
              <a:spcBef>
                <a:spcPts val="0"/>
              </a:spcBef>
              <a:spcAft>
                <a:spcPts val="0"/>
              </a:spcAft>
              <a:buSzPts val="1992"/>
              <a:buChar char="●"/>
            </a:pPr>
            <a:r>
              <a:rPr lang="en-US" sz="2242"/>
              <a:t>Alignment to the Profile of a Virginia Graduate</a:t>
            </a:r>
            <a:endParaRPr sz="2242"/>
          </a:p>
          <a:p>
            <a:pPr marL="457200" lvl="0" indent="-355146" algn="l" rtl="0">
              <a:lnSpc>
                <a:spcPct val="90000"/>
              </a:lnSpc>
              <a:spcBef>
                <a:spcPts val="0"/>
              </a:spcBef>
              <a:spcAft>
                <a:spcPts val="0"/>
              </a:spcAft>
              <a:buSzPts val="1992"/>
              <a:buChar char="●"/>
            </a:pPr>
            <a:r>
              <a:rPr lang="en-US" sz="2242"/>
              <a:t>Instructional Design</a:t>
            </a:r>
            <a:endParaRPr sz="2242"/>
          </a:p>
          <a:p>
            <a:pPr marL="457200" lvl="0" indent="-355146" algn="l" rtl="0">
              <a:lnSpc>
                <a:spcPct val="90000"/>
              </a:lnSpc>
              <a:spcBef>
                <a:spcPts val="0"/>
              </a:spcBef>
              <a:spcAft>
                <a:spcPts val="0"/>
              </a:spcAft>
              <a:buSzPts val="1992"/>
              <a:buChar char="●"/>
            </a:pPr>
            <a:r>
              <a:rPr lang="en-US" sz="2242"/>
              <a:t>Student Experience</a:t>
            </a:r>
            <a:endParaRPr sz="2242"/>
          </a:p>
          <a:p>
            <a:pPr marL="0" lvl="0" indent="0" algn="l" rtl="0">
              <a:lnSpc>
                <a:spcPct val="90000"/>
              </a:lnSpc>
              <a:spcBef>
                <a:spcPts val="0"/>
              </a:spcBef>
              <a:spcAft>
                <a:spcPts val="0"/>
              </a:spcAft>
              <a:buClr>
                <a:schemeClr val="dk1"/>
              </a:buClr>
              <a:buSzPts val="275"/>
              <a:buFont typeface="Arial"/>
              <a:buNone/>
            </a:pPr>
            <a:endParaRPr sz="2242"/>
          </a:p>
          <a:p>
            <a:pPr marL="0" lvl="0" indent="0" algn="l" rtl="0">
              <a:lnSpc>
                <a:spcPct val="90000"/>
              </a:lnSpc>
              <a:spcBef>
                <a:spcPts val="0"/>
              </a:spcBef>
              <a:spcAft>
                <a:spcPts val="0"/>
              </a:spcAft>
              <a:buClr>
                <a:schemeClr val="dk1"/>
              </a:buClr>
              <a:buSzPts val="275"/>
              <a:buFont typeface="Arial"/>
              <a:buNone/>
            </a:pPr>
            <a:endParaRPr sz="2242"/>
          </a:p>
          <a:p>
            <a:pPr marL="0" lvl="0" indent="0" algn="l" rtl="0">
              <a:lnSpc>
                <a:spcPct val="90000"/>
              </a:lnSpc>
              <a:spcBef>
                <a:spcPts val="0"/>
              </a:spcBef>
              <a:spcAft>
                <a:spcPts val="0"/>
              </a:spcAft>
              <a:buClr>
                <a:schemeClr val="dk1"/>
              </a:buClr>
              <a:buSzPts val="275"/>
              <a:buFont typeface="Arial"/>
              <a:buNone/>
            </a:pPr>
            <a:endParaRPr sz="1729"/>
          </a:p>
          <a:p>
            <a:pPr marL="0" lvl="0" indent="0" algn="l" rtl="0">
              <a:lnSpc>
                <a:spcPct val="90000"/>
              </a:lnSpc>
              <a:spcBef>
                <a:spcPts val="0"/>
              </a:spcBef>
              <a:spcAft>
                <a:spcPts val="0"/>
              </a:spcAft>
              <a:buClr>
                <a:schemeClr val="dk1"/>
              </a:buClr>
              <a:buSzPts val="275"/>
              <a:buFont typeface="Arial"/>
              <a:buNone/>
            </a:pPr>
            <a:endParaRPr sz="1729"/>
          </a:p>
          <a:p>
            <a:pPr marL="228600" lvl="0" indent="-50800" algn="l" rtl="0">
              <a:lnSpc>
                <a:spcPct val="90000"/>
              </a:lnSpc>
              <a:spcBef>
                <a:spcPts val="0"/>
              </a:spcBef>
              <a:spcAft>
                <a:spcPts val="0"/>
              </a:spcAft>
              <a:buClr>
                <a:schemeClr val="dk1"/>
              </a:buClr>
              <a:buSzPts val="275"/>
              <a:buFont typeface="Arial"/>
              <a:buNone/>
            </a:pPr>
            <a:endParaRPr sz="1729"/>
          </a:p>
          <a:p>
            <a:pPr marL="228600" lvl="0" indent="-50800" algn="l" rtl="0">
              <a:lnSpc>
                <a:spcPct val="90000"/>
              </a:lnSpc>
              <a:spcBef>
                <a:spcPts val="0"/>
              </a:spcBef>
              <a:spcAft>
                <a:spcPts val="0"/>
              </a:spcAft>
              <a:buClr>
                <a:srgbClr val="000000"/>
              </a:buClr>
              <a:buSzPts val="700"/>
              <a:buNone/>
            </a:pPr>
            <a:endParaRPr sz="1729"/>
          </a:p>
        </p:txBody>
      </p:sp>
      <p:pic>
        <p:nvPicPr>
          <p:cNvPr id="214" name="Google Shape;214;p3"/>
          <p:cNvPicPr preferRelativeResize="0"/>
          <p:nvPr/>
        </p:nvPicPr>
        <p:blipFill rotWithShape="1">
          <a:blip r:embed="rId3">
            <a:alphaModFix/>
          </a:blip>
          <a:srcRect/>
          <a:stretch/>
        </p:blipFill>
        <p:spPr>
          <a:xfrm>
            <a:off x="8708175" y="2837975"/>
            <a:ext cx="2859799" cy="1410850"/>
          </a:xfrm>
          <a:prstGeom prst="rect">
            <a:avLst/>
          </a:prstGeom>
          <a:noFill/>
          <a:ln>
            <a:noFill/>
          </a:ln>
        </p:spPr>
      </p:pic>
      <p:sp>
        <p:nvSpPr>
          <p:cNvPr id="215" name="Google Shape;215;p3"/>
          <p:cNvSpPr txBox="1">
            <a:spLocks noGrp="1"/>
          </p:cNvSpPr>
          <p:nvPr>
            <p:ph type="sldNum" idx="12"/>
          </p:nvPr>
        </p:nvSpPr>
        <p:spPr>
          <a:xfrm>
            <a:off x="481360" y="6300818"/>
            <a:ext cx="256500" cy="276900"/>
          </a:xfrm>
          <a:prstGeom prst="rect">
            <a:avLst/>
          </a:prstGeom>
          <a:noFill/>
          <a:ln>
            <a:noFill/>
          </a:ln>
        </p:spPr>
        <p:txBody>
          <a:bodyPr spcFirstLastPara="1" wrap="square" lIns="45700" tIns="45700" rIns="45700" bIns="45700" anchor="ctr" anchorCtr="0">
            <a:spAutoFit/>
          </a:bodyPr>
          <a:lstStyle/>
          <a:p>
            <a:pPr marL="0" lvl="0" indent="0" algn="l" rtl="0">
              <a:lnSpc>
                <a:spcPct val="100000"/>
              </a:lnSpc>
              <a:spcBef>
                <a:spcPts val="0"/>
              </a:spcBef>
              <a:spcAft>
                <a:spcPts val="0"/>
              </a:spcAft>
              <a:buClr>
                <a:srgbClr val="FFFFFF"/>
              </a:buClr>
              <a:buSzPts val="1200"/>
              <a:buFont typeface="Times New Roman"/>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5"/>
          <p:cNvSpPr txBox="1">
            <a:spLocks noGrp="1"/>
          </p:cNvSpPr>
          <p:nvPr>
            <p:ph type="sldNum" idx="12"/>
          </p:nvPr>
        </p:nvSpPr>
        <p:spPr>
          <a:xfrm>
            <a:off x="481360" y="6300818"/>
            <a:ext cx="256500" cy="276900"/>
          </a:xfrm>
          <a:prstGeom prst="rect">
            <a:avLst/>
          </a:prstGeom>
          <a:noFill/>
          <a:ln>
            <a:noFill/>
          </a:ln>
        </p:spPr>
        <p:txBody>
          <a:bodyPr spcFirstLastPara="1" wrap="square" lIns="45700" tIns="45700" rIns="45700" bIns="45700" anchor="ctr" anchorCtr="0">
            <a:spAutoFit/>
          </a:bodyPr>
          <a:lstStyle/>
          <a:p>
            <a:pPr marL="0" lvl="0" indent="0" algn="l" rtl="0">
              <a:lnSpc>
                <a:spcPct val="100000"/>
              </a:lnSpc>
              <a:spcBef>
                <a:spcPts val="0"/>
              </a:spcBef>
              <a:spcAft>
                <a:spcPts val="0"/>
              </a:spcAft>
              <a:buClr>
                <a:srgbClr val="FFFFFF"/>
              </a:buClr>
              <a:buSzPts val="1200"/>
              <a:buFont typeface="Times New Roman"/>
              <a:buNone/>
            </a:pPr>
            <a:fld id="{00000000-1234-1234-1234-123412341234}" type="slidenum">
              <a:rPr lang="en-US"/>
              <a:t>17</a:t>
            </a:fld>
            <a:endParaRPr/>
          </a:p>
        </p:txBody>
      </p:sp>
      <p:sp>
        <p:nvSpPr>
          <p:cNvPr id="221" name="Google Shape;221;p5"/>
          <p:cNvSpPr txBox="1">
            <a:spLocks noGrp="1"/>
          </p:cNvSpPr>
          <p:nvPr>
            <p:ph type="title"/>
          </p:nvPr>
        </p:nvSpPr>
        <p:spPr>
          <a:xfrm>
            <a:off x="5721900" y="544000"/>
            <a:ext cx="5418000" cy="882900"/>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SzPts val="1800"/>
              <a:buNone/>
            </a:pPr>
            <a:r>
              <a:rPr lang="en-US"/>
              <a:t>Performance Criteria</a:t>
            </a:r>
            <a:endParaRPr/>
          </a:p>
        </p:txBody>
      </p:sp>
      <p:pic>
        <p:nvPicPr>
          <p:cNvPr id="222" name="Google Shape;222;p5"/>
          <p:cNvPicPr preferRelativeResize="0"/>
          <p:nvPr/>
        </p:nvPicPr>
        <p:blipFill rotWithShape="1">
          <a:blip r:embed="rId3">
            <a:alphaModFix/>
          </a:blip>
          <a:srcRect/>
          <a:stretch/>
        </p:blipFill>
        <p:spPr>
          <a:xfrm>
            <a:off x="2417379" y="1379750"/>
            <a:ext cx="6744484" cy="497605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gfb0543f22e_0_2"/>
          <p:cNvSpPr txBox="1">
            <a:spLocks noGrp="1"/>
          </p:cNvSpPr>
          <p:nvPr>
            <p:ph type="body" idx="1"/>
          </p:nvPr>
        </p:nvSpPr>
        <p:spPr>
          <a:xfrm>
            <a:off x="838200" y="2140474"/>
            <a:ext cx="10515600" cy="3670800"/>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1000"/>
              </a:spcBef>
              <a:spcAft>
                <a:spcPts val="0"/>
              </a:spcAft>
              <a:buSzPts val="1800"/>
              <a:buNone/>
            </a:pPr>
            <a:r>
              <a:rPr lang="en-US" sz="3100">
                <a:solidFill>
                  <a:schemeClr val="accent1"/>
                </a:solidFill>
              </a:rPr>
              <a:t>Alignment to the Virginia Standards of Learning </a:t>
            </a:r>
            <a:endParaRPr sz="3100">
              <a:solidFill>
                <a:schemeClr val="accent1"/>
              </a:solidFill>
            </a:endParaRPr>
          </a:p>
          <a:p>
            <a:pPr marL="457200" lvl="0" indent="-431800" algn="l" rtl="0">
              <a:lnSpc>
                <a:spcPct val="90000"/>
              </a:lnSpc>
              <a:spcBef>
                <a:spcPts val="1000"/>
              </a:spcBef>
              <a:spcAft>
                <a:spcPts val="0"/>
              </a:spcAft>
              <a:buSzPts val="3200"/>
              <a:buChar char="•"/>
            </a:pPr>
            <a:r>
              <a:rPr lang="en-US" sz="2500"/>
              <a:t>Aligns with the Virginia Standards of Learning </a:t>
            </a:r>
            <a:endParaRPr sz="2500"/>
          </a:p>
          <a:p>
            <a:pPr marL="0" lvl="0" indent="0" algn="l" rtl="0">
              <a:lnSpc>
                <a:spcPct val="90000"/>
              </a:lnSpc>
              <a:spcBef>
                <a:spcPts val="1000"/>
              </a:spcBef>
              <a:spcAft>
                <a:spcPts val="0"/>
              </a:spcAft>
              <a:buSzPts val="1800"/>
              <a:buNone/>
            </a:pPr>
            <a:endParaRPr/>
          </a:p>
          <a:p>
            <a:pPr marL="0" lvl="0" indent="0" algn="l" rtl="0">
              <a:lnSpc>
                <a:spcPct val="90000"/>
              </a:lnSpc>
              <a:spcBef>
                <a:spcPts val="1000"/>
              </a:spcBef>
              <a:spcAft>
                <a:spcPts val="0"/>
              </a:spcAft>
              <a:buClr>
                <a:schemeClr val="dk1"/>
              </a:buClr>
              <a:buSzPts val="1100"/>
              <a:buFont typeface="Arial"/>
              <a:buNone/>
            </a:pPr>
            <a:endParaRPr/>
          </a:p>
          <a:p>
            <a:pPr marL="0" lvl="0" indent="0" algn="l" rtl="0">
              <a:lnSpc>
                <a:spcPct val="90000"/>
              </a:lnSpc>
              <a:spcBef>
                <a:spcPts val="1000"/>
              </a:spcBef>
              <a:spcAft>
                <a:spcPts val="0"/>
              </a:spcAft>
              <a:buClr>
                <a:schemeClr val="dk1"/>
              </a:buClr>
              <a:buSzPts val="1100"/>
              <a:buFont typeface="Arial"/>
              <a:buNone/>
            </a:pPr>
            <a:endParaRPr/>
          </a:p>
          <a:p>
            <a:pPr marL="0" lvl="0" indent="0" algn="l" rtl="0">
              <a:lnSpc>
                <a:spcPct val="90000"/>
              </a:lnSpc>
              <a:spcBef>
                <a:spcPts val="1000"/>
              </a:spcBef>
              <a:spcAft>
                <a:spcPts val="0"/>
              </a:spcAft>
              <a:buSzPts val="1800"/>
              <a:buNone/>
            </a:pPr>
            <a:endParaRPr/>
          </a:p>
        </p:txBody>
      </p:sp>
      <p:sp>
        <p:nvSpPr>
          <p:cNvPr id="228" name="Google Shape;228;gfb0543f22e_0_2"/>
          <p:cNvSpPr txBox="1">
            <a:spLocks noGrp="1"/>
          </p:cNvSpPr>
          <p:nvPr>
            <p:ph type="sldNum" idx="12"/>
          </p:nvPr>
        </p:nvSpPr>
        <p:spPr>
          <a:xfrm>
            <a:off x="481360" y="6300818"/>
            <a:ext cx="256500" cy="276900"/>
          </a:xfrm>
          <a:prstGeom prst="rect">
            <a:avLst/>
          </a:prstGeom>
          <a:noFill/>
          <a:ln>
            <a:noFill/>
          </a:ln>
        </p:spPr>
        <p:txBody>
          <a:bodyPr spcFirstLastPara="1" wrap="square" lIns="45700" tIns="45700" rIns="45700" bIns="45700" anchor="ctr" anchorCtr="0">
            <a:spAutoFit/>
          </a:bodyPr>
          <a:lstStyle/>
          <a:p>
            <a:pPr marL="0" lvl="0" indent="0" algn="l" rtl="0">
              <a:lnSpc>
                <a:spcPct val="100000"/>
              </a:lnSpc>
              <a:spcBef>
                <a:spcPts val="0"/>
              </a:spcBef>
              <a:spcAft>
                <a:spcPts val="0"/>
              </a:spcAft>
              <a:buClr>
                <a:srgbClr val="FFFFFF"/>
              </a:buClr>
              <a:buSzPts val="1200"/>
              <a:buFont typeface="Times New Roman"/>
              <a:buNone/>
            </a:pPr>
            <a:fld id="{00000000-1234-1234-1234-123412341234}" type="slidenum">
              <a:rPr lang="en-US"/>
              <a:t>18</a:t>
            </a:fld>
            <a:endParaRPr/>
          </a:p>
        </p:txBody>
      </p:sp>
      <p:sp>
        <p:nvSpPr>
          <p:cNvPr id="229" name="Google Shape;229;gfb0543f22e_0_2"/>
          <p:cNvSpPr txBox="1">
            <a:spLocks noGrp="1"/>
          </p:cNvSpPr>
          <p:nvPr>
            <p:ph type="title"/>
          </p:nvPr>
        </p:nvSpPr>
        <p:spPr>
          <a:xfrm>
            <a:off x="6417050" y="822075"/>
            <a:ext cx="5418000" cy="882900"/>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SzPts val="1800"/>
              <a:buNone/>
            </a:pPr>
            <a:r>
              <a:rPr lang="en-US"/>
              <a:t>Performance Criteria</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gfb0543f22e_0_19"/>
          <p:cNvSpPr txBox="1">
            <a:spLocks noGrp="1"/>
          </p:cNvSpPr>
          <p:nvPr>
            <p:ph type="body" idx="1"/>
          </p:nvPr>
        </p:nvSpPr>
        <p:spPr>
          <a:xfrm>
            <a:off x="838200" y="2275426"/>
            <a:ext cx="10515600" cy="4511100"/>
          </a:xfrm>
          <a:prstGeom prst="rect">
            <a:avLst/>
          </a:prstGeom>
          <a:noFill/>
          <a:ln>
            <a:noFill/>
          </a:ln>
        </p:spPr>
        <p:txBody>
          <a:bodyPr spcFirstLastPara="1" wrap="square" lIns="45700" tIns="45700" rIns="45700" bIns="45700" anchor="t" anchorCtr="0">
            <a:noAutofit/>
          </a:bodyPr>
          <a:lstStyle/>
          <a:p>
            <a:pPr marL="0" lvl="0" indent="0" algn="l" rtl="0">
              <a:lnSpc>
                <a:spcPct val="80000"/>
              </a:lnSpc>
              <a:spcBef>
                <a:spcPts val="1000"/>
              </a:spcBef>
              <a:spcAft>
                <a:spcPts val="0"/>
              </a:spcAft>
              <a:buSzPts val="1800"/>
              <a:buNone/>
            </a:pPr>
            <a:r>
              <a:rPr lang="en-US" sz="3100">
                <a:solidFill>
                  <a:schemeClr val="accent1"/>
                </a:solidFill>
              </a:rPr>
              <a:t>Alignment to the Profile of a Virginia Graduate</a:t>
            </a:r>
            <a:endParaRPr sz="3100">
              <a:solidFill>
                <a:schemeClr val="accent1"/>
              </a:solidFill>
            </a:endParaRPr>
          </a:p>
          <a:p>
            <a:pPr marL="457200" lvl="0" indent="-431800" algn="l" rtl="0">
              <a:lnSpc>
                <a:spcPct val="100000"/>
              </a:lnSpc>
              <a:spcBef>
                <a:spcPts val="1000"/>
              </a:spcBef>
              <a:spcAft>
                <a:spcPts val="0"/>
              </a:spcAft>
              <a:buSzPts val="3200"/>
              <a:buChar char="•"/>
            </a:pPr>
            <a:r>
              <a:rPr lang="en-US" sz="2500"/>
              <a:t>Supports development of critical thinking, creative thinking, communication, collaboration, and/or citizenship (the 5 C’s)</a:t>
            </a:r>
            <a:endParaRPr sz="2500"/>
          </a:p>
          <a:p>
            <a:pPr marL="457200" lvl="0" indent="0" algn="l" rtl="0">
              <a:lnSpc>
                <a:spcPct val="100000"/>
              </a:lnSpc>
              <a:spcBef>
                <a:spcPts val="1000"/>
              </a:spcBef>
              <a:spcAft>
                <a:spcPts val="0"/>
              </a:spcAft>
              <a:buSzPts val="1800"/>
              <a:buNone/>
            </a:pPr>
            <a:endParaRPr sz="2500"/>
          </a:p>
          <a:p>
            <a:pPr marL="457200" lvl="0" indent="-431800" algn="l" rtl="0">
              <a:lnSpc>
                <a:spcPct val="100000"/>
              </a:lnSpc>
              <a:spcBef>
                <a:spcPts val="1000"/>
              </a:spcBef>
              <a:spcAft>
                <a:spcPts val="0"/>
              </a:spcAft>
              <a:buSzPts val="3200"/>
              <a:buChar char="•"/>
            </a:pPr>
            <a:r>
              <a:rPr lang="en-US" sz="2500"/>
              <a:t>Supports the development of knowledge, skills, experiences, and attributes that students must attain to be “life ready”</a:t>
            </a:r>
            <a:endParaRPr sz="2500"/>
          </a:p>
          <a:p>
            <a:pPr marL="457200" lvl="0" indent="0" algn="l" rtl="0">
              <a:lnSpc>
                <a:spcPct val="100000"/>
              </a:lnSpc>
              <a:spcBef>
                <a:spcPts val="1000"/>
              </a:spcBef>
              <a:spcAft>
                <a:spcPts val="0"/>
              </a:spcAft>
              <a:buSzPts val="1800"/>
              <a:buNone/>
            </a:pPr>
            <a:endParaRPr sz="2500"/>
          </a:p>
          <a:p>
            <a:pPr marL="457200" lvl="0" indent="0" algn="l" rtl="0">
              <a:lnSpc>
                <a:spcPct val="80000"/>
              </a:lnSpc>
              <a:spcBef>
                <a:spcPts val="1000"/>
              </a:spcBef>
              <a:spcAft>
                <a:spcPts val="0"/>
              </a:spcAft>
              <a:buSzPts val="1800"/>
              <a:buNone/>
            </a:pPr>
            <a:endParaRPr sz="3500"/>
          </a:p>
          <a:p>
            <a:pPr marL="0" lvl="0" indent="0" algn="l" rtl="0">
              <a:lnSpc>
                <a:spcPct val="80000"/>
              </a:lnSpc>
              <a:spcBef>
                <a:spcPts val="1000"/>
              </a:spcBef>
              <a:spcAft>
                <a:spcPts val="0"/>
              </a:spcAft>
              <a:buSzPts val="1800"/>
              <a:buNone/>
            </a:pPr>
            <a:endParaRPr sz="3500"/>
          </a:p>
          <a:p>
            <a:pPr marL="0" lvl="0" indent="0" algn="l" rtl="0">
              <a:lnSpc>
                <a:spcPct val="80000"/>
              </a:lnSpc>
              <a:spcBef>
                <a:spcPts val="1000"/>
              </a:spcBef>
              <a:spcAft>
                <a:spcPts val="0"/>
              </a:spcAft>
              <a:buSzPts val="1800"/>
              <a:buNone/>
            </a:pPr>
            <a:endParaRPr sz="3500"/>
          </a:p>
          <a:p>
            <a:pPr marL="0" lvl="0" indent="0" algn="l" rtl="0">
              <a:lnSpc>
                <a:spcPct val="80000"/>
              </a:lnSpc>
              <a:spcBef>
                <a:spcPts val="1000"/>
              </a:spcBef>
              <a:spcAft>
                <a:spcPts val="0"/>
              </a:spcAft>
              <a:buSzPts val="1800"/>
              <a:buNone/>
            </a:pPr>
            <a:endParaRPr sz="3500"/>
          </a:p>
        </p:txBody>
      </p:sp>
      <p:sp>
        <p:nvSpPr>
          <p:cNvPr id="235" name="Google Shape;235;gfb0543f22e_0_19"/>
          <p:cNvSpPr txBox="1">
            <a:spLocks noGrp="1"/>
          </p:cNvSpPr>
          <p:nvPr>
            <p:ph type="sldNum" idx="12"/>
          </p:nvPr>
        </p:nvSpPr>
        <p:spPr>
          <a:xfrm>
            <a:off x="481360" y="6300818"/>
            <a:ext cx="256500" cy="276900"/>
          </a:xfrm>
          <a:prstGeom prst="rect">
            <a:avLst/>
          </a:prstGeom>
          <a:noFill/>
          <a:ln>
            <a:noFill/>
          </a:ln>
        </p:spPr>
        <p:txBody>
          <a:bodyPr spcFirstLastPara="1" wrap="square" lIns="45700" tIns="45700" rIns="45700" bIns="45700" anchor="ctr" anchorCtr="0">
            <a:spAutoFit/>
          </a:bodyPr>
          <a:lstStyle/>
          <a:p>
            <a:pPr marL="0" lvl="0" indent="0" algn="l" rtl="0">
              <a:lnSpc>
                <a:spcPct val="100000"/>
              </a:lnSpc>
              <a:spcBef>
                <a:spcPts val="0"/>
              </a:spcBef>
              <a:spcAft>
                <a:spcPts val="0"/>
              </a:spcAft>
              <a:buSzPts val="1200"/>
              <a:buNone/>
            </a:pPr>
            <a:fld id="{00000000-1234-1234-1234-123412341234}" type="slidenum">
              <a:rPr lang="en-US"/>
              <a:t>19</a:t>
            </a:fld>
            <a:endParaRPr/>
          </a:p>
        </p:txBody>
      </p:sp>
      <p:sp>
        <p:nvSpPr>
          <p:cNvPr id="236" name="Google Shape;236;gfb0543f22e_0_19"/>
          <p:cNvSpPr txBox="1">
            <a:spLocks noGrp="1"/>
          </p:cNvSpPr>
          <p:nvPr>
            <p:ph type="title"/>
          </p:nvPr>
        </p:nvSpPr>
        <p:spPr>
          <a:xfrm>
            <a:off x="6417050" y="822075"/>
            <a:ext cx="5418000" cy="882900"/>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SzPts val="1800"/>
              <a:buNone/>
            </a:pPr>
            <a:r>
              <a:rPr lang="en-US"/>
              <a:t>Performance Criteria</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f38fa5b27d_0_7"/>
          <p:cNvSpPr txBox="1">
            <a:spLocks noGrp="1"/>
          </p:cNvSpPr>
          <p:nvPr>
            <p:ph type="title"/>
          </p:nvPr>
        </p:nvSpPr>
        <p:spPr>
          <a:xfrm>
            <a:off x="831850" y="1709738"/>
            <a:ext cx="10515600" cy="2852700"/>
          </a:xfrm>
          <a:prstGeom prst="rect">
            <a:avLst/>
          </a:prstGeom>
          <a:noFill/>
          <a:ln>
            <a:noFill/>
          </a:ln>
        </p:spPr>
        <p:txBody>
          <a:bodyPr spcFirstLastPara="1" wrap="square" lIns="45700" tIns="45700" rIns="45700" bIns="45700" anchor="b" anchorCtr="0">
            <a:normAutofit/>
          </a:bodyPr>
          <a:lstStyle/>
          <a:p>
            <a:pPr marL="0" lvl="0" indent="0" algn="l" rtl="0">
              <a:lnSpc>
                <a:spcPct val="90000"/>
              </a:lnSpc>
              <a:spcBef>
                <a:spcPts val="0"/>
              </a:spcBef>
              <a:spcAft>
                <a:spcPts val="0"/>
              </a:spcAft>
              <a:buSzPts val="5000"/>
              <a:buNone/>
            </a:pPr>
            <a:r>
              <a:rPr lang="en-US"/>
              <a:t>Statutory Authority</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gfb0543f22e_0_34"/>
          <p:cNvSpPr txBox="1">
            <a:spLocks noGrp="1"/>
          </p:cNvSpPr>
          <p:nvPr>
            <p:ph type="body" idx="1"/>
          </p:nvPr>
        </p:nvSpPr>
        <p:spPr>
          <a:xfrm>
            <a:off x="838200" y="1576050"/>
            <a:ext cx="10515600" cy="4777200"/>
          </a:xfrm>
          <a:prstGeom prst="rect">
            <a:avLst/>
          </a:prstGeom>
          <a:noFill/>
          <a:ln>
            <a:noFill/>
          </a:ln>
        </p:spPr>
        <p:txBody>
          <a:bodyPr spcFirstLastPara="1" wrap="square" lIns="45700" tIns="45700" rIns="45700" bIns="45700" anchor="t" anchorCtr="0">
            <a:noAutofit/>
          </a:bodyPr>
          <a:lstStyle/>
          <a:p>
            <a:pPr marL="0" lvl="0" indent="0" algn="l" rtl="0">
              <a:lnSpc>
                <a:spcPct val="70000"/>
              </a:lnSpc>
              <a:spcBef>
                <a:spcPts val="1000"/>
              </a:spcBef>
              <a:spcAft>
                <a:spcPts val="0"/>
              </a:spcAft>
              <a:buSzPts val="275"/>
              <a:buNone/>
            </a:pPr>
            <a:r>
              <a:rPr lang="en-US" sz="3100">
                <a:solidFill>
                  <a:schemeClr val="accent1"/>
                </a:solidFill>
              </a:rPr>
              <a:t>Instructional Design</a:t>
            </a:r>
            <a:endParaRPr sz="3100">
              <a:solidFill>
                <a:schemeClr val="accent1"/>
              </a:solidFill>
            </a:endParaRPr>
          </a:p>
          <a:p>
            <a:pPr marL="914400" lvl="0" indent="-406400" algn="l" rtl="0">
              <a:lnSpc>
                <a:spcPct val="100000"/>
              </a:lnSpc>
              <a:spcBef>
                <a:spcPts val="1000"/>
              </a:spcBef>
              <a:spcAft>
                <a:spcPts val="0"/>
              </a:spcAft>
              <a:buSzPts val="2800"/>
              <a:buChar char="•"/>
            </a:pPr>
            <a:r>
              <a:rPr lang="en-US" sz="2100"/>
              <a:t>Includes focus on appropriate and logical progressions of content, concepts, skills, and processes</a:t>
            </a:r>
            <a:endParaRPr sz="2100"/>
          </a:p>
          <a:p>
            <a:pPr marL="914400" lvl="0" indent="-406400" algn="l" rtl="0">
              <a:lnSpc>
                <a:spcPct val="100000"/>
              </a:lnSpc>
              <a:spcBef>
                <a:spcPts val="0"/>
              </a:spcBef>
              <a:spcAft>
                <a:spcPts val="0"/>
              </a:spcAft>
              <a:buSzPts val="2800"/>
              <a:buChar char="•"/>
            </a:pPr>
            <a:r>
              <a:rPr lang="en-US" sz="2100"/>
              <a:t>Explains the subject matter with clarity</a:t>
            </a:r>
            <a:endParaRPr sz="2100"/>
          </a:p>
          <a:p>
            <a:pPr marL="914400" lvl="0" indent="-406400" algn="l" rtl="0">
              <a:lnSpc>
                <a:spcPct val="100000"/>
              </a:lnSpc>
              <a:spcBef>
                <a:spcPts val="0"/>
              </a:spcBef>
              <a:spcAft>
                <a:spcPts val="0"/>
              </a:spcAft>
              <a:buSzPts val="2800"/>
              <a:buChar char="•"/>
            </a:pPr>
            <a:r>
              <a:rPr lang="en-US" sz="2100"/>
              <a:t>Represents diverse experiences and perspectives with respect to student cultures and backgrounds</a:t>
            </a:r>
            <a:endParaRPr sz="2100"/>
          </a:p>
          <a:p>
            <a:pPr marL="914400" lvl="0" indent="-406400" algn="l" rtl="0">
              <a:lnSpc>
                <a:spcPct val="100000"/>
              </a:lnSpc>
              <a:spcBef>
                <a:spcPts val="0"/>
              </a:spcBef>
              <a:spcAft>
                <a:spcPts val="0"/>
              </a:spcAft>
              <a:buSzPts val="2800"/>
              <a:buChar char="•"/>
            </a:pPr>
            <a:r>
              <a:rPr lang="en-US" sz="2100"/>
              <a:t>Supports evidence-based teaching and learning practices</a:t>
            </a:r>
            <a:endParaRPr sz="2100"/>
          </a:p>
          <a:p>
            <a:pPr marL="914400" lvl="0" indent="-406400" algn="l" rtl="0">
              <a:lnSpc>
                <a:spcPct val="100000"/>
              </a:lnSpc>
              <a:spcBef>
                <a:spcPts val="0"/>
              </a:spcBef>
              <a:spcAft>
                <a:spcPts val="0"/>
              </a:spcAft>
              <a:buSzPts val="2800"/>
              <a:buChar char="•"/>
            </a:pPr>
            <a:r>
              <a:rPr lang="en-US" sz="2100"/>
              <a:t>Supports connections within and between disciplines and authentic applications</a:t>
            </a:r>
            <a:endParaRPr sz="2100"/>
          </a:p>
          <a:p>
            <a:pPr marL="914400" lvl="0" indent="-406400" algn="l" rtl="0">
              <a:lnSpc>
                <a:spcPct val="100000"/>
              </a:lnSpc>
              <a:spcBef>
                <a:spcPts val="0"/>
              </a:spcBef>
              <a:spcAft>
                <a:spcPts val="0"/>
              </a:spcAft>
              <a:buSzPts val="2800"/>
              <a:buChar char="•"/>
            </a:pPr>
            <a:r>
              <a:rPr lang="en-US" sz="2100"/>
              <a:t>Supports opportunities for differentiation of instruction </a:t>
            </a:r>
            <a:endParaRPr sz="2100"/>
          </a:p>
          <a:p>
            <a:pPr marL="914400" lvl="0" indent="-406400" algn="l" rtl="0">
              <a:lnSpc>
                <a:spcPct val="100000"/>
              </a:lnSpc>
              <a:spcBef>
                <a:spcPts val="0"/>
              </a:spcBef>
              <a:spcAft>
                <a:spcPts val="0"/>
              </a:spcAft>
              <a:buSzPts val="2800"/>
              <a:buChar char="•"/>
            </a:pPr>
            <a:r>
              <a:rPr lang="en-US" sz="2100"/>
              <a:t>Supports teachers in planning and instructional delivery</a:t>
            </a:r>
            <a:endParaRPr sz="2100"/>
          </a:p>
          <a:p>
            <a:pPr marL="457200" lvl="0" indent="0" algn="l" rtl="0">
              <a:lnSpc>
                <a:spcPct val="70000"/>
              </a:lnSpc>
              <a:spcBef>
                <a:spcPts val="1000"/>
              </a:spcBef>
              <a:spcAft>
                <a:spcPts val="0"/>
              </a:spcAft>
              <a:buSzPts val="275"/>
              <a:buNone/>
            </a:pPr>
            <a:endParaRPr sz="1675"/>
          </a:p>
          <a:p>
            <a:pPr marL="457200" lvl="0" indent="0" algn="l" rtl="0">
              <a:lnSpc>
                <a:spcPct val="70000"/>
              </a:lnSpc>
              <a:spcBef>
                <a:spcPts val="1000"/>
              </a:spcBef>
              <a:spcAft>
                <a:spcPts val="0"/>
              </a:spcAft>
              <a:buSzPts val="275"/>
              <a:buNone/>
            </a:pPr>
            <a:endParaRPr sz="1000"/>
          </a:p>
          <a:p>
            <a:pPr marL="457200" lvl="0" indent="0" algn="l" rtl="0">
              <a:lnSpc>
                <a:spcPct val="70000"/>
              </a:lnSpc>
              <a:spcBef>
                <a:spcPts val="1000"/>
              </a:spcBef>
              <a:spcAft>
                <a:spcPts val="0"/>
              </a:spcAft>
              <a:buSzPts val="275"/>
              <a:buNone/>
            </a:pPr>
            <a:endParaRPr sz="1000"/>
          </a:p>
          <a:p>
            <a:pPr marL="457200" lvl="0" indent="0" algn="l" rtl="0">
              <a:lnSpc>
                <a:spcPct val="70000"/>
              </a:lnSpc>
              <a:spcBef>
                <a:spcPts val="1000"/>
              </a:spcBef>
              <a:spcAft>
                <a:spcPts val="0"/>
              </a:spcAft>
              <a:buSzPts val="275"/>
              <a:buNone/>
            </a:pPr>
            <a:endParaRPr sz="1000"/>
          </a:p>
          <a:p>
            <a:pPr marL="0" lvl="0" indent="0" algn="l" rtl="0">
              <a:lnSpc>
                <a:spcPct val="70000"/>
              </a:lnSpc>
              <a:spcBef>
                <a:spcPts val="1000"/>
              </a:spcBef>
              <a:spcAft>
                <a:spcPts val="0"/>
              </a:spcAft>
              <a:buSzPts val="275"/>
              <a:buNone/>
            </a:pPr>
            <a:endParaRPr sz="1000"/>
          </a:p>
          <a:p>
            <a:pPr marL="0" lvl="0" indent="0" algn="l" rtl="0">
              <a:lnSpc>
                <a:spcPct val="70000"/>
              </a:lnSpc>
              <a:spcBef>
                <a:spcPts val="1000"/>
              </a:spcBef>
              <a:spcAft>
                <a:spcPts val="0"/>
              </a:spcAft>
              <a:buSzPts val="275"/>
              <a:buNone/>
            </a:pPr>
            <a:endParaRPr sz="1000"/>
          </a:p>
          <a:p>
            <a:pPr marL="0" lvl="0" indent="0" algn="l" rtl="0">
              <a:lnSpc>
                <a:spcPct val="70000"/>
              </a:lnSpc>
              <a:spcBef>
                <a:spcPts val="1000"/>
              </a:spcBef>
              <a:spcAft>
                <a:spcPts val="0"/>
              </a:spcAft>
              <a:buSzPts val="275"/>
              <a:buNone/>
            </a:pPr>
            <a:endParaRPr sz="1000"/>
          </a:p>
        </p:txBody>
      </p:sp>
      <p:sp>
        <p:nvSpPr>
          <p:cNvPr id="242" name="Google Shape;242;gfb0543f22e_0_34"/>
          <p:cNvSpPr txBox="1">
            <a:spLocks noGrp="1"/>
          </p:cNvSpPr>
          <p:nvPr>
            <p:ph type="sldNum" idx="12"/>
          </p:nvPr>
        </p:nvSpPr>
        <p:spPr>
          <a:xfrm>
            <a:off x="481360" y="6300818"/>
            <a:ext cx="256500" cy="276900"/>
          </a:xfrm>
          <a:prstGeom prst="rect">
            <a:avLst/>
          </a:prstGeom>
          <a:noFill/>
          <a:ln>
            <a:noFill/>
          </a:ln>
        </p:spPr>
        <p:txBody>
          <a:bodyPr spcFirstLastPara="1" wrap="square" lIns="45700" tIns="45700" rIns="45700" bIns="45700" anchor="ctr" anchorCtr="0">
            <a:spAutoFit/>
          </a:bodyPr>
          <a:lstStyle/>
          <a:p>
            <a:pPr marL="0" lvl="0" indent="0" algn="l" rtl="0">
              <a:lnSpc>
                <a:spcPct val="100000"/>
              </a:lnSpc>
              <a:spcBef>
                <a:spcPts val="0"/>
              </a:spcBef>
              <a:spcAft>
                <a:spcPts val="0"/>
              </a:spcAft>
              <a:buSzPts val="1200"/>
              <a:buNone/>
            </a:pPr>
            <a:fld id="{00000000-1234-1234-1234-123412341234}" type="slidenum">
              <a:rPr lang="en-US"/>
              <a:t>20</a:t>
            </a:fld>
            <a:endParaRPr/>
          </a:p>
        </p:txBody>
      </p:sp>
      <p:sp>
        <p:nvSpPr>
          <p:cNvPr id="243" name="Google Shape;243;gfb0543f22e_0_34"/>
          <p:cNvSpPr txBox="1">
            <a:spLocks noGrp="1"/>
          </p:cNvSpPr>
          <p:nvPr>
            <p:ph type="title"/>
          </p:nvPr>
        </p:nvSpPr>
        <p:spPr>
          <a:xfrm>
            <a:off x="6417050" y="822075"/>
            <a:ext cx="5418000" cy="882900"/>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SzPts val="1800"/>
              <a:buNone/>
            </a:pPr>
            <a:r>
              <a:rPr lang="en-US"/>
              <a:t>Performance Criteria</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gfb0543f22e_0_67"/>
          <p:cNvSpPr txBox="1">
            <a:spLocks noGrp="1"/>
          </p:cNvSpPr>
          <p:nvPr>
            <p:ph type="body" idx="1"/>
          </p:nvPr>
        </p:nvSpPr>
        <p:spPr>
          <a:xfrm>
            <a:off x="838200" y="1604200"/>
            <a:ext cx="10515600" cy="4877400"/>
          </a:xfrm>
          <a:prstGeom prst="rect">
            <a:avLst/>
          </a:prstGeom>
          <a:noFill/>
          <a:ln>
            <a:noFill/>
          </a:ln>
        </p:spPr>
        <p:txBody>
          <a:bodyPr spcFirstLastPara="1" wrap="square" lIns="45700" tIns="45700" rIns="45700" bIns="45700" anchor="t" anchorCtr="0">
            <a:noAutofit/>
          </a:bodyPr>
          <a:lstStyle/>
          <a:p>
            <a:pPr marL="0" lvl="0" indent="0" algn="l" rtl="0">
              <a:lnSpc>
                <a:spcPct val="70000"/>
              </a:lnSpc>
              <a:spcBef>
                <a:spcPts val="1000"/>
              </a:spcBef>
              <a:spcAft>
                <a:spcPts val="0"/>
              </a:spcAft>
              <a:buSzPts val="275"/>
              <a:buNone/>
            </a:pPr>
            <a:r>
              <a:rPr lang="en-US" sz="3100">
                <a:solidFill>
                  <a:schemeClr val="accent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Instructional Design - Mathematics Specific Indicators</a:t>
            </a:r>
            <a:endParaRPr sz="3100">
              <a:solidFill>
                <a:schemeClr val="accent1"/>
              </a:solidFill>
            </a:endParaRPr>
          </a:p>
          <a:p>
            <a:pPr marL="914400" lvl="0" indent="-431800" algn="l" rtl="0">
              <a:lnSpc>
                <a:spcPct val="100000"/>
              </a:lnSpc>
              <a:spcBef>
                <a:spcPts val="1000"/>
              </a:spcBef>
              <a:spcAft>
                <a:spcPts val="0"/>
              </a:spcAft>
              <a:buSzPts val="3200"/>
              <a:buChar char="•"/>
            </a:pPr>
            <a:r>
              <a:rPr lang="en-US" sz="2100"/>
              <a:t>Includes focus on appropriate and logical progressions of content, concepts, skills, and processes</a:t>
            </a:r>
            <a:endParaRPr sz="2100"/>
          </a:p>
          <a:p>
            <a:pPr marL="1371600" lvl="1" indent="-361950" algn="l" rtl="0">
              <a:lnSpc>
                <a:spcPct val="100000"/>
              </a:lnSpc>
              <a:spcBef>
                <a:spcPts val="0"/>
              </a:spcBef>
              <a:spcAft>
                <a:spcPts val="0"/>
              </a:spcAft>
              <a:buClr>
                <a:srgbClr val="0000FF"/>
              </a:buClr>
              <a:buSzPts val="2100"/>
              <a:buChar char="•"/>
            </a:pPr>
            <a:r>
              <a:rPr lang="en-US" sz="2100">
                <a:solidFill>
                  <a:srgbClr val="0000FF"/>
                </a:solidFill>
              </a:rPr>
              <a:t>Supports the progression of mathematical learning through concrete, representational, and abstract connections</a:t>
            </a:r>
            <a:endParaRPr sz="2100">
              <a:solidFill>
                <a:srgbClr val="0000FF"/>
              </a:solidFill>
            </a:endParaRPr>
          </a:p>
          <a:p>
            <a:pPr marL="1371600" lvl="1" indent="-361950" algn="l" rtl="0">
              <a:lnSpc>
                <a:spcPct val="100000"/>
              </a:lnSpc>
              <a:spcBef>
                <a:spcPts val="0"/>
              </a:spcBef>
              <a:spcAft>
                <a:spcPts val="0"/>
              </a:spcAft>
              <a:buClr>
                <a:srgbClr val="0000FF"/>
              </a:buClr>
              <a:buSzPts val="2100"/>
              <a:buChar char="•"/>
            </a:pPr>
            <a:r>
              <a:rPr lang="en-US" sz="2100">
                <a:solidFill>
                  <a:srgbClr val="0000FF"/>
                </a:solidFill>
              </a:rPr>
              <a:t>Embeds mathematics processes throughout lessons and activities (mathematical problem solving, mathematical communication, mathematical reasoning, mathematical connections, and using mathematical representations to model and interpret practical situations)</a:t>
            </a:r>
            <a:endParaRPr sz="2100">
              <a:solidFill>
                <a:srgbClr val="0000FF"/>
              </a:solidFill>
            </a:endParaRPr>
          </a:p>
          <a:p>
            <a:pPr marL="914400" lvl="0" indent="-431800" algn="l" rtl="0">
              <a:lnSpc>
                <a:spcPct val="100000"/>
              </a:lnSpc>
              <a:spcBef>
                <a:spcPts val="0"/>
              </a:spcBef>
              <a:spcAft>
                <a:spcPts val="0"/>
              </a:spcAft>
              <a:buClr>
                <a:schemeClr val="dk1"/>
              </a:buClr>
              <a:buSzPts val="3200"/>
              <a:buChar char="•"/>
            </a:pPr>
            <a:r>
              <a:rPr lang="en-US" sz="2100">
                <a:solidFill>
                  <a:schemeClr val="dk1"/>
                </a:solidFill>
              </a:rPr>
              <a:t>Explains the subject matter with clarity</a:t>
            </a:r>
            <a:endParaRPr sz="2100">
              <a:solidFill>
                <a:schemeClr val="dk1"/>
              </a:solidFill>
            </a:endParaRPr>
          </a:p>
          <a:p>
            <a:pPr marL="1371600" lvl="1" indent="-361950" algn="l" rtl="0">
              <a:lnSpc>
                <a:spcPct val="100000"/>
              </a:lnSpc>
              <a:spcBef>
                <a:spcPts val="0"/>
              </a:spcBef>
              <a:spcAft>
                <a:spcPts val="0"/>
              </a:spcAft>
              <a:buSzPts val="2100"/>
              <a:buChar char="•"/>
            </a:pPr>
            <a:r>
              <a:rPr lang="en-US" sz="2100">
                <a:solidFill>
                  <a:srgbClr val="0000FF"/>
                </a:solidFill>
              </a:rPr>
              <a:t>Provides clarity through a variety of representations (i.e., concrete models and manipulatives, pictorial representations, and abstract representations) as appropriate for the content and grade level</a:t>
            </a:r>
            <a:endParaRPr sz="2100">
              <a:solidFill>
                <a:srgbClr val="0000FF"/>
              </a:solidFill>
            </a:endParaRPr>
          </a:p>
          <a:p>
            <a:pPr marL="0" lvl="0" indent="0" algn="l" rtl="0">
              <a:lnSpc>
                <a:spcPct val="180000"/>
              </a:lnSpc>
              <a:spcBef>
                <a:spcPts val="1000"/>
              </a:spcBef>
              <a:spcAft>
                <a:spcPts val="0"/>
              </a:spcAft>
              <a:buSzPts val="275"/>
              <a:buNone/>
            </a:pPr>
            <a:endParaRPr sz="2500"/>
          </a:p>
          <a:p>
            <a:pPr marL="457200" lvl="0" indent="0" algn="l" rtl="0">
              <a:lnSpc>
                <a:spcPct val="70000"/>
              </a:lnSpc>
              <a:spcBef>
                <a:spcPts val="1000"/>
              </a:spcBef>
              <a:spcAft>
                <a:spcPts val="0"/>
              </a:spcAft>
              <a:buSzPts val="275"/>
              <a:buNone/>
            </a:pPr>
            <a:endParaRPr sz="2075"/>
          </a:p>
          <a:p>
            <a:pPr marL="457200" lvl="0" indent="0" algn="l" rtl="0">
              <a:lnSpc>
                <a:spcPct val="70000"/>
              </a:lnSpc>
              <a:spcBef>
                <a:spcPts val="1000"/>
              </a:spcBef>
              <a:spcAft>
                <a:spcPts val="0"/>
              </a:spcAft>
              <a:buSzPts val="275"/>
              <a:buNone/>
            </a:pPr>
            <a:endParaRPr sz="1400"/>
          </a:p>
          <a:p>
            <a:pPr marL="457200" lvl="0" indent="0" algn="l" rtl="0">
              <a:lnSpc>
                <a:spcPct val="70000"/>
              </a:lnSpc>
              <a:spcBef>
                <a:spcPts val="1000"/>
              </a:spcBef>
              <a:spcAft>
                <a:spcPts val="0"/>
              </a:spcAft>
              <a:buSzPts val="275"/>
              <a:buNone/>
            </a:pPr>
            <a:endParaRPr sz="1400"/>
          </a:p>
          <a:p>
            <a:pPr marL="457200" lvl="0" indent="0" algn="l" rtl="0">
              <a:lnSpc>
                <a:spcPct val="70000"/>
              </a:lnSpc>
              <a:spcBef>
                <a:spcPts val="1000"/>
              </a:spcBef>
              <a:spcAft>
                <a:spcPts val="0"/>
              </a:spcAft>
              <a:buSzPts val="275"/>
              <a:buNone/>
            </a:pPr>
            <a:endParaRPr sz="1400"/>
          </a:p>
          <a:p>
            <a:pPr marL="0" lvl="0" indent="0" algn="l" rtl="0">
              <a:lnSpc>
                <a:spcPct val="70000"/>
              </a:lnSpc>
              <a:spcBef>
                <a:spcPts val="1000"/>
              </a:spcBef>
              <a:spcAft>
                <a:spcPts val="0"/>
              </a:spcAft>
              <a:buSzPts val="275"/>
              <a:buNone/>
            </a:pPr>
            <a:endParaRPr sz="1400"/>
          </a:p>
          <a:p>
            <a:pPr marL="0" lvl="0" indent="0" algn="l" rtl="0">
              <a:lnSpc>
                <a:spcPct val="70000"/>
              </a:lnSpc>
              <a:spcBef>
                <a:spcPts val="1000"/>
              </a:spcBef>
              <a:spcAft>
                <a:spcPts val="0"/>
              </a:spcAft>
              <a:buSzPts val="275"/>
              <a:buNone/>
            </a:pPr>
            <a:endParaRPr sz="1400"/>
          </a:p>
          <a:p>
            <a:pPr marL="0" lvl="0" indent="0" algn="l" rtl="0">
              <a:lnSpc>
                <a:spcPct val="70000"/>
              </a:lnSpc>
              <a:spcBef>
                <a:spcPts val="1000"/>
              </a:spcBef>
              <a:spcAft>
                <a:spcPts val="0"/>
              </a:spcAft>
              <a:buSzPts val="275"/>
              <a:buNone/>
            </a:pPr>
            <a:endParaRPr sz="1400"/>
          </a:p>
        </p:txBody>
      </p:sp>
      <p:sp>
        <p:nvSpPr>
          <p:cNvPr id="249" name="Google Shape;249;gfb0543f22e_0_67"/>
          <p:cNvSpPr txBox="1">
            <a:spLocks noGrp="1"/>
          </p:cNvSpPr>
          <p:nvPr>
            <p:ph type="sldNum" idx="12"/>
          </p:nvPr>
        </p:nvSpPr>
        <p:spPr>
          <a:xfrm>
            <a:off x="481360" y="6300818"/>
            <a:ext cx="256500" cy="276900"/>
          </a:xfrm>
          <a:prstGeom prst="rect">
            <a:avLst/>
          </a:prstGeom>
          <a:noFill/>
          <a:ln>
            <a:noFill/>
          </a:ln>
        </p:spPr>
        <p:txBody>
          <a:bodyPr spcFirstLastPara="1" wrap="square" lIns="45700" tIns="45700" rIns="45700" bIns="45700" anchor="ctr" anchorCtr="0">
            <a:spAutoFit/>
          </a:bodyPr>
          <a:lstStyle/>
          <a:p>
            <a:pPr marL="0" lvl="0" indent="0" algn="l" rtl="0">
              <a:lnSpc>
                <a:spcPct val="100000"/>
              </a:lnSpc>
              <a:spcBef>
                <a:spcPts val="0"/>
              </a:spcBef>
              <a:spcAft>
                <a:spcPts val="0"/>
              </a:spcAft>
              <a:buSzPts val="1200"/>
              <a:buNone/>
            </a:pPr>
            <a:fld id="{00000000-1234-1234-1234-123412341234}" type="slidenum">
              <a:rPr lang="en-US"/>
              <a:t>21</a:t>
            </a:fld>
            <a:endParaRPr/>
          </a:p>
        </p:txBody>
      </p:sp>
      <p:sp>
        <p:nvSpPr>
          <p:cNvPr id="250" name="Google Shape;250;gfb0543f22e_0_67"/>
          <p:cNvSpPr txBox="1">
            <a:spLocks noGrp="1"/>
          </p:cNvSpPr>
          <p:nvPr>
            <p:ph type="title"/>
          </p:nvPr>
        </p:nvSpPr>
        <p:spPr>
          <a:xfrm>
            <a:off x="6417050" y="822075"/>
            <a:ext cx="5418000" cy="882900"/>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SzPts val="1800"/>
              <a:buNone/>
            </a:pPr>
            <a:r>
              <a:rPr lang="en-US"/>
              <a:t>Performance Criteria</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gfb0543f22e_0_47"/>
          <p:cNvSpPr txBox="1">
            <a:spLocks noGrp="1"/>
          </p:cNvSpPr>
          <p:nvPr>
            <p:ph type="body" idx="1"/>
          </p:nvPr>
        </p:nvSpPr>
        <p:spPr>
          <a:xfrm>
            <a:off x="838200" y="2155951"/>
            <a:ext cx="10515600" cy="4554300"/>
          </a:xfrm>
          <a:prstGeom prst="rect">
            <a:avLst/>
          </a:prstGeom>
          <a:noFill/>
          <a:ln>
            <a:noFill/>
          </a:ln>
        </p:spPr>
        <p:txBody>
          <a:bodyPr spcFirstLastPara="1" wrap="square" lIns="45700" tIns="45700" rIns="45700" bIns="45700" anchor="t" anchorCtr="0">
            <a:noAutofit/>
          </a:bodyPr>
          <a:lstStyle/>
          <a:p>
            <a:pPr marL="0" lvl="0" indent="0" algn="l" rtl="0">
              <a:lnSpc>
                <a:spcPct val="90000"/>
              </a:lnSpc>
              <a:spcBef>
                <a:spcPts val="1000"/>
              </a:spcBef>
              <a:spcAft>
                <a:spcPts val="0"/>
              </a:spcAft>
              <a:buSzPts val="275"/>
              <a:buNone/>
            </a:pPr>
            <a:r>
              <a:rPr lang="en-US" sz="3100">
                <a:solidFill>
                  <a:schemeClr val="accent1"/>
                </a:solidFill>
              </a:rPr>
              <a:t>Student Experience</a:t>
            </a:r>
            <a:endParaRPr sz="3100">
              <a:solidFill>
                <a:schemeClr val="accent1"/>
              </a:solidFill>
            </a:endParaRPr>
          </a:p>
          <a:p>
            <a:pPr marL="457200" lvl="0" indent="-387350" algn="l" rtl="0">
              <a:lnSpc>
                <a:spcPct val="100000"/>
              </a:lnSpc>
              <a:spcBef>
                <a:spcPts val="1000"/>
              </a:spcBef>
              <a:spcAft>
                <a:spcPts val="0"/>
              </a:spcAft>
              <a:buSzPts val="2500"/>
              <a:buChar char="•"/>
            </a:pPr>
            <a:r>
              <a:rPr lang="en-US" sz="2500"/>
              <a:t>Supports accessibility for all students</a:t>
            </a:r>
            <a:endParaRPr sz="2500"/>
          </a:p>
          <a:p>
            <a:pPr marL="457200" lvl="0" indent="-387350" algn="l" rtl="0">
              <a:lnSpc>
                <a:spcPct val="100000"/>
              </a:lnSpc>
              <a:spcBef>
                <a:spcPts val="0"/>
              </a:spcBef>
              <a:spcAft>
                <a:spcPts val="0"/>
              </a:spcAft>
              <a:buSzPts val="2500"/>
              <a:buChar char="•"/>
            </a:pPr>
            <a:r>
              <a:rPr lang="en-US" sz="2500"/>
              <a:t>Supports student agency</a:t>
            </a:r>
            <a:endParaRPr sz="2500"/>
          </a:p>
          <a:p>
            <a:pPr marL="457200" lvl="0" indent="-387350" algn="l" rtl="0">
              <a:lnSpc>
                <a:spcPct val="100000"/>
              </a:lnSpc>
              <a:spcBef>
                <a:spcPts val="0"/>
              </a:spcBef>
              <a:spcAft>
                <a:spcPts val="0"/>
              </a:spcAft>
              <a:buSzPts val="2500"/>
              <a:buChar char="•"/>
            </a:pPr>
            <a:r>
              <a:rPr lang="en-US" sz="2500"/>
              <a:t>Supports information processing</a:t>
            </a:r>
            <a:endParaRPr sz="2500"/>
          </a:p>
          <a:p>
            <a:pPr marL="457200" lvl="0" indent="-387350" algn="l" rtl="0">
              <a:lnSpc>
                <a:spcPct val="100000"/>
              </a:lnSpc>
              <a:spcBef>
                <a:spcPts val="0"/>
              </a:spcBef>
              <a:spcAft>
                <a:spcPts val="0"/>
              </a:spcAft>
              <a:buSzPts val="2500"/>
              <a:buChar char="•"/>
            </a:pPr>
            <a:r>
              <a:rPr lang="en-US" sz="2500"/>
              <a:t>Supports student engagement through relevant learning experiences</a:t>
            </a:r>
            <a:endParaRPr sz="2500"/>
          </a:p>
          <a:p>
            <a:pPr marL="0" lvl="0" indent="0" algn="l" rtl="0">
              <a:lnSpc>
                <a:spcPct val="200000"/>
              </a:lnSpc>
              <a:spcBef>
                <a:spcPts val="1000"/>
              </a:spcBef>
              <a:spcAft>
                <a:spcPts val="0"/>
              </a:spcAft>
              <a:buSzPts val="275"/>
              <a:buNone/>
            </a:pPr>
            <a:endParaRPr sz="2500"/>
          </a:p>
          <a:p>
            <a:pPr marL="457200" lvl="0" indent="0" algn="l" rtl="0">
              <a:lnSpc>
                <a:spcPct val="90000"/>
              </a:lnSpc>
              <a:spcBef>
                <a:spcPts val="1000"/>
              </a:spcBef>
              <a:spcAft>
                <a:spcPts val="0"/>
              </a:spcAft>
              <a:buSzPts val="275"/>
              <a:buNone/>
            </a:pPr>
            <a:endParaRPr sz="2075"/>
          </a:p>
          <a:p>
            <a:pPr marL="457200" lvl="0" indent="0" algn="l" rtl="0">
              <a:lnSpc>
                <a:spcPct val="90000"/>
              </a:lnSpc>
              <a:spcBef>
                <a:spcPts val="1000"/>
              </a:spcBef>
              <a:spcAft>
                <a:spcPts val="0"/>
              </a:spcAft>
              <a:buSzPts val="275"/>
              <a:buNone/>
            </a:pPr>
            <a:endParaRPr sz="1400"/>
          </a:p>
          <a:p>
            <a:pPr marL="457200" lvl="0" indent="0" algn="l" rtl="0">
              <a:lnSpc>
                <a:spcPct val="90000"/>
              </a:lnSpc>
              <a:spcBef>
                <a:spcPts val="1000"/>
              </a:spcBef>
              <a:spcAft>
                <a:spcPts val="0"/>
              </a:spcAft>
              <a:buSzPts val="275"/>
              <a:buNone/>
            </a:pPr>
            <a:endParaRPr sz="1400"/>
          </a:p>
          <a:p>
            <a:pPr marL="457200" lvl="0" indent="0" algn="l" rtl="0">
              <a:lnSpc>
                <a:spcPct val="90000"/>
              </a:lnSpc>
              <a:spcBef>
                <a:spcPts val="1000"/>
              </a:spcBef>
              <a:spcAft>
                <a:spcPts val="0"/>
              </a:spcAft>
              <a:buSzPts val="275"/>
              <a:buNone/>
            </a:pPr>
            <a:endParaRPr sz="1400"/>
          </a:p>
          <a:p>
            <a:pPr marL="0" lvl="0" indent="0" algn="l" rtl="0">
              <a:lnSpc>
                <a:spcPct val="90000"/>
              </a:lnSpc>
              <a:spcBef>
                <a:spcPts val="1000"/>
              </a:spcBef>
              <a:spcAft>
                <a:spcPts val="0"/>
              </a:spcAft>
              <a:buSzPts val="275"/>
              <a:buNone/>
            </a:pPr>
            <a:endParaRPr sz="1400"/>
          </a:p>
          <a:p>
            <a:pPr marL="0" lvl="0" indent="0" algn="l" rtl="0">
              <a:lnSpc>
                <a:spcPct val="90000"/>
              </a:lnSpc>
              <a:spcBef>
                <a:spcPts val="1000"/>
              </a:spcBef>
              <a:spcAft>
                <a:spcPts val="0"/>
              </a:spcAft>
              <a:buSzPts val="275"/>
              <a:buNone/>
            </a:pPr>
            <a:endParaRPr sz="1400"/>
          </a:p>
          <a:p>
            <a:pPr marL="0" lvl="0" indent="0" algn="l" rtl="0">
              <a:lnSpc>
                <a:spcPct val="90000"/>
              </a:lnSpc>
              <a:spcBef>
                <a:spcPts val="1000"/>
              </a:spcBef>
              <a:spcAft>
                <a:spcPts val="0"/>
              </a:spcAft>
              <a:buSzPts val="275"/>
              <a:buNone/>
            </a:pPr>
            <a:endParaRPr sz="1400"/>
          </a:p>
        </p:txBody>
      </p:sp>
      <p:sp>
        <p:nvSpPr>
          <p:cNvPr id="256" name="Google Shape;256;gfb0543f22e_0_47"/>
          <p:cNvSpPr txBox="1">
            <a:spLocks noGrp="1"/>
          </p:cNvSpPr>
          <p:nvPr>
            <p:ph type="sldNum" idx="12"/>
          </p:nvPr>
        </p:nvSpPr>
        <p:spPr>
          <a:xfrm>
            <a:off x="481360" y="6300818"/>
            <a:ext cx="256500" cy="276900"/>
          </a:xfrm>
          <a:prstGeom prst="rect">
            <a:avLst/>
          </a:prstGeom>
          <a:noFill/>
          <a:ln>
            <a:noFill/>
          </a:ln>
        </p:spPr>
        <p:txBody>
          <a:bodyPr spcFirstLastPara="1" wrap="square" lIns="45700" tIns="45700" rIns="45700" bIns="45700" anchor="ctr" anchorCtr="0">
            <a:spAutoFit/>
          </a:bodyPr>
          <a:lstStyle/>
          <a:p>
            <a:pPr marL="0" lvl="0" indent="0" algn="l" rtl="0">
              <a:lnSpc>
                <a:spcPct val="100000"/>
              </a:lnSpc>
              <a:spcBef>
                <a:spcPts val="0"/>
              </a:spcBef>
              <a:spcAft>
                <a:spcPts val="0"/>
              </a:spcAft>
              <a:buSzPts val="1200"/>
              <a:buNone/>
            </a:pPr>
            <a:fld id="{00000000-1234-1234-1234-123412341234}" type="slidenum">
              <a:rPr lang="en-US"/>
              <a:t>22</a:t>
            </a:fld>
            <a:endParaRPr/>
          </a:p>
        </p:txBody>
      </p:sp>
      <p:sp>
        <p:nvSpPr>
          <p:cNvPr id="257" name="Google Shape;257;gfb0543f22e_0_47"/>
          <p:cNvSpPr txBox="1">
            <a:spLocks noGrp="1"/>
          </p:cNvSpPr>
          <p:nvPr>
            <p:ph type="title"/>
          </p:nvPr>
        </p:nvSpPr>
        <p:spPr>
          <a:xfrm>
            <a:off x="6417050" y="822075"/>
            <a:ext cx="5418000" cy="882900"/>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SzPts val="1800"/>
              <a:buNone/>
            </a:pPr>
            <a:r>
              <a:rPr lang="en-US"/>
              <a:t>Performance Criteria</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f38fa5b27d_0_20"/>
          <p:cNvSpPr txBox="1">
            <a:spLocks noGrp="1"/>
          </p:cNvSpPr>
          <p:nvPr>
            <p:ph type="title"/>
          </p:nvPr>
        </p:nvSpPr>
        <p:spPr>
          <a:xfrm>
            <a:off x="831850" y="1709738"/>
            <a:ext cx="10515600" cy="2852700"/>
          </a:xfrm>
          <a:prstGeom prst="rect">
            <a:avLst/>
          </a:prstGeom>
          <a:noFill/>
          <a:ln>
            <a:noFill/>
          </a:ln>
        </p:spPr>
        <p:txBody>
          <a:bodyPr spcFirstLastPara="1" wrap="square" lIns="45700" tIns="45700" rIns="45700" bIns="45700" anchor="b" anchorCtr="0">
            <a:normAutofit/>
          </a:bodyPr>
          <a:lstStyle/>
          <a:p>
            <a:pPr marL="0" lvl="0" indent="0" algn="l" rtl="0">
              <a:lnSpc>
                <a:spcPct val="90000"/>
              </a:lnSpc>
              <a:spcBef>
                <a:spcPts val="0"/>
              </a:spcBef>
              <a:spcAft>
                <a:spcPts val="0"/>
              </a:spcAft>
              <a:buSzPts val="5000"/>
              <a:buNone/>
            </a:pPr>
            <a:r>
              <a:rPr lang="en-US"/>
              <a:t>HQIM Primary Instructional Materials</a:t>
            </a:r>
            <a:endParaRPr/>
          </a:p>
          <a:p>
            <a:pPr marL="0" lvl="0" indent="0" algn="l" rtl="0">
              <a:lnSpc>
                <a:spcPct val="90000"/>
              </a:lnSpc>
              <a:spcBef>
                <a:spcPts val="0"/>
              </a:spcBef>
              <a:spcAft>
                <a:spcPts val="0"/>
              </a:spcAft>
              <a:buSzPts val="5000"/>
              <a:buNone/>
            </a:pPr>
            <a:endParaRPr/>
          </a:p>
          <a:p>
            <a:pPr marL="0" lvl="0" indent="0" algn="l" rtl="0">
              <a:lnSpc>
                <a:spcPct val="90000"/>
              </a:lnSpc>
              <a:spcBef>
                <a:spcPts val="0"/>
              </a:spcBef>
              <a:spcAft>
                <a:spcPts val="0"/>
              </a:spcAft>
              <a:buSzPts val="5000"/>
              <a:buNone/>
            </a:pPr>
            <a:r>
              <a:rPr lang="en-US"/>
              <a:t>Review and Identification Process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graphicFrame>
        <p:nvGraphicFramePr>
          <p:cNvPr id="267" name="Google Shape;267;gdc3f11843b_0_6"/>
          <p:cNvGraphicFramePr/>
          <p:nvPr/>
        </p:nvGraphicFramePr>
        <p:xfrm>
          <a:off x="851225" y="1284775"/>
          <a:ext cx="3000000" cy="3000000"/>
        </p:xfrm>
        <a:graphic>
          <a:graphicData uri="http://schemas.openxmlformats.org/drawingml/2006/table">
            <a:tbl>
              <a:tblPr>
                <a:noFill/>
                <a:tableStyleId>{5EAEC460-913C-4EB3-A2D8-C99A4064E2F6}</a:tableStyleId>
              </a:tblPr>
              <a:tblGrid>
                <a:gridCol w="1587675">
                  <a:extLst>
                    <a:ext uri="{9D8B030D-6E8A-4147-A177-3AD203B41FA5}">
                      <a16:colId xmlns:a16="http://schemas.microsoft.com/office/drawing/2014/main" val="20000"/>
                    </a:ext>
                  </a:extLst>
                </a:gridCol>
                <a:gridCol w="3490775">
                  <a:extLst>
                    <a:ext uri="{9D8B030D-6E8A-4147-A177-3AD203B41FA5}">
                      <a16:colId xmlns:a16="http://schemas.microsoft.com/office/drawing/2014/main" val="20001"/>
                    </a:ext>
                  </a:extLst>
                </a:gridCol>
                <a:gridCol w="5968575">
                  <a:extLst>
                    <a:ext uri="{9D8B030D-6E8A-4147-A177-3AD203B41FA5}">
                      <a16:colId xmlns:a16="http://schemas.microsoft.com/office/drawing/2014/main" val="20002"/>
                    </a:ext>
                  </a:extLst>
                </a:gridCol>
              </a:tblGrid>
              <a:tr h="3962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Trebuchet MS"/>
                        <a:ea typeface="Trebuchet MS"/>
                        <a:cs typeface="Trebuchet MS"/>
                        <a:sym typeface="Trebuchet MS"/>
                      </a:endParaRPr>
                    </a:p>
                  </a:txBody>
                  <a:tcPr marL="91425" marR="91425" marT="91425" marB="91425">
                    <a:solidFill>
                      <a:srgbClr val="F4CCCC"/>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Trebuchet MS"/>
                          <a:ea typeface="Trebuchet MS"/>
                          <a:cs typeface="Trebuchet MS"/>
                          <a:sym typeface="Trebuchet MS"/>
                        </a:rPr>
                        <a:t>Current Process</a:t>
                      </a:r>
                      <a:endParaRPr sz="1400" b="1" u="none" strike="noStrike" cap="none">
                        <a:latin typeface="Trebuchet MS"/>
                        <a:ea typeface="Trebuchet MS"/>
                        <a:cs typeface="Trebuchet MS"/>
                        <a:sym typeface="Trebuchet MS"/>
                      </a:endParaRPr>
                    </a:p>
                  </a:txBody>
                  <a:tcPr marL="91425" marR="91425" marT="91425" marB="91425">
                    <a:solidFill>
                      <a:srgbClr val="F4CCCC"/>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Trebuchet MS"/>
                          <a:ea typeface="Trebuchet MS"/>
                          <a:cs typeface="Trebuchet MS"/>
                          <a:sym typeface="Trebuchet MS"/>
                        </a:rPr>
                        <a:t>Proposed Changes</a:t>
                      </a:r>
                      <a:endParaRPr sz="1400" b="1" u="none" strike="noStrike" cap="none">
                        <a:latin typeface="Trebuchet MS"/>
                        <a:ea typeface="Trebuchet MS"/>
                        <a:cs typeface="Trebuchet MS"/>
                        <a:sym typeface="Trebuchet MS"/>
                      </a:endParaRPr>
                    </a:p>
                  </a:txBody>
                  <a:tcPr marL="91425" marR="91425" marT="91425" marB="91425">
                    <a:solidFill>
                      <a:srgbClr val="F4CCCC"/>
                    </a:solidFill>
                  </a:tcPr>
                </a:tc>
                <a:extLst>
                  <a:ext uri="{0D108BD9-81ED-4DB2-BD59-A6C34878D82A}">
                    <a16:rowId xmlns:a16="http://schemas.microsoft.com/office/drawing/2014/main" val="10000"/>
                  </a:ext>
                </a:extLst>
              </a:tr>
              <a:tr h="2773650">
                <a:tc>
                  <a:txBody>
                    <a:bodyPr/>
                    <a:lstStyle/>
                    <a:p>
                      <a:pPr marL="0" marR="0" lvl="0" indent="0" algn="l" rtl="0">
                        <a:lnSpc>
                          <a:spcPct val="100000"/>
                        </a:lnSpc>
                        <a:spcBef>
                          <a:spcPts val="0"/>
                        </a:spcBef>
                        <a:spcAft>
                          <a:spcPts val="0"/>
                        </a:spcAft>
                        <a:buClr>
                          <a:srgbClr val="000000"/>
                        </a:buClr>
                        <a:buSzPts val="1700"/>
                        <a:buFont typeface="Arial"/>
                        <a:buNone/>
                      </a:pPr>
                      <a:r>
                        <a:rPr lang="en-US" sz="1700" b="1" u="none" strike="noStrike" cap="none">
                          <a:latin typeface="Trebuchet MS"/>
                          <a:ea typeface="Trebuchet MS"/>
                          <a:cs typeface="Trebuchet MS"/>
                          <a:sym typeface="Trebuchet MS"/>
                        </a:rPr>
                        <a:t>Evaluation Criteria</a:t>
                      </a:r>
                      <a:endParaRPr sz="1700" b="1" u="none" strike="noStrike" cap="none">
                        <a:latin typeface="Trebuchet MS"/>
                        <a:ea typeface="Trebuchet MS"/>
                        <a:cs typeface="Trebuchet MS"/>
                        <a:sym typeface="Trebuchet MS"/>
                      </a:endParaRPr>
                    </a:p>
                  </a:txBody>
                  <a:tcPr marL="91425" marR="91425" marT="91425" marB="91425"/>
                </a:tc>
                <a:tc>
                  <a:txBody>
                    <a:bodyPr/>
                    <a:lstStyle/>
                    <a:p>
                      <a:pPr marL="457200" marR="0" lvl="0" indent="-336550" algn="l" rtl="0">
                        <a:lnSpc>
                          <a:spcPct val="100000"/>
                        </a:lnSpc>
                        <a:spcBef>
                          <a:spcPts val="0"/>
                        </a:spcBef>
                        <a:spcAft>
                          <a:spcPts val="0"/>
                        </a:spcAft>
                        <a:buClr>
                          <a:schemeClr val="dk1"/>
                        </a:buClr>
                        <a:buSzPts val="1700"/>
                        <a:buFont typeface="Trebuchet MS"/>
                        <a:buChar char="●"/>
                      </a:pPr>
                      <a:r>
                        <a:rPr lang="en-US" sz="1700" u="none" strike="noStrike" cap="none">
                          <a:solidFill>
                            <a:schemeClr val="dk1"/>
                          </a:solidFill>
                          <a:latin typeface="Trebuchet MS"/>
                          <a:ea typeface="Trebuchet MS"/>
                          <a:cs typeface="Trebuchet MS"/>
                          <a:sym typeface="Trebuchet MS"/>
                        </a:rPr>
                        <a:t>Alignment to the Virginia Standards of Learning</a:t>
                      </a:r>
                      <a:endParaRPr sz="1700" u="none" strike="noStrike" cap="none">
                        <a:solidFill>
                          <a:schemeClr val="dk1"/>
                        </a:solidFill>
                        <a:latin typeface="Trebuchet MS"/>
                        <a:ea typeface="Trebuchet MS"/>
                        <a:cs typeface="Trebuchet MS"/>
                        <a:sym typeface="Trebuchet MS"/>
                      </a:endParaRPr>
                    </a:p>
                    <a:p>
                      <a:pPr marL="457200" marR="0" lvl="0" indent="-336550" algn="l" rtl="0">
                        <a:lnSpc>
                          <a:spcPct val="100000"/>
                        </a:lnSpc>
                        <a:spcBef>
                          <a:spcPts val="0"/>
                        </a:spcBef>
                        <a:spcAft>
                          <a:spcPts val="0"/>
                        </a:spcAft>
                        <a:buClr>
                          <a:schemeClr val="dk1"/>
                        </a:buClr>
                        <a:buSzPts val="1700"/>
                        <a:buFont typeface="Trebuchet MS"/>
                        <a:buChar char="●"/>
                      </a:pPr>
                      <a:r>
                        <a:rPr lang="en-US" sz="1700" u="none" strike="noStrike" cap="none">
                          <a:solidFill>
                            <a:schemeClr val="dk1"/>
                          </a:solidFill>
                          <a:latin typeface="Trebuchet MS"/>
                          <a:ea typeface="Trebuchet MS"/>
                          <a:cs typeface="Trebuchet MS"/>
                          <a:sym typeface="Trebuchet MS"/>
                        </a:rPr>
                        <a:t>Instructional Design &amp; Support</a:t>
                      </a:r>
                      <a:endParaRPr sz="170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chemeClr val="dk1"/>
                        </a:buClr>
                        <a:buSzPts val="1100"/>
                        <a:buFont typeface="Arial"/>
                        <a:buNone/>
                      </a:pPr>
                      <a:endParaRPr sz="170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chemeClr val="dk1"/>
                        </a:buClr>
                        <a:buSzPts val="1100"/>
                        <a:buFont typeface="Arial"/>
                        <a:buNone/>
                      </a:pPr>
                      <a:r>
                        <a:rPr lang="en-US" sz="1500" u="sng" strike="noStrike" cap="none">
                          <a:solidFill>
                            <a:schemeClr val="hlink"/>
                          </a:solidFill>
                          <a:latin typeface="Trebuchet MS"/>
                          <a:ea typeface="Trebuchet MS"/>
                          <a:cs typeface="Trebuchet MS"/>
                          <a:sym typeface="Trebuchet MS"/>
                          <a:hlinkClick r:id="rId3"/>
                        </a:rPr>
                        <a:t>https://www.doe.virginia.gov/instruction/textbooks/review_process/evaluation_criteria.pdf</a:t>
                      </a:r>
                      <a:endParaRPr sz="170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rebuchet MS"/>
                        <a:ea typeface="Trebuchet MS"/>
                        <a:cs typeface="Trebuchet MS"/>
                        <a:sym typeface="Trebuchet MS"/>
                      </a:endParaRPr>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en-US" sz="1700" u="none" strike="noStrike" cap="none">
                          <a:solidFill>
                            <a:schemeClr val="dk1"/>
                          </a:solidFill>
                          <a:latin typeface="Trebuchet MS"/>
                          <a:ea typeface="Trebuchet MS"/>
                          <a:cs typeface="Trebuchet MS"/>
                          <a:sym typeface="Trebuchet MS"/>
                        </a:rPr>
                        <a:t>Four Performance Criteria:</a:t>
                      </a:r>
                      <a:endParaRPr sz="1700" u="none" strike="noStrike" cap="none">
                        <a:solidFill>
                          <a:schemeClr val="dk1"/>
                        </a:solidFill>
                        <a:latin typeface="Trebuchet MS"/>
                        <a:ea typeface="Trebuchet MS"/>
                        <a:cs typeface="Trebuchet MS"/>
                        <a:sym typeface="Trebuchet MS"/>
                      </a:endParaRPr>
                    </a:p>
                    <a:p>
                      <a:pPr marL="457200" marR="0" lvl="0" indent="-336550" algn="l" rtl="0">
                        <a:lnSpc>
                          <a:spcPct val="100000"/>
                        </a:lnSpc>
                        <a:spcBef>
                          <a:spcPts val="0"/>
                        </a:spcBef>
                        <a:spcAft>
                          <a:spcPts val="0"/>
                        </a:spcAft>
                        <a:buClr>
                          <a:schemeClr val="dk1"/>
                        </a:buClr>
                        <a:buSzPts val="1700"/>
                        <a:buFont typeface="Trebuchet MS"/>
                        <a:buChar char="●"/>
                      </a:pPr>
                      <a:r>
                        <a:rPr lang="en-US" sz="1700" u="none" strike="noStrike" cap="none">
                          <a:solidFill>
                            <a:schemeClr val="dk1"/>
                          </a:solidFill>
                          <a:latin typeface="Trebuchet MS"/>
                          <a:ea typeface="Trebuchet MS"/>
                          <a:cs typeface="Trebuchet MS"/>
                          <a:sym typeface="Trebuchet MS"/>
                        </a:rPr>
                        <a:t>Alignment to the Virginia Standards of Learning</a:t>
                      </a:r>
                      <a:endParaRPr sz="1700" u="none" strike="noStrike" cap="none">
                        <a:solidFill>
                          <a:schemeClr val="dk1"/>
                        </a:solidFill>
                        <a:latin typeface="Trebuchet MS"/>
                        <a:ea typeface="Trebuchet MS"/>
                        <a:cs typeface="Trebuchet MS"/>
                        <a:sym typeface="Trebuchet MS"/>
                      </a:endParaRPr>
                    </a:p>
                    <a:p>
                      <a:pPr marL="457200" marR="0" lvl="0" indent="-336550" algn="l" rtl="0">
                        <a:lnSpc>
                          <a:spcPct val="100000"/>
                        </a:lnSpc>
                        <a:spcBef>
                          <a:spcPts val="0"/>
                        </a:spcBef>
                        <a:spcAft>
                          <a:spcPts val="0"/>
                        </a:spcAft>
                        <a:buClr>
                          <a:schemeClr val="dk1"/>
                        </a:buClr>
                        <a:buSzPts val="1700"/>
                        <a:buFont typeface="Trebuchet MS"/>
                        <a:buChar char="●"/>
                      </a:pPr>
                      <a:r>
                        <a:rPr lang="en-US" sz="1700" u="none" strike="noStrike" cap="none">
                          <a:solidFill>
                            <a:schemeClr val="dk1"/>
                          </a:solidFill>
                          <a:latin typeface="Trebuchet MS"/>
                          <a:ea typeface="Trebuchet MS"/>
                          <a:cs typeface="Trebuchet MS"/>
                          <a:sym typeface="Trebuchet MS"/>
                        </a:rPr>
                        <a:t>Alignment to the Profile of a Virginia Graduate</a:t>
                      </a:r>
                      <a:endParaRPr sz="1700" u="none" strike="noStrike" cap="none">
                        <a:solidFill>
                          <a:schemeClr val="dk1"/>
                        </a:solidFill>
                        <a:latin typeface="Trebuchet MS"/>
                        <a:ea typeface="Trebuchet MS"/>
                        <a:cs typeface="Trebuchet MS"/>
                        <a:sym typeface="Trebuchet MS"/>
                      </a:endParaRPr>
                    </a:p>
                    <a:p>
                      <a:pPr marL="457200" marR="0" lvl="0" indent="-336550" algn="l" rtl="0">
                        <a:lnSpc>
                          <a:spcPct val="100000"/>
                        </a:lnSpc>
                        <a:spcBef>
                          <a:spcPts val="0"/>
                        </a:spcBef>
                        <a:spcAft>
                          <a:spcPts val="0"/>
                        </a:spcAft>
                        <a:buClr>
                          <a:schemeClr val="dk1"/>
                        </a:buClr>
                        <a:buSzPts val="1700"/>
                        <a:buFont typeface="Trebuchet MS"/>
                        <a:buChar char="●"/>
                      </a:pPr>
                      <a:r>
                        <a:rPr lang="en-US" sz="1700" u="none" strike="noStrike" cap="none">
                          <a:solidFill>
                            <a:schemeClr val="dk1"/>
                          </a:solidFill>
                          <a:latin typeface="Trebuchet MS"/>
                          <a:ea typeface="Trebuchet MS"/>
                          <a:cs typeface="Trebuchet MS"/>
                          <a:sym typeface="Trebuchet MS"/>
                        </a:rPr>
                        <a:t>Instructional Design</a:t>
                      </a:r>
                      <a:endParaRPr sz="1700" u="none" strike="noStrike" cap="none">
                        <a:solidFill>
                          <a:schemeClr val="dk1"/>
                        </a:solidFill>
                        <a:latin typeface="Trebuchet MS"/>
                        <a:ea typeface="Trebuchet MS"/>
                        <a:cs typeface="Trebuchet MS"/>
                        <a:sym typeface="Trebuchet MS"/>
                      </a:endParaRPr>
                    </a:p>
                    <a:p>
                      <a:pPr marL="457200" marR="0" lvl="0" indent="-336550" algn="l" rtl="0">
                        <a:lnSpc>
                          <a:spcPct val="100000"/>
                        </a:lnSpc>
                        <a:spcBef>
                          <a:spcPts val="0"/>
                        </a:spcBef>
                        <a:spcAft>
                          <a:spcPts val="0"/>
                        </a:spcAft>
                        <a:buClr>
                          <a:schemeClr val="dk1"/>
                        </a:buClr>
                        <a:buSzPts val="1700"/>
                        <a:buFont typeface="Trebuchet MS"/>
                        <a:buChar char="●"/>
                      </a:pPr>
                      <a:r>
                        <a:rPr lang="en-US" sz="1700" u="none" strike="noStrike" cap="none">
                          <a:solidFill>
                            <a:schemeClr val="dk1"/>
                          </a:solidFill>
                          <a:latin typeface="Trebuchet MS"/>
                          <a:ea typeface="Trebuchet MS"/>
                          <a:cs typeface="Trebuchet MS"/>
                          <a:sym typeface="Trebuchet MS"/>
                        </a:rPr>
                        <a:t>Student Experience</a:t>
                      </a:r>
                      <a:endParaRPr sz="170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rebuchet MS"/>
                        <a:ea typeface="Trebuchet MS"/>
                        <a:cs typeface="Trebuchet MS"/>
                        <a:sym typeface="Trebuchet MS"/>
                      </a:endParaRPr>
                    </a:p>
                  </a:txBody>
                  <a:tcPr marL="91425" marR="91425" marT="91425" marB="91425"/>
                </a:tc>
                <a:extLst>
                  <a:ext uri="{0D108BD9-81ED-4DB2-BD59-A6C34878D82A}">
                    <a16:rowId xmlns:a16="http://schemas.microsoft.com/office/drawing/2014/main" val="10001"/>
                  </a:ext>
                </a:extLst>
              </a:tr>
              <a:tr h="2255500">
                <a:tc>
                  <a:txBody>
                    <a:bodyPr/>
                    <a:lstStyle/>
                    <a:p>
                      <a:pPr marL="0" marR="0" lvl="0" indent="0" algn="l" rtl="0">
                        <a:lnSpc>
                          <a:spcPct val="100000"/>
                        </a:lnSpc>
                        <a:spcBef>
                          <a:spcPts val="0"/>
                        </a:spcBef>
                        <a:spcAft>
                          <a:spcPts val="0"/>
                        </a:spcAft>
                        <a:buClr>
                          <a:srgbClr val="000000"/>
                        </a:buClr>
                        <a:buSzPts val="1700"/>
                        <a:buFont typeface="Arial"/>
                        <a:buNone/>
                      </a:pPr>
                      <a:r>
                        <a:rPr lang="en-US" sz="1700" b="1" u="none" strike="noStrike" cap="none">
                          <a:latin typeface="Trebuchet MS"/>
                          <a:ea typeface="Trebuchet MS"/>
                          <a:cs typeface="Trebuchet MS"/>
                          <a:sym typeface="Trebuchet MS"/>
                        </a:rPr>
                        <a:t>Rating Scale</a:t>
                      </a:r>
                      <a:endParaRPr sz="1700" b="1" u="none" strike="noStrike" cap="none">
                        <a:latin typeface="Trebuchet MS"/>
                        <a:ea typeface="Trebuchet MS"/>
                        <a:cs typeface="Trebuchet MS"/>
                        <a:sym typeface="Trebuchet M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latin typeface="Trebuchet MS"/>
                          <a:ea typeface="Trebuchet MS"/>
                          <a:cs typeface="Trebuchet MS"/>
                          <a:sym typeface="Trebuchet MS"/>
                        </a:rPr>
                        <a:t>Adequate, Limited, No Evidence </a:t>
                      </a:r>
                      <a:endParaRPr sz="1700" u="none" strike="noStrike" cap="none">
                        <a:latin typeface="Trebuchet MS"/>
                        <a:ea typeface="Trebuchet MS"/>
                        <a:cs typeface="Trebuchet MS"/>
                        <a:sym typeface="Trebuchet MS"/>
                      </a:endParaRPr>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en-US" sz="1700" u="none" strike="noStrike" cap="none">
                          <a:latin typeface="Trebuchet MS"/>
                          <a:ea typeface="Trebuchet MS"/>
                          <a:cs typeface="Trebuchet MS"/>
                          <a:sym typeface="Trebuchet MS"/>
                        </a:rPr>
                        <a:t>Meets Expectations, Partially Meets Expectations, Does Not Meet Expectations</a:t>
                      </a:r>
                      <a:endParaRPr sz="1700" u="none" strike="noStrike" cap="none">
                        <a:latin typeface="Trebuchet MS"/>
                        <a:ea typeface="Trebuchet MS"/>
                        <a:cs typeface="Trebuchet MS"/>
                        <a:sym typeface="Trebuchet MS"/>
                      </a:endParaRPr>
                    </a:p>
                    <a:p>
                      <a:pPr marL="0" marR="0" lvl="0" indent="0" algn="l" rtl="0">
                        <a:lnSpc>
                          <a:spcPct val="100000"/>
                        </a:lnSpc>
                        <a:spcBef>
                          <a:spcPts val="0"/>
                        </a:spcBef>
                        <a:spcAft>
                          <a:spcPts val="0"/>
                        </a:spcAft>
                        <a:buClr>
                          <a:schemeClr val="dk1"/>
                        </a:buClr>
                        <a:buSzPts val="1100"/>
                        <a:buFont typeface="Arial"/>
                        <a:buNone/>
                      </a:pPr>
                      <a:endParaRPr sz="1700" u="none" strike="noStrike" cap="none">
                        <a:latin typeface="Trebuchet MS"/>
                        <a:ea typeface="Trebuchet MS"/>
                        <a:cs typeface="Trebuchet MS"/>
                        <a:sym typeface="Trebuchet MS"/>
                      </a:endParaRPr>
                    </a:p>
                    <a:p>
                      <a:pPr marL="0" marR="0" lvl="0" indent="0" algn="l" rtl="0">
                        <a:lnSpc>
                          <a:spcPct val="100000"/>
                        </a:lnSpc>
                        <a:spcBef>
                          <a:spcPts val="0"/>
                        </a:spcBef>
                        <a:spcAft>
                          <a:spcPts val="0"/>
                        </a:spcAft>
                        <a:buClr>
                          <a:schemeClr val="dk1"/>
                        </a:buClr>
                        <a:buSzPts val="1100"/>
                        <a:buFont typeface="Arial"/>
                        <a:buNone/>
                      </a:pPr>
                      <a:r>
                        <a:rPr lang="en-US" sz="1700" u="none" strike="noStrike" cap="none">
                          <a:latin typeface="Trebuchet MS"/>
                          <a:ea typeface="Trebuchet MS"/>
                          <a:cs typeface="Trebuchet MS"/>
                          <a:sym typeface="Trebuchet MS"/>
                        </a:rPr>
                        <a:t>Each of the Performance Criteria must rate </a:t>
                      </a:r>
                      <a:r>
                        <a:rPr lang="en-US" sz="1700" i="1" u="none" strike="noStrike" cap="none">
                          <a:latin typeface="Trebuchet MS"/>
                          <a:ea typeface="Trebuchet MS"/>
                          <a:cs typeface="Trebuchet MS"/>
                          <a:sym typeface="Trebuchet MS"/>
                        </a:rPr>
                        <a:t>Meets Expectations </a:t>
                      </a:r>
                      <a:r>
                        <a:rPr lang="en-US" sz="1700" u="none" strike="noStrike" cap="none">
                          <a:latin typeface="Trebuchet MS"/>
                          <a:ea typeface="Trebuchet MS"/>
                          <a:cs typeface="Trebuchet MS"/>
                          <a:sym typeface="Trebuchet MS"/>
                        </a:rPr>
                        <a:t>to be recommended to the Virginia Board of Education to be included on the approved HQIM - PIM list.</a:t>
                      </a:r>
                      <a:endParaRPr sz="1700" u="none" strike="noStrike" cap="none">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rebuchet MS"/>
                        <a:ea typeface="Trebuchet MS"/>
                        <a:cs typeface="Trebuchet MS"/>
                        <a:sym typeface="Trebuchet MS"/>
                      </a:endParaRPr>
                    </a:p>
                  </a:txBody>
                  <a:tcPr marL="91425" marR="91425" marT="91425" marB="91425"/>
                </a:tc>
                <a:extLst>
                  <a:ext uri="{0D108BD9-81ED-4DB2-BD59-A6C34878D82A}">
                    <a16:rowId xmlns:a16="http://schemas.microsoft.com/office/drawing/2014/main" val="10002"/>
                  </a:ext>
                </a:extLst>
              </a:tr>
            </a:tbl>
          </a:graphicData>
        </a:graphic>
      </p:graphicFrame>
      <p:sp>
        <p:nvSpPr>
          <p:cNvPr id="268" name="Google Shape;268;gdc3f11843b_0_6"/>
          <p:cNvSpPr txBox="1">
            <a:spLocks noGrp="1"/>
          </p:cNvSpPr>
          <p:nvPr>
            <p:ph type="sldNum" idx="12"/>
          </p:nvPr>
        </p:nvSpPr>
        <p:spPr>
          <a:xfrm>
            <a:off x="481360" y="6300818"/>
            <a:ext cx="256500" cy="276900"/>
          </a:xfrm>
          <a:prstGeom prst="rect">
            <a:avLst/>
          </a:prstGeom>
          <a:noFill/>
          <a:ln>
            <a:noFill/>
          </a:ln>
        </p:spPr>
        <p:txBody>
          <a:bodyPr spcFirstLastPara="1" wrap="square" lIns="45700" tIns="45700" rIns="45700" bIns="45700" anchor="ctr" anchorCtr="0">
            <a:spAutoFit/>
          </a:bodyPr>
          <a:lstStyle/>
          <a:p>
            <a:pPr marL="0" lvl="0" indent="0" algn="l" rtl="0">
              <a:lnSpc>
                <a:spcPct val="100000"/>
              </a:lnSpc>
              <a:spcBef>
                <a:spcPts val="0"/>
              </a:spcBef>
              <a:spcAft>
                <a:spcPts val="0"/>
              </a:spcAft>
              <a:buClr>
                <a:srgbClr val="FFFFFF"/>
              </a:buClr>
              <a:buSzPts val="1200"/>
              <a:buFont typeface="Times New Roman"/>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graphicFrame>
        <p:nvGraphicFramePr>
          <p:cNvPr id="273" name="Google Shape;273;gf17fec3d75_0_22"/>
          <p:cNvGraphicFramePr/>
          <p:nvPr/>
        </p:nvGraphicFramePr>
        <p:xfrm>
          <a:off x="481350" y="1377195"/>
          <a:ext cx="3000000" cy="3000000"/>
        </p:xfrm>
        <a:graphic>
          <a:graphicData uri="http://schemas.openxmlformats.org/drawingml/2006/table">
            <a:tbl>
              <a:tblPr>
                <a:noFill/>
                <a:tableStyleId>{5EAEC460-913C-4EB3-A2D8-C99A4064E2F6}</a:tableStyleId>
              </a:tblPr>
              <a:tblGrid>
                <a:gridCol w="2530025">
                  <a:extLst>
                    <a:ext uri="{9D8B030D-6E8A-4147-A177-3AD203B41FA5}">
                      <a16:colId xmlns:a16="http://schemas.microsoft.com/office/drawing/2014/main" val="20000"/>
                    </a:ext>
                  </a:extLst>
                </a:gridCol>
                <a:gridCol w="5137275">
                  <a:extLst>
                    <a:ext uri="{9D8B030D-6E8A-4147-A177-3AD203B41FA5}">
                      <a16:colId xmlns:a16="http://schemas.microsoft.com/office/drawing/2014/main" val="20001"/>
                    </a:ext>
                  </a:extLst>
                </a:gridCol>
                <a:gridCol w="3833650">
                  <a:extLst>
                    <a:ext uri="{9D8B030D-6E8A-4147-A177-3AD203B41FA5}">
                      <a16:colId xmlns:a16="http://schemas.microsoft.com/office/drawing/2014/main" val="20002"/>
                    </a:ext>
                  </a:extLst>
                </a:gridCol>
              </a:tblGrid>
              <a:tr h="425125">
                <a:tc>
                  <a:txBody>
                    <a:bodyPr/>
                    <a:lstStyle/>
                    <a:p>
                      <a:pPr marL="0" marR="0" lvl="0" indent="0" algn="l" rtl="0">
                        <a:lnSpc>
                          <a:spcPct val="100000"/>
                        </a:lnSpc>
                        <a:spcBef>
                          <a:spcPts val="0"/>
                        </a:spcBef>
                        <a:spcAft>
                          <a:spcPts val="0"/>
                        </a:spcAft>
                        <a:buClr>
                          <a:srgbClr val="000000"/>
                        </a:buClr>
                        <a:buSzPts val="1900"/>
                        <a:buFont typeface="Arial"/>
                        <a:buNone/>
                      </a:pPr>
                      <a:endParaRPr sz="1900" u="none" strike="noStrike" cap="none">
                        <a:latin typeface="Trebuchet MS"/>
                        <a:ea typeface="Trebuchet MS"/>
                        <a:cs typeface="Trebuchet MS"/>
                        <a:sym typeface="Trebuchet MS"/>
                      </a:endParaRPr>
                    </a:p>
                  </a:txBody>
                  <a:tcPr marL="91425" marR="91425" marT="91425" marB="91425">
                    <a:solidFill>
                      <a:srgbClr val="F4CCCC"/>
                    </a:solidFill>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u="none" strike="noStrike" cap="none">
                          <a:latin typeface="Trebuchet MS"/>
                          <a:ea typeface="Trebuchet MS"/>
                          <a:cs typeface="Trebuchet MS"/>
                          <a:sym typeface="Trebuchet MS"/>
                        </a:rPr>
                        <a:t>Current Process</a:t>
                      </a:r>
                      <a:endParaRPr sz="1900" b="1" u="none" strike="noStrike" cap="none">
                        <a:latin typeface="Trebuchet MS"/>
                        <a:ea typeface="Trebuchet MS"/>
                        <a:cs typeface="Trebuchet MS"/>
                        <a:sym typeface="Trebuchet MS"/>
                      </a:endParaRPr>
                    </a:p>
                  </a:txBody>
                  <a:tcPr marL="91425" marR="91425" marT="91425" marB="91425">
                    <a:solidFill>
                      <a:srgbClr val="F4CCCC"/>
                    </a:solidFill>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u="none" strike="noStrike" cap="none">
                          <a:latin typeface="Trebuchet MS"/>
                          <a:ea typeface="Trebuchet MS"/>
                          <a:cs typeface="Trebuchet MS"/>
                          <a:sym typeface="Trebuchet MS"/>
                        </a:rPr>
                        <a:t>Proposed Changes</a:t>
                      </a:r>
                      <a:endParaRPr sz="1900" b="1" u="none" strike="noStrike" cap="none">
                        <a:latin typeface="Trebuchet MS"/>
                        <a:ea typeface="Trebuchet MS"/>
                        <a:cs typeface="Trebuchet MS"/>
                        <a:sym typeface="Trebuchet MS"/>
                      </a:endParaRPr>
                    </a:p>
                  </a:txBody>
                  <a:tcPr marL="91425" marR="91425" marT="91425" marB="91425">
                    <a:solidFill>
                      <a:srgbClr val="F4CCCC"/>
                    </a:solidFill>
                  </a:tcPr>
                </a:tc>
                <a:extLst>
                  <a:ext uri="{0D108BD9-81ED-4DB2-BD59-A6C34878D82A}">
                    <a16:rowId xmlns:a16="http://schemas.microsoft.com/office/drawing/2014/main" val="10000"/>
                  </a:ext>
                </a:extLst>
              </a:tr>
              <a:tr h="425125">
                <a:tc>
                  <a:txBody>
                    <a:bodyPr/>
                    <a:lstStyle/>
                    <a:p>
                      <a:pPr marL="0" marR="0" lvl="0" indent="0" algn="l" rtl="0">
                        <a:lnSpc>
                          <a:spcPct val="100000"/>
                        </a:lnSpc>
                        <a:spcBef>
                          <a:spcPts val="0"/>
                        </a:spcBef>
                        <a:spcAft>
                          <a:spcPts val="0"/>
                        </a:spcAft>
                        <a:buClr>
                          <a:srgbClr val="000000"/>
                        </a:buClr>
                        <a:buSzPts val="1900"/>
                        <a:buFont typeface="Arial"/>
                        <a:buNone/>
                      </a:pPr>
                      <a:r>
                        <a:rPr lang="en-US" sz="1900" b="1" u="none" strike="noStrike" cap="none">
                          <a:latin typeface="Trebuchet MS"/>
                          <a:ea typeface="Trebuchet MS"/>
                          <a:cs typeface="Trebuchet MS"/>
                          <a:sym typeface="Trebuchet MS"/>
                        </a:rPr>
                        <a:t>Format</a:t>
                      </a:r>
                      <a:endParaRPr sz="1900" b="1" u="none" strike="noStrike" cap="none">
                        <a:latin typeface="Trebuchet MS"/>
                        <a:ea typeface="Trebuchet MS"/>
                        <a:cs typeface="Trebuchet MS"/>
                        <a:sym typeface="Trebuchet MS"/>
                      </a:endParaRPr>
                    </a:p>
                  </a:txBody>
                  <a:tcPr marL="91425" marR="91425" marT="91425" marB="91425"/>
                </a:tc>
                <a:tc>
                  <a:txBody>
                    <a:bodyPr/>
                    <a:lstStyle/>
                    <a:p>
                      <a:pPr marL="457200" marR="0" lvl="0" indent="-349250" algn="l" rtl="0">
                        <a:lnSpc>
                          <a:spcPct val="100000"/>
                        </a:lnSpc>
                        <a:spcBef>
                          <a:spcPts val="0"/>
                        </a:spcBef>
                        <a:spcAft>
                          <a:spcPts val="0"/>
                        </a:spcAft>
                        <a:buClr>
                          <a:srgbClr val="000000"/>
                        </a:buClr>
                        <a:buSzPts val="1900"/>
                        <a:buFont typeface="Trebuchet MS"/>
                        <a:buChar char="●"/>
                      </a:pPr>
                      <a:r>
                        <a:rPr lang="en-US" sz="1900" u="none" strike="noStrike" cap="none">
                          <a:latin typeface="Trebuchet MS"/>
                          <a:ea typeface="Trebuchet MS"/>
                          <a:cs typeface="Trebuchet MS"/>
                          <a:sym typeface="Trebuchet MS"/>
                        </a:rPr>
                        <a:t>Hard Copies</a:t>
                      </a:r>
                      <a:endParaRPr sz="1900" u="none" strike="noStrike" cap="none">
                        <a:latin typeface="Trebuchet MS"/>
                        <a:ea typeface="Trebuchet MS"/>
                        <a:cs typeface="Trebuchet MS"/>
                        <a:sym typeface="Trebuchet MS"/>
                      </a:endParaRPr>
                    </a:p>
                    <a:p>
                      <a:pPr marL="457200" marR="0" lvl="0" indent="-349250" algn="l" rtl="0">
                        <a:lnSpc>
                          <a:spcPct val="100000"/>
                        </a:lnSpc>
                        <a:spcBef>
                          <a:spcPts val="0"/>
                        </a:spcBef>
                        <a:spcAft>
                          <a:spcPts val="0"/>
                        </a:spcAft>
                        <a:buClr>
                          <a:srgbClr val="000000"/>
                        </a:buClr>
                        <a:buSzPts val="1900"/>
                        <a:buFont typeface="Trebuchet MS"/>
                        <a:buChar char="●"/>
                      </a:pPr>
                      <a:r>
                        <a:rPr lang="en-US" sz="1900" u="none" strike="noStrike" cap="none">
                          <a:latin typeface="Trebuchet MS"/>
                          <a:ea typeface="Trebuchet MS"/>
                          <a:cs typeface="Trebuchet MS"/>
                          <a:sym typeface="Trebuchet MS"/>
                        </a:rPr>
                        <a:t>In-Person Meetings &amp; Review of Materials</a:t>
                      </a:r>
                      <a:endParaRPr sz="1900" u="none" strike="noStrike" cap="none">
                        <a:latin typeface="Trebuchet MS"/>
                        <a:ea typeface="Trebuchet MS"/>
                        <a:cs typeface="Trebuchet MS"/>
                        <a:sym typeface="Trebuchet M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a:latin typeface="Trebuchet MS"/>
                          <a:ea typeface="Trebuchet MS"/>
                          <a:cs typeface="Trebuchet MS"/>
                          <a:sym typeface="Trebuchet MS"/>
                        </a:rPr>
                        <a:t>Digital/Web-based </a:t>
                      </a:r>
                      <a:endParaRPr sz="1900" u="none" strike="noStrike" cap="none">
                        <a:latin typeface="Trebuchet MS"/>
                        <a:ea typeface="Trebuchet MS"/>
                        <a:cs typeface="Trebuchet MS"/>
                        <a:sym typeface="Trebuchet MS"/>
                      </a:endParaRPr>
                    </a:p>
                  </a:txBody>
                  <a:tcPr marL="91425" marR="91425" marT="91425" marB="91425"/>
                </a:tc>
                <a:extLst>
                  <a:ext uri="{0D108BD9-81ED-4DB2-BD59-A6C34878D82A}">
                    <a16:rowId xmlns:a16="http://schemas.microsoft.com/office/drawing/2014/main" val="10001"/>
                  </a:ext>
                </a:extLst>
              </a:tr>
              <a:tr h="822925">
                <a:tc>
                  <a:txBody>
                    <a:bodyPr/>
                    <a:lstStyle/>
                    <a:p>
                      <a:pPr marL="0" marR="0" lvl="0" indent="0" algn="l" rtl="0">
                        <a:lnSpc>
                          <a:spcPct val="100000"/>
                        </a:lnSpc>
                        <a:spcBef>
                          <a:spcPts val="0"/>
                        </a:spcBef>
                        <a:spcAft>
                          <a:spcPts val="0"/>
                        </a:spcAft>
                        <a:buClr>
                          <a:srgbClr val="000000"/>
                        </a:buClr>
                        <a:buSzPts val="1900"/>
                        <a:buFont typeface="Arial"/>
                        <a:buNone/>
                      </a:pPr>
                      <a:r>
                        <a:rPr lang="en-US" sz="1900" b="1" u="none" strike="noStrike" cap="none">
                          <a:latin typeface="Trebuchet MS"/>
                          <a:ea typeface="Trebuchet MS"/>
                          <a:cs typeface="Trebuchet MS"/>
                          <a:sym typeface="Trebuchet MS"/>
                        </a:rPr>
                        <a:t>Review Committee Selection</a:t>
                      </a:r>
                      <a:endParaRPr sz="1900" b="1" u="none" strike="noStrike" cap="none">
                        <a:latin typeface="Trebuchet MS"/>
                        <a:ea typeface="Trebuchet MS"/>
                        <a:cs typeface="Trebuchet MS"/>
                        <a:sym typeface="Trebuchet MS"/>
                      </a:endParaRPr>
                    </a:p>
                  </a:txBody>
                  <a:tcPr marL="91425" marR="91425" marT="91425" marB="91425"/>
                </a:tc>
                <a:tc>
                  <a:txBody>
                    <a:bodyPr/>
                    <a:lstStyle/>
                    <a:p>
                      <a:pPr marL="457200" marR="0" lvl="0" indent="-349250" algn="l" rtl="0">
                        <a:lnSpc>
                          <a:spcPct val="100000"/>
                        </a:lnSpc>
                        <a:spcBef>
                          <a:spcPts val="0"/>
                        </a:spcBef>
                        <a:spcAft>
                          <a:spcPts val="0"/>
                        </a:spcAft>
                        <a:buClr>
                          <a:srgbClr val="000000"/>
                        </a:buClr>
                        <a:buSzPts val="1900"/>
                        <a:buFont typeface="Trebuchet MS"/>
                        <a:buChar char="●"/>
                      </a:pPr>
                      <a:r>
                        <a:rPr lang="en-US" sz="1900" u="none" strike="noStrike" cap="none">
                          <a:latin typeface="Trebuchet MS"/>
                          <a:ea typeface="Trebuchet MS"/>
                          <a:cs typeface="Trebuchet MS"/>
                          <a:sym typeface="Trebuchet MS"/>
                        </a:rPr>
                        <a:t>Nominations</a:t>
                      </a:r>
                      <a:endParaRPr sz="1900" u="none" strike="noStrike" cap="none">
                        <a:latin typeface="Trebuchet MS"/>
                        <a:ea typeface="Trebuchet MS"/>
                        <a:cs typeface="Trebuchet MS"/>
                        <a:sym typeface="Trebuchet MS"/>
                      </a:endParaRPr>
                    </a:p>
                    <a:p>
                      <a:pPr marL="457200" marR="0" lvl="0" indent="-349250" algn="l" rtl="0">
                        <a:lnSpc>
                          <a:spcPct val="100000"/>
                        </a:lnSpc>
                        <a:spcBef>
                          <a:spcPts val="0"/>
                        </a:spcBef>
                        <a:spcAft>
                          <a:spcPts val="0"/>
                        </a:spcAft>
                        <a:buClr>
                          <a:srgbClr val="000000"/>
                        </a:buClr>
                        <a:buSzPts val="1900"/>
                        <a:buFont typeface="Trebuchet MS"/>
                        <a:buChar char="●"/>
                      </a:pPr>
                      <a:r>
                        <a:rPr lang="en-US" sz="1900" u="none" strike="noStrike" cap="none">
                          <a:latin typeface="Trebuchet MS"/>
                          <a:ea typeface="Trebuchet MS"/>
                          <a:cs typeface="Trebuchet MS"/>
                          <a:sym typeface="Trebuchet MS"/>
                        </a:rPr>
                        <a:t>Selection of various expertise and representation from across the state </a:t>
                      </a:r>
                      <a:endParaRPr sz="1900" u="none" strike="noStrike" cap="none">
                        <a:latin typeface="Trebuchet MS"/>
                        <a:ea typeface="Trebuchet MS"/>
                        <a:cs typeface="Trebuchet MS"/>
                        <a:sym typeface="Trebuchet M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a:latin typeface="Trebuchet MS"/>
                          <a:ea typeface="Trebuchet MS"/>
                          <a:cs typeface="Trebuchet MS"/>
                          <a:sym typeface="Trebuchet MS"/>
                        </a:rPr>
                        <a:t>Remains the same</a:t>
                      </a:r>
                      <a:endParaRPr sz="1900" u="none" strike="noStrike" cap="none">
                        <a:latin typeface="Trebuchet MS"/>
                        <a:ea typeface="Trebuchet MS"/>
                        <a:cs typeface="Trebuchet MS"/>
                        <a:sym typeface="Trebuchet MS"/>
                      </a:endParaRPr>
                    </a:p>
                  </a:txBody>
                  <a:tcPr marL="91425" marR="91425" marT="91425" marB="91425"/>
                </a:tc>
                <a:extLst>
                  <a:ext uri="{0D108BD9-81ED-4DB2-BD59-A6C34878D82A}">
                    <a16:rowId xmlns:a16="http://schemas.microsoft.com/office/drawing/2014/main" val="10002"/>
                  </a:ext>
                </a:extLst>
              </a:tr>
              <a:tr h="1036300">
                <a:tc>
                  <a:txBody>
                    <a:bodyPr/>
                    <a:lstStyle/>
                    <a:p>
                      <a:pPr marL="0" marR="0" lvl="0" indent="0" algn="l" rtl="0">
                        <a:lnSpc>
                          <a:spcPct val="100000"/>
                        </a:lnSpc>
                        <a:spcBef>
                          <a:spcPts val="0"/>
                        </a:spcBef>
                        <a:spcAft>
                          <a:spcPts val="0"/>
                        </a:spcAft>
                        <a:buClr>
                          <a:srgbClr val="000000"/>
                        </a:buClr>
                        <a:buSzPts val="1900"/>
                        <a:buFont typeface="Arial"/>
                        <a:buNone/>
                      </a:pPr>
                      <a:r>
                        <a:rPr lang="en-US" sz="1900" b="1" u="none" strike="noStrike" cap="none">
                          <a:latin typeface="Trebuchet MS"/>
                          <a:ea typeface="Trebuchet MS"/>
                          <a:cs typeface="Trebuchet MS"/>
                          <a:sym typeface="Trebuchet MS"/>
                        </a:rPr>
                        <a:t>Review Process</a:t>
                      </a:r>
                      <a:endParaRPr sz="1900" b="1" u="none" strike="noStrike" cap="none">
                        <a:latin typeface="Trebuchet MS"/>
                        <a:ea typeface="Trebuchet MS"/>
                        <a:cs typeface="Trebuchet MS"/>
                        <a:sym typeface="Trebuchet MS"/>
                      </a:endParaRPr>
                    </a:p>
                  </a:txBody>
                  <a:tcPr marL="91425" marR="91425" marT="91425" marB="91425"/>
                </a:tc>
                <a:tc>
                  <a:txBody>
                    <a:bodyPr/>
                    <a:lstStyle/>
                    <a:p>
                      <a:pPr marL="457200" marR="0" lvl="0" indent="-349250" algn="l" rtl="0">
                        <a:lnSpc>
                          <a:spcPct val="100000"/>
                        </a:lnSpc>
                        <a:spcBef>
                          <a:spcPts val="0"/>
                        </a:spcBef>
                        <a:spcAft>
                          <a:spcPts val="0"/>
                        </a:spcAft>
                        <a:buClr>
                          <a:srgbClr val="000000"/>
                        </a:buClr>
                        <a:buSzPts val="1900"/>
                        <a:buFont typeface="Trebuchet MS"/>
                        <a:buChar char="●"/>
                      </a:pPr>
                      <a:r>
                        <a:rPr lang="en-US" sz="1900" u="none" strike="noStrike" cap="none">
                          <a:latin typeface="Trebuchet MS"/>
                          <a:ea typeface="Trebuchet MS"/>
                          <a:cs typeface="Trebuchet MS"/>
                          <a:sym typeface="Trebuchet MS"/>
                        </a:rPr>
                        <a:t>Review Committee members individually evaluate materials</a:t>
                      </a:r>
                      <a:endParaRPr sz="1900" u="none" strike="noStrike" cap="none">
                        <a:latin typeface="Trebuchet MS"/>
                        <a:ea typeface="Trebuchet MS"/>
                        <a:cs typeface="Trebuchet MS"/>
                        <a:sym typeface="Trebuchet MS"/>
                      </a:endParaRPr>
                    </a:p>
                    <a:p>
                      <a:pPr marL="457200" marR="0" lvl="0" indent="-349250" algn="l" rtl="0">
                        <a:lnSpc>
                          <a:spcPct val="100000"/>
                        </a:lnSpc>
                        <a:spcBef>
                          <a:spcPts val="0"/>
                        </a:spcBef>
                        <a:spcAft>
                          <a:spcPts val="0"/>
                        </a:spcAft>
                        <a:buClr>
                          <a:srgbClr val="000000"/>
                        </a:buClr>
                        <a:buSzPts val="1900"/>
                        <a:buFont typeface="Trebuchet MS"/>
                        <a:buChar char="●"/>
                      </a:pPr>
                      <a:r>
                        <a:rPr lang="en-US" sz="1900" u="none" strike="noStrike" cap="none">
                          <a:latin typeface="Trebuchet MS"/>
                          <a:ea typeface="Trebuchet MS"/>
                          <a:cs typeface="Trebuchet MS"/>
                          <a:sym typeface="Trebuchet MS"/>
                        </a:rPr>
                        <a:t>Review Committee meets and comes to consensus on ratings</a:t>
                      </a:r>
                      <a:endParaRPr sz="1900" u="none" strike="noStrike" cap="none">
                        <a:latin typeface="Trebuchet MS"/>
                        <a:ea typeface="Trebuchet MS"/>
                        <a:cs typeface="Trebuchet MS"/>
                        <a:sym typeface="Trebuchet MS"/>
                      </a:endParaRPr>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en-US" sz="1900" u="none" strike="noStrike" cap="none">
                          <a:latin typeface="Trebuchet MS"/>
                          <a:ea typeface="Trebuchet MS"/>
                          <a:cs typeface="Trebuchet MS"/>
                          <a:sym typeface="Trebuchet MS"/>
                        </a:rPr>
                        <a:t>Remains the same, except for conduct electronically</a:t>
                      </a:r>
                      <a:endParaRPr sz="1900" u="none" strike="noStrike" cap="none">
                        <a:latin typeface="Trebuchet MS"/>
                        <a:ea typeface="Trebuchet MS"/>
                        <a:cs typeface="Trebuchet MS"/>
                        <a:sym typeface="Trebuchet MS"/>
                      </a:endParaRPr>
                    </a:p>
                    <a:p>
                      <a:pPr marL="0" marR="0" lvl="0" indent="0" algn="l" rtl="0">
                        <a:lnSpc>
                          <a:spcPct val="100000"/>
                        </a:lnSpc>
                        <a:spcBef>
                          <a:spcPts val="0"/>
                        </a:spcBef>
                        <a:spcAft>
                          <a:spcPts val="0"/>
                        </a:spcAft>
                        <a:buClr>
                          <a:schemeClr val="dk1"/>
                        </a:buClr>
                        <a:buSzPts val="1100"/>
                        <a:buFont typeface="Arial"/>
                        <a:buNone/>
                      </a:pPr>
                      <a:endParaRPr sz="1900" u="none" strike="noStrike" cap="none">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900"/>
                        <a:buFont typeface="Arial"/>
                        <a:buNone/>
                      </a:pPr>
                      <a:endParaRPr sz="1900" u="none" strike="noStrike" cap="none">
                        <a:latin typeface="Trebuchet MS"/>
                        <a:ea typeface="Trebuchet MS"/>
                        <a:cs typeface="Trebuchet MS"/>
                        <a:sym typeface="Trebuchet MS"/>
                      </a:endParaRPr>
                    </a:p>
                  </a:txBody>
                  <a:tcPr marL="91425" marR="91425" marT="91425" marB="91425"/>
                </a:tc>
                <a:extLst>
                  <a:ext uri="{0D108BD9-81ED-4DB2-BD59-A6C34878D82A}">
                    <a16:rowId xmlns:a16="http://schemas.microsoft.com/office/drawing/2014/main" val="10003"/>
                  </a:ext>
                </a:extLst>
              </a:tr>
            </a:tbl>
          </a:graphicData>
        </a:graphic>
      </p:graphicFrame>
      <p:sp>
        <p:nvSpPr>
          <p:cNvPr id="274" name="Google Shape;274;gf17fec3d75_0_22"/>
          <p:cNvSpPr txBox="1">
            <a:spLocks noGrp="1"/>
          </p:cNvSpPr>
          <p:nvPr>
            <p:ph type="sldNum" idx="12"/>
          </p:nvPr>
        </p:nvSpPr>
        <p:spPr>
          <a:xfrm>
            <a:off x="481360" y="6300818"/>
            <a:ext cx="256500" cy="276900"/>
          </a:xfrm>
          <a:prstGeom prst="rect">
            <a:avLst/>
          </a:prstGeom>
          <a:noFill/>
          <a:ln>
            <a:noFill/>
          </a:ln>
        </p:spPr>
        <p:txBody>
          <a:bodyPr spcFirstLastPara="1" wrap="square" lIns="45700" tIns="45700" rIns="45700" bIns="45700" anchor="ctr" anchorCtr="0">
            <a:spAutoFit/>
          </a:bodyPr>
          <a:lstStyle/>
          <a:p>
            <a:pPr marL="0" lvl="0" indent="0" algn="l" rtl="0">
              <a:lnSpc>
                <a:spcPct val="100000"/>
              </a:lnSpc>
              <a:spcBef>
                <a:spcPts val="0"/>
              </a:spcBef>
              <a:spcAft>
                <a:spcPts val="0"/>
              </a:spcAft>
              <a:buClr>
                <a:srgbClr val="FFFFFF"/>
              </a:buClr>
              <a:buSzPts val="1200"/>
              <a:buFont typeface="Times New Roman"/>
              <a:buNone/>
            </a:pPr>
            <a:fld id="{00000000-1234-1234-1234-123412341234}" type="slidenum">
              <a:rPr lang="en-US"/>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graphicFrame>
        <p:nvGraphicFramePr>
          <p:cNvPr id="279" name="Google Shape;279;gf180482408_0_16"/>
          <p:cNvGraphicFramePr/>
          <p:nvPr/>
        </p:nvGraphicFramePr>
        <p:xfrm>
          <a:off x="844113" y="1135810"/>
          <a:ext cx="3000000" cy="3000000"/>
        </p:xfrm>
        <a:graphic>
          <a:graphicData uri="http://schemas.openxmlformats.org/drawingml/2006/table">
            <a:tbl>
              <a:tblPr>
                <a:noFill/>
                <a:tableStyleId>{5EAEC460-913C-4EB3-A2D8-C99A4064E2F6}</a:tableStyleId>
              </a:tblPr>
              <a:tblGrid>
                <a:gridCol w="2009300">
                  <a:extLst>
                    <a:ext uri="{9D8B030D-6E8A-4147-A177-3AD203B41FA5}">
                      <a16:colId xmlns:a16="http://schemas.microsoft.com/office/drawing/2014/main" val="20000"/>
                    </a:ext>
                  </a:extLst>
                </a:gridCol>
                <a:gridCol w="5810200">
                  <a:extLst>
                    <a:ext uri="{9D8B030D-6E8A-4147-A177-3AD203B41FA5}">
                      <a16:colId xmlns:a16="http://schemas.microsoft.com/office/drawing/2014/main" val="20001"/>
                    </a:ext>
                  </a:extLst>
                </a:gridCol>
                <a:gridCol w="2684250">
                  <a:extLst>
                    <a:ext uri="{9D8B030D-6E8A-4147-A177-3AD203B41FA5}">
                      <a16:colId xmlns:a16="http://schemas.microsoft.com/office/drawing/2014/main" val="20002"/>
                    </a:ext>
                  </a:extLst>
                </a:gridCol>
              </a:tblGrid>
              <a:tr h="435975">
                <a:tc>
                  <a:txBody>
                    <a:bodyPr/>
                    <a:lstStyle/>
                    <a:p>
                      <a:pPr marL="0" marR="0" lvl="0" indent="0" algn="l" rtl="0">
                        <a:lnSpc>
                          <a:spcPct val="100000"/>
                        </a:lnSpc>
                        <a:spcBef>
                          <a:spcPts val="0"/>
                        </a:spcBef>
                        <a:spcAft>
                          <a:spcPts val="0"/>
                        </a:spcAft>
                        <a:buClr>
                          <a:srgbClr val="000000"/>
                        </a:buClr>
                        <a:buSzPts val="1900"/>
                        <a:buFont typeface="Arial"/>
                        <a:buNone/>
                      </a:pPr>
                      <a:endParaRPr sz="1900" u="none" strike="noStrike" cap="none">
                        <a:latin typeface="Trebuchet MS"/>
                        <a:ea typeface="Trebuchet MS"/>
                        <a:cs typeface="Trebuchet MS"/>
                        <a:sym typeface="Trebuchet MS"/>
                      </a:endParaRPr>
                    </a:p>
                  </a:txBody>
                  <a:tcPr marL="91425" marR="91425" marT="91425" marB="91425">
                    <a:solidFill>
                      <a:srgbClr val="F4CCCC"/>
                    </a:solidFill>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u="none" strike="noStrike" cap="none">
                          <a:latin typeface="Trebuchet MS"/>
                          <a:ea typeface="Trebuchet MS"/>
                          <a:cs typeface="Trebuchet MS"/>
                          <a:sym typeface="Trebuchet MS"/>
                        </a:rPr>
                        <a:t>Current Process</a:t>
                      </a:r>
                      <a:endParaRPr sz="1900" b="1" u="none" strike="noStrike" cap="none">
                        <a:latin typeface="Trebuchet MS"/>
                        <a:ea typeface="Trebuchet MS"/>
                        <a:cs typeface="Trebuchet MS"/>
                        <a:sym typeface="Trebuchet MS"/>
                      </a:endParaRPr>
                    </a:p>
                  </a:txBody>
                  <a:tcPr marL="91425" marR="91425" marT="91425" marB="91425">
                    <a:solidFill>
                      <a:srgbClr val="F4CCCC"/>
                    </a:solidFill>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u="none" strike="noStrike" cap="none">
                          <a:latin typeface="Trebuchet MS"/>
                          <a:ea typeface="Trebuchet MS"/>
                          <a:cs typeface="Trebuchet MS"/>
                          <a:sym typeface="Trebuchet MS"/>
                        </a:rPr>
                        <a:t>Proposed Changes</a:t>
                      </a:r>
                      <a:endParaRPr sz="1900" b="1" u="none" strike="noStrike" cap="none">
                        <a:latin typeface="Trebuchet MS"/>
                        <a:ea typeface="Trebuchet MS"/>
                        <a:cs typeface="Trebuchet MS"/>
                        <a:sym typeface="Trebuchet MS"/>
                      </a:endParaRPr>
                    </a:p>
                  </a:txBody>
                  <a:tcPr marL="91425" marR="91425" marT="91425" marB="91425">
                    <a:solidFill>
                      <a:srgbClr val="F4CCCC"/>
                    </a:solidFill>
                  </a:tcPr>
                </a:tc>
                <a:extLst>
                  <a:ext uri="{0D108BD9-81ED-4DB2-BD59-A6C34878D82A}">
                    <a16:rowId xmlns:a16="http://schemas.microsoft.com/office/drawing/2014/main" val="10000"/>
                  </a:ext>
                </a:extLst>
              </a:tr>
              <a:tr h="5089600">
                <a:tc>
                  <a:txBody>
                    <a:bodyPr/>
                    <a:lstStyle/>
                    <a:p>
                      <a:pPr marL="0" marR="0" lvl="0" indent="0" algn="l" rtl="0">
                        <a:lnSpc>
                          <a:spcPct val="100000"/>
                        </a:lnSpc>
                        <a:spcBef>
                          <a:spcPts val="0"/>
                        </a:spcBef>
                        <a:spcAft>
                          <a:spcPts val="0"/>
                        </a:spcAft>
                        <a:buClr>
                          <a:srgbClr val="000000"/>
                        </a:buClr>
                        <a:buSzPts val="1900"/>
                        <a:buFont typeface="Arial"/>
                        <a:buNone/>
                      </a:pPr>
                      <a:r>
                        <a:rPr lang="en-US" sz="1900" b="1" u="none" strike="noStrike" cap="none">
                          <a:latin typeface="Trebuchet MS"/>
                          <a:ea typeface="Trebuchet MS"/>
                          <a:cs typeface="Trebuchet MS"/>
                          <a:sym typeface="Trebuchet MS"/>
                        </a:rPr>
                        <a:t>Publisher Certifications &amp; Assurances</a:t>
                      </a:r>
                      <a:endParaRPr sz="1900" b="1" u="none" strike="noStrike" cap="none">
                        <a:latin typeface="Trebuchet MS"/>
                        <a:ea typeface="Trebuchet MS"/>
                        <a:cs typeface="Trebuchet MS"/>
                        <a:sym typeface="Trebuchet MS"/>
                      </a:endParaRPr>
                    </a:p>
                  </a:txBody>
                  <a:tcPr marL="91425" marR="91425" marT="91425" marB="91425"/>
                </a:tc>
                <a:tc>
                  <a:txBody>
                    <a:bodyPr/>
                    <a:lstStyle/>
                    <a:p>
                      <a:pPr marL="457200" marR="0" lvl="0" indent="-323850" algn="l" rtl="0">
                        <a:lnSpc>
                          <a:spcPct val="100000"/>
                        </a:lnSpc>
                        <a:spcBef>
                          <a:spcPts val="0"/>
                        </a:spcBef>
                        <a:spcAft>
                          <a:spcPts val="0"/>
                        </a:spcAft>
                        <a:buClr>
                          <a:srgbClr val="000000"/>
                        </a:buClr>
                        <a:buSzPts val="1500"/>
                        <a:buFont typeface="Trebuchet MS"/>
                        <a:buChar char="●"/>
                      </a:pPr>
                      <a:r>
                        <a:rPr lang="en-US" sz="1500" u="none" strike="noStrike" cap="none">
                          <a:latin typeface="Trebuchet MS"/>
                          <a:ea typeface="Trebuchet MS"/>
                          <a:cs typeface="Trebuchet MS"/>
                          <a:sym typeface="Trebuchet M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Certify that textbooks submitted for approval have been thoroughly examined and reviewed by qualified content experts for factual accuracy and must list all authors/editors and their credentials.</a:t>
                      </a:r>
                      <a:endParaRPr sz="1500" u="none" strike="noStrike" cap="none">
                        <a:latin typeface="Trebuchet MS"/>
                        <a:ea typeface="Trebuchet MS"/>
                        <a:cs typeface="Trebuchet MS"/>
                        <a:sym typeface="Trebuchet M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endParaRPr>
                    </a:p>
                    <a:p>
                      <a:pPr marL="457200" marR="0" lvl="0" indent="-323850" algn="l" rtl="0">
                        <a:lnSpc>
                          <a:spcPct val="100000"/>
                        </a:lnSpc>
                        <a:spcBef>
                          <a:spcPts val="0"/>
                        </a:spcBef>
                        <a:spcAft>
                          <a:spcPts val="0"/>
                        </a:spcAft>
                        <a:buClr>
                          <a:srgbClr val="000000"/>
                        </a:buClr>
                        <a:buSzPts val="1500"/>
                        <a:buFont typeface="Trebuchet MS"/>
                        <a:buChar char="●"/>
                      </a:pPr>
                      <a:r>
                        <a:rPr lang="en-US" sz="1500" u="none" strike="noStrike" cap="none">
                          <a:latin typeface="Trebuchet MS"/>
                          <a:ea typeface="Trebuchet MS"/>
                          <a:cs typeface="Trebuchet MS"/>
                          <a:sym typeface="Trebuchet M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List the professional credentials for at least three content review experts who have thoroughly examined each textbook for content accuracy.</a:t>
                      </a:r>
                      <a:endParaRPr sz="1500" u="none" strike="noStrike" cap="none">
                        <a:latin typeface="Trebuchet MS"/>
                        <a:ea typeface="Trebuchet MS"/>
                        <a:cs typeface="Trebuchet MS"/>
                        <a:sym typeface="Trebuchet MS"/>
                      </a:endParaRPr>
                    </a:p>
                    <a:p>
                      <a:pPr marL="457200" marR="0" lvl="0" indent="-323850" algn="l" rtl="0">
                        <a:lnSpc>
                          <a:spcPct val="100000"/>
                        </a:lnSpc>
                        <a:spcBef>
                          <a:spcPts val="0"/>
                        </a:spcBef>
                        <a:spcAft>
                          <a:spcPts val="0"/>
                        </a:spcAft>
                        <a:buClr>
                          <a:srgbClr val="000000"/>
                        </a:buClr>
                        <a:buSzPts val="1500"/>
                        <a:buFont typeface="Trebuchet MS"/>
                        <a:buChar char="●"/>
                      </a:pPr>
                      <a:r>
                        <a:rPr lang="en-US" sz="1500" u="none" strike="noStrike" cap="none">
                          <a:latin typeface="Trebuchet MS"/>
                          <a:ea typeface="Trebuchet MS"/>
                          <a:cs typeface="Trebuchet MS"/>
                          <a:sym typeface="Trebuchet MS"/>
                        </a:rPr>
                        <a:t>Certify that each textbook has been thoroughly examined and reviewed by qualified editors for typographical errors and errors in grammar, written expression, spelling, formatting and other substantive elements that may affect student learning.</a:t>
                      </a:r>
                      <a:endParaRPr sz="1500" u="none" strike="noStrike" cap="none">
                        <a:latin typeface="Trebuchet MS"/>
                        <a:ea typeface="Trebuchet MS"/>
                        <a:cs typeface="Trebuchet MS"/>
                        <a:sym typeface="Trebuchet MS"/>
                      </a:endParaRPr>
                    </a:p>
                    <a:p>
                      <a:pPr marL="457200" marR="0" lvl="0" indent="-323850" algn="l" rtl="0">
                        <a:lnSpc>
                          <a:spcPct val="100000"/>
                        </a:lnSpc>
                        <a:spcBef>
                          <a:spcPts val="0"/>
                        </a:spcBef>
                        <a:spcAft>
                          <a:spcPts val="0"/>
                        </a:spcAft>
                        <a:buClr>
                          <a:srgbClr val="000000"/>
                        </a:buClr>
                        <a:buSzPts val="1500"/>
                        <a:buFont typeface="Trebuchet MS"/>
                        <a:buChar char="●"/>
                      </a:pPr>
                      <a:r>
                        <a:rPr lang="en-US" sz="1500" u="none" strike="noStrike" cap="none">
                          <a:latin typeface="Trebuchet MS"/>
                          <a:ea typeface="Trebuchet MS"/>
                          <a:cs typeface="Trebuchet MS"/>
                          <a:sym typeface="Trebuchet MS"/>
                        </a:rPr>
                        <a:t>Sign an agreement that if factual or editing errors are identified in a publisher’s textbook, the publisher must submit a corrective action plan to VDOE for review and approval by the Board of Education. All corrective action plans must be approved by the Board of Education, or the Board may delegate the approval of action plans to the superintendent of public instruction.</a:t>
                      </a:r>
                      <a:endParaRPr sz="1500" u="none" strike="noStrike" cap="none">
                        <a:latin typeface="Trebuchet MS"/>
                        <a:ea typeface="Trebuchet MS"/>
                        <a:cs typeface="Trebuchet MS"/>
                        <a:sym typeface="Trebuchet MS"/>
                      </a:endParaRPr>
                    </a:p>
                    <a:p>
                      <a:pPr marL="457200" marR="0" lvl="0" indent="-323850" algn="l" rtl="0">
                        <a:lnSpc>
                          <a:spcPct val="100000"/>
                        </a:lnSpc>
                        <a:spcBef>
                          <a:spcPts val="0"/>
                        </a:spcBef>
                        <a:spcAft>
                          <a:spcPts val="0"/>
                        </a:spcAft>
                        <a:buClr>
                          <a:srgbClr val="000000"/>
                        </a:buClr>
                        <a:buSzPts val="1500"/>
                        <a:buFont typeface="Trebuchet MS"/>
                        <a:buChar char="●"/>
                      </a:pPr>
                      <a:r>
                        <a:rPr lang="en-US" sz="1500" u="none" strike="noStrike" cap="none">
                          <a:latin typeface="Trebuchet MS"/>
                          <a:ea typeface="Trebuchet MS"/>
                          <a:cs typeface="Trebuchet MS"/>
                          <a:sym typeface="Trebuchet MS"/>
                        </a:rPr>
                        <a:t>Execute corrective action plans at their own expense.</a:t>
                      </a:r>
                      <a:endParaRPr sz="1500" u="none" strike="noStrike" cap="none">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Trebuchet MS"/>
                        <a:ea typeface="Trebuchet MS"/>
                        <a:cs typeface="Trebuchet MS"/>
                        <a:sym typeface="Trebuchet M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a:latin typeface="Trebuchet MS"/>
                          <a:ea typeface="Trebuchet MS"/>
                          <a:cs typeface="Trebuchet MS"/>
                          <a:sym typeface="Trebuchet MS"/>
                        </a:rPr>
                        <a:t>Remain the same, except in digital format.</a:t>
                      </a:r>
                      <a:endParaRPr sz="1900" u="none" strike="noStrike" cap="none">
                        <a:latin typeface="Trebuchet MS"/>
                        <a:ea typeface="Trebuchet MS"/>
                        <a:cs typeface="Trebuchet MS"/>
                        <a:sym typeface="Trebuchet MS"/>
                      </a:endParaRPr>
                    </a:p>
                  </a:txBody>
                  <a:tcPr marL="91425" marR="91425" marT="91425" marB="91425"/>
                </a:tc>
                <a:extLst>
                  <a:ext uri="{0D108BD9-81ED-4DB2-BD59-A6C34878D82A}">
                    <a16:rowId xmlns:a16="http://schemas.microsoft.com/office/drawing/2014/main" val="10001"/>
                  </a:ext>
                </a:extLst>
              </a:tr>
            </a:tbl>
          </a:graphicData>
        </a:graphic>
      </p:graphicFrame>
      <p:sp>
        <p:nvSpPr>
          <p:cNvPr id="280" name="Google Shape;280;gf180482408_0_16"/>
          <p:cNvSpPr txBox="1">
            <a:spLocks noGrp="1"/>
          </p:cNvSpPr>
          <p:nvPr>
            <p:ph type="sldNum" idx="12"/>
          </p:nvPr>
        </p:nvSpPr>
        <p:spPr>
          <a:xfrm>
            <a:off x="481360" y="6300818"/>
            <a:ext cx="256500" cy="276900"/>
          </a:xfrm>
          <a:prstGeom prst="rect">
            <a:avLst/>
          </a:prstGeom>
          <a:noFill/>
          <a:ln>
            <a:noFill/>
          </a:ln>
        </p:spPr>
        <p:txBody>
          <a:bodyPr spcFirstLastPara="1" wrap="square" lIns="45700" tIns="45700" rIns="45700" bIns="45700" anchor="ctr" anchorCtr="0">
            <a:spAutoFit/>
          </a:bodyPr>
          <a:lstStyle/>
          <a:p>
            <a:pPr marL="0" lvl="0" indent="0" algn="l" rtl="0">
              <a:lnSpc>
                <a:spcPct val="100000"/>
              </a:lnSpc>
              <a:spcBef>
                <a:spcPts val="0"/>
              </a:spcBef>
              <a:spcAft>
                <a:spcPts val="0"/>
              </a:spcAft>
              <a:buClr>
                <a:srgbClr val="FFFFFF"/>
              </a:buClr>
              <a:buSzPts val="1200"/>
              <a:buFont typeface="Times New Roman"/>
              <a:buNone/>
            </a:pPr>
            <a:fld id="{00000000-1234-1234-1234-123412341234}" type="slidenum">
              <a:rPr lang="en-US"/>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graphicFrame>
        <p:nvGraphicFramePr>
          <p:cNvPr id="285" name="Google Shape;285;gf17fec3d75_0_33"/>
          <p:cNvGraphicFramePr/>
          <p:nvPr/>
        </p:nvGraphicFramePr>
        <p:xfrm>
          <a:off x="635700" y="1186195"/>
          <a:ext cx="3000000" cy="3000000"/>
        </p:xfrm>
        <a:graphic>
          <a:graphicData uri="http://schemas.openxmlformats.org/drawingml/2006/table">
            <a:tbl>
              <a:tblPr>
                <a:noFill/>
                <a:tableStyleId>{5EAEC460-913C-4EB3-A2D8-C99A4064E2F6}</a:tableStyleId>
              </a:tblPr>
              <a:tblGrid>
                <a:gridCol w="2715100">
                  <a:extLst>
                    <a:ext uri="{9D8B030D-6E8A-4147-A177-3AD203B41FA5}">
                      <a16:colId xmlns:a16="http://schemas.microsoft.com/office/drawing/2014/main" val="20000"/>
                    </a:ext>
                  </a:extLst>
                </a:gridCol>
                <a:gridCol w="3418200">
                  <a:extLst>
                    <a:ext uri="{9D8B030D-6E8A-4147-A177-3AD203B41FA5}">
                      <a16:colId xmlns:a16="http://schemas.microsoft.com/office/drawing/2014/main" val="20001"/>
                    </a:ext>
                  </a:extLst>
                </a:gridCol>
                <a:gridCol w="4787300">
                  <a:extLst>
                    <a:ext uri="{9D8B030D-6E8A-4147-A177-3AD203B41FA5}">
                      <a16:colId xmlns:a16="http://schemas.microsoft.com/office/drawing/2014/main" val="20002"/>
                    </a:ext>
                  </a:extLst>
                </a:gridCol>
              </a:tblGrid>
              <a:tr h="444250">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rebuchet MS"/>
                        <a:ea typeface="Trebuchet MS"/>
                        <a:cs typeface="Trebuchet MS"/>
                        <a:sym typeface="Trebuchet MS"/>
                      </a:endParaRPr>
                    </a:p>
                  </a:txBody>
                  <a:tcPr marL="91425" marR="91425" marT="91425" marB="91425">
                    <a:solidFill>
                      <a:srgbClr val="F4CCCC"/>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b="1" u="none" strike="noStrike" cap="none">
                          <a:latin typeface="Trebuchet MS"/>
                          <a:ea typeface="Trebuchet MS"/>
                          <a:cs typeface="Trebuchet MS"/>
                          <a:sym typeface="Trebuchet MS"/>
                        </a:rPr>
                        <a:t>Current Process</a:t>
                      </a:r>
                      <a:endParaRPr sz="1700" b="1" u="none" strike="noStrike" cap="none">
                        <a:latin typeface="Trebuchet MS"/>
                        <a:ea typeface="Trebuchet MS"/>
                        <a:cs typeface="Trebuchet MS"/>
                        <a:sym typeface="Trebuchet MS"/>
                      </a:endParaRPr>
                    </a:p>
                  </a:txBody>
                  <a:tcPr marL="91425" marR="91425" marT="91425" marB="91425">
                    <a:solidFill>
                      <a:srgbClr val="F4CCCC"/>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b="1" u="none" strike="noStrike" cap="none">
                          <a:latin typeface="Trebuchet MS"/>
                          <a:ea typeface="Trebuchet MS"/>
                          <a:cs typeface="Trebuchet MS"/>
                          <a:sym typeface="Trebuchet MS"/>
                        </a:rPr>
                        <a:t>Proposed Changes</a:t>
                      </a:r>
                      <a:endParaRPr sz="1700" b="1" u="none" strike="noStrike" cap="none">
                        <a:latin typeface="Trebuchet MS"/>
                        <a:ea typeface="Trebuchet MS"/>
                        <a:cs typeface="Trebuchet MS"/>
                        <a:sym typeface="Trebuchet MS"/>
                      </a:endParaRPr>
                    </a:p>
                  </a:txBody>
                  <a:tcPr marL="91425" marR="91425" marT="91425" marB="91425">
                    <a:solidFill>
                      <a:srgbClr val="F4CCCC"/>
                    </a:solidFill>
                  </a:tcPr>
                </a:tc>
                <a:extLst>
                  <a:ext uri="{0D108BD9-81ED-4DB2-BD59-A6C34878D82A}">
                    <a16:rowId xmlns:a16="http://schemas.microsoft.com/office/drawing/2014/main" val="10000"/>
                  </a:ext>
                </a:extLst>
              </a:tr>
              <a:tr h="2643725">
                <a:tc>
                  <a:txBody>
                    <a:bodyPr/>
                    <a:lstStyle/>
                    <a:p>
                      <a:pPr marL="0" marR="0" lvl="0" indent="0" algn="l" rtl="0">
                        <a:lnSpc>
                          <a:spcPct val="100000"/>
                        </a:lnSpc>
                        <a:spcBef>
                          <a:spcPts val="0"/>
                        </a:spcBef>
                        <a:spcAft>
                          <a:spcPts val="0"/>
                        </a:spcAft>
                        <a:buClr>
                          <a:srgbClr val="000000"/>
                        </a:buClr>
                        <a:buSzPts val="1700"/>
                        <a:buFont typeface="Arial"/>
                        <a:buNone/>
                      </a:pPr>
                      <a:r>
                        <a:rPr lang="en-US" sz="1700" b="1" u="none" strike="noStrike" cap="none">
                          <a:latin typeface="Trebuchet MS"/>
                          <a:ea typeface="Trebuchet MS"/>
                          <a:cs typeface="Trebuchet MS"/>
                          <a:sym typeface="Trebuchet MS"/>
                        </a:rPr>
                        <a:t>Publisher Submissions</a:t>
                      </a:r>
                      <a:endParaRPr sz="1700" b="1" u="none" strike="noStrike" cap="none">
                        <a:latin typeface="Trebuchet MS"/>
                        <a:ea typeface="Trebuchet MS"/>
                        <a:cs typeface="Trebuchet MS"/>
                        <a:sym typeface="Trebuchet M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latin typeface="Trebuchet MS"/>
                          <a:ea typeface="Trebuchet MS"/>
                          <a:cs typeface="Trebuchet MS"/>
                          <a:sym typeface="Trebuchet MS"/>
                        </a:rPr>
                        <a:t>Hard Copy Submissions</a:t>
                      </a:r>
                      <a:endParaRPr sz="1700" u="none" strike="noStrike" cap="none">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700"/>
                        <a:buFont typeface="Arial"/>
                        <a:buNone/>
                      </a:pPr>
                      <a:r>
                        <a:rPr lang="en-US" sz="1700" u="none" strike="noStrike" cap="none">
                          <a:latin typeface="Trebuchet MS"/>
                          <a:ea typeface="Trebuchet MS"/>
                          <a:cs typeface="Trebuchet MS"/>
                          <a:sym typeface="Trebuchet MS"/>
                        </a:rPr>
                        <a:t>Specific Alignment to the Virginia Standards of Learning</a:t>
                      </a:r>
                      <a:endParaRPr sz="1700" u="none" strike="noStrike" cap="none">
                        <a:latin typeface="Trebuchet MS"/>
                        <a:ea typeface="Trebuchet MS"/>
                        <a:cs typeface="Trebuchet MS"/>
                        <a:sym typeface="Trebuchet MS"/>
                      </a:endParaRPr>
                    </a:p>
                  </a:txBody>
                  <a:tcPr marL="91425" marR="91425" marT="91425" marB="91425"/>
                </a:tc>
                <a:tc>
                  <a:txBody>
                    <a:bodyPr/>
                    <a:lstStyle/>
                    <a:p>
                      <a:pPr marL="457200" marR="0" lvl="0" indent="-336550" algn="l" rtl="0">
                        <a:lnSpc>
                          <a:spcPct val="100000"/>
                        </a:lnSpc>
                        <a:spcBef>
                          <a:spcPts val="0"/>
                        </a:spcBef>
                        <a:spcAft>
                          <a:spcPts val="0"/>
                        </a:spcAft>
                        <a:buClr>
                          <a:srgbClr val="000000"/>
                        </a:buClr>
                        <a:buSzPts val="1700"/>
                        <a:buFont typeface="Trebuchet MS"/>
                        <a:buChar char="●"/>
                      </a:pPr>
                      <a:r>
                        <a:rPr lang="en-US" sz="1700" u="none" strike="noStrike" cap="none">
                          <a:latin typeface="Trebuchet MS"/>
                          <a:ea typeface="Trebuchet MS"/>
                          <a:cs typeface="Trebuchet MS"/>
                          <a:sym typeface="Trebuchet MS"/>
                        </a:rPr>
                        <a:t>Digital Submissions</a:t>
                      </a:r>
                      <a:endParaRPr sz="1700" u="none" strike="noStrike" cap="none">
                        <a:latin typeface="Trebuchet MS"/>
                        <a:ea typeface="Trebuchet MS"/>
                        <a:cs typeface="Trebuchet MS"/>
                        <a:sym typeface="Trebuchet MS"/>
                      </a:endParaRPr>
                    </a:p>
                    <a:p>
                      <a:pPr marL="457200" marR="0" lvl="0" indent="-336550" algn="l" rtl="0">
                        <a:lnSpc>
                          <a:spcPct val="100000"/>
                        </a:lnSpc>
                        <a:spcBef>
                          <a:spcPts val="0"/>
                        </a:spcBef>
                        <a:spcAft>
                          <a:spcPts val="0"/>
                        </a:spcAft>
                        <a:buClr>
                          <a:srgbClr val="000000"/>
                        </a:buClr>
                        <a:buSzPts val="1700"/>
                        <a:buFont typeface="Trebuchet MS"/>
                        <a:buChar char="●"/>
                      </a:pPr>
                      <a:r>
                        <a:rPr lang="en-US" sz="1700" u="none" strike="noStrike" cap="none">
                          <a:latin typeface="Trebuchet MS"/>
                          <a:ea typeface="Trebuchet MS"/>
                          <a:cs typeface="Trebuchet MS"/>
                          <a:sym typeface="Trebuchet MS"/>
                        </a:rPr>
                        <a:t>Specific Alignment to the Virginia Standards of Learning (as now) </a:t>
                      </a:r>
                      <a:endParaRPr sz="1700" u="none" strike="noStrike" cap="none">
                        <a:latin typeface="Trebuchet MS"/>
                        <a:ea typeface="Trebuchet MS"/>
                        <a:cs typeface="Trebuchet MS"/>
                        <a:sym typeface="Trebuchet MS"/>
                      </a:endParaRPr>
                    </a:p>
                    <a:p>
                      <a:pPr marL="457200" marR="0" lvl="0" indent="-336550" algn="l" rtl="0">
                        <a:lnSpc>
                          <a:spcPct val="100000"/>
                        </a:lnSpc>
                        <a:spcBef>
                          <a:spcPts val="0"/>
                        </a:spcBef>
                        <a:spcAft>
                          <a:spcPts val="0"/>
                        </a:spcAft>
                        <a:buClr>
                          <a:srgbClr val="000000"/>
                        </a:buClr>
                        <a:buSzPts val="1700"/>
                        <a:buFont typeface="Trebuchet MS"/>
                        <a:buChar char="●"/>
                      </a:pPr>
                      <a:r>
                        <a:rPr lang="en-US" sz="1700" u="none" strike="noStrike" cap="none">
                          <a:latin typeface="Trebuchet MS"/>
                          <a:ea typeface="Trebuchet MS"/>
                          <a:cs typeface="Trebuchet MS"/>
                          <a:sym typeface="Trebuchet MS"/>
                        </a:rPr>
                        <a:t>Template for narratives with links to provide evidence for the other three Performance Criteria</a:t>
                      </a:r>
                      <a:endParaRPr sz="1700" u="none" strike="noStrike" cap="none">
                        <a:latin typeface="Trebuchet MS"/>
                        <a:ea typeface="Trebuchet MS"/>
                        <a:cs typeface="Trebuchet MS"/>
                        <a:sym typeface="Trebuchet MS"/>
                      </a:endParaRPr>
                    </a:p>
                    <a:p>
                      <a:pPr marL="457200" marR="0" lvl="0" indent="-336550" algn="l" rtl="0">
                        <a:lnSpc>
                          <a:spcPct val="100000"/>
                        </a:lnSpc>
                        <a:spcBef>
                          <a:spcPts val="0"/>
                        </a:spcBef>
                        <a:spcAft>
                          <a:spcPts val="0"/>
                        </a:spcAft>
                        <a:buClr>
                          <a:srgbClr val="000000"/>
                        </a:buClr>
                        <a:buSzPts val="1700"/>
                        <a:buFont typeface="Trebuchet MS"/>
                        <a:buChar char="●"/>
                      </a:pPr>
                      <a:r>
                        <a:rPr lang="en-US" sz="1700" u="none" strike="noStrike" cap="none">
                          <a:latin typeface="Trebuchet MS"/>
                          <a:ea typeface="Trebuchet MS"/>
                          <a:cs typeface="Trebuchet MS"/>
                          <a:sym typeface="Trebuchet MS"/>
                        </a:rPr>
                        <a:t>May provide a five minute video to provide an overview and layout of materials</a:t>
                      </a:r>
                      <a:endParaRPr sz="1700" u="none" strike="noStrike" cap="none">
                        <a:latin typeface="Trebuchet MS"/>
                        <a:ea typeface="Trebuchet MS"/>
                        <a:cs typeface="Trebuchet MS"/>
                        <a:sym typeface="Trebuchet MS"/>
                      </a:endParaRPr>
                    </a:p>
                  </a:txBody>
                  <a:tcPr marL="91425" marR="91425" marT="91425" marB="91425"/>
                </a:tc>
                <a:extLst>
                  <a:ext uri="{0D108BD9-81ED-4DB2-BD59-A6C34878D82A}">
                    <a16:rowId xmlns:a16="http://schemas.microsoft.com/office/drawing/2014/main" val="10001"/>
                  </a:ext>
                </a:extLst>
              </a:tr>
              <a:tr h="1305900">
                <a:tc>
                  <a:txBody>
                    <a:bodyPr/>
                    <a:lstStyle/>
                    <a:p>
                      <a:pPr marL="0" marR="0" lvl="0" indent="0" algn="l" rtl="0">
                        <a:lnSpc>
                          <a:spcPct val="100000"/>
                        </a:lnSpc>
                        <a:spcBef>
                          <a:spcPts val="0"/>
                        </a:spcBef>
                        <a:spcAft>
                          <a:spcPts val="0"/>
                        </a:spcAft>
                        <a:buClr>
                          <a:srgbClr val="000000"/>
                        </a:buClr>
                        <a:buSzPts val="1700"/>
                        <a:buFont typeface="Arial"/>
                        <a:buNone/>
                      </a:pPr>
                      <a:r>
                        <a:rPr lang="en-US" sz="1700" b="1" u="none" strike="noStrike" cap="none">
                          <a:latin typeface="Trebuchet MS"/>
                          <a:ea typeface="Trebuchet MS"/>
                          <a:cs typeface="Trebuchet MS"/>
                          <a:sym typeface="Trebuchet MS"/>
                        </a:rPr>
                        <a:t>Review Cycle</a:t>
                      </a:r>
                      <a:endParaRPr sz="1700" b="1" u="none" strike="noStrike" cap="none">
                        <a:latin typeface="Trebuchet MS"/>
                        <a:ea typeface="Trebuchet MS"/>
                        <a:cs typeface="Trebuchet MS"/>
                        <a:sym typeface="Trebuchet M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latin typeface="Trebuchet MS"/>
                          <a:ea typeface="Trebuchet MS"/>
                          <a:cs typeface="Trebuchet MS"/>
                          <a:sym typeface="Trebuchet MS"/>
                        </a:rPr>
                        <a:t>Following Standards of Learning Revisions (every seven years)</a:t>
                      </a:r>
                      <a:endParaRPr sz="1700" u="none" strike="noStrike" cap="none">
                        <a:latin typeface="Trebuchet MS"/>
                        <a:ea typeface="Trebuchet MS"/>
                        <a:cs typeface="Trebuchet MS"/>
                        <a:sym typeface="Trebuchet MS"/>
                      </a:endParaRPr>
                    </a:p>
                  </a:txBody>
                  <a:tcPr marL="91425" marR="91425" marT="91425" marB="91425"/>
                </a:tc>
                <a:tc>
                  <a:txBody>
                    <a:bodyPr/>
                    <a:lstStyle/>
                    <a:p>
                      <a:pPr marL="457200" marR="0" lvl="0" indent="-336550" algn="l" rtl="0">
                        <a:lnSpc>
                          <a:spcPct val="100000"/>
                        </a:lnSpc>
                        <a:spcBef>
                          <a:spcPts val="0"/>
                        </a:spcBef>
                        <a:spcAft>
                          <a:spcPts val="0"/>
                        </a:spcAft>
                        <a:buClr>
                          <a:srgbClr val="000000"/>
                        </a:buClr>
                        <a:buSzPts val="1700"/>
                        <a:buFont typeface="Trebuchet MS"/>
                        <a:buChar char="●"/>
                      </a:pPr>
                      <a:r>
                        <a:rPr lang="en-US" sz="1700" u="none" strike="noStrike" cap="none">
                          <a:latin typeface="Trebuchet MS"/>
                          <a:ea typeface="Trebuchet MS"/>
                          <a:cs typeface="Trebuchet MS"/>
                          <a:sym typeface="Trebuchet MS"/>
                        </a:rPr>
                        <a:t>Remain the same</a:t>
                      </a:r>
                      <a:endParaRPr sz="1700" u="none" strike="noStrike" cap="none">
                        <a:latin typeface="Trebuchet MS"/>
                        <a:ea typeface="Trebuchet MS"/>
                        <a:cs typeface="Trebuchet MS"/>
                        <a:sym typeface="Trebuchet MS"/>
                      </a:endParaRPr>
                    </a:p>
                    <a:p>
                      <a:pPr marL="457200" marR="0" lvl="0" indent="-336550" algn="l" rtl="0">
                        <a:lnSpc>
                          <a:spcPct val="100000"/>
                        </a:lnSpc>
                        <a:spcBef>
                          <a:spcPts val="0"/>
                        </a:spcBef>
                        <a:spcAft>
                          <a:spcPts val="0"/>
                        </a:spcAft>
                        <a:buClr>
                          <a:srgbClr val="000000"/>
                        </a:buClr>
                        <a:buSzPts val="1700"/>
                        <a:buFont typeface="Trebuchet MS"/>
                        <a:buChar char="●"/>
                      </a:pPr>
                      <a:r>
                        <a:rPr lang="en-US" sz="1700" u="none" strike="noStrike" cap="none">
                          <a:latin typeface="Trebuchet MS"/>
                          <a:ea typeface="Trebuchet MS"/>
                          <a:cs typeface="Trebuchet MS"/>
                          <a:sym typeface="Trebuchet MS"/>
                        </a:rPr>
                        <a:t>School divisions could use HQIM - PIM Review Framework &amp; Tools between state level reviews</a:t>
                      </a:r>
                      <a:endParaRPr sz="1700" u="none" strike="noStrike" cap="none">
                        <a:latin typeface="Trebuchet MS"/>
                        <a:ea typeface="Trebuchet MS"/>
                        <a:cs typeface="Trebuchet MS"/>
                        <a:sym typeface="Trebuchet MS"/>
                      </a:endParaRPr>
                    </a:p>
                  </a:txBody>
                  <a:tcPr marL="91425" marR="91425" marT="91425" marB="91425"/>
                </a:tc>
                <a:extLst>
                  <a:ext uri="{0D108BD9-81ED-4DB2-BD59-A6C34878D82A}">
                    <a16:rowId xmlns:a16="http://schemas.microsoft.com/office/drawing/2014/main" val="10002"/>
                  </a:ext>
                </a:extLst>
              </a:tr>
              <a:tr h="590025">
                <a:tc>
                  <a:txBody>
                    <a:bodyPr/>
                    <a:lstStyle/>
                    <a:p>
                      <a:pPr marL="0" marR="0" lvl="0" indent="0" algn="l" rtl="0">
                        <a:lnSpc>
                          <a:spcPct val="100000"/>
                        </a:lnSpc>
                        <a:spcBef>
                          <a:spcPts val="0"/>
                        </a:spcBef>
                        <a:spcAft>
                          <a:spcPts val="0"/>
                        </a:spcAft>
                        <a:buClr>
                          <a:srgbClr val="000000"/>
                        </a:buClr>
                        <a:buSzPts val="1700"/>
                        <a:buFont typeface="Arial"/>
                        <a:buNone/>
                      </a:pPr>
                      <a:r>
                        <a:rPr lang="en-US" sz="1700" b="1" u="none" strike="noStrike" cap="none">
                          <a:latin typeface="Trebuchet MS"/>
                          <a:ea typeface="Trebuchet MS"/>
                          <a:cs typeface="Trebuchet MS"/>
                          <a:sym typeface="Trebuchet MS"/>
                        </a:rPr>
                        <a:t>Public Examination of Materials</a:t>
                      </a:r>
                      <a:endParaRPr sz="1700" b="1" u="none" strike="noStrike" cap="none">
                        <a:latin typeface="Trebuchet MS"/>
                        <a:ea typeface="Trebuchet MS"/>
                        <a:cs typeface="Trebuchet MS"/>
                        <a:sym typeface="Trebuchet MS"/>
                      </a:endParaRPr>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en-US" sz="1700" u="none" strike="noStrike" cap="none">
                          <a:solidFill>
                            <a:schemeClr val="dk1"/>
                          </a:solidFill>
                          <a:latin typeface="Trebuchet MS"/>
                          <a:ea typeface="Trebuchet MS"/>
                          <a:cs typeface="Trebuchet MS"/>
                          <a:sym typeface="Trebuchet MS"/>
                        </a:rPr>
                        <a:t>Provide in various locations across the state</a:t>
                      </a:r>
                      <a:endParaRPr sz="1700" u="none" strike="noStrike" cap="none">
                        <a:latin typeface="Trebuchet MS"/>
                        <a:ea typeface="Trebuchet MS"/>
                        <a:cs typeface="Trebuchet MS"/>
                        <a:sym typeface="Trebuchet MS"/>
                      </a:endParaRPr>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en-US" sz="1700" u="none" strike="noStrike" cap="none">
                          <a:latin typeface="Trebuchet MS"/>
                          <a:ea typeface="Trebuchet MS"/>
                          <a:cs typeface="Trebuchet MS"/>
                          <a:sym typeface="Trebuchet MS"/>
                        </a:rPr>
                        <a:t>Digitally/Web-based </a:t>
                      </a:r>
                      <a:endParaRPr sz="1700" u="none" strike="noStrike" cap="none">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rebuchet MS"/>
                        <a:ea typeface="Trebuchet MS"/>
                        <a:cs typeface="Trebuchet MS"/>
                        <a:sym typeface="Trebuchet MS"/>
                      </a:endParaRPr>
                    </a:p>
                  </a:txBody>
                  <a:tcPr marL="91425" marR="91425" marT="91425" marB="91425"/>
                </a:tc>
                <a:extLst>
                  <a:ext uri="{0D108BD9-81ED-4DB2-BD59-A6C34878D82A}">
                    <a16:rowId xmlns:a16="http://schemas.microsoft.com/office/drawing/2014/main" val="10003"/>
                  </a:ext>
                </a:extLst>
              </a:tr>
            </a:tbl>
          </a:graphicData>
        </a:graphic>
      </p:graphicFrame>
      <p:sp>
        <p:nvSpPr>
          <p:cNvPr id="286" name="Google Shape;286;gf17fec3d75_0_33"/>
          <p:cNvSpPr txBox="1">
            <a:spLocks noGrp="1"/>
          </p:cNvSpPr>
          <p:nvPr>
            <p:ph type="sldNum" idx="12"/>
          </p:nvPr>
        </p:nvSpPr>
        <p:spPr>
          <a:xfrm>
            <a:off x="481360" y="6300818"/>
            <a:ext cx="256500" cy="276900"/>
          </a:xfrm>
          <a:prstGeom prst="rect">
            <a:avLst/>
          </a:prstGeom>
          <a:noFill/>
          <a:ln>
            <a:noFill/>
          </a:ln>
        </p:spPr>
        <p:txBody>
          <a:bodyPr spcFirstLastPara="1" wrap="square" lIns="45700" tIns="45700" rIns="45700" bIns="45700" anchor="ctr" anchorCtr="0">
            <a:spAutoFit/>
          </a:bodyPr>
          <a:lstStyle/>
          <a:p>
            <a:pPr marL="0" lvl="0" indent="0" algn="l" rtl="0">
              <a:lnSpc>
                <a:spcPct val="100000"/>
              </a:lnSpc>
              <a:spcBef>
                <a:spcPts val="0"/>
              </a:spcBef>
              <a:spcAft>
                <a:spcPts val="0"/>
              </a:spcAft>
              <a:buClr>
                <a:srgbClr val="FFFFFF"/>
              </a:buClr>
              <a:buSzPts val="1200"/>
              <a:buFont typeface="Times New Roman"/>
              <a:buNone/>
            </a:pPr>
            <a:fld id="{00000000-1234-1234-1234-123412341234}" type="slidenum">
              <a:rPr lang="en-US"/>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gf38fa5b27d_0_74"/>
          <p:cNvSpPr txBox="1">
            <a:spLocks noGrp="1"/>
          </p:cNvSpPr>
          <p:nvPr>
            <p:ph type="title"/>
          </p:nvPr>
        </p:nvSpPr>
        <p:spPr>
          <a:xfrm>
            <a:off x="838200" y="1144575"/>
            <a:ext cx="10515600" cy="1315200"/>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SzPts val="1800"/>
              <a:buNone/>
            </a:pPr>
            <a:r>
              <a:rPr lang="en-US"/>
              <a:t>Recommendations for HQIM-PIM Approval</a:t>
            </a:r>
            <a:endParaRPr/>
          </a:p>
        </p:txBody>
      </p:sp>
      <p:sp>
        <p:nvSpPr>
          <p:cNvPr id="292" name="Google Shape;292;gf38fa5b27d_0_74"/>
          <p:cNvSpPr txBox="1">
            <a:spLocks noGrp="1"/>
          </p:cNvSpPr>
          <p:nvPr>
            <p:ph type="body" idx="1"/>
          </p:nvPr>
        </p:nvSpPr>
        <p:spPr>
          <a:xfrm>
            <a:off x="838200" y="1874225"/>
            <a:ext cx="10515600" cy="4515300"/>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1000"/>
              </a:spcBef>
              <a:spcAft>
                <a:spcPts val="0"/>
              </a:spcAft>
              <a:buSzPts val="1800"/>
              <a:buNone/>
            </a:pPr>
            <a:endParaRPr/>
          </a:p>
          <a:p>
            <a:pPr marL="457200" lvl="0" indent="-381000" algn="l" rtl="0">
              <a:lnSpc>
                <a:spcPct val="90000"/>
              </a:lnSpc>
              <a:spcBef>
                <a:spcPts val="1000"/>
              </a:spcBef>
              <a:spcAft>
                <a:spcPts val="0"/>
              </a:spcAft>
              <a:buSzPts val="2400"/>
              <a:buFont typeface="Trebuchet MS"/>
              <a:buChar char="●"/>
            </a:pPr>
            <a:r>
              <a:rPr lang="en-US" sz="2700"/>
              <a:t>HQIM-PIM that are recommended for Board of Education approval will be those that have met expectations (score of 3) in each of the four Performance Criteria areas.</a:t>
            </a:r>
            <a:r>
              <a:rPr lang="en-US" sz="2400"/>
              <a:t/>
            </a:r>
            <a:br>
              <a:rPr lang="en-US" sz="2400"/>
            </a:br>
            <a:endParaRPr sz="2400"/>
          </a:p>
          <a:p>
            <a:pPr marL="914400" lvl="1" indent="-400050" algn="l" rtl="0">
              <a:lnSpc>
                <a:spcPct val="90000"/>
              </a:lnSpc>
              <a:spcBef>
                <a:spcPts val="0"/>
              </a:spcBef>
              <a:spcAft>
                <a:spcPts val="0"/>
              </a:spcAft>
              <a:buSzPts val="2700"/>
              <a:buChar char="○"/>
            </a:pPr>
            <a:r>
              <a:rPr lang="en-US" sz="2700"/>
              <a:t>Alignment to the Virginia Standards of Learning</a:t>
            </a:r>
            <a:endParaRPr sz="2700"/>
          </a:p>
          <a:p>
            <a:pPr marL="914400" lvl="1" indent="-400050" algn="l" rtl="0">
              <a:lnSpc>
                <a:spcPct val="90000"/>
              </a:lnSpc>
              <a:spcBef>
                <a:spcPts val="0"/>
              </a:spcBef>
              <a:spcAft>
                <a:spcPts val="0"/>
              </a:spcAft>
              <a:buSzPts val="2700"/>
              <a:buChar char="○"/>
            </a:pPr>
            <a:r>
              <a:rPr lang="en-US" sz="2700"/>
              <a:t>Alignment to the Profile of a Virginia Graduate</a:t>
            </a:r>
            <a:endParaRPr sz="2700"/>
          </a:p>
          <a:p>
            <a:pPr marL="914400" lvl="1" indent="-400050" algn="l" rtl="0">
              <a:lnSpc>
                <a:spcPct val="90000"/>
              </a:lnSpc>
              <a:spcBef>
                <a:spcPts val="0"/>
              </a:spcBef>
              <a:spcAft>
                <a:spcPts val="0"/>
              </a:spcAft>
              <a:buSzPts val="2700"/>
              <a:buChar char="○"/>
            </a:pPr>
            <a:r>
              <a:rPr lang="en-US" sz="2700"/>
              <a:t>Instructional Design</a:t>
            </a:r>
            <a:endParaRPr sz="2700"/>
          </a:p>
          <a:p>
            <a:pPr marL="914400" lvl="1" indent="-400050" algn="l" rtl="0">
              <a:lnSpc>
                <a:spcPct val="90000"/>
              </a:lnSpc>
              <a:spcBef>
                <a:spcPts val="0"/>
              </a:spcBef>
              <a:spcAft>
                <a:spcPts val="0"/>
              </a:spcAft>
              <a:buSzPts val="2700"/>
              <a:buChar char="○"/>
            </a:pPr>
            <a:r>
              <a:rPr lang="en-US" sz="2700"/>
              <a:t>Student Experience</a:t>
            </a:r>
            <a:endParaRPr sz="2700"/>
          </a:p>
        </p:txBody>
      </p:sp>
      <p:sp>
        <p:nvSpPr>
          <p:cNvPr id="293" name="Google Shape;293;gf38fa5b27d_0_74"/>
          <p:cNvSpPr txBox="1">
            <a:spLocks noGrp="1"/>
          </p:cNvSpPr>
          <p:nvPr>
            <p:ph type="sldNum" idx="12"/>
          </p:nvPr>
        </p:nvSpPr>
        <p:spPr>
          <a:xfrm>
            <a:off x="481360" y="6300818"/>
            <a:ext cx="256500" cy="276900"/>
          </a:xfrm>
          <a:prstGeom prst="rect">
            <a:avLst/>
          </a:prstGeom>
          <a:noFill/>
          <a:ln>
            <a:noFill/>
          </a:ln>
        </p:spPr>
        <p:txBody>
          <a:bodyPr spcFirstLastPara="1" wrap="square" lIns="45700" tIns="45700" rIns="45700" bIns="45700" anchor="ctr" anchorCtr="0">
            <a:spAutoFit/>
          </a:bodyPr>
          <a:lstStyle/>
          <a:p>
            <a:pPr marL="0" lvl="0" indent="0" algn="l" rtl="0">
              <a:lnSpc>
                <a:spcPct val="100000"/>
              </a:lnSpc>
              <a:spcBef>
                <a:spcPts val="0"/>
              </a:spcBef>
              <a:spcAft>
                <a:spcPts val="0"/>
              </a:spcAft>
              <a:buSzPts val="1200"/>
              <a:buNone/>
            </a:pPr>
            <a:fld id="{00000000-1234-1234-1234-123412341234}" type="slidenum">
              <a:rPr lang="en-US"/>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gf1c9e86c87_0_28"/>
          <p:cNvSpPr txBox="1">
            <a:spLocks noGrp="1"/>
          </p:cNvSpPr>
          <p:nvPr>
            <p:ph type="title"/>
          </p:nvPr>
        </p:nvSpPr>
        <p:spPr>
          <a:xfrm>
            <a:off x="838200" y="1703849"/>
            <a:ext cx="10515600" cy="692100"/>
          </a:xfrm>
          <a:prstGeom prst="rect">
            <a:avLst/>
          </a:prstGeom>
          <a:noFill/>
          <a:ln>
            <a:noFill/>
          </a:ln>
        </p:spPr>
        <p:txBody>
          <a:bodyPr spcFirstLastPara="1" wrap="square" lIns="45700" tIns="45700" rIns="45700" bIns="45700" anchor="ctr" anchorCtr="0">
            <a:normAutofit fontScale="90000"/>
          </a:bodyPr>
          <a:lstStyle/>
          <a:p>
            <a:pPr marL="0" lvl="0" indent="0" algn="l" rtl="0">
              <a:lnSpc>
                <a:spcPct val="90000"/>
              </a:lnSpc>
              <a:spcBef>
                <a:spcPts val="0"/>
              </a:spcBef>
              <a:spcAft>
                <a:spcPts val="0"/>
              </a:spcAft>
              <a:buSzPct val="45454"/>
              <a:buNone/>
            </a:pPr>
            <a:r>
              <a:rPr lang="en-US"/>
              <a:t>Possible Other Uses of the Framework:</a:t>
            </a:r>
            <a:endParaRPr/>
          </a:p>
        </p:txBody>
      </p:sp>
      <p:sp>
        <p:nvSpPr>
          <p:cNvPr id="299" name="Google Shape;299;gf1c9e86c87_0_28"/>
          <p:cNvSpPr txBox="1">
            <a:spLocks noGrp="1"/>
          </p:cNvSpPr>
          <p:nvPr>
            <p:ph type="body" idx="1"/>
          </p:nvPr>
        </p:nvSpPr>
        <p:spPr>
          <a:xfrm>
            <a:off x="737850" y="2595550"/>
            <a:ext cx="10515600" cy="3237900"/>
          </a:xfrm>
          <a:prstGeom prst="rect">
            <a:avLst/>
          </a:prstGeom>
          <a:noFill/>
          <a:ln>
            <a:noFill/>
          </a:ln>
        </p:spPr>
        <p:txBody>
          <a:bodyPr spcFirstLastPara="1" wrap="square" lIns="45700" tIns="45700" rIns="45700" bIns="45700" anchor="t" anchorCtr="0">
            <a:normAutofit/>
          </a:bodyPr>
          <a:lstStyle/>
          <a:p>
            <a:pPr marL="457200" lvl="0" indent="-425450" algn="l" rtl="0">
              <a:lnSpc>
                <a:spcPct val="90000"/>
              </a:lnSpc>
              <a:spcBef>
                <a:spcPts val="1000"/>
              </a:spcBef>
              <a:spcAft>
                <a:spcPts val="0"/>
              </a:spcAft>
              <a:buSzPts val="3100"/>
              <a:buFont typeface="Trebuchet MS"/>
              <a:buChar char="•"/>
            </a:pPr>
            <a:r>
              <a:rPr lang="en-US" sz="3100"/>
              <a:t>Framework and Tools for Local Textbook Adoptions</a:t>
            </a:r>
            <a:endParaRPr sz="3100"/>
          </a:p>
          <a:p>
            <a:pPr marL="457200" lvl="0" indent="-425450" algn="l" rtl="0">
              <a:lnSpc>
                <a:spcPct val="90000"/>
              </a:lnSpc>
              <a:spcBef>
                <a:spcPts val="0"/>
              </a:spcBef>
              <a:spcAft>
                <a:spcPts val="0"/>
              </a:spcAft>
              <a:buSzPts val="3100"/>
              <a:buFont typeface="Trebuchet MS"/>
              <a:buChar char="•"/>
            </a:pPr>
            <a:r>
              <a:rPr lang="en-US" sz="3100"/>
              <a:t>Beyond the Four Content Areas - CTE, Fine Arts, etc.</a:t>
            </a:r>
            <a:endParaRPr sz="3100"/>
          </a:p>
          <a:p>
            <a:pPr marL="457200" lvl="0" indent="-425450" algn="l" rtl="0">
              <a:lnSpc>
                <a:spcPct val="90000"/>
              </a:lnSpc>
              <a:spcBef>
                <a:spcPts val="0"/>
              </a:spcBef>
              <a:spcAft>
                <a:spcPts val="0"/>
              </a:spcAft>
              <a:buSzPts val="3100"/>
              <a:buFont typeface="Trebuchet MS"/>
              <a:buChar char="•"/>
            </a:pPr>
            <a:r>
              <a:rPr lang="en-US" sz="3100"/>
              <a:t>Modified for HQIM - Instructional Materials and Resources</a:t>
            </a:r>
            <a:endParaRPr sz="3100"/>
          </a:p>
          <a:p>
            <a:pPr marL="457200" lvl="0" indent="-425450" algn="l" rtl="0">
              <a:lnSpc>
                <a:spcPct val="90000"/>
              </a:lnSpc>
              <a:spcBef>
                <a:spcPts val="0"/>
              </a:spcBef>
              <a:spcAft>
                <a:spcPts val="0"/>
              </a:spcAft>
              <a:buSzPts val="3100"/>
              <a:buFont typeface="Trebuchet MS"/>
              <a:buChar char="•"/>
            </a:pPr>
            <a:r>
              <a:rPr lang="en-US" sz="3100"/>
              <a:t>Use of HQIM-PIM in identified low-performing school divisions</a:t>
            </a:r>
            <a:endParaRPr sz="3100"/>
          </a:p>
        </p:txBody>
      </p:sp>
      <p:sp>
        <p:nvSpPr>
          <p:cNvPr id="300" name="Google Shape;300;gf1c9e86c87_0_28"/>
          <p:cNvSpPr txBox="1">
            <a:spLocks noGrp="1"/>
          </p:cNvSpPr>
          <p:nvPr>
            <p:ph type="sldNum" idx="12"/>
          </p:nvPr>
        </p:nvSpPr>
        <p:spPr>
          <a:xfrm>
            <a:off x="481360" y="6300818"/>
            <a:ext cx="256500" cy="276900"/>
          </a:xfrm>
          <a:prstGeom prst="rect">
            <a:avLst/>
          </a:prstGeom>
          <a:noFill/>
          <a:ln>
            <a:noFill/>
          </a:ln>
        </p:spPr>
        <p:txBody>
          <a:bodyPr spcFirstLastPara="1" wrap="square" lIns="45700" tIns="45700" rIns="45700" bIns="45700" anchor="ctr" anchorCtr="0">
            <a:spAutoFit/>
          </a:bodyPr>
          <a:lstStyle/>
          <a:p>
            <a:pPr marL="0" lvl="0" indent="0" algn="l" rtl="0">
              <a:lnSpc>
                <a:spcPct val="100000"/>
              </a:lnSpc>
              <a:spcBef>
                <a:spcPts val="0"/>
              </a:spcBef>
              <a:spcAft>
                <a:spcPts val="0"/>
              </a:spcAft>
              <a:buClr>
                <a:srgbClr val="FFFFFF"/>
              </a:buClr>
              <a:buSzPts val="1200"/>
              <a:buFont typeface="Times New Roman"/>
              <a:buNone/>
            </a:pPr>
            <a:fld id="{00000000-1234-1234-1234-123412341234}" type="slidenum">
              <a:rPr lang="en-US"/>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f1c9e86c87_0_0"/>
          <p:cNvSpPr txBox="1">
            <a:spLocks noGrp="1"/>
          </p:cNvSpPr>
          <p:nvPr>
            <p:ph type="body" idx="1"/>
          </p:nvPr>
        </p:nvSpPr>
        <p:spPr>
          <a:xfrm>
            <a:off x="838200" y="1453800"/>
            <a:ext cx="10515600" cy="4451700"/>
          </a:xfrm>
          <a:prstGeom prst="rect">
            <a:avLst/>
          </a:prstGeom>
          <a:noFill/>
          <a:ln>
            <a:noFill/>
          </a:ln>
        </p:spPr>
        <p:txBody>
          <a:bodyPr spcFirstLastPara="1" wrap="square" lIns="45700" tIns="45700" rIns="45700"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900" b="1" i="1">
                <a:solidFill>
                  <a:schemeClr val="dk1"/>
                </a:solidFill>
              </a:rPr>
              <a:t>Virginia Constitution, Article VIII, § 5 (d)</a:t>
            </a:r>
            <a:endParaRPr sz="1900" b="1" i="1">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900" b="1" i="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sz="1900">
                <a:solidFill>
                  <a:schemeClr val="dk1"/>
                </a:solidFill>
              </a:rPr>
              <a:t>It [the Board of Education] shall have authority to approve textbooks and instructional aids and materials for use in courses in the public schools of the Commonwealth.</a:t>
            </a:r>
            <a:endParaRPr sz="19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900" b="1" i="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sz="1900" b="1" i="1">
                <a:solidFill>
                  <a:schemeClr val="dk1"/>
                </a:solidFill>
              </a:rPr>
              <a:t>Code of Virginia, § 22.1-238</a:t>
            </a:r>
            <a:endParaRPr sz="1900" b="1" i="1">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900" b="1" i="1">
              <a:solidFill>
                <a:schemeClr val="dk1"/>
              </a:solidFill>
            </a:endParaRPr>
          </a:p>
          <a:p>
            <a:pPr marL="219709" lvl="0" indent="-219709" algn="l" rtl="0">
              <a:lnSpc>
                <a:spcPct val="100000"/>
              </a:lnSpc>
              <a:spcBef>
                <a:spcPts val="0"/>
              </a:spcBef>
              <a:spcAft>
                <a:spcPts val="0"/>
              </a:spcAft>
              <a:buClr>
                <a:schemeClr val="dk1"/>
              </a:buClr>
              <a:buSzPts val="1900"/>
              <a:buFont typeface="Trebuchet MS"/>
              <a:buAutoNum type="alphaUcPeriod"/>
            </a:pPr>
            <a:r>
              <a:rPr lang="en-US" sz="1900">
                <a:solidFill>
                  <a:schemeClr val="dk1"/>
                </a:solidFill>
              </a:rPr>
              <a:t>The Board of Education shall have the authority to approve textbooks suitable for use in the public schools and shall have authority to approve instructional aids and materials for use in the public schools. The Board shall publish a list of all approved textbooks on its website and shall list the publisher and the current lowest wholesale price of such textbooks. </a:t>
            </a:r>
            <a:endParaRPr sz="1900">
              <a:solidFill>
                <a:schemeClr val="dk1"/>
              </a:solidFill>
            </a:endParaRPr>
          </a:p>
          <a:p>
            <a:pPr marL="219709" lvl="0" indent="-219709" algn="l" rtl="0">
              <a:lnSpc>
                <a:spcPct val="100000"/>
              </a:lnSpc>
              <a:spcBef>
                <a:spcPts val="600"/>
              </a:spcBef>
              <a:spcAft>
                <a:spcPts val="0"/>
              </a:spcAft>
              <a:buClr>
                <a:schemeClr val="dk1"/>
              </a:buClr>
              <a:buSzPts val="1900"/>
              <a:buFont typeface="Trebuchet MS"/>
              <a:buAutoNum type="alphaUcPeriod"/>
            </a:pPr>
            <a:r>
              <a:rPr lang="en-US" sz="1900">
                <a:solidFill>
                  <a:schemeClr val="dk1"/>
                </a:solidFill>
              </a:rPr>
              <a:t>Any school board may use textbooks not approved by the Board provided the school board selects such books in accordance with regulations promulgated by the Board. </a:t>
            </a:r>
            <a:endParaRPr sz="1900">
              <a:solidFill>
                <a:schemeClr val="dk1"/>
              </a:solidFill>
            </a:endParaRPr>
          </a:p>
          <a:p>
            <a:pPr marL="219709" lvl="0" indent="-219709" algn="l" rtl="0">
              <a:lnSpc>
                <a:spcPct val="100000"/>
              </a:lnSpc>
              <a:spcBef>
                <a:spcPts val="600"/>
              </a:spcBef>
              <a:spcAft>
                <a:spcPts val="0"/>
              </a:spcAft>
              <a:buClr>
                <a:schemeClr val="dk1"/>
              </a:buClr>
              <a:buSzPts val="1900"/>
              <a:buFont typeface="Trebuchet MS"/>
              <a:buAutoNum type="alphaUcPeriod"/>
            </a:pPr>
            <a:r>
              <a:rPr lang="en-US" sz="1900">
                <a:solidFill>
                  <a:schemeClr val="dk1"/>
                </a:solidFill>
              </a:rPr>
              <a:t>For the purposes of this chapter, the term "textbooks" means print or electronic media for student use that serve as the primary curriculum basis for a grade-level subject or course.</a:t>
            </a:r>
            <a:endParaRPr sz="1900">
              <a:solidFill>
                <a:schemeClr val="dk1"/>
              </a:solidFill>
            </a:endParaRPr>
          </a:p>
          <a:p>
            <a:pPr marL="0" lvl="0" indent="0" algn="l" rtl="0">
              <a:lnSpc>
                <a:spcPct val="90000"/>
              </a:lnSpc>
              <a:spcBef>
                <a:spcPts val="1000"/>
              </a:spcBef>
              <a:spcAft>
                <a:spcPts val="0"/>
              </a:spcAft>
              <a:buSzPts val="1800"/>
              <a:buNone/>
            </a:pPr>
            <a:endParaRPr sz="3100"/>
          </a:p>
        </p:txBody>
      </p:sp>
      <p:sp>
        <p:nvSpPr>
          <p:cNvPr id="129" name="Google Shape;129;gf1c9e86c87_0_0"/>
          <p:cNvSpPr txBox="1">
            <a:spLocks noGrp="1"/>
          </p:cNvSpPr>
          <p:nvPr>
            <p:ph type="sldNum" idx="12"/>
          </p:nvPr>
        </p:nvSpPr>
        <p:spPr>
          <a:xfrm>
            <a:off x="481360" y="6300818"/>
            <a:ext cx="256500" cy="276900"/>
          </a:xfrm>
          <a:prstGeom prst="rect">
            <a:avLst/>
          </a:prstGeom>
          <a:noFill/>
          <a:ln>
            <a:noFill/>
          </a:ln>
        </p:spPr>
        <p:txBody>
          <a:bodyPr spcFirstLastPara="1" wrap="square" lIns="45700" tIns="45700" rIns="45700" bIns="45700" anchor="ctr" anchorCtr="0">
            <a:spAutoFit/>
          </a:bodyPr>
          <a:lstStyle/>
          <a:p>
            <a:pPr marL="0" lvl="0" indent="0" algn="l" rtl="0">
              <a:lnSpc>
                <a:spcPct val="100000"/>
              </a:lnSpc>
              <a:spcBef>
                <a:spcPts val="0"/>
              </a:spcBef>
              <a:spcAft>
                <a:spcPts val="0"/>
              </a:spcAft>
              <a:buClr>
                <a:srgbClr val="FFFFFF"/>
              </a:buClr>
              <a:buSzPts val="1200"/>
              <a:buFont typeface="Times New Roman"/>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gf38fa5b27d_0_24"/>
          <p:cNvSpPr txBox="1">
            <a:spLocks noGrp="1"/>
          </p:cNvSpPr>
          <p:nvPr>
            <p:ph type="body" idx="1"/>
          </p:nvPr>
        </p:nvSpPr>
        <p:spPr>
          <a:xfrm>
            <a:off x="284450" y="2044425"/>
            <a:ext cx="9432300" cy="4674900"/>
          </a:xfrm>
          <a:prstGeom prst="rect">
            <a:avLst/>
          </a:prstGeom>
          <a:noFill/>
          <a:ln>
            <a:noFill/>
          </a:ln>
        </p:spPr>
        <p:txBody>
          <a:bodyPr spcFirstLastPara="1" wrap="square" lIns="45700" tIns="45700" rIns="45700" bIns="45700" anchor="t" anchorCtr="0">
            <a:noAutofit/>
          </a:bodyPr>
          <a:lstStyle/>
          <a:p>
            <a:pPr marL="457200" lvl="0" indent="-381000" algn="l" rtl="0">
              <a:lnSpc>
                <a:spcPct val="130000"/>
              </a:lnSpc>
              <a:spcBef>
                <a:spcPts val="0"/>
              </a:spcBef>
              <a:spcAft>
                <a:spcPts val="0"/>
              </a:spcAft>
              <a:buSzPts val="2400"/>
              <a:buChar char="●"/>
            </a:pPr>
            <a:r>
              <a:rPr lang="en-US" sz="2400" b="1"/>
              <a:t>February 2022</a:t>
            </a:r>
            <a:endParaRPr sz="2400" b="1"/>
          </a:p>
          <a:p>
            <a:pPr marL="914400" lvl="1" indent="-381000" algn="l" rtl="0">
              <a:lnSpc>
                <a:spcPct val="130000"/>
              </a:lnSpc>
              <a:spcBef>
                <a:spcPts val="0"/>
              </a:spcBef>
              <a:spcAft>
                <a:spcPts val="0"/>
              </a:spcAft>
              <a:buSzPts val="2400"/>
              <a:buChar char="○"/>
            </a:pPr>
            <a:r>
              <a:rPr lang="en-US" sz="2400"/>
              <a:t>Seek input from parents and the community</a:t>
            </a:r>
            <a:endParaRPr sz="2400"/>
          </a:p>
          <a:p>
            <a:pPr marL="457200" lvl="0" indent="-381000" algn="l" rtl="0">
              <a:lnSpc>
                <a:spcPct val="130000"/>
              </a:lnSpc>
              <a:spcBef>
                <a:spcPts val="0"/>
              </a:spcBef>
              <a:spcAft>
                <a:spcPts val="0"/>
              </a:spcAft>
              <a:buSzPts val="2400"/>
              <a:buChar char="●"/>
            </a:pPr>
            <a:r>
              <a:rPr lang="en-US" sz="2400" b="1"/>
              <a:t>March 2022</a:t>
            </a:r>
            <a:endParaRPr sz="2400" b="1"/>
          </a:p>
          <a:p>
            <a:pPr marL="914400" lvl="1" indent="-381000" algn="l" rtl="0">
              <a:lnSpc>
                <a:spcPct val="130000"/>
              </a:lnSpc>
              <a:spcBef>
                <a:spcPts val="0"/>
              </a:spcBef>
              <a:spcAft>
                <a:spcPts val="0"/>
              </a:spcAft>
              <a:buSzPts val="2400"/>
              <a:buChar char="○"/>
            </a:pPr>
            <a:r>
              <a:rPr lang="en-US" sz="2400"/>
              <a:t>Proposal to Virginia Board of Education for First Review</a:t>
            </a:r>
            <a:endParaRPr sz="2400"/>
          </a:p>
          <a:p>
            <a:pPr marL="457200" lvl="0" indent="-381000" algn="l" rtl="0">
              <a:lnSpc>
                <a:spcPct val="130000"/>
              </a:lnSpc>
              <a:spcBef>
                <a:spcPts val="0"/>
              </a:spcBef>
              <a:spcAft>
                <a:spcPts val="0"/>
              </a:spcAft>
              <a:buSzPts val="2400"/>
              <a:buChar char="●"/>
            </a:pPr>
            <a:r>
              <a:rPr lang="en-US" sz="2400" b="1"/>
              <a:t>June 2022</a:t>
            </a:r>
            <a:endParaRPr sz="2400" b="1"/>
          </a:p>
          <a:p>
            <a:pPr marL="914400" lvl="1" indent="-381000" algn="l" rtl="0">
              <a:lnSpc>
                <a:spcPct val="130000"/>
              </a:lnSpc>
              <a:spcBef>
                <a:spcPts val="0"/>
              </a:spcBef>
              <a:spcAft>
                <a:spcPts val="0"/>
              </a:spcAft>
              <a:buSzPts val="2400"/>
              <a:buChar char="○"/>
            </a:pPr>
            <a:r>
              <a:rPr lang="en-US" sz="2400"/>
              <a:t>Proposal to Virginia Board of Education for Final Review </a:t>
            </a:r>
            <a:endParaRPr sz="2400"/>
          </a:p>
          <a:p>
            <a:pPr marL="0" lvl="0" indent="0" algn="l" rtl="0">
              <a:lnSpc>
                <a:spcPct val="130000"/>
              </a:lnSpc>
              <a:spcBef>
                <a:spcPts val="0"/>
              </a:spcBef>
              <a:spcAft>
                <a:spcPts val="0"/>
              </a:spcAft>
              <a:buSzPts val="1800"/>
              <a:buNone/>
            </a:pPr>
            <a:endParaRPr sz="2400" b="1"/>
          </a:p>
          <a:p>
            <a:pPr marL="0" lvl="0" indent="0" algn="l" rtl="0">
              <a:lnSpc>
                <a:spcPct val="130000"/>
              </a:lnSpc>
              <a:spcBef>
                <a:spcPts val="0"/>
              </a:spcBef>
              <a:spcAft>
                <a:spcPts val="0"/>
              </a:spcAft>
              <a:buSzPts val="1800"/>
              <a:buNone/>
            </a:pPr>
            <a:endParaRPr sz="2400" b="1"/>
          </a:p>
          <a:p>
            <a:pPr marL="0" lvl="0" indent="0" algn="l" rtl="0">
              <a:lnSpc>
                <a:spcPct val="130000"/>
              </a:lnSpc>
              <a:spcBef>
                <a:spcPts val="1000"/>
              </a:spcBef>
              <a:spcAft>
                <a:spcPts val="0"/>
              </a:spcAft>
              <a:buSzPts val="1800"/>
              <a:buNone/>
            </a:pPr>
            <a:endParaRPr sz="2400">
              <a:solidFill>
                <a:schemeClr val="dk1"/>
              </a:solidFill>
            </a:endParaRPr>
          </a:p>
          <a:p>
            <a:pPr marL="0" lvl="0" indent="0" algn="l" rtl="0">
              <a:lnSpc>
                <a:spcPct val="130000"/>
              </a:lnSpc>
              <a:spcBef>
                <a:spcPts val="1000"/>
              </a:spcBef>
              <a:spcAft>
                <a:spcPts val="0"/>
              </a:spcAft>
              <a:buSzPts val="1800"/>
              <a:buNone/>
            </a:pPr>
            <a:endParaRPr sz="2400"/>
          </a:p>
          <a:p>
            <a:pPr marL="0" lvl="0" indent="0" algn="l" rtl="0">
              <a:lnSpc>
                <a:spcPct val="70000"/>
              </a:lnSpc>
              <a:spcBef>
                <a:spcPts val="1000"/>
              </a:spcBef>
              <a:spcAft>
                <a:spcPts val="0"/>
              </a:spcAft>
              <a:buClr>
                <a:srgbClr val="000000"/>
              </a:buClr>
              <a:buSzPts val="700"/>
              <a:buFont typeface="Trebuchet MS"/>
              <a:buNone/>
            </a:pPr>
            <a:r>
              <a:rPr lang="en-US" sz="2400" b="0" i="0" u="none" strike="noStrike" cap="none">
                <a:solidFill>
                  <a:srgbClr val="000000"/>
                </a:solidFill>
                <a:latin typeface="Trebuchet MS"/>
                <a:ea typeface="Trebuchet MS"/>
                <a:cs typeface="Trebuchet MS"/>
                <a:sym typeface="Trebuchet MS"/>
              </a:rPr>
              <a:t>                   </a:t>
            </a:r>
            <a:endParaRPr sz="2400"/>
          </a:p>
          <a:p>
            <a:pPr marL="0" lvl="0" indent="0" algn="l" rtl="0">
              <a:lnSpc>
                <a:spcPct val="70000"/>
              </a:lnSpc>
              <a:spcBef>
                <a:spcPts val="1000"/>
              </a:spcBef>
              <a:spcAft>
                <a:spcPts val="0"/>
              </a:spcAft>
              <a:buClr>
                <a:srgbClr val="000000"/>
              </a:buClr>
              <a:buSzPts val="700"/>
              <a:buFont typeface="Trebuchet MS"/>
              <a:buNone/>
            </a:pPr>
            <a:endParaRPr sz="2400" b="0" i="0" u="none" strike="noStrike" cap="none">
              <a:solidFill>
                <a:srgbClr val="000000"/>
              </a:solidFill>
              <a:latin typeface="Trebuchet MS"/>
              <a:ea typeface="Trebuchet MS"/>
              <a:cs typeface="Trebuchet MS"/>
              <a:sym typeface="Trebuchet MS"/>
            </a:endParaRPr>
          </a:p>
          <a:p>
            <a:pPr marL="0" lvl="0" indent="0" algn="ctr" rtl="0">
              <a:lnSpc>
                <a:spcPct val="70000"/>
              </a:lnSpc>
              <a:spcBef>
                <a:spcPts val="1000"/>
              </a:spcBef>
              <a:spcAft>
                <a:spcPts val="0"/>
              </a:spcAft>
              <a:buClr>
                <a:srgbClr val="000000"/>
              </a:buClr>
              <a:buSzPts val="700"/>
              <a:buFont typeface="Trebuchet MS"/>
              <a:buNone/>
            </a:pPr>
            <a:r>
              <a:rPr lang="en-US" sz="2400" b="0" i="0" u="none" strike="noStrike" cap="none">
                <a:solidFill>
                  <a:srgbClr val="000000"/>
                </a:solidFill>
                <a:latin typeface="Trebuchet MS"/>
                <a:ea typeface="Trebuchet MS"/>
                <a:cs typeface="Trebuchet MS"/>
                <a:sym typeface="Trebuchet MS"/>
              </a:rPr>
              <a:t>                                   </a:t>
            </a:r>
            <a:endParaRPr sz="2400"/>
          </a:p>
        </p:txBody>
      </p:sp>
      <p:sp>
        <p:nvSpPr>
          <p:cNvPr id="306" name="Google Shape;306;gf38fa5b27d_0_24"/>
          <p:cNvSpPr txBox="1">
            <a:spLocks noGrp="1"/>
          </p:cNvSpPr>
          <p:nvPr>
            <p:ph type="sldNum" idx="12"/>
          </p:nvPr>
        </p:nvSpPr>
        <p:spPr>
          <a:xfrm>
            <a:off x="481360" y="6300818"/>
            <a:ext cx="256500" cy="276900"/>
          </a:xfrm>
          <a:prstGeom prst="rect">
            <a:avLst/>
          </a:prstGeom>
          <a:noFill/>
          <a:ln>
            <a:noFill/>
          </a:ln>
        </p:spPr>
        <p:txBody>
          <a:bodyPr spcFirstLastPara="1" wrap="square" lIns="45700" tIns="45700" rIns="45700" bIns="45700" anchor="ctr" anchorCtr="0">
            <a:spAutoFit/>
          </a:bodyPr>
          <a:lstStyle/>
          <a:p>
            <a:pPr marL="0" lvl="0" indent="0" algn="l" rtl="0">
              <a:lnSpc>
                <a:spcPct val="100000"/>
              </a:lnSpc>
              <a:spcBef>
                <a:spcPts val="0"/>
              </a:spcBef>
              <a:spcAft>
                <a:spcPts val="0"/>
              </a:spcAft>
              <a:buClr>
                <a:srgbClr val="FFFFFF"/>
              </a:buClr>
              <a:buSzPts val="1200"/>
              <a:buFont typeface="Times New Roman"/>
              <a:buNone/>
            </a:pPr>
            <a:fld id="{00000000-1234-1234-1234-123412341234}" type="slidenum">
              <a:rPr lang="en-US"/>
              <a:t>30</a:t>
            </a:fld>
            <a:endParaRPr/>
          </a:p>
        </p:txBody>
      </p:sp>
      <p:sp>
        <p:nvSpPr>
          <p:cNvPr id="307" name="Google Shape;307;gf38fa5b27d_0_24"/>
          <p:cNvSpPr txBox="1"/>
          <p:nvPr/>
        </p:nvSpPr>
        <p:spPr>
          <a:xfrm>
            <a:off x="367775" y="1276400"/>
            <a:ext cx="10059900" cy="6558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3400"/>
              <a:buFont typeface="Arial"/>
              <a:buNone/>
            </a:pPr>
            <a:r>
              <a:rPr lang="en-US" sz="3400" b="0" i="0" u="none" strike="noStrike" cap="none">
                <a:solidFill>
                  <a:schemeClr val="accent1"/>
                </a:solidFill>
                <a:latin typeface="Trebuchet MS"/>
                <a:ea typeface="Trebuchet MS"/>
                <a:cs typeface="Trebuchet MS"/>
                <a:sym typeface="Trebuchet MS"/>
              </a:rPr>
              <a:t>Next Steps:</a:t>
            </a:r>
            <a:endParaRPr sz="3400" b="0" i="0" u="none" strike="noStrike" cap="none">
              <a:solidFill>
                <a:schemeClr val="accent1"/>
              </a:solidFill>
              <a:latin typeface="Trebuchet MS"/>
              <a:ea typeface="Trebuchet MS"/>
              <a:cs typeface="Trebuchet MS"/>
              <a:sym typeface="Trebuchet M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10"/>
          <p:cNvSpPr txBox="1">
            <a:spLocks noGrp="1"/>
          </p:cNvSpPr>
          <p:nvPr>
            <p:ph type="body" idx="1"/>
          </p:nvPr>
        </p:nvSpPr>
        <p:spPr>
          <a:xfrm>
            <a:off x="284450" y="2085800"/>
            <a:ext cx="9446100" cy="5548200"/>
          </a:xfrm>
          <a:prstGeom prst="rect">
            <a:avLst/>
          </a:prstGeom>
          <a:noFill/>
          <a:ln>
            <a:noFill/>
          </a:ln>
        </p:spPr>
        <p:txBody>
          <a:bodyPr spcFirstLastPara="1" wrap="square" lIns="45700" tIns="45700" rIns="45700" bIns="45700" anchor="t" anchorCtr="0">
            <a:noAutofit/>
          </a:bodyPr>
          <a:lstStyle/>
          <a:p>
            <a:pPr marL="457200" lvl="0" indent="-381000" algn="l" rtl="0">
              <a:lnSpc>
                <a:spcPct val="130000"/>
              </a:lnSpc>
              <a:spcBef>
                <a:spcPts val="0"/>
              </a:spcBef>
              <a:spcAft>
                <a:spcPts val="0"/>
              </a:spcAft>
              <a:buSzPts val="2400"/>
              <a:buChar char="●"/>
            </a:pPr>
            <a:r>
              <a:rPr lang="en-US" sz="2400" b="1"/>
              <a:t>Spring/Summer 2022</a:t>
            </a:r>
            <a:endParaRPr sz="2400" b="1"/>
          </a:p>
          <a:p>
            <a:pPr marL="914400" lvl="1" indent="-381000" algn="l" rtl="0">
              <a:lnSpc>
                <a:spcPct val="130000"/>
              </a:lnSpc>
              <a:spcBef>
                <a:spcPts val="0"/>
              </a:spcBef>
              <a:spcAft>
                <a:spcPts val="0"/>
              </a:spcAft>
              <a:buSzPts val="2400"/>
              <a:buChar char="○"/>
            </a:pPr>
            <a:r>
              <a:rPr lang="en-US" sz="2400"/>
              <a:t>Development of Professional Development Materials for Review Committee Members, School Divisions, and other Stakeholders</a:t>
            </a:r>
            <a:endParaRPr sz="2400"/>
          </a:p>
          <a:p>
            <a:pPr marL="914400" lvl="1" indent="-381000" algn="l" rtl="0">
              <a:lnSpc>
                <a:spcPct val="130000"/>
              </a:lnSpc>
              <a:spcBef>
                <a:spcPts val="0"/>
              </a:spcBef>
              <a:spcAft>
                <a:spcPts val="0"/>
              </a:spcAft>
              <a:buSzPts val="2400"/>
              <a:buChar char="○"/>
            </a:pPr>
            <a:r>
              <a:rPr lang="en-US" sz="2400"/>
              <a:t>Digital Platform Development</a:t>
            </a:r>
            <a:endParaRPr sz="2400"/>
          </a:p>
          <a:p>
            <a:pPr marL="457200" lvl="0" indent="-381000" algn="l" rtl="0">
              <a:lnSpc>
                <a:spcPct val="130000"/>
              </a:lnSpc>
              <a:spcBef>
                <a:spcPts val="0"/>
              </a:spcBef>
              <a:spcAft>
                <a:spcPts val="0"/>
              </a:spcAft>
              <a:buSzPts val="2400"/>
              <a:buChar char="●"/>
            </a:pPr>
            <a:r>
              <a:rPr lang="en-US" sz="2400" b="1"/>
              <a:t>Fall 2022</a:t>
            </a:r>
            <a:endParaRPr sz="2400" b="1"/>
          </a:p>
          <a:p>
            <a:pPr marL="914400" lvl="1" indent="-381000" algn="l" rtl="0">
              <a:lnSpc>
                <a:spcPct val="130000"/>
              </a:lnSpc>
              <a:spcBef>
                <a:spcPts val="0"/>
              </a:spcBef>
              <a:spcAft>
                <a:spcPts val="0"/>
              </a:spcAft>
              <a:buSzPts val="2400"/>
              <a:buChar char="○"/>
            </a:pPr>
            <a:r>
              <a:rPr lang="en-US" sz="2400"/>
              <a:t>Implementation of HQIM - PIM Identification Process</a:t>
            </a:r>
            <a:endParaRPr sz="2400"/>
          </a:p>
          <a:p>
            <a:pPr marL="914400" lvl="1" indent="-381000" algn="l" rtl="0">
              <a:lnSpc>
                <a:spcPct val="130000"/>
              </a:lnSpc>
              <a:spcBef>
                <a:spcPts val="0"/>
              </a:spcBef>
              <a:spcAft>
                <a:spcPts val="0"/>
              </a:spcAft>
              <a:buSzPts val="2400"/>
              <a:buChar char="○"/>
            </a:pPr>
            <a:r>
              <a:rPr lang="en-US" sz="2400"/>
              <a:t>Development of HQIM Review Process for Instructional Materials and Resources</a:t>
            </a:r>
            <a:endParaRPr sz="2400"/>
          </a:p>
          <a:p>
            <a:pPr marL="0" lvl="0" indent="0" algn="l" rtl="0">
              <a:lnSpc>
                <a:spcPct val="130000"/>
              </a:lnSpc>
              <a:spcBef>
                <a:spcPts val="0"/>
              </a:spcBef>
              <a:spcAft>
                <a:spcPts val="0"/>
              </a:spcAft>
              <a:buSzPts val="1800"/>
              <a:buNone/>
            </a:pPr>
            <a:endParaRPr sz="2400" b="1"/>
          </a:p>
          <a:p>
            <a:pPr marL="0" lvl="0" indent="0" algn="l" rtl="0">
              <a:lnSpc>
                <a:spcPct val="130000"/>
              </a:lnSpc>
              <a:spcBef>
                <a:spcPts val="0"/>
              </a:spcBef>
              <a:spcAft>
                <a:spcPts val="0"/>
              </a:spcAft>
              <a:buSzPts val="1800"/>
              <a:buNone/>
            </a:pPr>
            <a:endParaRPr sz="2400" b="1"/>
          </a:p>
          <a:p>
            <a:pPr marL="0" lvl="0" indent="0" algn="l" rtl="0">
              <a:lnSpc>
                <a:spcPct val="130000"/>
              </a:lnSpc>
              <a:spcBef>
                <a:spcPts val="0"/>
              </a:spcBef>
              <a:spcAft>
                <a:spcPts val="0"/>
              </a:spcAft>
              <a:buSzPts val="1800"/>
              <a:buNone/>
            </a:pPr>
            <a:endParaRPr sz="2400" b="1"/>
          </a:p>
          <a:p>
            <a:pPr marL="0" lvl="0" indent="0" algn="l" rtl="0">
              <a:lnSpc>
                <a:spcPct val="130000"/>
              </a:lnSpc>
              <a:spcBef>
                <a:spcPts val="1000"/>
              </a:spcBef>
              <a:spcAft>
                <a:spcPts val="0"/>
              </a:spcAft>
              <a:buSzPts val="1800"/>
              <a:buNone/>
            </a:pPr>
            <a:endParaRPr sz="2400">
              <a:solidFill>
                <a:schemeClr val="dk1"/>
              </a:solidFill>
            </a:endParaRPr>
          </a:p>
          <a:p>
            <a:pPr marL="0" lvl="0" indent="0" algn="l" rtl="0">
              <a:lnSpc>
                <a:spcPct val="130000"/>
              </a:lnSpc>
              <a:spcBef>
                <a:spcPts val="1000"/>
              </a:spcBef>
              <a:spcAft>
                <a:spcPts val="0"/>
              </a:spcAft>
              <a:buSzPts val="1800"/>
              <a:buNone/>
            </a:pPr>
            <a:endParaRPr sz="2400"/>
          </a:p>
          <a:p>
            <a:pPr marL="0" lvl="0" indent="0" algn="l" rtl="0">
              <a:lnSpc>
                <a:spcPct val="70000"/>
              </a:lnSpc>
              <a:spcBef>
                <a:spcPts val="1000"/>
              </a:spcBef>
              <a:spcAft>
                <a:spcPts val="0"/>
              </a:spcAft>
              <a:buClr>
                <a:srgbClr val="000000"/>
              </a:buClr>
              <a:buSzPts val="700"/>
              <a:buFont typeface="Trebuchet MS"/>
              <a:buNone/>
            </a:pPr>
            <a:r>
              <a:rPr lang="en-US" sz="2400" b="0" i="0" u="none" strike="noStrike" cap="none">
                <a:solidFill>
                  <a:srgbClr val="000000"/>
                </a:solidFill>
                <a:latin typeface="Trebuchet MS"/>
                <a:ea typeface="Trebuchet MS"/>
                <a:cs typeface="Trebuchet MS"/>
                <a:sym typeface="Trebuchet MS"/>
              </a:rPr>
              <a:t>                   </a:t>
            </a:r>
            <a:endParaRPr sz="2400"/>
          </a:p>
          <a:p>
            <a:pPr marL="0" lvl="0" indent="0" algn="l" rtl="0">
              <a:lnSpc>
                <a:spcPct val="70000"/>
              </a:lnSpc>
              <a:spcBef>
                <a:spcPts val="1000"/>
              </a:spcBef>
              <a:spcAft>
                <a:spcPts val="0"/>
              </a:spcAft>
              <a:buClr>
                <a:srgbClr val="000000"/>
              </a:buClr>
              <a:buSzPts val="700"/>
              <a:buFont typeface="Trebuchet MS"/>
              <a:buNone/>
            </a:pPr>
            <a:endParaRPr sz="2400" b="0" i="0" u="none" strike="noStrike" cap="none">
              <a:solidFill>
                <a:srgbClr val="000000"/>
              </a:solidFill>
              <a:latin typeface="Trebuchet MS"/>
              <a:ea typeface="Trebuchet MS"/>
              <a:cs typeface="Trebuchet MS"/>
              <a:sym typeface="Trebuchet MS"/>
            </a:endParaRPr>
          </a:p>
          <a:p>
            <a:pPr marL="0" lvl="0" indent="0" algn="ctr" rtl="0">
              <a:lnSpc>
                <a:spcPct val="70000"/>
              </a:lnSpc>
              <a:spcBef>
                <a:spcPts val="1000"/>
              </a:spcBef>
              <a:spcAft>
                <a:spcPts val="0"/>
              </a:spcAft>
              <a:buClr>
                <a:srgbClr val="000000"/>
              </a:buClr>
              <a:buSzPts val="700"/>
              <a:buFont typeface="Trebuchet MS"/>
              <a:buNone/>
            </a:pPr>
            <a:r>
              <a:rPr lang="en-US" sz="2400" b="0" i="0" u="none" strike="noStrike" cap="none">
                <a:solidFill>
                  <a:srgbClr val="000000"/>
                </a:solidFill>
                <a:latin typeface="Trebuchet MS"/>
                <a:ea typeface="Trebuchet MS"/>
                <a:cs typeface="Trebuchet MS"/>
                <a:sym typeface="Trebuchet MS"/>
              </a:rPr>
              <a:t>                                   </a:t>
            </a:r>
            <a:endParaRPr sz="2400"/>
          </a:p>
        </p:txBody>
      </p:sp>
      <p:sp>
        <p:nvSpPr>
          <p:cNvPr id="313" name="Google Shape;313;p10"/>
          <p:cNvSpPr txBox="1">
            <a:spLocks noGrp="1"/>
          </p:cNvSpPr>
          <p:nvPr>
            <p:ph type="sldNum" idx="12"/>
          </p:nvPr>
        </p:nvSpPr>
        <p:spPr>
          <a:xfrm>
            <a:off x="481360" y="6300818"/>
            <a:ext cx="256500" cy="276900"/>
          </a:xfrm>
          <a:prstGeom prst="rect">
            <a:avLst/>
          </a:prstGeom>
          <a:noFill/>
          <a:ln>
            <a:noFill/>
          </a:ln>
        </p:spPr>
        <p:txBody>
          <a:bodyPr spcFirstLastPara="1" wrap="square" lIns="45700" tIns="45700" rIns="45700" bIns="45700" anchor="ctr" anchorCtr="0">
            <a:spAutoFit/>
          </a:bodyPr>
          <a:lstStyle/>
          <a:p>
            <a:pPr marL="0" lvl="0" indent="0" algn="l" rtl="0">
              <a:lnSpc>
                <a:spcPct val="100000"/>
              </a:lnSpc>
              <a:spcBef>
                <a:spcPts val="0"/>
              </a:spcBef>
              <a:spcAft>
                <a:spcPts val="0"/>
              </a:spcAft>
              <a:buClr>
                <a:srgbClr val="FFFFFF"/>
              </a:buClr>
              <a:buSzPts val="1200"/>
              <a:buFont typeface="Times New Roman"/>
              <a:buNone/>
            </a:pPr>
            <a:fld id="{00000000-1234-1234-1234-123412341234}" type="slidenum">
              <a:rPr lang="en-US"/>
              <a:t>31</a:t>
            </a:fld>
            <a:endParaRPr/>
          </a:p>
        </p:txBody>
      </p:sp>
      <p:sp>
        <p:nvSpPr>
          <p:cNvPr id="314" name="Google Shape;314;p10"/>
          <p:cNvSpPr txBox="1"/>
          <p:nvPr/>
        </p:nvSpPr>
        <p:spPr>
          <a:xfrm>
            <a:off x="367775" y="1276400"/>
            <a:ext cx="10059900" cy="6558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3400"/>
              <a:buFont typeface="Arial"/>
              <a:buNone/>
            </a:pPr>
            <a:r>
              <a:rPr lang="en-US" sz="3400" b="0" i="0" u="none" strike="noStrike" cap="none">
                <a:solidFill>
                  <a:schemeClr val="accent1"/>
                </a:solidFill>
                <a:latin typeface="Trebuchet MS"/>
                <a:ea typeface="Trebuchet MS"/>
                <a:cs typeface="Trebuchet MS"/>
                <a:sym typeface="Trebuchet MS"/>
              </a:rPr>
              <a:t>Next Steps:</a:t>
            </a:r>
            <a:endParaRPr sz="3400" b="0" i="0" u="none" strike="noStrike" cap="none">
              <a:solidFill>
                <a:schemeClr val="accent1"/>
              </a:solidFill>
              <a:latin typeface="Trebuchet MS"/>
              <a:ea typeface="Trebuchet MS"/>
              <a:cs typeface="Trebuchet MS"/>
              <a:sym typeface="Trebuchet M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gf38fa5b27d_0_57"/>
          <p:cNvSpPr txBox="1">
            <a:spLocks noGrp="1"/>
          </p:cNvSpPr>
          <p:nvPr>
            <p:ph type="title"/>
          </p:nvPr>
        </p:nvSpPr>
        <p:spPr>
          <a:xfrm>
            <a:off x="831850" y="1709738"/>
            <a:ext cx="10515600" cy="2852700"/>
          </a:xfrm>
          <a:prstGeom prst="rect">
            <a:avLst/>
          </a:prstGeom>
          <a:noFill/>
          <a:ln>
            <a:noFill/>
          </a:ln>
        </p:spPr>
        <p:txBody>
          <a:bodyPr spcFirstLastPara="1" wrap="square" lIns="45700" tIns="45700" rIns="45700" bIns="45700" anchor="b" anchorCtr="0">
            <a:normAutofit/>
          </a:bodyPr>
          <a:lstStyle/>
          <a:p>
            <a:pPr marL="0" lvl="0" indent="0" algn="l" rtl="0">
              <a:lnSpc>
                <a:spcPct val="90000"/>
              </a:lnSpc>
              <a:spcBef>
                <a:spcPts val="0"/>
              </a:spcBef>
              <a:spcAft>
                <a:spcPts val="0"/>
              </a:spcAft>
              <a:buSzPts val="5000"/>
              <a:buNone/>
            </a:pPr>
            <a:r>
              <a:rPr lang="en-US"/>
              <a:t>Questions, Feedback, and Input from the Board</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gd002c82208_1_1"/>
          <p:cNvSpPr txBox="1">
            <a:spLocks noGrp="1"/>
          </p:cNvSpPr>
          <p:nvPr>
            <p:ph type="body" idx="1"/>
          </p:nvPr>
        </p:nvSpPr>
        <p:spPr>
          <a:xfrm>
            <a:off x="436850" y="2044425"/>
            <a:ext cx="9432300" cy="2406000"/>
          </a:xfrm>
          <a:prstGeom prst="rect">
            <a:avLst/>
          </a:prstGeom>
          <a:noFill/>
          <a:ln>
            <a:noFill/>
          </a:ln>
        </p:spPr>
        <p:txBody>
          <a:bodyPr spcFirstLastPara="1" wrap="square" lIns="45700" tIns="45700" rIns="45700" bIns="45700" anchor="t" anchorCtr="0">
            <a:noAutofit/>
          </a:bodyPr>
          <a:lstStyle/>
          <a:p>
            <a:pPr marL="0" lvl="0" indent="0" algn="l" rtl="0">
              <a:lnSpc>
                <a:spcPct val="130000"/>
              </a:lnSpc>
              <a:spcBef>
                <a:spcPts val="0"/>
              </a:spcBef>
              <a:spcAft>
                <a:spcPts val="0"/>
              </a:spcAft>
              <a:buSzPts val="1800"/>
              <a:buNone/>
            </a:pPr>
            <a:r>
              <a:rPr lang="en-US" sz="2400" b="1"/>
              <a:t>Would the Board want to consider a requirement for school divisions needing extensive support through a memorandum of understanding to select materials exclusively from the Board’s listing of identified High Quality Instructional Materials?</a:t>
            </a:r>
            <a:endParaRPr sz="2400" b="1"/>
          </a:p>
          <a:p>
            <a:pPr marL="0" lvl="0" indent="0" algn="l" rtl="0">
              <a:lnSpc>
                <a:spcPct val="130000"/>
              </a:lnSpc>
              <a:spcBef>
                <a:spcPts val="1000"/>
              </a:spcBef>
              <a:spcAft>
                <a:spcPts val="0"/>
              </a:spcAft>
              <a:buSzPts val="1800"/>
              <a:buNone/>
            </a:pPr>
            <a:endParaRPr sz="2400">
              <a:solidFill>
                <a:schemeClr val="dk1"/>
              </a:solidFill>
            </a:endParaRPr>
          </a:p>
          <a:p>
            <a:pPr marL="0" lvl="0" indent="0" algn="l" rtl="0">
              <a:lnSpc>
                <a:spcPct val="130000"/>
              </a:lnSpc>
              <a:spcBef>
                <a:spcPts val="1000"/>
              </a:spcBef>
              <a:spcAft>
                <a:spcPts val="0"/>
              </a:spcAft>
              <a:buSzPts val="1800"/>
              <a:buNone/>
            </a:pPr>
            <a:endParaRPr sz="2400"/>
          </a:p>
          <a:p>
            <a:pPr marL="0" lvl="0" indent="0" algn="l" rtl="0">
              <a:lnSpc>
                <a:spcPct val="70000"/>
              </a:lnSpc>
              <a:spcBef>
                <a:spcPts val="1000"/>
              </a:spcBef>
              <a:spcAft>
                <a:spcPts val="0"/>
              </a:spcAft>
              <a:buClr>
                <a:srgbClr val="000000"/>
              </a:buClr>
              <a:buSzPts val="700"/>
              <a:buFont typeface="Trebuchet MS"/>
              <a:buNone/>
            </a:pPr>
            <a:r>
              <a:rPr lang="en-US" sz="2400" b="0" i="0" u="none" strike="noStrike" cap="none">
                <a:solidFill>
                  <a:srgbClr val="000000"/>
                </a:solidFill>
                <a:latin typeface="Trebuchet MS"/>
                <a:ea typeface="Trebuchet MS"/>
                <a:cs typeface="Trebuchet MS"/>
                <a:sym typeface="Trebuchet MS"/>
              </a:rPr>
              <a:t>                   </a:t>
            </a:r>
            <a:endParaRPr sz="2400"/>
          </a:p>
          <a:p>
            <a:pPr marL="0" lvl="0" indent="0" algn="l" rtl="0">
              <a:lnSpc>
                <a:spcPct val="70000"/>
              </a:lnSpc>
              <a:spcBef>
                <a:spcPts val="1000"/>
              </a:spcBef>
              <a:spcAft>
                <a:spcPts val="0"/>
              </a:spcAft>
              <a:buClr>
                <a:srgbClr val="000000"/>
              </a:buClr>
              <a:buSzPts val="700"/>
              <a:buFont typeface="Trebuchet MS"/>
              <a:buNone/>
            </a:pPr>
            <a:endParaRPr sz="2400" b="0" i="0" u="none" strike="noStrike" cap="none">
              <a:solidFill>
                <a:srgbClr val="000000"/>
              </a:solidFill>
              <a:latin typeface="Trebuchet MS"/>
              <a:ea typeface="Trebuchet MS"/>
              <a:cs typeface="Trebuchet MS"/>
              <a:sym typeface="Trebuchet MS"/>
            </a:endParaRPr>
          </a:p>
          <a:p>
            <a:pPr marL="0" lvl="0" indent="0" algn="ctr" rtl="0">
              <a:lnSpc>
                <a:spcPct val="70000"/>
              </a:lnSpc>
              <a:spcBef>
                <a:spcPts val="1000"/>
              </a:spcBef>
              <a:spcAft>
                <a:spcPts val="0"/>
              </a:spcAft>
              <a:buClr>
                <a:srgbClr val="000000"/>
              </a:buClr>
              <a:buSzPts val="700"/>
              <a:buFont typeface="Trebuchet MS"/>
              <a:buNone/>
            </a:pPr>
            <a:r>
              <a:rPr lang="en-US" sz="2400" b="0" i="0" u="none" strike="noStrike" cap="none">
                <a:solidFill>
                  <a:srgbClr val="000000"/>
                </a:solidFill>
                <a:latin typeface="Trebuchet MS"/>
                <a:ea typeface="Trebuchet MS"/>
                <a:cs typeface="Trebuchet MS"/>
                <a:sym typeface="Trebuchet MS"/>
              </a:rPr>
              <a:t>                                   </a:t>
            </a:r>
            <a:endParaRPr sz="2400"/>
          </a:p>
        </p:txBody>
      </p:sp>
      <p:sp>
        <p:nvSpPr>
          <p:cNvPr id="325" name="Google Shape;325;gd002c82208_1_1"/>
          <p:cNvSpPr txBox="1">
            <a:spLocks noGrp="1"/>
          </p:cNvSpPr>
          <p:nvPr>
            <p:ph type="sldNum" idx="12"/>
          </p:nvPr>
        </p:nvSpPr>
        <p:spPr>
          <a:xfrm>
            <a:off x="481360" y="6300818"/>
            <a:ext cx="256500" cy="276900"/>
          </a:xfrm>
          <a:prstGeom prst="rect">
            <a:avLst/>
          </a:prstGeom>
          <a:noFill/>
          <a:ln>
            <a:noFill/>
          </a:ln>
        </p:spPr>
        <p:txBody>
          <a:bodyPr spcFirstLastPara="1" wrap="square" lIns="45700" tIns="45700" rIns="45700" bIns="45700" anchor="ctr" anchorCtr="0">
            <a:spAutoFit/>
          </a:bodyPr>
          <a:lstStyle/>
          <a:p>
            <a:pPr marL="0" lvl="0" indent="0" algn="l" rtl="0">
              <a:lnSpc>
                <a:spcPct val="100000"/>
              </a:lnSpc>
              <a:spcBef>
                <a:spcPts val="0"/>
              </a:spcBef>
              <a:spcAft>
                <a:spcPts val="0"/>
              </a:spcAft>
              <a:buClr>
                <a:srgbClr val="FFFFFF"/>
              </a:buClr>
              <a:buSzPts val="1200"/>
              <a:buFont typeface="Times New Roman"/>
              <a:buNone/>
            </a:pPr>
            <a:fld id="{00000000-1234-1234-1234-123412341234}" type="slidenum">
              <a:rPr lang="en-US"/>
              <a:t>33</a:t>
            </a:fld>
            <a:endParaRPr/>
          </a:p>
        </p:txBody>
      </p:sp>
      <p:sp>
        <p:nvSpPr>
          <p:cNvPr id="326" name="Google Shape;326;gd002c82208_1_1"/>
          <p:cNvSpPr txBox="1"/>
          <p:nvPr/>
        </p:nvSpPr>
        <p:spPr>
          <a:xfrm>
            <a:off x="367775" y="1276400"/>
            <a:ext cx="10059900" cy="6558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3400"/>
              <a:buFont typeface="Arial"/>
              <a:buNone/>
            </a:pPr>
            <a:r>
              <a:rPr lang="en-US" sz="3400" b="0" i="0" u="none" strike="noStrike" cap="none">
                <a:solidFill>
                  <a:schemeClr val="accent1"/>
                </a:solidFill>
                <a:latin typeface="Trebuchet MS"/>
                <a:ea typeface="Trebuchet MS"/>
                <a:cs typeface="Trebuchet MS"/>
                <a:sym typeface="Trebuchet MS"/>
              </a:rPr>
              <a:t>Potential Discussion</a:t>
            </a:r>
            <a:endParaRPr sz="3400" b="0" i="0" u="none" strike="noStrike" cap="none">
              <a:solidFill>
                <a:schemeClr val="accent1"/>
              </a:solidFill>
              <a:latin typeface="Trebuchet MS"/>
              <a:ea typeface="Trebuchet MS"/>
              <a:cs typeface="Trebuchet MS"/>
              <a:sym typeface="Trebuchet M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gf1c9e86c87_0_5"/>
          <p:cNvSpPr txBox="1">
            <a:spLocks noGrp="1"/>
          </p:cNvSpPr>
          <p:nvPr>
            <p:ph type="body" idx="1"/>
          </p:nvPr>
        </p:nvSpPr>
        <p:spPr>
          <a:xfrm>
            <a:off x="838200" y="1121551"/>
            <a:ext cx="10515600" cy="4462500"/>
          </a:xfrm>
          <a:prstGeom prst="rect">
            <a:avLst/>
          </a:prstGeom>
          <a:noFill/>
          <a:ln>
            <a:noFill/>
          </a:ln>
        </p:spPr>
        <p:txBody>
          <a:bodyPr spcFirstLastPara="1" wrap="square" lIns="45700" tIns="45700" rIns="45700" bIns="45700" anchor="t" anchorCtr="0">
            <a:noAutofit/>
          </a:bodyPr>
          <a:lstStyle/>
          <a:p>
            <a:pPr marL="0" lvl="0" indent="0" algn="l" rtl="0">
              <a:lnSpc>
                <a:spcPct val="100000"/>
              </a:lnSpc>
              <a:spcBef>
                <a:spcPts val="0"/>
              </a:spcBef>
              <a:spcAft>
                <a:spcPts val="0"/>
              </a:spcAft>
              <a:buSzPts val="1800"/>
              <a:buNone/>
            </a:pPr>
            <a:r>
              <a:rPr lang="en-US" sz="1800" b="1" i="1">
                <a:solidFill>
                  <a:schemeClr val="dk1"/>
                </a:solidFill>
              </a:rPr>
              <a:t>Regulations Governing Local School Boards and School Divisions</a:t>
            </a:r>
            <a:endParaRPr sz="1800"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sz="1800" i="1">
                <a:solidFill>
                  <a:schemeClr val="dk1"/>
                </a:solidFill>
              </a:rPr>
              <a:t>8 VAC 20-720-170. Textbooks</a:t>
            </a:r>
            <a:endParaRPr sz="1800" i="1">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200" i="1">
              <a:solidFill>
                <a:schemeClr val="dk1"/>
              </a:solidFill>
            </a:endParaRPr>
          </a:p>
          <a:p>
            <a:pPr marL="285750" lvl="0" indent="-285750" algn="l" rtl="0">
              <a:lnSpc>
                <a:spcPct val="100000"/>
              </a:lnSpc>
              <a:spcBef>
                <a:spcPts val="0"/>
              </a:spcBef>
              <a:spcAft>
                <a:spcPts val="0"/>
              </a:spcAft>
              <a:buClr>
                <a:schemeClr val="dk1"/>
              </a:buClr>
              <a:buSzPts val="1800"/>
              <a:buFont typeface="Trebuchet MS"/>
              <a:buAutoNum type="alphaUcPeriod"/>
            </a:pPr>
            <a:r>
              <a:rPr lang="en-US" sz="1800">
                <a:solidFill>
                  <a:schemeClr val="dk1"/>
                </a:solidFill>
              </a:rPr>
              <a:t>Textbook approval</a:t>
            </a:r>
            <a:endParaRPr sz="1800">
              <a:solidFill>
                <a:schemeClr val="dk1"/>
              </a:solidFill>
            </a:endParaRPr>
          </a:p>
          <a:p>
            <a:pPr marL="400050" lvl="0" indent="-285750" algn="l" rtl="0">
              <a:lnSpc>
                <a:spcPct val="100000"/>
              </a:lnSpc>
              <a:spcBef>
                <a:spcPts val="600"/>
              </a:spcBef>
              <a:spcAft>
                <a:spcPts val="0"/>
              </a:spcAft>
              <a:buClr>
                <a:schemeClr val="dk1"/>
              </a:buClr>
              <a:buSzPts val="1800"/>
              <a:buFont typeface="Trebuchet MS"/>
              <a:buAutoNum type="arabicPeriod"/>
            </a:pPr>
            <a:r>
              <a:rPr lang="en-US" sz="1800">
                <a:solidFill>
                  <a:schemeClr val="dk1"/>
                </a:solidFill>
              </a:rPr>
              <a:t>The Board of Education shall have the authority to approve textbooks for use in the public schools of Virginia.</a:t>
            </a:r>
            <a:endParaRPr sz="1800">
              <a:solidFill>
                <a:schemeClr val="dk1"/>
              </a:solidFill>
            </a:endParaRPr>
          </a:p>
          <a:p>
            <a:pPr marL="400050" lvl="0" indent="-285750" algn="l" rtl="0">
              <a:lnSpc>
                <a:spcPct val="100000"/>
              </a:lnSpc>
              <a:spcBef>
                <a:spcPts val="600"/>
              </a:spcBef>
              <a:spcAft>
                <a:spcPts val="0"/>
              </a:spcAft>
              <a:buClr>
                <a:schemeClr val="dk1"/>
              </a:buClr>
              <a:buSzPts val="1800"/>
              <a:buFont typeface="Trebuchet MS"/>
              <a:buAutoNum type="arabicPeriod"/>
            </a:pPr>
            <a:r>
              <a:rPr lang="en-US" sz="1800">
                <a:solidFill>
                  <a:schemeClr val="dk1"/>
                </a:solidFill>
              </a:rPr>
              <a:t>In approving basal textbooks for reading in kindergarten and first grade, the Board shall report to local school boards those textbooks with a minimum decodability standard based on words that students can correctly read by properly attaching speech sounds to each letter to formulate the word at 70 percent or above for such textbooks, in accordance with § 22.1-239 of the </a:t>
            </a:r>
            <a:r>
              <a:rPr lang="en-US" sz="1800" i="1">
                <a:solidFill>
                  <a:schemeClr val="dk1"/>
                </a:solidFill>
              </a:rPr>
              <a:t>Code of Virginia</a:t>
            </a:r>
            <a:r>
              <a:rPr lang="en-US" sz="1800">
                <a:solidFill>
                  <a:schemeClr val="dk1"/>
                </a:solidFill>
              </a:rPr>
              <a:t>.</a:t>
            </a:r>
            <a:endParaRPr sz="1800">
              <a:solidFill>
                <a:schemeClr val="dk1"/>
              </a:solidFill>
            </a:endParaRPr>
          </a:p>
          <a:p>
            <a:pPr marL="400050" lvl="0" indent="-285750" algn="l" rtl="0">
              <a:lnSpc>
                <a:spcPct val="100000"/>
              </a:lnSpc>
              <a:spcBef>
                <a:spcPts val="600"/>
              </a:spcBef>
              <a:spcAft>
                <a:spcPts val="0"/>
              </a:spcAft>
              <a:buClr>
                <a:schemeClr val="dk1"/>
              </a:buClr>
              <a:buSzPts val="1800"/>
              <a:buFont typeface="Trebuchet MS"/>
              <a:buAutoNum type="arabicPeriod"/>
            </a:pPr>
            <a:r>
              <a:rPr lang="en-US" sz="1800">
                <a:solidFill>
                  <a:schemeClr val="dk1"/>
                </a:solidFill>
              </a:rPr>
              <a:t>Any local school board may use textbooks not approved by the Board provided the school board selects such books in accordance with this chapter.</a:t>
            </a:r>
            <a:endParaRPr sz="1800">
              <a:solidFill>
                <a:schemeClr val="dk1"/>
              </a:solidFill>
            </a:endParaRPr>
          </a:p>
          <a:p>
            <a:pPr marL="400050" lvl="0" indent="-285750" algn="l" rtl="0">
              <a:lnSpc>
                <a:spcPct val="100000"/>
              </a:lnSpc>
              <a:spcBef>
                <a:spcPts val="600"/>
              </a:spcBef>
              <a:spcAft>
                <a:spcPts val="0"/>
              </a:spcAft>
              <a:buClr>
                <a:schemeClr val="dk1"/>
              </a:buClr>
              <a:buSzPts val="1800"/>
              <a:buFont typeface="Trebuchet MS"/>
              <a:buAutoNum type="arabicPeriod"/>
            </a:pPr>
            <a:r>
              <a:rPr lang="en-US" sz="1800">
                <a:solidFill>
                  <a:schemeClr val="dk1"/>
                </a:solidFill>
              </a:rPr>
              <a:t>Contracts and purchase orders with publishers of textbooks approved by the Board for use in grades 6-12 shall allow for the purchase of printed textbooks, printed textbooks with electronic files, or electronic textbooks separate and apart from printed versions of the same textbook.  Each school board shall have the authority to purchase an assortment of textbooks in any of the three forms listed above.</a:t>
            </a:r>
            <a:endParaRPr sz="1800" u="sng">
              <a:solidFill>
                <a:schemeClr val="dk1"/>
              </a:solidFill>
            </a:endParaRPr>
          </a:p>
          <a:p>
            <a:pPr marL="0" lvl="0" indent="0" algn="l" rtl="0">
              <a:lnSpc>
                <a:spcPct val="90000"/>
              </a:lnSpc>
              <a:spcBef>
                <a:spcPts val="1000"/>
              </a:spcBef>
              <a:spcAft>
                <a:spcPts val="0"/>
              </a:spcAft>
              <a:buSzPts val="1800"/>
              <a:buNone/>
            </a:pPr>
            <a:endParaRPr sz="3000"/>
          </a:p>
        </p:txBody>
      </p:sp>
      <p:sp>
        <p:nvSpPr>
          <p:cNvPr id="135" name="Google Shape;135;gf1c9e86c87_0_5"/>
          <p:cNvSpPr txBox="1">
            <a:spLocks noGrp="1"/>
          </p:cNvSpPr>
          <p:nvPr>
            <p:ph type="sldNum" idx="12"/>
          </p:nvPr>
        </p:nvSpPr>
        <p:spPr>
          <a:xfrm>
            <a:off x="481360" y="6300818"/>
            <a:ext cx="256500" cy="276900"/>
          </a:xfrm>
          <a:prstGeom prst="rect">
            <a:avLst/>
          </a:prstGeom>
          <a:noFill/>
          <a:ln>
            <a:noFill/>
          </a:ln>
        </p:spPr>
        <p:txBody>
          <a:bodyPr spcFirstLastPara="1" wrap="square" lIns="45700" tIns="45700" rIns="45700" bIns="45700" anchor="ctr" anchorCtr="0">
            <a:spAutoFit/>
          </a:bodyPr>
          <a:lstStyle/>
          <a:p>
            <a:pPr marL="0" lvl="0" indent="0" algn="l" rtl="0">
              <a:lnSpc>
                <a:spcPct val="100000"/>
              </a:lnSpc>
              <a:spcBef>
                <a:spcPts val="0"/>
              </a:spcBef>
              <a:spcAft>
                <a:spcPts val="0"/>
              </a:spcAft>
              <a:buClr>
                <a:srgbClr val="FFFFFF"/>
              </a:buClr>
              <a:buSzPts val="1200"/>
              <a:buFont typeface="Times New Roman"/>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
          <p:cNvSpPr txBox="1">
            <a:spLocks noGrp="1"/>
          </p:cNvSpPr>
          <p:nvPr>
            <p:ph type="body" idx="1"/>
          </p:nvPr>
        </p:nvSpPr>
        <p:spPr>
          <a:xfrm>
            <a:off x="1179125" y="1550749"/>
            <a:ext cx="10515600" cy="4270200"/>
          </a:xfrm>
          <a:prstGeom prst="rect">
            <a:avLst/>
          </a:prstGeom>
          <a:noFill/>
          <a:ln>
            <a:noFill/>
          </a:ln>
        </p:spPr>
        <p:txBody>
          <a:bodyPr spcFirstLastPara="1" wrap="square" lIns="45700" tIns="45700" rIns="45700" bIns="45700" anchor="t" anchorCtr="0">
            <a:noAutofit/>
          </a:bodyPr>
          <a:lstStyle/>
          <a:p>
            <a:pPr marL="0" lvl="0" indent="0" algn="l" rtl="0">
              <a:lnSpc>
                <a:spcPct val="100000"/>
              </a:lnSpc>
              <a:spcBef>
                <a:spcPts val="0"/>
              </a:spcBef>
              <a:spcAft>
                <a:spcPts val="0"/>
              </a:spcAft>
              <a:buSzPts val="1800"/>
              <a:buNone/>
            </a:pPr>
            <a:r>
              <a:rPr lang="en-US" sz="1800">
                <a:solidFill>
                  <a:schemeClr val="dk1"/>
                </a:solidFill>
              </a:rPr>
              <a:t>The Board of Education has the authority to approve textbooks and other instructional materials as prescribed in the </a:t>
            </a:r>
            <a:r>
              <a:rPr lang="en-US" sz="1800" i="1">
                <a:solidFill>
                  <a:schemeClr val="dk1"/>
                </a:solidFill>
              </a:rPr>
              <a:t>Virginia Constitution</a:t>
            </a:r>
            <a:r>
              <a:rPr lang="en-US" sz="1800">
                <a:solidFill>
                  <a:schemeClr val="dk1"/>
                </a:solidFill>
              </a:rPr>
              <a:t> and in the </a:t>
            </a:r>
            <a:r>
              <a:rPr lang="en-US" sz="1800" i="1">
                <a:solidFill>
                  <a:schemeClr val="dk1"/>
                </a:solidFill>
              </a:rPr>
              <a:t>Code of Virginia</a:t>
            </a:r>
            <a:r>
              <a:rPr lang="en-US" sz="1800">
                <a:solidFill>
                  <a:schemeClr val="dk1"/>
                </a:solidFill>
              </a:rPr>
              <a:t>. </a:t>
            </a:r>
            <a:endParaRPr sz="1800">
              <a:solidFill>
                <a:schemeClr val="dk1"/>
              </a:solidFill>
            </a:endParaRPr>
          </a:p>
          <a:p>
            <a:pPr marL="0" lvl="0" indent="0" algn="l" rtl="0">
              <a:lnSpc>
                <a:spcPct val="100000"/>
              </a:lnSpc>
              <a:spcBef>
                <a:spcPts val="0"/>
              </a:spcBef>
              <a:spcAft>
                <a:spcPts val="0"/>
              </a:spcAft>
              <a:buSzPts val="1800"/>
              <a:buNone/>
            </a:pPr>
            <a:endParaRPr sz="700">
              <a:solidFill>
                <a:schemeClr val="dk1"/>
              </a:solidFill>
            </a:endParaRPr>
          </a:p>
          <a:p>
            <a:pPr marL="0" lvl="0" indent="0" algn="l" rtl="0">
              <a:lnSpc>
                <a:spcPct val="100000"/>
              </a:lnSpc>
              <a:spcBef>
                <a:spcPts val="0"/>
              </a:spcBef>
              <a:spcAft>
                <a:spcPts val="0"/>
              </a:spcAft>
              <a:buSzPts val="1800"/>
              <a:buNone/>
            </a:pPr>
            <a:r>
              <a:rPr lang="en-US" sz="1800">
                <a:solidFill>
                  <a:schemeClr val="dk1"/>
                </a:solidFill>
              </a:rPr>
              <a:t>The </a:t>
            </a:r>
            <a:r>
              <a:rPr lang="en-US" sz="1800" b="1" i="1">
                <a:solidFill>
                  <a:schemeClr val="dk1"/>
                </a:solidFill>
              </a:rPr>
              <a:t>Code of Virginia, § 22.1-238 </a:t>
            </a:r>
            <a:r>
              <a:rPr lang="en-US" sz="1800">
                <a:solidFill>
                  <a:schemeClr val="dk1"/>
                </a:solidFill>
              </a:rPr>
              <a:t>states that “</a:t>
            </a:r>
            <a:r>
              <a:rPr lang="en-US" sz="1800" i="1">
                <a:solidFill>
                  <a:schemeClr val="dk1"/>
                </a:solidFill>
              </a:rPr>
              <a:t>the term ‘textbooks’ means print or electronic media for student use that serve as the primary curriculum basis for a grade-level subject or course.” </a:t>
            </a:r>
            <a:endParaRPr sz="1800" i="1">
              <a:solidFill>
                <a:schemeClr val="dk1"/>
              </a:solidFill>
            </a:endParaRPr>
          </a:p>
          <a:p>
            <a:pPr marL="0" lvl="0" indent="0" algn="l" rtl="0">
              <a:lnSpc>
                <a:spcPct val="100000"/>
              </a:lnSpc>
              <a:spcBef>
                <a:spcPts val="0"/>
              </a:spcBef>
              <a:spcAft>
                <a:spcPts val="0"/>
              </a:spcAft>
              <a:buSzPts val="1800"/>
              <a:buNone/>
            </a:pPr>
            <a:endParaRPr sz="700" b="1">
              <a:solidFill>
                <a:schemeClr val="dk1"/>
              </a:solidFill>
            </a:endParaRPr>
          </a:p>
          <a:p>
            <a:pPr marL="0" lvl="0" indent="0" algn="l" rtl="0">
              <a:lnSpc>
                <a:spcPct val="100000"/>
              </a:lnSpc>
              <a:spcBef>
                <a:spcPts val="0"/>
              </a:spcBef>
              <a:spcAft>
                <a:spcPts val="0"/>
              </a:spcAft>
              <a:buSzPts val="1800"/>
              <a:buNone/>
            </a:pPr>
            <a:r>
              <a:rPr lang="en-US" sz="1800" b="1">
                <a:solidFill>
                  <a:schemeClr val="dk1"/>
                </a:solidFill>
              </a:rPr>
              <a:t>High-Quality Instructional Materials - Primary Instructional Materials (HQIM - PIM), </a:t>
            </a:r>
            <a:r>
              <a:rPr lang="en-US" sz="1800">
                <a:solidFill>
                  <a:schemeClr val="dk1"/>
                </a:solidFill>
              </a:rPr>
              <a:t>such as textbooks, are instructional resources that serve as the primary curriculum basis for a grade-level subject or course, and meet expectations in the following areas:</a:t>
            </a:r>
            <a:endParaRPr sz="1800">
              <a:solidFill>
                <a:schemeClr val="dk1"/>
              </a:solidFill>
            </a:endParaRPr>
          </a:p>
          <a:p>
            <a:pPr marL="0" lvl="0" indent="0" algn="l" rtl="0">
              <a:lnSpc>
                <a:spcPct val="100000"/>
              </a:lnSpc>
              <a:spcBef>
                <a:spcPts val="0"/>
              </a:spcBef>
              <a:spcAft>
                <a:spcPts val="0"/>
              </a:spcAft>
              <a:buSzPts val="1800"/>
              <a:buNone/>
            </a:pPr>
            <a:endParaRPr sz="1800">
              <a:solidFill>
                <a:schemeClr val="dk1"/>
              </a:solidFill>
            </a:endParaRPr>
          </a:p>
          <a:p>
            <a:pPr marL="1371600" lvl="0" indent="-342900" algn="l" rtl="0">
              <a:lnSpc>
                <a:spcPct val="100000"/>
              </a:lnSpc>
              <a:spcBef>
                <a:spcPts val="0"/>
              </a:spcBef>
              <a:spcAft>
                <a:spcPts val="0"/>
              </a:spcAft>
              <a:buClr>
                <a:schemeClr val="dk1"/>
              </a:buClr>
              <a:buSzPts val="1800"/>
              <a:buFont typeface="Trebuchet MS"/>
              <a:buChar char="●"/>
            </a:pPr>
            <a:r>
              <a:rPr lang="en-US" sz="1800">
                <a:solidFill>
                  <a:schemeClr val="dk1"/>
                </a:solidFill>
              </a:rPr>
              <a:t>Alignment to the Virginia Standards of Learning</a:t>
            </a:r>
            <a:endParaRPr sz="1800">
              <a:solidFill>
                <a:schemeClr val="dk1"/>
              </a:solidFill>
            </a:endParaRPr>
          </a:p>
          <a:p>
            <a:pPr marL="1371600" lvl="0" indent="-342900" algn="l" rtl="0">
              <a:lnSpc>
                <a:spcPct val="100000"/>
              </a:lnSpc>
              <a:spcBef>
                <a:spcPts val="0"/>
              </a:spcBef>
              <a:spcAft>
                <a:spcPts val="0"/>
              </a:spcAft>
              <a:buClr>
                <a:schemeClr val="dk1"/>
              </a:buClr>
              <a:buSzPts val="1800"/>
              <a:buFont typeface="Trebuchet MS"/>
              <a:buChar char="●"/>
            </a:pPr>
            <a:r>
              <a:rPr lang="en-US" sz="1800">
                <a:solidFill>
                  <a:schemeClr val="dk1"/>
                </a:solidFill>
              </a:rPr>
              <a:t>Alignment to the Profile of a Virginia Graduate</a:t>
            </a:r>
            <a:endParaRPr sz="1800">
              <a:solidFill>
                <a:schemeClr val="dk1"/>
              </a:solidFill>
            </a:endParaRPr>
          </a:p>
          <a:p>
            <a:pPr marL="1371600" lvl="0" indent="-342900" algn="l" rtl="0">
              <a:lnSpc>
                <a:spcPct val="100000"/>
              </a:lnSpc>
              <a:spcBef>
                <a:spcPts val="0"/>
              </a:spcBef>
              <a:spcAft>
                <a:spcPts val="0"/>
              </a:spcAft>
              <a:buClr>
                <a:schemeClr val="dk1"/>
              </a:buClr>
              <a:buSzPts val="1800"/>
              <a:buFont typeface="Trebuchet MS"/>
              <a:buChar char="●"/>
            </a:pPr>
            <a:r>
              <a:rPr lang="en-US" sz="1800">
                <a:solidFill>
                  <a:schemeClr val="dk1"/>
                </a:solidFill>
              </a:rPr>
              <a:t>Instructional Design</a:t>
            </a:r>
            <a:endParaRPr sz="1800">
              <a:solidFill>
                <a:schemeClr val="dk1"/>
              </a:solidFill>
            </a:endParaRPr>
          </a:p>
          <a:p>
            <a:pPr marL="1371600" lvl="0" indent="-342900" algn="l" rtl="0">
              <a:lnSpc>
                <a:spcPct val="100000"/>
              </a:lnSpc>
              <a:spcBef>
                <a:spcPts val="0"/>
              </a:spcBef>
              <a:spcAft>
                <a:spcPts val="0"/>
              </a:spcAft>
              <a:buClr>
                <a:schemeClr val="dk1"/>
              </a:buClr>
              <a:buSzPts val="1800"/>
              <a:buFont typeface="Trebuchet MS"/>
              <a:buChar char="●"/>
            </a:pPr>
            <a:r>
              <a:rPr lang="en-US" sz="1800">
                <a:solidFill>
                  <a:schemeClr val="dk1"/>
                </a:solidFill>
              </a:rPr>
              <a:t>Student Experience</a:t>
            </a:r>
            <a:endParaRPr sz="1800">
              <a:solidFill>
                <a:schemeClr val="dk1"/>
              </a:solidFill>
            </a:endParaRPr>
          </a:p>
          <a:p>
            <a:pPr marL="0" lvl="0" indent="0" algn="l" rtl="0">
              <a:lnSpc>
                <a:spcPct val="100000"/>
              </a:lnSpc>
              <a:spcBef>
                <a:spcPts val="0"/>
              </a:spcBef>
              <a:spcAft>
                <a:spcPts val="0"/>
              </a:spcAft>
              <a:buSzPts val="1800"/>
              <a:buNone/>
            </a:pPr>
            <a:endParaRPr sz="1800">
              <a:solidFill>
                <a:schemeClr val="dk1"/>
              </a:solidFill>
            </a:endParaRPr>
          </a:p>
          <a:p>
            <a:pPr marL="0" lvl="0" indent="0" algn="l" rtl="0">
              <a:lnSpc>
                <a:spcPct val="100000"/>
              </a:lnSpc>
              <a:spcBef>
                <a:spcPts val="0"/>
              </a:spcBef>
              <a:spcAft>
                <a:spcPts val="0"/>
              </a:spcAft>
              <a:buSzPts val="1800"/>
              <a:buNone/>
            </a:pPr>
            <a:endParaRPr sz="1800">
              <a:solidFill>
                <a:schemeClr val="dk1"/>
              </a:solidFill>
            </a:endParaRPr>
          </a:p>
          <a:p>
            <a:pPr marL="457200" lvl="0" indent="0" algn="l" rtl="0">
              <a:lnSpc>
                <a:spcPct val="174144"/>
              </a:lnSpc>
              <a:spcBef>
                <a:spcPts val="0"/>
              </a:spcBef>
              <a:spcAft>
                <a:spcPts val="0"/>
              </a:spcAft>
              <a:buSzPts val="1800"/>
              <a:buNone/>
            </a:pPr>
            <a:endParaRPr sz="3988">
              <a:latin typeface="Arial"/>
              <a:ea typeface="Arial"/>
              <a:cs typeface="Arial"/>
              <a:sym typeface="Arial"/>
            </a:endParaRPr>
          </a:p>
        </p:txBody>
      </p:sp>
      <p:sp>
        <p:nvSpPr>
          <p:cNvPr id="141" name="Google Shape;141;p2"/>
          <p:cNvSpPr txBox="1">
            <a:spLocks noGrp="1"/>
          </p:cNvSpPr>
          <p:nvPr>
            <p:ph type="sldNum" idx="12"/>
          </p:nvPr>
        </p:nvSpPr>
        <p:spPr>
          <a:xfrm>
            <a:off x="481360" y="6300818"/>
            <a:ext cx="256500" cy="276900"/>
          </a:xfrm>
          <a:prstGeom prst="rect">
            <a:avLst/>
          </a:prstGeom>
          <a:noFill/>
          <a:ln>
            <a:noFill/>
          </a:ln>
        </p:spPr>
        <p:txBody>
          <a:bodyPr spcFirstLastPara="1" wrap="square" lIns="45700" tIns="45700" rIns="45700" bIns="45700" anchor="ctr" anchorCtr="0">
            <a:spAutoFit/>
          </a:bodyPr>
          <a:lstStyle/>
          <a:p>
            <a:pPr marL="0" lvl="0" indent="0" algn="l" rtl="0">
              <a:lnSpc>
                <a:spcPct val="100000"/>
              </a:lnSpc>
              <a:spcBef>
                <a:spcPts val="0"/>
              </a:spcBef>
              <a:spcAft>
                <a:spcPts val="0"/>
              </a:spcAft>
              <a:buClr>
                <a:srgbClr val="FFFFFF"/>
              </a:buClr>
              <a:buSzPts val="1200"/>
              <a:buFont typeface="Times New Roman"/>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gf38fa5b27d_0_12"/>
          <p:cNvSpPr txBox="1">
            <a:spLocks noGrp="1"/>
          </p:cNvSpPr>
          <p:nvPr>
            <p:ph type="title"/>
          </p:nvPr>
        </p:nvSpPr>
        <p:spPr>
          <a:xfrm>
            <a:off x="831850" y="1709738"/>
            <a:ext cx="10515600" cy="2852700"/>
          </a:xfrm>
          <a:prstGeom prst="rect">
            <a:avLst/>
          </a:prstGeom>
          <a:noFill/>
          <a:ln>
            <a:noFill/>
          </a:ln>
        </p:spPr>
        <p:txBody>
          <a:bodyPr spcFirstLastPara="1" wrap="square" lIns="45700" tIns="45700" rIns="45700" bIns="45700" anchor="b" anchorCtr="0">
            <a:normAutofit/>
          </a:bodyPr>
          <a:lstStyle/>
          <a:p>
            <a:pPr marL="0" lvl="0" indent="0" algn="l" rtl="0">
              <a:lnSpc>
                <a:spcPct val="90000"/>
              </a:lnSpc>
              <a:spcBef>
                <a:spcPts val="0"/>
              </a:spcBef>
              <a:spcAft>
                <a:spcPts val="0"/>
              </a:spcAft>
              <a:buSzPts val="5000"/>
              <a:buNone/>
            </a:pPr>
            <a:r>
              <a:rPr lang="en-US"/>
              <a:t>Background, Stakeholders, and Development Process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f38fa5b27d_0_1"/>
          <p:cNvSpPr txBox="1">
            <a:spLocks noGrp="1"/>
          </p:cNvSpPr>
          <p:nvPr>
            <p:ph type="title"/>
          </p:nvPr>
        </p:nvSpPr>
        <p:spPr>
          <a:xfrm>
            <a:off x="838200" y="1144566"/>
            <a:ext cx="10515600" cy="1549500"/>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SzPts val="1800"/>
              <a:buNone/>
            </a:pPr>
            <a:r>
              <a:rPr lang="en-US" sz="3900"/>
              <a:t>Background </a:t>
            </a:r>
            <a:endParaRPr sz="3900"/>
          </a:p>
        </p:txBody>
      </p:sp>
      <p:sp>
        <p:nvSpPr>
          <p:cNvPr id="152" name="Google Shape;152;gf38fa5b27d_0_1"/>
          <p:cNvSpPr txBox="1">
            <a:spLocks noGrp="1"/>
          </p:cNvSpPr>
          <p:nvPr>
            <p:ph type="body" idx="1"/>
          </p:nvPr>
        </p:nvSpPr>
        <p:spPr>
          <a:xfrm>
            <a:off x="838200" y="2428000"/>
            <a:ext cx="10515600" cy="3748800"/>
          </a:xfrm>
          <a:prstGeom prst="rect">
            <a:avLst/>
          </a:prstGeom>
          <a:noFill/>
          <a:ln>
            <a:noFill/>
          </a:ln>
        </p:spPr>
        <p:txBody>
          <a:bodyPr spcFirstLastPara="1" wrap="square" lIns="45700" tIns="45700" rIns="45700" bIns="45700" anchor="t" anchorCtr="0">
            <a:normAutofit/>
          </a:bodyPr>
          <a:lstStyle/>
          <a:p>
            <a:pPr marL="457200" lvl="0" indent="-336550" algn="l" rtl="0">
              <a:lnSpc>
                <a:spcPct val="90000"/>
              </a:lnSpc>
              <a:spcBef>
                <a:spcPts val="1000"/>
              </a:spcBef>
              <a:spcAft>
                <a:spcPts val="0"/>
              </a:spcAft>
              <a:buSzPts val="1700"/>
              <a:buFont typeface="Trebuchet MS"/>
              <a:buChar char="●"/>
            </a:pPr>
            <a:r>
              <a:rPr lang="en-US" sz="2200">
                <a:solidFill>
                  <a:schemeClr val="dk1"/>
                </a:solidFill>
              </a:rPr>
              <a:t>Virginia develops Standards of Learning (SOL) and Curriculum Frameworks (CF), which define the student expectations for learning and inform the development of statewide assessments. </a:t>
            </a:r>
            <a:endParaRPr sz="2200">
              <a:solidFill>
                <a:schemeClr val="dk1"/>
              </a:solidFill>
            </a:endParaRPr>
          </a:p>
          <a:p>
            <a:pPr marL="457200" lvl="0" indent="-336550" algn="l" rtl="0">
              <a:lnSpc>
                <a:spcPct val="90000"/>
              </a:lnSpc>
              <a:spcBef>
                <a:spcPts val="1000"/>
              </a:spcBef>
              <a:spcAft>
                <a:spcPts val="0"/>
              </a:spcAft>
              <a:buSzPts val="1700"/>
              <a:buFont typeface="Trebuchet MS"/>
              <a:buChar char="●"/>
            </a:pPr>
            <a:r>
              <a:rPr lang="en-US" sz="2200">
                <a:solidFill>
                  <a:schemeClr val="dk1"/>
                </a:solidFill>
              </a:rPr>
              <a:t>School divisions develop their local curricula that are aligned with state SOL and CF. </a:t>
            </a:r>
            <a:endParaRPr sz="2200">
              <a:solidFill>
                <a:schemeClr val="dk1"/>
              </a:solidFill>
            </a:endParaRPr>
          </a:p>
          <a:p>
            <a:pPr marL="457200" lvl="0" indent="-336550" algn="l" rtl="0">
              <a:lnSpc>
                <a:spcPct val="90000"/>
              </a:lnSpc>
              <a:spcBef>
                <a:spcPts val="1000"/>
              </a:spcBef>
              <a:spcAft>
                <a:spcPts val="0"/>
              </a:spcAft>
              <a:buSzPts val="1700"/>
              <a:buFont typeface="Trebuchet MS"/>
              <a:buChar char="●"/>
            </a:pPr>
            <a:r>
              <a:rPr lang="en-US" sz="2200">
                <a:solidFill>
                  <a:schemeClr val="dk1"/>
                </a:solidFill>
              </a:rPr>
              <a:t>School divisions then select and purchase textbooks as primary instructional materials that are aligned to the local curricula and state standards. School divisions may select a textbook from the approved textbook list after following the review process with their community or select another based on a local selection process similar to the Board’s process.</a:t>
            </a:r>
            <a:endParaRPr sz="2700"/>
          </a:p>
        </p:txBody>
      </p:sp>
      <p:sp>
        <p:nvSpPr>
          <p:cNvPr id="153" name="Google Shape;153;gf38fa5b27d_0_1"/>
          <p:cNvSpPr txBox="1">
            <a:spLocks noGrp="1"/>
          </p:cNvSpPr>
          <p:nvPr>
            <p:ph type="sldNum" idx="12"/>
          </p:nvPr>
        </p:nvSpPr>
        <p:spPr>
          <a:xfrm>
            <a:off x="481360" y="6300818"/>
            <a:ext cx="256500" cy="276900"/>
          </a:xfrm>
          <a:prstGeom prst="rect">
            <a:avLst/>
          </a:prstGeom>
          <a:noFill/>
          <a:ln>
            <a:noFill/>
          </a:ln>
        </p:spPr>
        <p:txBody>
          <a:bodyPr spcFirstLastPara="1" wrap="square" lIns="45700" tIns="45700" rIns="45700" bIns="45700" anchor="ctr" anchorCtr="0">
            <a:spAutoFit/>
          </a:bodyPr>
          <a:lstStyle/>
          <a:p>
            <a:pPr marL="0" lvl="0" indent="0" algn="l" rtl="0">
              <a:lnSpc>
                <a:spcPct val="100000"/>
              </a:lnSpc>
              <a:spcBef>
                <a:spcPts val="0"/>
              </a:spcBef>
              <a:spcAft>
                <a:spcPts val="0"/>
              </a:spcAft>
              <a:buClr>
                <a:srgbClr val="FFFFFF"/>
              </a:buClr>
              <a:buSzPts val="1200"/>
              <a:buFont typeface="Times New Roman"/>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faf7160def_0_3"/>
          <p:cNvSpPr txBox="1">
            <a:spLocks noGrp="1"/>
          </p:cNvSpPr>
          <p:nvPr>
            <p:ph type="title"/>
          </p:nvPr>
        </p:nvSpPr>
        <p:spPr>
          <a:xfrm>
            <a:off x="838200" y="1144587"/>
            <a:ext cx="10515600" cy="882900"/>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SzPts val="1800"/>
              <a:buNone/>
            </a:pPr>
            <a:r>
              <a:rPr lang="en-US"/>
              <a:t>Why the Shift to HQIM?</a:t>
            </a:r>
            <a:endParaRPr/>
          </a:p>
        </p:txBody>
      </p:sp>
      <p:sp>
        <p:nvSpPr>
          <p:cNvPr id="159" name="Google Shape;159;gfaf7160def_0_3"/>
          <p:cNvSpPr txBox="1">
            <a:spLocks noGrp="1"/>
          </p:cNvSpPr>
          <p:nvPr>
            <p:ph type="body" idx="1"/>
          </p:nvPr>
        </p:nvSpPr>
        <p:spPr>
          <a:xfrm>
            <a:off x="838200" y="1947075"/>
            <a:ext cx="10964400" cy="4630500"/>
          </a:xfrm>
          <a:prstGeom prst="rect">
            <a:avLst/>
          </a:prstGeom>
          <a:noFill/>
          <a:ln>
            <a:noFill/>
          </a:ln>
        </p:spPr>
        <p:txBody>
          <a:bodyPr spcFirstLastPara="1" wrap="square" lIns="45700" tIns="45700" rIns="45700" bIns="45700" anchor="t" anchorCtr="0">
            <a:noAutofit/>
          </a:bodyPr>
          <a:lstStyle/>
          <a:p>
            <a:pPr marL="0" lvl="0" indent="0" algn="l" rtl="0">
              <a:lnSpc>
                <a:spcPct val="70000"/>
              </a:lnSpc>
              <a:spcBef>
                <a:spcPts val="1000"/>
              </a:spcBef>
              <a:spcAft>
                <a:spcPts val="0"/>
              </a:spcAft>
              <a:buSzPts val="770"/>
              <a:buNone/>
            </a:pPr>
            <a:r>
              <a:rPr lang="en-US" sz="216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Since the last Textbook Adoption Process revision in 2011:</a:t>
            </a:r>
            <a:endParaRPr sz="2160"/>
          </a:p>
          <a:p>
            <a:pPr marL="457200" lvl="0" indent="-367982" algn="l" rtl="0">
              <a:lnSpc>
                <a:spcPct val="80000"/>
              </a:lnSpc>
              <a:spcBef>
                <a:spcPts val="1000"/>
              </a:spcBef>
              <a:spcAft>
                <a:spcPts val="0"/>
              </a:spcAft>
              <a:buSzPts val="2195"/>
              <a:buFont typeface="Trebuchet MS"/>
              <a:buChar char="•"/>
            </a:pPr>
            <a:r>
              <a:rPr lang="en-US" sz="2160"/>
              <a:t>Virginia teachers have progressively moved from textbooks to utilizing broader instructional materials, especially web-based resources.</a:t>
            </a:r>
            <a:endParaRPr sz="2160"/>
          </a:p>
          <a:p>
            <a:pPr marL="457200" lvl="0" indent="-367982" algn="l" rtl="0">
              <a:lnSpc>
                <a:spcPct val="80000"/>
              </a:lnSpc>
              <a:spcBef>
                <a:spcPts val="1000"/>
              </a:spcBef>
              <a:spcAft>
                <a:spcPts val="0"/>
              </a:spcAft>
              <a:buSzPts val="2195"/>
              <a:buFont typeface="Trebuchet MS"/>
              <a:buChar char="•"/>
            </a:pPr>
            <a:r>
              <a:rPr lang="en-US" sz="2160"/>
              <a:t>Many school divisions have used allocated textbook funding to procure instructional resources rather than physical textbooks.</a:t>
            </a:r>
            <a:endParaRPr sz="2160"/>
          </a:p>
          <a:p>
            <a:pPr marL="457200" lvl="0" indent="-367982" algn="l" rtl="0">
              <a:lnSpc>
                <a:spcPct val="80000"/>
              </a:lnSpc>
              <a:spcBef>
                <a:spcPts val="1000"/>
              </a:spcBef>
              <a:spcAft>
                <a:spcPts val="0"/>
              </a:spcAft>
              <a:buSzPts val="2195"/>
              <a:buFont typeface="Trebuchet MS"/>
              <a:buChar char="•"/>
            </a:pPr>
            <a:r>
              <a:rPr lang="en-US" sz="2160"/>
              <a:t>In a spring 2021 survey, teachers indicated the need to review primary materials for: Alignment to the Standards of Learning; Support for Virginia 5 C’s; Clarity for subject matter; Accessibility for all students; Representation of diverse experiences and perspectives; and Inclusion of content that represents, validates, and affirms diverse groups.</a:t>
            </a:r>
            <a:endParaRPr sz="2160"/>
          </a:p>
          <a:p>
            <a:pPr marL="457200" lvl="0" indent="-367982" algn="l" rtl="0">
              <a:lnSpc>
                <a:spcPct val="80000"/>
              </a:lnSpc>
              <a:spcBef>
                <a:spcPts val="1000"/>
              </a:spcBef>
              <a:spcAft>
                <a:spcPts val="0"/>
              </a:spcAft>
              <a:buSzPts val="2195"/>
              <a:buFont typeface="Trebuchet MS"/>
              <a:buChar char="•"/>
            </a:pPr>
            <a:r>
              <a:rPr lang="en-US" sz="2160"/>
              <a:t>Identifying HQIM is important for two main reasons: to improve student achievement and reduce the burden on school divisions and teachers.</a:t>
            </a:r>
            <a:endParaRPr sz="2160"/>
          </a:p>
          <a:p>
            <a:pPr marL="457200" lvl="0" indent="-367982" algn="l" rtl="0">
              <a:lnSpc>
                <a:spcPct val="80000"/>
              </a:lnSpc>
              <a:spcBef>
                <a:spcPts val="1000"/>
              </a:spcBef>
              <a:spcAft>
                <a:spcPts val="0"/>
              </a:spcAft>
              <a:buSzPts val="2195"/>
              <a:buFont typeface="Trebuchet MS"/>
              <a:buChar char="•"/>
            </a:pPr>
            <a:r>
              <a:rPr lang="en-US" sz="2160"/>
              <a:t>Nearly one out of three Virginia teachers reported spending nine or more hours per week searching for high quality instructional materials.</a:t>
            </a:r>
            <a:endParaRPr sz="2160"/>
          </a:p>
          <a:p>
            <a:pPr marL="0" lvl="0" indent="0" algn="l" rtl="0">
              <a:lnSpc>
                <a:spcPct val="70000"/>
              </a:lnSpc>
              <a:spcBef>
                <a:spcPts val="1000"/>
              </a:spcBef>
              <a:spcAft>
                <a:spcPts val="0"/>
              </a:spcAft>
              <a:buSzPts val="770"/>
              <a:buNone/>
            </a:pPr>
            <a:endParaRPr sz="2160"/>
          </a:p>
        </p:txBody>
      </p:sp>
      <p:sp>
        <p:nvSpPr>
          <p:cNvPr id="160" name="Google Shape;160;gfaf7160def_0_3"/>
          <p:cNvSpPr txBox="1">
            <a:spLocks noGrp="1"/>
          </p:cNvSpPr>
          <p:nvPr>
            <p:ph type="sldNum" idx="12"/>
          </p:nvPr>
        </p:nvSpPr>
        <p:spPr>
          <a:xfrm>
            <a:off x="481360" y="6300818"/>
            <a:ext cx="256500" cy="276900"/>
          </a:xfrm>
          <a:prstGeom prst="rect">
            <a:avLst/>
          </a:prstGeom>
          <a:noFill/>
          <a:ln>
            <a:noFill/>
          </a:ln>
        </p:spPr>
        <p:txBody>
          <a:bodyPr spcFirstLastPara="1" wrap="square" lIns="45700" tIns="45700" rIns="45700" bIns="45700" anchor="ctr" anchorCtr="0">
            <a:spAutoFit/>
          </a:bodyPr>
          <a:lstStyle/>
          <a:p>
            <a:pPr marL="0" lvl="0" indent="0" algn="l" rtl="0">
              <a:lnSpc>
                <a:spcPct val="100000"/>
              </a:lnSpc>
              <a:spcBef>
                <a:spcPts val="0"/>
              </a:spcBef>
              <a:spcAft>
                <a:spcPts val="0"/>
              </a:spcAft>
              <a:buClr>
                <a:srgbClr val="FFFFFF"/>
              </a:buClr>
              <a:buSzPts val="1200"/>
              <a:buFont typeface="Times New Roman"/>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f5cbd86607_0_0"/>
          <p:cNvSpPr txBox="1">
            <a:spLocks noGrp="1"/>
          </p:cNvSpPr>
          <p:nvPr>
            <p:ph type="title"/>
          </p:nvPr>
        </p:nvSpPr>
        <p:spPr>
          <a:xfrm>
            <a:off x="838200" y="1144566"/>
            <a:ext cx="10515600" cy="1549500"/>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SzPts val="1800"/>
              <a:buNone/>
            </a:pPr>
            <a:r>
              <a:rPr lang="en-US" sz="3900"/>
              <a:t>Research</a:t>
            </a:r>
            <a:endParaRPr sz="3900"/>
          </a:p>
        </p:txBody>
      </p:sp>
      <p:sp>
        <p:nvSpPr>
          <p:cNvPr id="166" name="Google Shape;166;gf5cbd86607_0_0"/>
          <p:cNvSpPr txBox="1">
            <a:spLocks noGrp="1"/>
          </p:cNvSpPr>
          <p:nvPr>
            <p:ph type="body" idx="1"/>
          </p:nvPr>
        </p:nvSpPr>
        <p:spPr>
          <a:xfrm>
            <a:off x="838200" y="2428000"/>
            <a:ext cx="10515600" cy="3748800"/>
          </a:xfrm>
          <a:prstGeom prst="rect">
            <a:avLst/>
          </a:prstGeom>
          <a:noFill/>
          <a:ln>
            <a:noFill/>
          </a:ln>
        </p:spPr>
        <p:txBody>
          <a:bodyPr spcFirstLastPara="1" wrap="square" lIns="45700" tIns="45700" rIns="45700" bIns="45700" anchor="t" anchorCtr="0">
            <a:normAutofit/>
          </a:bodyPr>
          <a:lstStyle/>
          <a:p>
            <a:pPr marL="457200" lvl="0" indent="-412750" algn="l" rtl="0">
              <a:lnSpc>
                <a:spcPct val="100000"/>
              </a:lnSpc>
              <a:spcBef>
                <a:spcPts val="1000"/>
              </a:spcBef>
              <a:spcAft>
                <a:spcPts val="0"/>
              </a:spcAft>
              <a:buSzPts val="2900"/>
              <a:buChar char="●"/>
            </a:pPr>
            <a:r>
              <a:rPr lang="en-US" sz="2600"/>
              <a:t>Communicated with Department of Education Staff in Maryland, Massachusetts, Nebraska, and Louisiana</a:t>
            </a:r>
            <a:endParaRPr sz="2600"/>
          </a:p>
          <a:p>
            <a:pPr marL="914400" lvl="1" indent="-419100" algn="l" rtl="0">
              <a:lnSpc>
                <a:spcPct val="100000"/>
              </a:lnSpc>
              <a:spcBef>
                <a:spcPts val="0"/>
              </a:spcBef>
              <a:spcAft>
                <a:spcPts val="0"/>
              </a:spcAft>
              <a:buSzPts val="3000"/>
              <a:buFont typeface="Trebuchet MS"/>
              <a:buChar char="○"/>
            </a:pPr>
            <a:r>
              <a:rPr lang="en-US" sz="2600"/>
              <a:t>HQIM Review/Approval Tools</a:t>
            </a:r>
            <a:endParaRPr sz="2600"/>
          </a:p>
          <a:p>
            <a:pPr marL="914400" lvl="1" indent="-419100" algn="l" rtl="0">
              <a:lnSpc>
                <a:spcPct val="100000"/>
              </a:lnSpc>
              <a:spcBef>
                <a:spcPts val="0"/>
              </a:spcBef>
              <a:spcAft>
                <a:spcPts val="0"/>
              </a:spcAft>
              <a:buSzPts val="3000"/>
              <a:buFont typeface="Trebuchet MS"/>
              <a:buChar char="○"/>
            </a:pPr>
            <a:r>
              <a:rPr lang="en-US" sz="2600"/>
              <a:t>Identification Process</a:t>
            </a:r>
            <a:endParaRPr sz="2600"/>
          </a:p>
          <a:p>
            <a:pPr marL="914400" lvl="1" indent="-419100" algn="l" rtl="0">
              <a:lnSpc>
                <a:spcPct val="100000"/>
              </a:lnSpc>
              <a:spcBef>
                <a:spcPts val="0"/>
              </a:spcBef>
              <a:spcAft>
                <a:spcPts val="0"/>
              </a:spcAft>
              <a:buSzPts val="3000"/>
              <a:buFont typeface="Trebuchet MS"/>
              <a:buChar char="○"/>
            </a:pPr>
            <a:r>
              <a:rPr lang="en-US" sz="2600"/>
              <a:t>Other Services and Support </a:t>
            </a:r>
            <a:endParaRPr sz="2600"/>
          </a:p>
          <a:p>
            <a:pPr marL="457200" lvl="0" indent="-412750" algn="l" rtl="0">
              <a:lnSpc>
                <a:spcPct val="100000"/>
              </a:lnSpc>
              <a:spcBef>
                <a:spcPts val="0"/>
              </a:spcBef>
              <a:spcAft>
                <a:spcPts val="0"/>
              </a:spcAft>
              <a:buSzPts val="2900"/>
              <a:buChar char="●"/>
            </a:pPr>
            <a:r>
              <a:rPr lang="en-US" sz="2600"/>
              <a:t>Communicated with EdReports</a:t>
            </a:r>
            <a:endParaRPr sz="2600"/>
          </a:p>
        </p:txBody>
      </p:sp>
      <p:sp>
        <p:nvSpPr>
          <p:cNvPr id="167" name="Google Shape;167;gf5cbd86607_0_0"/>
          <p:cNvSpPr txBox="1">
            <a:spLocks noGrp="1"/>
          </p:cNvSpPr>
          <p:nvPr>
            <p:ph type="sldNum" idx="12"/>
          </p:nvPr>
        </p:nvSpPr>
        <p:spPr>
          <a:xfrm>
            <a:off x="481360" y="6300818"/>
            <a:ext cx="256500" cy="276900"/>
          </a:xfrm>
          <a:prstGeom prst="rect">
            <a:avLst/>
          </a:prstGeom>
          <a:noFill/>
          <a:ln>
            <a:noFill/>
          </a:ln>
        </p:spPr>
        <p:txBody>
          <a:bodyPr spcFirstLastPara="1" wrap="square" lIns="45700" tIns="45700" rIns="45700" bIns="45700" anchor="ctr" anchorCtr="0">
            <a:spAutoFit/>
          </a:bodyPr>
          <a:lstStyle/>
          <a:p>
            <a:pPr marL="0" lvl="0" indent="0" algn="l" rtl="0">
              <a:lnSpc>
                <a:spcPct val="100000"/>
              </a:lnSpc>
              <a:spcBef>
                <a:spcPts val="0"/>
              </a:spcBef>
              <a:spcAft>
                <a:spcPts val="0"/>
              </a:spcAft>
              <a:buClr>
                <a:srgbClr val="FFFFFF"/>
              </a:buClr>
              <a:buSzPts val="1200"/>
              <a:buFont typeface="Times New Roman"/>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D50032"/>
      </a:accent1>
      <a:accent2>
        <a:srgbClr val="101820"/>
      </a:accent2>
      <a:accent3>
        <a:srgbClr val="259591"/>
      </a:accent3>
      <a:accent4>
        <a:srgbClr val="FFC72C"/>
      </a:accent4>
      <a:accent5>
        <a:srgbClr val="7F7F7F"/>
      </a:accent5>
      <a:accent6>
        <a:srgbClr val="F1E6B2"/>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D50032"/>
      </a:accent1>
      <a:accent2>
        <a:srgbClr val="101820"/>
      </a:accent2>
      <a:accent3>
        <a:srgbClr val="259591"/>
      </a:accent3>
      <a:accent4>
        <a:srgbClr val="FFC72C"/>
      </a:accent4>
      <a:accent5>
        <a:srgbClr val="7F7F7F"/>
      </a:accent5>
      <a:accent6>
        <a:srgbClr val="F1E6B2"/>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D50032"/>
      </a:accent1>
      <a:accent2>
        <a:srgbClr val="101820"/>
      </a:accent2>
      <a:accent3>
        <a:srgbClr val="259591"/>
      </a:accent3>
      <a:accent4>
        <a:srgbClr val="FFC72C"/>
      </a:accent4>
      <a:accent5>
        <a:srgbClr val="7F7F7F"/>
      </a:accent5>
      <a:accent6>
        <a:srgbClr val="F1E6B2"/>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2036</Words>
  <Application>Microsoft Office PowerPoint</Application>
  <PresentationFormat>Widescreen</PresentationFormat>
  <Paragraphs>296</Paragraphs>
  <Slides>33</Slides>
  <Notes>33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33</vt:i4>
      </vt:variant>
    </vt:vector>
  </HeadingPairs>
  <TitlesOfParts>
    <vt:vector size="39" baseType="lpstr">
      <vt:lpstr>Arial</vt:lpstr>
      <vt:lpstr>Calibri</vt:lpstr>
      <vt:lpstr>Times New Roman</vt:lpstr>
      <vt:lpstr>Trebuchet MS</vt:lpstr>
      <vt:lpstr>Office Theme</vt:lpstr>
      <vt:lpstr>Office Theme</vt:lpstr>
      <vt:lpstr>High-Quality Instructional Materials - Primary Instructional Materials Identification</vt:lpstr>
      <vt:lpstr>Statutory Authority</vt:lpstr>
      <vt:lpstr>PowerPoint Presentation</vt:lpstr>
      <vt:lpstr>PowerPoint Presentation</vt:lpstr>
      <vt:lpstr>PowerPoint Presentation</vt:lpstr>
      <vt:lpstr>Background, Stakeholders, and Development Process</vt:lpstr>
      <vt:lpstr>Background </vt:lpstr>
      <vt:lpstr>Why the Shift to HQIM?</vt:lpstr>
      <vt:lpstr>Research</vt:lpstr>
      <vt:lpstr>Timeline</vt:lpstr>
      <vt:lpstr>HQIM - PIM Stakeholders</vt:lpstr>
      <vt:lpstr>Stakeholder Meetings</vt:lpstr>
      <vt:lpstr>Content Specific Workgroups</vt:lpstr>
      <vt:lpstr>Publisher Meeting: September 2021</vt:lpstr>
      <vt:lpstr>HQIM - Primary Instructional Materials  Review Framework</vt:lpstr>
      <vt:lpstr>PowerPoint Presentation</vt:lpstr>
      <vt:lpstr>Performance Criteria</vt:lpstr>
      <vt:lpstr>Performance Criteria</vt:lpstr>
      <vt:lpstr>Performance Criteria</vt:lpstr>
      <vt:lpstr>Performance Criteria</vt:lpstr>
      <vt:lpstr>Performance Criteria</vt:lpstr>
      <vt:lpstr>Performance Criteria</vt:lpstr>
      <vt:lpstr>HQIM Primary Instructional Materials  Review and Identification Process</vt:lpstr>
      <vt:lpstr>PowerPoint Presentation</vt:lpstr>
      <vt:lpstr>PowerPoint Presentation</vt:lpstr>
      <vt:lpstr>PowerPoint Presentation</vt:lpstr>
      <vt:lpstr>PowerPoint Presentation</vt:lpstr>
      <vt:lpstr>Recommendations for HQIM-PIM Approval</vt:lpstr>
      <vt:lpstr>Possible Other Uses of the Framework:</vt:lpstr>
      <vt:lpstr>PowerPoint Presentation</vt:lpstr>
      <vt:lpstr>PowerPoint Presentation</vt:lpstr>
      <vt:lpstr>Questions, Feedback, and Input from the Board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High-Quality Instructional Materials - Primary Instructional Materials Identification</dc:title>
  <dc:creator>Webb, Emily (DOE)</dc:creator>
  <cp:lastModifiedBy>VITA Program</cp:lastModifiedBy>
  <cp:revision>1</cp:revision>
  <dcterms:modified xsi:type="dcterms:W3CDTF">2022-01-20T17:31:29Z</dcterms:modified>
</cp:coreProperties>
</file>