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 id="2147483733" r:id="rId2"/>
    <p:sldMasterId id="2147483734" r:id="rId3"/>
    <p:sldMasterId id="2147483735" r:id="rId4"/>
    <p:sldMasterId id="2147483736" r:id="rId5"/>
  </p:sldMasterIdLst>
  <p:notesMasterIdLst>
    <p:notesMasterId r:id="rId43"/>
  </p:notesMasterIdLst>
  <p:sldIdLst>
    <p:sldId id="306" r:id="rId6"/>
    <p:sldId id="307" r:id="rId7"/>
    <p:sldId id="308" r:id="rId8"/>
    <p:sldId id="261" r:id="rId9"/>
    <p:sldId id="309" r:id="rId10"/>
    <p:sldId id="263" r:id="rId11"/>
    <p:sldId id="264" r:id="rId12"/>
    <p:sldId id="265" r:id="rId13"/>
    <p:sldId id="266" r:id="rId14"/>
    <p:sldId id="267" r:id="rId15"/>
    <p:sldId id="268" r:id="rId16"/>
    <p:sldId id="269" r:id="rId17"/>
    <p:sldId id="270" r:id="rId18"/>
    <p:sldId id="271" r:id="rId19"/>
    <p:sldId id="272" r:id="rId20"/>
    <p:sldId id="310" r:id="rId21"/>
    <p:sldId id="278" r:id="rId22"/>
    <p:sldId id="279" r:id="rId23"/>
    <p:sldId id="280" r:id="rId24"/>
    <p:sldId id="281" r:id="rId25"/>
    <p:sldId id="284" r:id="rId26"/>
    <p:sldId id="311" r:id="rId27"/>
    <p:sldId id="312" r:id="rId28"/>
    <p:sldId id="286" r:id="rId29"/>
    <p:sldId id="287" r:id="rId30"/>
    <p:sldId id="313" r:id="rId31"/>
    <p:sldId id="314" r:id="rId32"/>
    <p:sldId id="291" r:id="rId33"/>
    <p:sldId id="294" r:id="rId34"/>
    <p:sldId id="295" r:id="rId35"/>
    <p:sldId id="315" r:id="rId36"/>
    <p:sldId id="316" r:id="rId37"/>
    <p:sldId id="317" r:id="rId38"/>
    <p:sldId id="299" r:id="rId39"/>
    <p:sldId id="320" r:id="rId40"/>
    <p:sldId id="303" r:id="rId41"/>
    <p:sldId id="318" r:id="rId42"/>
  </p:sldIdLst>
  <p:sldSz cx="9144000" cy="5143500" type="screen16x9"/>
  <p:notesSz cx="6858000" cy="9144000"/>
  <p:embeddedFontLst>
    <p:embeddedFont>
      <p:font typeface="Georgia" panose="02040502050405020303" pitchFamily="18" charset="0"/>
      <p:regular r:id="rId44"/>
      <p:bold r:id="rId45"/>
      <p:italic r:id="rId46"/>
      <p:boldItalic r:id="rId47"/>
    </p:embeddedFont>
    <p:embeddedFont>
      <p:font typeface="Trebuchet MS" panose="020B060302020202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Century Gothic" panose="020B0502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BAE7EB-77ED-4DB0-8D80-03AB3C7B8B4C}">
  <a:tblStyle styleId="{14BAE7EB-77ED-4DB0-8D80-03AB3C7B8B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p:normalViewPr>
  <p:slideViewPr>
    <p:cSldViewPr snapToGrid="0">
      <p:cViewPr varScale="1">
        <p:scale>
          <a:sx n="63" d="100"/>
          <a:sy n="63" d="100"/>
        </p:scale>
        <p:origin x="858" y="54"/>
      </p:cViewPr>
      <p:guideLst>
        <p:guide orient="horz" pos="1620"/>
        <p:guide pos="2880"/>
        <p:guide orient="horz" pos="26"/>
      </p:guideLst>
    </p:cSldViewPr>
  </p:slideViewPr>
  <p:notesTextViewPr>
    <p:cViewPr>
      <p:scale>
        <a:sx n="1" d="1"/>
        <a:sy n="1" d="1"/>
      </p:scale>
      <p:origin x="0" y="0"/>
    </p:cViewPr>
  </p:notesTextViewPr>
  <p:sorterViewPr>
    <p:cViewPr>
      <p:scale>
        <a:sx n="100" d="100"/>
        <a:sy n="100" d="100"/>
      </p:scale>
      <p:origin x="0" y="-29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9bdb328fd7_0_28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g9bdb328fd7_0_2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83974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a446084d37_1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a446084d37_1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9c651a57a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9c651a57a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9c651a57a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9c651a57a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9c651a57a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9c651a57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9cff870cbb_0_10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9cff870cbb_0_10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g9cff870cbb_0_10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extLst>
      <p:ext uri="{BB962C8B-B14F-4D97-AF65-F5344CB8AC3E}">
        <p14:creationId xmlns:p14="http://schemas.microsoft.com/office/powerpoint/2010/main" val="2897932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a446084d37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a446084d37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a446084d37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a446084d37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a446084d37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a446084d37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446084d37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446084d37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a446084d37_2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a446084d37_2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9cff870cbb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9cff870cb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095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9cff870d1c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9cff870d1c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0359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9c651a57ad_0_7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list grade level &amp; topic.</a:t>
            </a:r>
            <a:endParaRPr/>
          </a:p>
        </p:txBody>
      </p:sp>
      <p:sp>
        <p:nvSpPr>
          <p:cNvPr id="921" name="Google Shape;921;g9c651a57ad_0_7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9c651a57ad_0_7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list grade level &amp; topic.</a:t>
            </a:r>
            <a:endParaRPr/>
          </a:p>
        </p:txBody>
      </p:sp>
      <p:sp>
        <p:nvSpPr>
          <p:cNvPr id="945" name="Google Shape;945;g9c651a57ad_0_7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a415808c33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a415808c33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78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a415808c33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a415808c33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779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9c651a57ad_0_7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list grade level &amp; topic.</a:t>
            </a:r>
            <a:endParaRPr/>
          </a:p>
        </p:txBody>
      </p:sp>
      <p:sp>
        <p:nvSpPr>
          <p:cNvPr id="1024" name="Google Shape;1024;g9c651a57ad_0_7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a446084d37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a446084d37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a446084d37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a446084d37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a446084d37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a446084d37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141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a446084d37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a446084d37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71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9bdb328fd7_0_1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9bdb328fd7_0_1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a446084d37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a446084d37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507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9c651a57ad_0_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9c651a57ad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a415808c33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a415808c33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2589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9c651a57ad_0_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9c651a57ad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9bdb328fd7_0_28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g9bdb328fd7_0_2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85316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9cff870cbb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9cff870cbb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900">
                <a:solidFill>
                  <a:schemeClr val="dk1"/>
                </a:solidFill>
                <a:latin typeface="Trebuchet MS"/>
                <a:ea typeface="Trebuchet MS"/>
                <a:cs typeface="Trebuchet MS"/>
                <a:sym typeface="Trebuchet MS"/>
              </a:rPr>
              <a:t>National Council of Teachers of Mathematics.  (2015).  </a:t>
            </a:r>
            <a:r>
              <a:rPr lang="en" sz="900" i="1">
                <a:solidFill>
                  <a:schemeClr val="dk1"/>
                </a:solidFill>
                <a:latin typeface="Trebuchet MS"/>
                <a:ea typeface="Trebuchet MS"/>
                <a:cs typeface="Trebuchet MS"/>
                <a:sym typeface="Trebuchet MS"/>
              </a:rPr>
              <a:t>Principles to Actions: ensuring mathematical success for all</a:t>
            </a:r>
            <a:r>
              <a:rPr lang="en" sz="900">
                <a:solidFill>
                  <a:schemeClr val="dk1"/>
                </a:solidFill>
                <a:latin typeface="Trebuchet MS"/>
                <a:ea typeface="Trebuchet MS"/>
                <a:cs typeface="Trebuchet MS"/>
                <a:sym typeface="Trebuchet MS"/>
              </a:rPr>
              <a:t>. Reston, VA: National Council of Teachers of Mathematics. </a:t>
            </a:r>
            <a:endParaRPr>
              <a:solidFill>
                <a:schemeClr val="dk1"/>
              </a:solidFill>
            </a:endParaRPr>
          </a:p>
          <a:p>
            <a:pPr marL="0" lvl="0" indent="0" algn="l" rtl="0">
              <a:spcBef>
                <a:spcPts val="0"/>
              </a:spcBef>
              <a:spcAft>
                <a:spcPts val="0"/>
              </a:spcAft>
              <a:buClr>
                <a:schemeClr val="dk1"/>
              </a:buClr>
              <a:buFont typeface="Arial"/>
              <a:buNone/>
            </a:pPr>
            <a:endParaRPr sz="900">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9cff870cbb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9cff870cbb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a393e479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a393e479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a393e4790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a393e4790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Pouring paint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9c651a57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9c651a57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9c651a57a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9c651a57a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2" name="Google Shape;192;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5"/>
        <p:cNvGrpSpPr/>
        <p:nvPr/>
      </p:nvGrpSpPr>
      <p:grpSpPr>
        <a:xfrm>
          <a:off x="0" y="0"/>
          <a:ext cx="0" cy="0"/>
          <a:chOff x="0" y="0"/>
          <a:chExt cx="0" cy="0"/>
        </a:xfrm>
      </p:grpSpPr>
      <p:sp>
        <p:nvSpPr>
          <p:cNvPr id="256" name="Google Shape;256;p3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7" name="Google Shape;257;p30"/>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Google Shape;258;p3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9" name="Google Shape;259;p3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1"/>
        <p:cNvGrpSpPr/>
        <p:nvPr/>
      </p:nvGrpSpPr>
      <p:grpSpPr>
        <a:xfrm>
          <a:off x="0" y="0"/>
          <a:ext cx="0" cy="0"/>
          <a:chOff x="0" y="0"/>
          <a:chExt cx="0" cy="0"/>
        </a:xfrm>
      </p:grpSpPr>
      <p:sp>
        <p:nvSpPr>
          <p:cNvPr id="262" name="Google Shape;262;p31"/>
          <p:cNvSpPr txBox="1">
            <a:spLocks noGrp="1"/>
          </p:cNvSpPr>
          <p:nvPr>
            <p:ph type="title"/>
          </p:nvPr>
        </p:nvSpPr>
        <p:spPr>
          <a:xfrm rot="5400000">
            <a:off x="5463750" y="1371628"/>
            <a:ext cx="43887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3" name="Google Shape;263;p31"/>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4" name="Google Shape;264;p3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5" name="Google Shape;265;p3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6" name="Google Shape;266;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1"/>
        <p:cNvGrpSpPr/>
        <p:nvPr/>
      </p:nvGrpSpPr>
      <p:grpSpPr>
        <a:xfrm>
          <a:off x="0" y="0"/>
          <a:ext cx="0" cy="0"/>
          <a:chOff x="0" y="0"/>
          <a:chExt cx="0" cy="0"/>
        </a:xfrm>
      </p:grpSpPr>
      <p:sp>
        <p:nvSpPr>
          <p:cNvPr id="272" name="Google Shape;272;p3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3" name="Google Shape;273;p3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4" name="Google Shape;27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8"/>
        <p:cNvGrpSpPr/>
        <p:nvPr/>
      </p:nvGrpSpPr>
      <p:grpSpPr>
        <a:xfrm>
          <a:off x="0" y="0"/>
          <a:ext cx="0" cy="0"/>
          <a:chOff x="0" y="0"/>
          <a:chExt cx="0" cy="0"/>
        </a:xfrm>
      </p:grpSpPr>
      <p:sp>
        <p:nvSpPr>
          <p:cNvPr id="279" name="Google Shape;27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0" name="Google Shape;28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81" name="Google Shape;28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4" name="Google Shape;284;p3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5" name="Google Shape;285;p3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6" name="Google Shape;286;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9" name="Google Shape;289;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0"/>
        <p:cNvGrpSpPr/>
        <p:nvPr/>
      </p:nvGrpSpPr>
      <p:grpSpPr>
        <a:xfrm>
          <a:off x="0" y="0"/>
          <a:ext cx="0" cy="0"/>
          <a:chOff x="0" y="0"/>
          <a:chExt cx="0" cy="0"/>
        </a:xfrm>
      </p:grpSpPr>
      <p:sp>
        <p:nvSpPr>
          <p:cNvPr id="291" name="Google Shape;291;p3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2" name="Google Shape;292;p3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3" name="Google Shape;293;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96" name="Google Shape;296;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7"/>
        <p:cNvGrpSpPr/>
        <p:nvPr/>
      </p:nvGrpSpPr>
      <p:grpSpPr>
        <a:xfrm>
          <a:off x="0" y="0"/>
          <a:ext cx="0" cy="0"/>
          <a:chOff x="0" y="0"/>
          <a:chExt cx="0" cy="0"/>
        </a:xfrm>
      </p:grpSpPr>
      <p:sp>
        <p:nvSpPr>
          <p:cNvPr id="298" name="Google Shape;298;p4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00" name="Google Shape;300;p4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1" name="Google Shape;301;p4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2" name="Google Shape;302;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7" name="Google Shape;197;p2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Google Shape;198;p2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2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Google Shape;200;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3"/>
        <p:cNvGrpSpPr/>
        <p:nvPr/>
      </p:nvGrpSpPr>
      <p:grpSpPr>
        <a:xfrm>
          <a:off x="0" y="0"/>
          <a:ext cx="0" cy="0"/>
          <a:chOff x="0" y="0"/>
          <a:chExt cx="0" cy="0"/>
        </a:xfrm>
      </p:grpSpPr>
      <p:sp>
        <p:nvSpPr>
          <p:cNvPr id="304" name="Google Shape;304;p4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305" name="Google Shape;305;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6"/>
        <p:cNvGrpSpPr/>
        <p:nvPr/>
      </p:nvGrpSpPr>
      <p:grpSpPr>
        <a:xfrm>
          <a:off x="0" y="0"/>
          <a:ext cx="0" cy="0"/>
          <a:chOff x="0" y="0"/>
          <a:chExt cx="0" cy="0"/>
        </a:xfrm>
      </p:grpSpPr>
      <p:sp>
        <p:nvSpPr>
          <p:cNvPr id="307" name="Google Shape;307;p4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08" name="Google Shape;308;p4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09" name="Google Shape;30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2"/>
        <p:cNvGrpSpPr/>
        <p:nvPr/>
      </p:nvGrpSpPr>
      <p:grpSpPr>
        <a:xfrm>
          <a:off x="0" y="0"/>
          <a:ext cx="0" cy="0"/>
          <a:chOff x="0" y="0"/>
          <a:chExt cx="0" cy="0"/>
        </a:xfrm>
      </p:grpSpPr>
      <p:sp>
        <p:nvSpPr>
          <p:cNvPr id="313" name="Google Shape;313;p4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314" name="Google Shape;314;p44"/>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44"/>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4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7" name="Google Shape;317;p4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8" name="Google Shape;318;p4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ing w/single col text">
  <p:cSld name="Heading w/single col text">
    <p:spTree>
      <p:nvGrpSpPr>
        <p:cNvPr id="1" name="Shape 319"/>
        <p:cNvGrpSpPr/>
        <p:nvPr/>
      </p:nvGrpSpPr>
      <p:grpSpPr>
        <a:xfrm>
          <a:off x="0" y="0"/>
          <a:ext cx="0" cy="0"/>
          <a:chOff x="0" y="0"/>
          <a:chExt cx="0" cy="0"/>
        </a:xfrm>
      </p:grpSpPr>
      <p:sp>
        <p:nvSpPr>
          <p:cNvPr id="320" name="Google Shape;320;p45"/>
          <p:cNvSpPr txBox="1">
            <a:spLocks noGrp="1"/>
          </p:cNvSpPr>
          <p:nvPr>
            <p:ph type="body" idx="1"/>
          </p:nvPr>
        </p:nvSpPr>
        <p:spPr>
          <a:xfrm>
            <a:off x="304800" y="285750"/>
            <a:ext cx="8077200" cy="171600"/>
          </a:xfrm>
          <a:prstGeom prst="rect">
            <a:avLst/>
          </a:prstGeom>
          <a:solidFill>
            <a:srgbClr val="7F754A"/>
          </a:solidFill>
          <a:ln>
            <a:noFill/>
          </a:ln>
        </p:spPr>
        <p:txBody>
          <a:bodyPr spcFirstLastPara="1" wrap="square" lIns="91425" tIns="91425" rIns="91425" bIns="91425" anchor="t" anchorCtr="0">
            <a:noAutofit/>
          </a:bodyPr>
          <a:lstStyle>
            <a:lvl1pPr marL="457200" marR="0" lvl="0" indent="-279400" algn="l" rtl="0">
              <a:spcBef>
                <a:spcPts val="0"/>
              </a:spcBef>
              <a:spcAft>
                <a:spcPts val="0"/>
              </a:spcAft>
              <a:buClr>
                <a:schemeClr val="accent1"/>
              </a:buClr>
              <a:buSzPts val="800"/>
              <a:buFont typeface="Noto Sans Symbols"/>
              <a:buChar char="▶"/>
              <a:defRPr sz="1100" b="1" i="0" u="none" strike="noStrike" cap="none">
                <a:solidFill>
                  <a:schemeClr val="lt1"/>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321" name="Google Shape;321;p45"/>
          <p:cNvSpPr txBox="1">
            <a:spLocks noGrp="1"/>
          </p:cNvSpPr>
          <p:nvPr>
            <p:ph type="body" idx="2"/>
          </p:nvPr>
        </p:nvSpPr>
        <p:spPr>
          <a:xfrm>
            <a:off x="304800" y="800100"/>
            <a:ext cx="8077200" cy="3771900"/>
          </a:xfrm>
          <a:prstGeom prst="rect">
            <a:avLst/>
          </a:prstGeom>
          <a:noFill/>
          <a:ln>
            <a:noFill/>
          </a:ln>
        </p:spPr>
        <p:txBody>
          <a:bodyPr spcFirstLastPara="1" wrap="square" lIns="91425" tIns="91425" rIns="91425" bIns="9142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508000" y="457200"/>
            <a:ext cx="6447600" cy="9906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accent1"/>
              </a:buClr>
              <a:buSzPts val="2800"/>
              <a:buFont typeface="Trebuchet MS"/>
              <a:buNone/>
              <a:defRPr sz="27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2800"/>
              <a:buNone/>
              <a:defRPr sz="1400" b="0" i="0" u="none" strike="noStrike" cap="none">
                <a:solidFill>
                  <a:schemeClr val="dk2"/>
                </a:solidFill>
              </a:defRPr>
            </a:lvl2pPr>
            <a:lvl3pPr marL="0" marR="0" lvl="2" indent="0" algn="l" rtl="0">
              <a:spcBef>
                <a:spcPts val="0"/>
              </a:spcBef>
              <a:spcAft>
                <a:spcPts val="0"/>
              </a:spcAft>
              <a:buSzPts val="2800"/>
              <a:buNone/>
              <a:defRPr sz="1400" b="0" i="0" u="none" strike="noStrike" cap="none">
                <a:solidFill>
                  <a:schemeClr val="dk2"/>
                </a:solidFill>
              </a:defRPr>
            </a:lvl3pPr>
            <a:lvl4pPr marL="0" marR="0" lvl="3" indent="0" algn="l" rtl="0">
              <a:spcBef>
                <a:spcPts val="0"/>
              </a:spcBef>
              <a:spcAft>
                <a:spcPts val="0"/>
              </a:spcAft>
              <a:buSzPts val="2800"/>
              <a:buNone/>
              <a:defRPr sz="1400" b="0" i="0" u="none" strike="noStrike" cap="none">
                <a:solidFill>
                  <a:schemeClr val="dk2"/>
                </a:solidFill>
              </a:defRPr>
            </a:lvl4pPr>
            <a:lvl5pPr marL="0" marR="0" lvl="4" indent="0" algn="l" rtl="0">
              <a:spcBef>
                <a:spcPts val="0"/>
              </a:spcBef>
              <a:spcAft>
                <a:spcPts val="0"/>
              </a:spcAft>
              <a:buSzPts val="2800"/>
              <a:buNone/>
              <a:defRPr sz="1400" b="0" i="0" u="none" strike="noStrike" cap="none">
                <a:solidFill>
                  <a:schemeClr val="dk2"/>
                </a:solidFill>
              </a:defRPr>
            </a:lvl5pPr>
            <a:lvl6pPr marL="0" marR="0" lvl="5" indent="0" algn="l" rtl="0">
              <a:spcBef>
                <a:spcPts val="0"/>
              </a:spcBef>
              <a:spcAft>
                <a:spcPts val="0"/>
              </a:spcAft>
              <a:buSzPts val="2800"/>
              <a:buNone/>
              <a:defRPr sz="1400" b="0" i="0" u="none" strike="noStrike" cap="none">
                <a:solidFill>
                  <a:schemeClr val="dk2"/>
                </a:solidFill>
              </a:defRPr>
            </a:lvl6pPr>
            <a:lvl7pPr marL="0" marR="0" lvl="6" indent="0" algn="l" rtl="0">
              <a:spcBef>
                <a:spcPts val="0"/>
              </a:spcBef>
              <a:spcAft>
                <a:spcPts val="0"/>
              </a:spcAft>
              <a:buSzPts val="2800"/>
              <a:buNone/>
              <a:defRPr sz="1400" b="0" i="0" u="none" strike="noStrike" cap="none">
                <a:solidFill>
                  <a:schemeClr val="dk2"/>
                </a:solidFill>
              </a:defRPr>
            </a:lvl7pPr>
            <a:lvl8pPr marL="0" marR="0" lvl="7" indent="0" algn="l" rtl="0">
              <a:spcBef>
                <a:spcPts val="0"/>
              </a:spcBef>
              <a:spcAft>
                <a:spcPts val="0"/>
              </a:spcAft>
              <a:buSzPts val="2800"/>
              <a:buNone/>
              <a:defRPr sz="1400" b="0" i="0" u="none" strike="noStrike" cap="none">
                <a:solidFill>
                  <a:schemeClr val="dk2"/>
                </a:solidFill>
              </a:defRPr>
            </a:lvl8pPr>
            <a:lvl9pPr marL="0" marR="0" lvl="8" indent="0" algn="l" rtl="0">
              <a:spcBef>
                <a:spcPts val="0"/>
              </a:spcBef>
              <a:spcAft>
                <a:spcPts val="0"/>
              </a:spcAft>
              <a:buSzPts val="2800"/>
              <a:buNone/>
              <a:defRPr sz="1400" b="0" i="0" u="none" strike="noStrike" cap="none">
                <a:solidFill>
                  <a:schemeClr val="dk2"/>
                </a:solidFill>
              </a:defRPr>
            </a:lvl9pPr>
          </a:lstStyle>
          <a:p>
            <a:endParaRPr/>
          </a:p>
        </p:txBody>
      </p:sp>
      <p:sp>
        <p:nvSpPr>
          <p:cNvPr id="324" name="Google Shape;324;p46"/>
          <p:cNvSpPr txBox="1">
            <a:spLocks noGrp="1"/>
          </p:cNvSpPr>
          <p:nvPr>
            <p:ph type="body" idx="1"/>
          </p:nvPr>
        </p:nvSpPr>
        <p:spPr>
          <a:xfrm>
            <a:off x="508000" y="1620442"/>
            <a:ext cx="6447600" cy="2910600"/>
          </a:xfrm>
          <a:prstGeom prst="rect">
            <a:avLst/>
          </a:prstGeom>
          <a:noFill/>
          <a:ln>
            <a:noFill/>
          </a:ln>
        </p:spPr>
        <p:txBody>
          <a:bodyPr spcFirstLastPara="1" wrap="square" lIns="91425" tIns="91425" rIns="91425" bIns="9142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325" name="Google Shape;325;p46"/>
          <p:cNvSpPr txBox="1">
            <a:spLocks noGrp="1"/>
          </p:cNvSpPr>
          <p:nvPr>
            <p:ph type="dt" idx="10"/>
          </p:nvPr>
        </p:nvSpPr>
        <p:spPr>
          <a:xfrm>
            <a:off x="5403850" y="4531022"/>
            <a:ext cx="684000" cy="2739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326" name="Google Shape;326;p46"/>
          <p:cNvSpPr txBox="1">
            <a:spLocks noGrp="1"/>
          </p:cNvSpPr>
          <p:nvPr>
            <p:ph type="ftr" idx="11"/>
          </p:nvPr>
        </p:nvSpPr>
        <p:spPr>
          <a:xfrm>
            <a:off x="508000" y="4531022"/>
            <a:ext cx="47232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327" name="Google Shape;327;p46"/>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4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330" name="Google Shape;330;p47"/>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500"/>
              </a:spcBef>
              <a:spcAft>
                <a:spcPts val="0"/>
              </a:spcAft>
              <a:buClr>
                <a:schemeClr val="dk1"/>
              </a:buClr>
              <a:buSzPts val="2400"/>
              <a:buFont typeface="Arial"/>
              <a:buNone/>
              <a:defRPr sz="2400" b="1" i="0" u="none" strike="noStrike" cap="none">
                <a:solidFill>
                  <a:schemeClr val="dk1"/>
                </a:solidFill>
                <a:latin typeface="Century Gothic"/>
                <a:ea typeface="Century Gothic"/>
                <a:cs typeface="Century Gothic"/>
                <a:sym typeface="Century Gothic"/>
              </a:defRPr>
            </a:lvl1pPr>
            <a:lvl2pPr marL="914400" marR="0" lvl="1" indent="-228600" algn="l" rtl="0">
              <a:spcBef>
                <a:spcPts val="16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spcBef>
                <a:spcPts val="16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spcBef>
                <a:spcPts val="1600"/>
              </a:spcBef>
              <a:spcAft>
                <a:spcPts val="160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331" name="Google Shape;331;p47"/>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332" name="Google Shape;332;p47"/>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500"/>
              </a:spcBef>
              <a:spcAft>
                <a:spcPts val="0"/>
              </a:spcAft>
              <a:buClr>
                <a:schemeClr val="dk1"/>
              </a:buClr>
              <a:buSzPts val="2400"/>
              <a:buFont typeface="Arial"/>
              <a:buNone/>
              <a:defRPr sz="2400" b="1" i="0" u="none" strike="noStrike" cap="none">
                <a:solidFill>
                  <a:schemeClr val="dk1"/>
                </a:solidFill>
                <a:latin typeface="Century Gothic"/>
                <a:ea typeface="Century Gothic"/>
                <a:cs typeface="Century Gothic"/>
                <a:sym typeface="Century Gothic"/>
              </a:defRPr>
            </a:lvl1pPr>
            <a:lvl2pPr marL="914400" marR="0" lvl="1" indent="-228600" algn="l" rtl="0">
              <a:spcBef>
                <a:spcPts val="16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spcBef>
                <a:spcPts val="16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spcBef>
                <a:spcPts val="16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spcBef>
                <a:spcPts val="1600"/>
              </a:spcBef>
              <a:spcAft>
                <a:spcPts val="160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333" name="Google Shape;333;p47"/>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spcBef>
                <a:spcPts val="1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1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334" name="Google Shape;334;p4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35" name="Google Shape;335;p4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36" name="Google Shape;336;p4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entury Gothic"/>
                <a:ea typeface="Century Gothic"/>
                <a:cs typeface="Century Gothic"/>
                <a:sym typeface="Century Gothic"/>
              </a:defRPr>
            </a:lvl1pPr>
            <a:lvl2pPr marL="0" marR="0" lvl="1" indent="0" algn="r" rtl="0">
              <a:spcBef>
                <a:spcPts val="0"/>
              </a:spcBef>
              <a:buNone/>
              <a:defRPr sz="1200">
                <a:solidFill>
                  <a:srgbClr val="888888"/>
                </a:solidFill>
                <a:latin typeface="Century Gothic"/>
                <a:ea typeface="Century Gothic"/>
                <a:cs typeface="Century Gothic"/>
                <a:sym typeface="Century Gothic"/>
              </a:defRPr>
            </a:lvl2pPr>
            <a:lvl3pPr marL="0" marR="0" lvl="2" indent="0" algn="r" rtl="0">
              <a:spcBef>
                <a:spcPts val="0"/>
              </a:spcBef>
              <a:buNone/>
              <a:defRPr sz="1200">
                <a:solidFill>
                  <a:srgbClr val="888888"/>
                </a:solidFill>
                <a:latin typeface="Century Gothic"/>
                <a:ea typeface="Century Gothic"/>
                <a:cs typeface="Century Gothic"/>
                <a:sym typeface="Century Gothic"/>
              </a:defRPr>
            </a:lvl3pPr>
            <a:lvl4pPr marL="0" marR="0" lvl="3" indent="0" algn="r" rtl="0">
              <a:spcBef>
                <a:spcPts val="0"/>
              </a:spcBef>
              <a:buNone/>
              <a:defRPr sz="1200">
                <a:solidFill>
                  <a:srgbClr val="888888"/>
                </a:solidFill>
                <a:latin typeface="Century Gothic"/>
                <a:ea typeface="Century Gothic"/>
                <a:cs typeface="Century Gothic"/>
                <a:sym typeface="Century Gothic"/>
              </a:defRPr>
            </a:lvl4pPr>
            <a:lvl5pPr marL="0" marR="0" lvl="4" indent="0" algn="r" rtl="0">
              <a:spcBef>
                <a:spcPts val="0"/>
              </a:spcBef>
              <a:buNone/>
              <a:defRPr sz="1200">
                <a:solidFill>
                  <a:srgbClr val="888888"/>
                </a:solidFill>
                <a:latin typeface="Century Gothic"/>
                <a:ea typeface="Century Gothic"/>
                <a:cs typeface="Century Gothic"/>
                <a:sym typeface="Century Gothic"/>
              </a:defRPr>
            </a:lvl5pPr>
            <a:lvl6pPr marL="0" marR="0" lvl="5" indent="0" algn="r" rtl="0">
              <a:spcBef>
                <a:spcPts val="0"/>
              </a:spcBef>
              <a:buNone/>
              <a:defRPr sz="1200">
                <a:solidFill>
                  <a:srgbClr val="888888"/>
                </a:solidFill>
                <a:latin typeface="Century Gothic"/>
                <a:ea typeface="Century Gothic"/>
                <a:cs typeface="Century Gothic"/>
                <a:sym typeface="Century Gothic"/>
              </a:defRPr>
            </a:lvl6pPr>
            <a:lvl7pPr marL="0" marR="0" lvl="6" indent="0" algn="r" rtl="0">
              <a:spcBef>
                <a:spcPts val="0"/>
              </a:spcBef>
              <a:buNone/>
              <a:defRPr sz="1200">
                <a:solidFill>
                  <a:srgbClr val="888888"/>
                </a:solidFill>
                <a:latin typeface="Century Gothic"/>
                <a:ea typeface="Century Gothic"/>
                <a:cs typeface="Century Gothic"/>
                <a:sym typeface="Century Gothic"/>
              </a:defRPr>
            </a:lvl7pPr>
            <a:lvl8pPr marL="0" marR="0" lvl="7" indent="0" algn="r" rtl="0">
              <a:spcBef>
                <a:spcPts val="0"/>
              </a:spcBef>
              <a:buNone/>
              <a:defRPr sz="1200">
                <a:solidFill>
                  <a:srgbClr val="888888"/>
                </a:solidFill>
                <a:latin typeface="Century Gothic"/>
                <a:ea typeface="Century Gothic"/>
                <a:cs typeface="Century Gothic"/>
                <a:sym typeface="Century Gothic"/>
              </a:defRPr>
            </a:lvl8pPr>
            <a:lvl9pPr marL="0" marR="0" lvl="8" indent="0" algn="r" rtl="0">
              <a:spcBef>
                <a:spcPts val="0"/>
              </a:spcBef>
              <a:buNone/>
              <a:defRPr sz="1200">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337"/>
        <p:cNvGrpSpPr/>
        <p:nvPr/>
      </p:nvGrpSpPr>
      <p:grpSpPr>
        <a:xfrm>
          <a:off x="0" y="0"/>
          <a:ext cx="0" cy="0"/>
          <a:chOff x="0" y="0"/>
          <a:chExt cx="0" cy="0"/>
        </a:xfrm>
      </p:grpSpPr>
      <p:sp>
        <p:nvSpPr>
          <p:cNvPr id="338" name="Google Shape;338;p4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39" name="Google Shape;339;p4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40" name="Google Shape;340;p48"/>
          <p:cNvSpPr txBox="1">
            <a:spLocks noGrp="1"/>
          </p:cNvSpPr>
          <p:nvPr>
            <p:ph type="sldNum" idx="12"/>
          </p:nvPr>
        </p:nvSpPr>
        <p:spPr>
          <a:xfrm>
            <a:off x="4267200" y="4767263"/>
            <a:ext cx="6096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rgbClr val="BFBFBF"/>
                </a:solidFill>
                <a:latin typeface="Century Gothic"/>
                <a:ea typeface="Century Gothic"/>
                <a:cs typeface="Century Gothic"/>
                <a:sym typeface="Century Gothic"/>
              </a:defRPr>
            </a:lvl1pPr>
            <a:lvl2pPr marL="0" marR="0" lvl="1" indent="0" algn="ctr" rtl="0">
              <a:spcBef>
                <a:spcPts val="0"/>
              </a:spcBef>
              <a:buNone/>
              <a:defRPr sz="900" b="0" i="0" u="none" strike="noStrike" cap="none">
                <a:solidFill>
                  <a:srgbClr val="BFBFBF"/>
                </a:solidFill>
                <a:latin typeface="Century Gothic"/>
                <a:ea typeface="Century Gothic"/>
                <a:cs typeface="Century Gothic"/>
                <a:sym typeface="Century Gothic"/>
              </a:defRPr>
            </a:lvl2pPr>
            <a:lvl3pPr marL="0" marR="0" lvl="2" indent="0" algn="ctr" rtl="0">
              <a:spcBef>
                <a:spcPts val="0"/>
              </a:spcBef>
              <a:buNone/>
              <a:defRPr sz="900" b="0" i="0" u="none" strike="noStrike" cap="none">
                <a:solidFill>
                  <a:srgbClr val="BFBFBF"/>
                </a:solidFill>
                <a:latin typeface="Century Gothic"/>
                <a:ea typeface="Century Gothic"/>
                <a:cs typeface="Century Gothic"/>
                <a:sym typeface="Century Gothic"/>
              </a:defRPr>
            </a:lvl3pPr>
            <a:lvl4pPr marL="0" marR="0" lvl="3" indent="0" algn="ctr" rtl="0">
              <a:spcBef>
                <a:spcPts val="0"/>
              </a:spcBef>
              <a:buNone/>
              <a:defRPr sz="900" b="0" i="0" u="none" strike="noStrike" cap="none">
                <a:solidFill>
                  <a:srgbClr val="BFBFBF"/>
                </a:solidFill>
                <a:latin typeface="Century Gothic"/>
                <a:ea typeface="Century Gothic"/>
                <a:cs typeface="Century Gothic"/>
                <a:sym typeface="Century Gothic"/>
              </a:defRPr>
            </a:lvl4pPr>
            <a:lvl5pPr marL="0" marR="0" lvl="4" indent="0" algn="ctr" rtl="0">
              <a:spcBef>
                <a:spcPts val="0"/>
              </a:spcBef>
              <a:buNone/>
              <a:defRPr sz="900" b="0" i="0" u="none" strike="noStrike" cap="none">
                <a:solidFill>
                  <a:srgbClr val="BFBFBF"/>
                </a:solidFill>
                <a:latin typeface="Century Gothic"/>
                <a:ea typeface="Century Gothic"/>
                <a:cs typeface="Century Gothic"/>
                <a:sym typeface="Century Gothic"/>
              </a:defRPr>
            </a:lvl5pPr>
            <a:lvl6pPr marL="0" marR="0" lvl="5" indent="0" algn="ctr" rtl="0">
              <a:spcBef>
                <a:spcPts val="0"/>
              </a:spcBef>
              <a:buNone/>
              <a:defRPr sz="900" b="0" i="0" u="none" strike="noStrike" cap="none">
                <a:solidFill>
                  <a:srgbClr val="BFBFBF"/>
                </a:solidFill>
                <a:latin typeface="Century Gothic"/>
                <a:ea typeface="Century Gothic"/>
                <a:cs typeface="Century Gothic"/>
                <a:sym typeface="Century Gothic"/>
              </a:defRPr>
            </a:lvl6pPr>
            <a:lvl7pPr marL="0" marR="0" lvl="6" indent="0" algn="ctr" rtl="0">
              <a:spcBef>
                <a:spcPts val="0"/>
              </a:spcBef>
              <a:buNone/>
              <a:defRPr sz="900" b="0" i="0" u="none" strike="noStrike" cap="none">
                <a:solidFill>
                  <a:srgbClr val="BFBFBF"/>
                </a:solidFill>
                <a:latin typeface="Century Gothic"/>
                <a:ea typeface="Century Gothic"/>
                <a:cs typeface="Century Gothic"/>
                <a:sym typeface="Century Gothic"/>
              </a:defRPr>
            </a:lvl7pPr>
            <a:lvl8pPr marL="0" marR="0" lvl="7" indent="0" algn="ctr" rtl="0">
              <a:spcBef>
                <a:spcPts val="0"/>
              </a:spcBef>
              <a:buNone/>
              <a:defRPr sz="900" b="0" i="0" u="none" strike="noStrike" cap="none">
                <a:solidFill>
                  <a:srgbClr val="BFBFBF"/>
                </a:solidFill>
                <a:latin typeface="Century Gothic"/>
                <a:ea typeface="Century Gothic"/>
                <a:cs typeface="Century Gothic"/>
                <a:sym typeface="Century Gothic"/>
              </a:defRPr>
            </a:lvl8pPr>
            <a:lvl9pPr marL="0" marR="0" lvl="8" indent="0" algn="ctr" rtl="0">
              <a:spcBef>
                <a:spcPts val="0"/>
              </a:spcBef>
              <a:buNone/>
              <a:defRPr sz="900" b="0" i="0" u="none" strike="noStrike" cap="none">
                <a:solidFill>
                  <a:srgbClr val="BFBFB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341" name="Google Shape;341;p48"/>
          <p:cNvSpPr>
            <a:spLocks noGrp="1"/>
          </p:cNvSpPr>
          <p:nvPr>
            <p:ph type="pic" idx="2"/>
          </p:nvPr>
        </p:nvSpPr>
        <p:spPr>
          <a:xfrm rot="5400000">
            <a:off x="5019968" y="768440"/>
            <a:ext cx="2605800" cy="3474600"/>
          </a:xfrm>
          <a:prstGeom prst="round2SameRect">
            <a:avLst>
              <a:gd name="adj1" fmla="val 3096"/>
              <a:gd name="adj2" fmla="val 0"/>
            </a:avLst>
          </a:prstGeom>
          <a:blipFill rotWithShape="0">
            <a:blip r:embed="rId2">
              <a:alphaModFix/>
            </a:blip>
            <a:stretch>
              <a:fillRect l="12506" t="-16673" r="12506" b="-16673"/>
            </a:stretch>
          </a:blip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342" name="Google Shape;342;p48"/>
          <p:cNvSpPr txBox="1"/>
          <p:nvPr/>
        </p:nvSpPr>
        <p:spPr>
          <a:xfrm>
            <a:off x="4585425" y="1226462"/>
            <a:ext cx="3443100" cy="255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entury Gothic"/>
                <a:ea typeface="Century Gothic"/>
                <a:cs typeface="Century Gothic"/>
                <a:sym typeface="Century Gothic"/>
              </a:rPr>
              <a:t>Drag picture to placeholder or click icon to add</a:t>
            </a:r>
            <a:endParaRPr sz="3200" b="0" i="0" u="none" strike="noStrike" cap="none">
              <a:solidFill>
                <a:schemeClr val="dk1"/>
              </a:solidFill>
              <a:latin typeface="Century Gothic"/>
              <a:ea typeface="Century Gothic"/>
              <a:cs typeface="Century Gothic"/>
              <a:sym typeface="Century Gothic"/>
            </a:endParaRPr>
          </a:p>
        </p:txBody>
      </p:sp>
      <p:sp>
        <p:nvSpPr>
          <p:cNvPr id="343" name="Google Shape;343;p48"/>
          <p:cNvSpPr txBox="1">
            <a:spLocks noGrp="1"/>
          </p:cNvSpPr>
          <p:nvPr>
            <p:ph type="ctrTitle"/>
          </p:nvPr>
        </p:nvSpPr>
        <p:spPr>
          <a:xfrm>
            <a:off x="1156447" y="2335586"/>
            <a:ext cx="3276600" cy="871500"/>
          </a:xfrm>
          <a:prstGeom prst="rect">
            <a:avLst/>
          </a:prstGeom>
          <a:noFill/>
          <a:ln>
            <a:noFill/>
          </a:ln>
        </p:spPr>
        <p:txBody>
          <a:bodyPr spcFirstLastPara="1" wrap="square" lIns="91425" tIns="91425" rIns="91425" bIns="91425" anchor="b" anchorCtr="0">
            <a:noAutofit/>
          </a:bodyPr>
          <a:lstStyle>
            <a:lvl1pPr marR="0" lvl="0" algn="ctr" rtl="0">
              <a:lnSpc>
                <a:spcPct val="111111"/>
              </a:lnSpc>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344" name="Google Shape;344;p48"/>
          <p:cNvSpPr txBox="1">
            <a:spLocks noGrp="1"/>
          </p:cNvSpPr>
          <p:nvPr>
            <p:ph type="subTitle" idx="1"/>
          </p:nvPr>
        </p:nvSpPr>
        <p:spPr>
          <a:xfrm>
            <a:off x="1156447" y="3257550"/>
            <a:ext cx="3276600" cy="400200"/>
          </a:xfrm>
          <a:prstGeom prst="rect">
            <a:avLst/>
          </a:prstGeom>
          <a:noFill/>
          <a:ln>
            <a:noFill/>
          </a:ln>
        </p:spPr>
        <p:txBody>
          <a:bodyPr spcFirstLastPara="1" wrap="square" lIns="91425" tIns="91425" rIns="91425" bIns="91425" anchor="t" anchorCtr="0">
            <a:noAutofit/>
          </a:bodyPr>
          <a:lstStyle>
            <a:lvl1pPr marR="0" lvl="0" algn="ctr" rtl="0">
              <a:spcBef>
                <a:spcPts val="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R="0" lvl="1" algn="ctr" rtl="0">
              <a:spcBef>
                <a:spcPts val="1600"/>
              </a:spcBef>
              <a:spcAft>
                <a:spcPts val="0"/>
              </a:spcAft>
              <a:buClr>
                <a:srgbClr val="888888"/>
              </a:buClr>
              <a:buSzPts val="2800"/>
              <a:buFont typeface="Arial"/>
              <a:buNone/>
              <a:defRPr sz="2800" b="0" i="0" u="none" strike="noStrike" cap="none">
                <a:solidFill>
                  <a:srgbClr val="888888"/>
                </a:solidFill>
                <a:latin typeface="Century Gothic"/>
                <a:ea typeface="Century Gothic"/>
                <a:cs typeface="Century Gothic"/>
                <a:sym typeface="Century Gothic"/>
              </a:defRPr>
            </a:lvl2pPr>
            <a:lvl3pPr marR="0" lvl="2" algn="ctr" rtl="0">
              <a:spcBef>
                <a:spcPts val="1600"/>
              </a:spcBef>
              <a:spcAft>
                <a:spcPts val="0"/>
              </a:spcAft>
              <a:buClr>
                <a:srgbClr val="888888"/>
              </a:buClr>
              <a:buSzPts val="2400"/>
              <a:buFont typeface="Arial"/>
              <a:buNone/>
              <a:defRPr sz="2400" b="0" i="0" u="none" strike="noStrike" cap="none">
                <a:solidFill>
                  <a:srgbClr val="888888"/>
                </a:solidFill>
                <a:latin typeface="Century Gothic"/>
                <a:ea typeface="Century Gothic"/>
                <a:cs typeface="Century Gothic"/>
                <a:sym typeface="Century Gothic"/>
              </a:defRPr>
            </a:lvl3pPr>
            <a:lvl4pPr marR="0" lvl="3"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4pPr>
            <a:lvl5pPr marR="0" lvl="4"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5pPr>
            <a:lvl6pPr marR="0" lvl="5"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6pPr>
            <a:lvl7pPr marR="0" lvl="6"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7pPr>
            <a:lvl8pPr marR="0" lvl="7" algn="ctr" rtl="0">
              <a:spcBef>
                <a:spcPts val="16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8pPr>
            <a:lvl9pPr marR="0" lvl="8" algn="ctr" rtl="0">
              <a:spcBef>
                <a:spcPts val="1600"/>
              </a:spcBef>
              <a:spcAft>
                <a:spcPts val="160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45"/>
        <p:cNvGrpSpPr/>
        <p:nvPr/>
      </p:nvGrpSpPr>
      <p:grpSpPr>
        <a:xfrm>
          <a:off x="0" y="0"/>
          <a:ext cx="0" cy="0"/>
          <a:chOff x="0" y="0"/>
          <a:chExt cx="0" cy="0"/>
        </a:xfrm>
      </p:grpSpPr>
      <p:sp>
        <p:nvSpPr>
          <p:cNvPr id="346" name="Google Shape;346;p49"/>
          <p:cNvSpPr/>
          <p:nvPr/>
        </p:nvSpPr>
        <p:spPr>
          <a:xfrm>
            <a:off x="6227805" y="0"/>
            <a:ext cx="2916300" cy="5143500"/>
          </a:xfrm>
          <a:prstGeom prst="rect">
            <a:avLst/>
          </a:prstGeom>
          <a:blipFill rotWithShape="1">
            <a:blip r:embed="rId2">
              <a:alphaModFix amt="60000"/>
            </a:blip>
            <a:tile tx="0" ty="-704850" sx="92002" sy="89002" flip="xy" algn="ctr"/>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7" name="Google Shape;347;p49"/>
          <p:cNvSpPr txBox="1">
            <a:spLocks noGrp="1"/>
          </p:cNvSpPr>
          <p:nvPr>
            <p:ph type="title"/>
          </p:nvPr>
        </p:nvSpPr>
        <p:spPr>
          <a:xfrm>
            <a:off x="6412230" y="514350"/>
            <a:ext cx="2400300" cy="13029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SzPts val="2400"/>
              <a:buFont typeface="Georgia"/>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8" name="Google Shape;348;p49"/>
          <p:cNvSpPr txBox="1">
            <a:spLocks noGrp="1"/>
          </p:cNvSpPr>
          <p:nvPr>
            <p:ph type="body" idx="1"/>
          </p:nvPr>
        </p:nvSpPr>
        <p:spPr>
          <a:xfrm>
            <a:off x="628650" y="514350"/>
            <a:ext cx="5033700" cy="3765000"/>
          </a:xfrm>
          <a:prstGeom prst="rect">
            <a:avLst/>
          </a:prstGeom>
          <a:noFill/>
          <a:ln>
            <a:noFill/>
          </a:ln>
        </p:spPr>
        <p:txBody>
          <a:bodyPr spcFirstLastPara="1" wrap="square" lIns="68575" tIns="34275" rIns="68575" bIns="34275" anchor="t" anchorCtr="0">
            <a:noAutofit/>
          </a:bodyPr>
          <a:lstStyle>
            <a:lvl1pPr marL="457200" lvl="0" indent="-311150" algn="l" rtl="0">
              <a:lnSpc>
                <a:spcPct val="90000"/>
              </a:lnSpc>
              <a:spcBef>
                <a:spcPts val="900"/>
              </a:spcBef>
              <a:spcAft>
                <a:spcPts val="0"/>
              </a:spcAft>
              <a:buSzPts val="1300"/>
              <a:buChar char="●"/>
              <a:defRPr sz="1500"/>
            </a:lvl1pPr>
            <a:lvl2pPr marL="914400" lvl="1" indent="-298450" algn="l" rtl="0">
              <a:lnSpc>
                <a:spcPct val="90000"/>
              </a:lnSpc>
              <a:spcBef>
                <a:spcPts val="1600"/>
              </a:spcBef>
              <a:spcAft>
                <a:spcPts val="0"/>
              </a:spcAft>
              <a:buSzPts val="1100"/>
              <a:buChar char="○"/>
              <a:defRPr sz="1400"/>
            </a:lvl2pPr>
            <a:lvl3pPr marL="1371600" lvl="2" indent="-292100" algn="l" rtl="0">
              <a:lnSpc>
                <a:spcPct val="90000"/>
              </a:lnSpc>
              <a:spcBef>
                <a:spcPts val="300"/>
              </a:spcBef>
              <a:spcAft>
                <a:spcPts val="0"/>
              </a:spcAft>
              <a:buSzPts val="1000"/>
              <a:buChar char="■"/>
              <a:defRPr sz="1200"/>
            </a:lvl3pPr>
            <a:lvl4pPr marL="1828800" lvl="3" indent="-292100" algn="l" rtl="0">
              <a:lnSpc>
                <a:spcPct val="90000"/>
              </a:lnSpc>
              <a:spcBef>
                <a:spcPts val="300"/>
              </a:spcBef>
              <a:spcAft>
                <a:spcPts val="0"/>
              </a:spcAft>
              <a:buSzPts val="1000"/>
              <a:buChar char="●"/>
              <a:defRPr sz="1200"/>
            </a:lvl4pPr>
            <a:lvl5pPr marL="2286000" lvl="4" indent="-292100" algn="l" rtl="0">
              <a:lnSpc>
                <a:spcPct val="90000"/>
              </a:lnSpc>
              <a:spcBef>
                <a:spcPts val="300"/>
              </a:spcBef>
              <a:spcAft>
                <a:spcPts val="0"/>
              </a:spcAft>
              <a:buSzPts val="1000"/>
              <a:buChar char="○"/>
              <a:defRPr sz="1200"/>
            </a:lvl5pPr>
            <a:lvl6pPr marL="2743200" lvl="5" indent="-292100" algn="l" rtl="0">
              <a:lnSpc>
                <a:spcPct val="90000"/>
              </a:lnSpc>
              <a:spcBef>
                <a:spcPts val="300"/>
              </a:spcBef>
              <a:spcAft>
                <a:spcPts val="0"/>
              </a:spcAft>
              <a:buSzPts val="1000"/>
              <a:buChar char="■"/>
              <a:defRPr sz="1200"/>
            </a:lvl6pPr>
            <a:lvl7pPr marL="3200400" lvl="6" indent="-292100" algn="l" rtl="0">
              <a:lnSpc>
                <a:spcPct val="90000"/>
              </a:lnSpc>
              <a:spcBef>
                <a:spcPts val="300"/>
              </a:spcBef>
              <a:spcAft>
                <a:spcPts val="0"/>
              </a:spcAft>
              <a:buSzPts val="1000"/>
              <a:buChar char="●"/>
              <a:defRPr sz="1200"/>
            </a:lvl7pPr>
            <a:lvl8pPr marL="3657600" lvl="7" indent="-292100" algn="l" rtl="0">
              <a:lnSpc>
                <a:spcPct val="90000"/>
              </a:lnSpc>
              <a:spcBef>
                <a:spcPts val="300"/>
              </a:spcBef>
              <a:spcAft>
                <a:spcPts val="0"/>
              </a:spcAft>
              <a:buSzPts val="1000"/>
              <a:buChar char="○"/>
              <a:defRPr sz="1200"/>
            </a:lvl8pPr>
            <a:lvl9pPr marL="4114800" lvl="8" indent="-292100" algn="l" rtl="0">
              <a:lnSpc>
                <a:spcPct val="90000"/>
              </a:lnSpc>
              <a:spcBef>
                <a:spcPts val="300"/>
              </a:spcBef>
              <a:spcAft>
                <a:spcPts val="200"/>
              </a:spcAft>
              <a:buSzPts val="1000"/>
              <a:buChar char="■"/>
              <a:defRPr sz="1200"/>
            </a:lvl9pPr>
          </a:lstStyle>
          <a:p>
            <a:endParaRPr/>
          </a:p>
        </p:txBody>
      </p:sp>
      <p:sp>
        <p:nvSpPr>
          <p:cNvPr id="349" name="Google Shape;349;p49"/>
          <p:cNvSpPr txBox="1">
            <a:spLocks noGrp="1"/>
          </p:cNvSpPr>
          <p:nvPr>
            <p:ph type="body" idx="2"/>
          </p:nvPr>
        </p:nvSpPr>
        <p:spPr>
          <a:xfrm>
            <a:off x="6412230" y="1817370"/>
            <a:ext cx="2400300" cy="24690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800"/>
              </a:spcBef>
              <a:spcAft>
                <a:spcPts val="0"/>
              </a:spcAft>
              <a:buSzPts val="900"/>
              <a:buNone/>
              <a:defRPr sz="1100">
                <a:solidFill>
                  <a:srgbClr val="345D7E"/>
                </a:solidFill>
              </a:defRPr>
            </a:lvl1pPr>
            <a:lvl2pPr marL="914400" lvl="1" indent="-228600" algn="l" rtl="0">
              <a:lnSpc>
                <a:spcPct val="90000"/>
              </a:lnSpc>
              <a:spcBef>
                <a:spcPts val="1600"/>
              </a:spcBef>
              <a:spcAft>
                <a:spcPts val="0"/>
              </a:spcAft>
              <a:buSzPts val="800"/>
              <a:buNone/>
              <a:defRPr sz="900"/>
            </a:lvl2pPr>
            <a:lvl3pPr marL="1371600" lvl="2" indent="-228600" algn="l" rtl="0">
              <a:lnSpc>
                <a:spcPct val="90000"/>
              </a:lnSpc>
              <a:spcBef>
                <a:spcPts val="300"/>
              </a:spcBef>
              <a:spcAft>
                <a:spcPts val="0"/>
              </a:spcAft>
              <a:buSzPts val="600"/>
              <a:buNone/>
              <a:defRPr sz="800"/>
            </a:lvl3pPr>
            <a:lvl4pPr marL="1828800" lvl="3" indent="-228600" algn="l" rtl="0">
              <a:lnSpc>
                <a:spcPct val="90000"/>
              </a:lnSpc>
              <a:spcBef>
                <a:spcPts val="300"/>
              </a:spcBef>
              <a:spcAft>
                <a:spcPts val="0"/>
              </a:spcAft>
              <a:buSzPts val="600"/>
              <a:buNone/>
              <a:defRPr sz="700"/>
            </a:lvl4pPr>
            <a:lvl5pPr marL="2286000" lvl="4" indent="-228600" algn="l" rtl="0">
              <a:lnSpc>
                <a:spcPct val="90000"/>
              </a:lnSpc>
              <a:spcBef>
                <a:spcPts val="300"/>
              </a:spcBef>
              <a:spcAft>
                <a:spcPts val="0"/>
              </a:spcAft>
              <a:buSzPts val="600"/>
              <a:buNone/>
              <a:defRPr sz="700"/>
            </a:lvl5pPr>
            <a:lvl6pPr marL="2743200" lvl="5" indent="-228600" algn="l" rtl="0">
              <a:lnSpc>
                <a:spcPct val="90000"/>
              </a:lnSpc>
              <a:spcBef>
                <a:spcPts val="300"/>
              </a:spcBef>
              <a:spcAft>
                <a:spcPts val="0"/>
              </a:spcAft>
              <a:buSzPts val="600"/>
              <a:buNone/>
              <a:defRPr sz="700"/>
            </a:lvl6pPr>
            <a:lvl7pPr marL="3200400" lvl="6" indent="-228600" algn="l" rtl="0">
              <a:lnSpc>
                <a:spcPct val="90000"/>
              </a:lnSpc>
              <a:spcBef>
                <a:spcPts val="300"/>
              </a:spcBef>
              <a:spcAft>
                <a:spcPts val="0"/>
              </a:spcAft>
              <a:buSzPts val="600"/>
              <a:buNone/>
              <a:defRPr sz="700"/>
            </a:lvl7pPr>
            <a:lvl8pPr marL="3657600" lvl="7" indent="-228600" algn="l" rtl="0">
              <a:lnSpc>
                <a:spcPct val="90000"/>
              </a:lnSpc>
              <a:spcBef>
                <a:spcPts val="300"/>
              </a:spcBef>
              <a:spcAft>
                <a:spcPts val="0"/>
              </a:spcAft>
              <a:buSzPts val="600"/>
              <a:buNone/>
              <a:defRPr sz="700"/>
            </a:lvl8pPr>
            <a:lvl9pPr marL="4114800" lvl="8" indent="-228600" algn="l" rtl="0">
              <a:lnSpc>
                <a:spcPct val="90000"/>
              </a:lnSpc>
              <a:spcBef>
                <a:spcPts val="300"/>
              </a:spcBef>
              <a:spcAft>
                <a:spcPts val="200"/>
              </a:spcAft>
              <a:buSzPts val="600"/>
              <a:buNone/>
              <a:defRPr sz="700"/>
            </a:lvl9pPr>
          </a:lstStyle>
          <a:p>
            <a:endParaRPr/>
          </a:p>
        </p:txBody>
      </p:sp>
      <p:sp>
        <p:nvSpPr>
          <p:cNvPr id="350" name="Google Shape;350;p49"/>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sp>
        <p:nvSpPr>
          <p:cNvPr id="351" name="Google Shape;351;p49"/>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sz="1400"/>
            </a:lvl1pPr>
            <a:lvl2pPr lvl="1" algn="l" rtl="0">
              <a:spcBef>
                <a:spcPts val="0"/>
              </a:spcBef>
              <a:spcAft>
                <a:spcPts val="0"/>
              </a:spcAft>
              <a:buSzPts val="1400"/>
              <a:buNone/>
              <a:defRPr sz="1400"/>
            </a:lvl2pPr>
            <a:lvl3pPr lvl="2" algn="l" rtl="0">
              <a:spcBef>
                <a:spcPts val="0"/>
              </a:spcBef>
              <a:spcAft>
                <a:spcPts val="0"/>
              </a:spcAft>
              <a:buSzPts val="1400"/>
              <a:buNone/>
              <a:defRPr sz="1400"/>
            </a:lvl3pPr>
            <a:lvl4pPr lvl="3" algn="l" rtl="0">
              <a:spcBef>
                <a:spcPts val="0"/>
              </a:spcBef>
              <a:spcAft>
                <a:spcPts val="0"/>
              </a:spcAft>
              <a:buSzPts val="1400"/>
              <a:buNone/>
              <a:defRPr sz="1400"/>
            </a:lvl4pPr>
            <a:lvl5pPr lvl="4" algn="l" rtl="0">
              <a:spcBef>
                <a:spcPts val="0"/>
              </a:spcBef>
              <a:spcAft>
                <a:spcPts val="0"/>
              </a:spcAft>
              <a:buSzPts val="1400"/>
              <a:buNone/>
              <a:defRPr sz="1400"/>
            </a:lvl5pPr>
            <a:lvl6pPr lvl="5" algn="l" rtl="0">
              <a:spcBef>
                <a:spcPts val="0"/>
              </a:spcBef>
              <a:spcAft>
                <a:spcPts val="0"/>
              </a:spcAft>
              <a:buSzPts val="1400"/>
              <a:buNone/>
              <a:defRPr sz="1400"/>
            </a:lvl6pPr>
            <a:lvl7pPr lvl="6" algn="l" rtl="0">
              <a:spcBef>
                <a:spcPts val="0"/>
              </a:spcBef>
              <a:spcAft>
                <a:spcPts val="0"/>
              </a:spcAft>
              <a:buSzPts val="1400"/>
              <a:buNone/>
              <a:defRPr sz="1400"/>
            </a:lvl7pPr>
            <a:lvl8pPr lvl="7" algn="l" rtl="0">
              <a:spcBef>
                <a:spcPts val="0"/>
              </a:spcBef>
              <a:spcAft>
                <a:spcPts val="0"/>
              </a:spcAft>
              <a:buSzPts val="1400"/>
              <a:buNone/>
              <a:defRPr sz="1400"/>
            </a:lvl8pPr>
            <a:lvl9pPr lvl="8" algn="l" rtl="0">
              <a:spcBef>
                <a:spcPts val="0"/>
              </a:spcBef>
              <a:spcAft>
                <a:spcPts val="0"/>
              </a:spcAft>
              <a:buSzPts val="1400"/>
              <a:buNone/>
              <a:defRPr sz="1400"/>
            </a:lvl9pPr>
          </a:lstStyle>
          <a:p>
            <a:endParaRPr/>
          </a:p>
        </p:txBody>
      </p:sp>
      <p:grpSp>
        <p:nvGrpSpPr>
          <p:cNvPr id="352" name="Google Shape;352;p49"/>
          <p:cNvGrpSpPr/>
          <p:nvPr/>
        </p:nvGrpSpPr>
        <p:grpSpPr>
          <a:xfrm>
            <a:off x="8551294" y="4672261"/>
            <a:ext cx="342938" cy="342938"/>
            <a:chOff x="11361456" y="6195813"/>
            <a:chExt cx="548700" cy="548700"/>
          </a:xfrm>
        </p:grpSpPr>
        <p:sp>
          <p:nvSpPr>
            <p:cNvPr id="353" name="Google Shape;353;p49"/>
            <p:cNvSpPr/>
            <p:nvPr/>
          </p:nvSpPr>
          <p:spPr>
            <a:xfrm>
              <a:off x="11361456" y="6195813"/>
              <a:ext cx="548700" cy="548700"/>
            </a:xfrm>
            <a:prstGeom prst="ellipse">
              <a:avLst/>
            </a:prstGeom>
            <a:blipFill rotWithShape="1">
              <a:blip r:embed="rId3">
                <a:alphaModFix/>
              </a:blip>
              <a:tile tx="50800" ty="0" sx="84997" sy="84997" flip="none" algn="tl"/>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4" name="Google Shape;354;p49"/>
            <p:cNvSpPr/>
            <p:nvPr/>
          </p:nvSpPr>
          <p:spPr>
            <a:xfrm>
              <a:off x="11396488" y="6230844"/>
              <a:ext cx="478500" cy="478500"/>
            </a:xfrm>
            <a:prstGeom prst="ellipse">
              <a:avLst/>
            </a:prstGeom>
            <a:noFill/>
            <a:ln w="127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55" name="Google Shape;355;p49"/>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4" name="Google Shape;364;p5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65" name="Google Shape;365;p5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6" name="Google Shape;366;p5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7" name="Google Shape;367;p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8"/>
        <p:cNvGrpSpPr/>
        <p:nvPr/>
      </p:nvGrpSpPr>
      <p:grpSpPr>
        <a:xfrm>
          <a:off x="0" y="0"/>
          <a:ext cx="0" cy="0"/>
          <a:chOff x="0" y="0"/>
          <a:chExt cx="0" cy="0"/>
        </a:xfrm>
      </p:grpSpPr>
      <p:sp>
        <p:nvSpPr>
          <p:cNvPr id="369" name="Google Shape;369;p52"/>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0" name="Google Shape;370;p5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71" name="Google Shape;371;p52"/>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72" name="Google Shape;372;p5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3" name="Google Shape;373;p5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4" name="Google Shape;374;p5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8"/>
        <p:cNvGrpSpPr/>
        <p:nvPr/>
      </p:nvGrpSpPr>
      <p:grpSpPr>
        <a:xfrm>
          <a:off x="0" y="0"/>
          <a:ext cx="0" cy="0"/>
          <a:chOff x="0" y="0"/>
          <a:chExt cx="0" cy="0"/>
        </a:xfrm>
      </p:grpSpPr>
      <p:sp>
        <p:nvSpPr>
          <p:cNvPr id="209" name="Google Shape;209;p23"/>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0" name="Google Shape;210;p23"/>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1" name="Google Shape;211;p23"/>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2" name="Google Shape;212;p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5"/>
        <p:cNvGrpSpPr/>
        <p:nvPr/>
      </p:nvGrpSpPr>
      <p:grpSpPr>
        <a:xfrm>
          <a:off x="0" y="0"/>
          <a:ext cx="0" cy="0"/>
          <a:chOff x="0" y="0"/>
          <a:chExt cx="0" cy="0"/>
        </a:xfrm>
      </p:grpSpPr>
      <p:sp>
        <p:nvSpPr>
          <p:cNvPr id="376" name="Google Shape;376;p5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7" name="Google Shape;377;p53"/>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78" name="Google Shape;378;p53"/>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79" name="Google Shape;379;p53"/>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380" name="Google Shape;380;p53"/>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381" name="Google Shape;381;p5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2" name="Google Shape;382;p5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3" name="Google Shape;383;p5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4"/>
        <p:cNvGrpSpPr/>
        <p:nvPr/>
      </p:nvGrpSpPr>
      <p:grpSpPr>
        <a:xfrm>
          <a:off x="0" y="0"/>
          <a:ext cx="0" cy="0"/>
          <a:chOff x="0" y="0"/>
          <a:chExt cx="0" cy="0"/>
        </a:xfrm>
      </p:grpSpPr>
      <p:sp>
        <p:nvSpPr>
          <p:cNvPr id="385" name="Google Shape;385;p5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54"/>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87" name="Google Shape;387;p54"/>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88" name="Google Shape;388;p5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9" name="Google Shape;389;p5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0" name="Google Shape;390;p5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1"/>
        <p:cNvGrpSpPr/>
        <p:nvPr/>
      </p:nvGrpSpPr>
      <p:grpSpPr>
        <a:xfrm>
          <a:off x="0" y="0"/>
          <a:ext cx="0" cy="0"/>
          <a:chOff x="0" y="0"/>
          <a:chExt cx="0" cy="0"/>
        </a:xfrm>
      </p:grpSpPr>
      <p:sp>
        <p:nvSpPr>
          <p:cNvPr id="392" name="Google Shape;392;p55"/>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3" name="Google Shape;393;p55"/>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394" name="Google Shape;394;p5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5" name="Google Shape;395;p5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6" name="Google Shape;396;p5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7"/>
        <p:cNvGrpSpPr/>
        <p:nvPr/>
      </p:nvGrpSpPr>
      <p:grpSpPr>
        <a:xfrm>
          <a:off x="0" y="0"/>
          <a:ext cx="0" cy="0"/>
          <a:chOff x="0" y="0"/>
          <a:chExt cx="0" cy="0"/>
        </a:xfrm>
      </p:grpSpPr>
      <p:sp>
        <p:nvSpPr>
          <p:cNvPr id="398" name="Google Shape;398;p5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9" name="Google Shape;399;p5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0" name="Google Shape;400;p5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1" name="Google Shape;401;p5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2"/>
        <p:cNvGrpSpPr/>
        <p:nvPr/>
      </p:nvGrpSpPr>
      <p:grpSpPr>
        <a:xfrm>
          <a:off x="0" y="0"/>
          <a:ext cx="0" cy="0"/>
          <a:chOff x="0" y="0"/>
          <a:chExt cx="0" cy="0"/>
        </a:xfrm>
      </p:grpSpPr>
      <p:sp>
        <p:nvSpPr>
          <p:cNvPr id="403" name="Google Shape;403;p57"/>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4" name="Google Shape;404;p57"/>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405" name="Google Shape;405;p5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6" name="Google Shape;406;p5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7" name="Google Shape;407;p5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8"/>
        <p:cNvGrpSpPr/>
        <p:nvPr/>
      </p:nvGrpSpPr>
      <p:grpSpPr>
        <a:xfrm>
          <a:off x="0" y="0"/>
          <a:ext cx="0" cy="0"/>
          <a:chOff x="0" y="0"/>
          <a:chExt cx="0" cy="0"/>
        </a:xfrm>
      </p:grpSpPr>
      <p:sp>
        <p:nvSpPr>
          <p:cNvPr id="409" name="Google Shape;409;p5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0" name="Google Shape;410;p5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1" name="Google Shape;411;p5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2"/>
        <p:cNvGrpSpPr/>
        <p:nvPr/>
      </p:nvGrpSpPr>
      <p:grpSpPr>
        <a:xfrm>
          <a:off x="0" y="0"/>
          <a:ext cx="0" cy="0"/>
          <a:chOff x="0" y="0"/>
          <a:chExt cx="0" cy="0"/>
        </a:xfrm>
      </p:grpSpPr>
      <p:sp>
        <p:nvSpPr>
          <p:cNvPr id="413" name="Google Shape;413;p5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59"/>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415" name="Google Shape;415;p5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416" name="Google Shape;416;p5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7" name="Google Shape;417;p5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8" name="Google Shape;418;p5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9"/>
        <p:cNvGrpSpPr/>
        <p:nvPr/>
      </p:nvGrpSpPr>
      <p:grpSpPr>
        <a:xfrm>
          <a:off x="0" y="0"/>
          <a:ext cx="0" cy="0"/>
          <a:chOff x="0" y="0"/>
          <a:chExt cx="0" cy="0"/>
        </a:xfrm>
      </p:grpSpPr>
      <p:sp>
        <p:nvSpPr>
          <p:cNvPr id="420" name="Google Shape;420;p6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1" name="Google Shape;421;p60"/>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22" name="Google Shape;422;p6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3" name="Google Shape;423;p6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4" name="Google Shape;424;p6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5"/>
        <p:cNvGrpSpPr/>
        <p:nvPr/>
      </p:nvGrpSpPr>
      <p:grpSpPr>
        <a:xfrm>
          <a:off x="0" y="0"/>
          <a:ext cx="0" cy="0"/>
          <a:chOff x="0" y="0"/>
          <a:chExt cx="0" cy="0"/>
        </a:xfrm>
      </p:grpSpPr>
      <p:sp>
        <p:nvSpPr>
          <p:cNvPr id="426" name="Google Shape;426;p61"/>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7" name="Google Shape;427;p61"/>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28" name="Google Shape;428;p6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9" name="Google Shape;429;p6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0" name="Google Shape;430;p6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7" name="Google Shape;19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8" name="Google Shape;19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2467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5"/>
        <p:cNvGrpSpPr/>
        <p:nvPr/>
      </p:nvGrpSpPr>
      <p:grpSpPr>
        <a:xfrm>
          <a:off x="0" y="0"/>
          <a:ext cx="0" cy="0"/>
          <a:chOff x="0" y="0"/>
          <a:chExt cx="0" cy="0"/>
        </a:xfrm>
      </p:grpSpPr>
      <p:sp>
        <p:nvSpPr>
          <p:cNvPr id="216" name="Google Shape;216;p24"/>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7" name="Google Shape;217;p24"/>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Google Shape;218;p24"/>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19" name="Google Shape;219;p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0" name="Google Shape;220;p2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7"/>
        <p:cNvGrpSpPr/>
        <p:nvPr/>
      </p:nvGrpSpPr>
      <p:grpSpPr>
        <a:xfrm>
          <a:off x="0" y="0"/>
          <a:ext cx="0" cy="0"/>
          <a:chOff x="0" y="0"/>
          <a:chExt cx="0" cy="0"/>
        </a:xfrm>
      </p:grpSpPr>
      <p:sp>
        <p:nvSpPr>
          <p:cNvPr id="438" name="Google Shape;438;p6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9" name="Google Shape;439;p6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40" name="Google Shape;440;p6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1" name="Google Shape;441;p6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2" name="Google Shape;442;p6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3"/>
        <p:cNvGrpSpPr/>
        <p:nvPr/>
      </p:nvGrpSpPr>
      <p:grpSpPr>
        <a:xfrm>
          <a:off x="0" y="0"/>
          <a:ext cx="0" cy="0"/>
          <a:chOff x="0" y="0"/>
          <a:chExt cx="0" cy="0"/>
        </a:xfrm>
      </p:grpSpPr>
      <p:sp>
        <p:nvSpPr>
          <p:cNvPr id="444" name="Google Shape;444;p6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5" name="Google Shape;445;p6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6" name="Google Shape;446;p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7" name="Google Shape;447;p6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8" name="Google Shape;448;p6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9"/>
        <p:cNvGrpSpPr/>
        <p:nvPr/>
      </p:nvGrpSpPr>
      <p:grpSpPr>
        <a:xfrm>
          <a:off x="0" y="0"/>
          <a:ext cx="0" cy="0"/>
          <a:chOff x="0" y="0"/>
          <a:chExt cx="0" cy="0"/>
        </a:xfrm>
      </p:grpSpPr>
      <p:sp>
        <p:nvSpPr>
          <p:cNvPr id="450" name="Google Shape;450;p6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1" name="Google Shape;451;p6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2" name="Google Shape;452;p6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ing w/single col text">
  <p:cSld name="Heading w/single col text">
    <p:spTree>
      <p:nvGrpSpPr>
        <p:cNvPr id="1" name="Shape 453"/>
        <p:cNvGrpSpPr/>
        <p:nvPr/>
      </p:nvGrpSpPr>
      <p:grpSpPr>
        <a:xfrm>
          <a:off x="0" y="0"/>
          <a:ext cx="0" cy="0"/>
          <a:chOff x="0" y="0"/>
          <a:chExt cx="0" cy="0"/>
        </a:xfrm>
      </p:grpSpPr>
      <p:sp>
        <p:nvSpPr>
          <p:cNvPr id="454" name="Google Shape;454;p66"/>
          <p:cNvSpPr txBox="1">
            <a:spLocks noGrp="1"/>
          </p:cNvSpPr>
          <p:nvPr>
            <p:ph type="body" idx="1"/>
          </p:nvPr>
        </p:nvSpPr>
        <p:spPr>
          <a:xfrm>
            <a:off x="304800" y="285750"/>
            <a:ext cx="8077200" cy="171600"/>
          </a:xfrm>
          <a:prstGeom prst="rect">
            <a:avLst/>
          </a:prstGeom>
          <a:solidFill>
            <a:srgbClr val="62973E"/>
          </a:solidFill>
          <a:ln>
            <a:noFill/>
          </a:ln>
        </p:spPr>
        <p:txBody>
          <a:bodyPr spcFirstLastPara="1" wrap="square" lIns="68575" tIns="0" rIns="68575" bIns="0" anchor="t" anchorCtr="0">
            <a:noAutofit/>
          </a:bodyPr>
          <a:lstStyle>
            <a:lvl1pPr marL="457200" lvl="0" indent="-298450" algn="l" rtl="0">
              <a:lnSpc>
                <a:spcPct val="90000"/>
              </a:lnSpc>
              <a:spcBef>
                <a:spcPts val="0"/>
              </a:spcBef>
              <a:spcAft>
                <a:spcPts val="0"/>
              </a:spcAft>
              <a:buClr>
                <a:schemeClr val="lt1"/>
              </a:buClr>
              <a:buSzPts val="1100"/>
              <a:buChar char="•"/>
              <a:defRPr sz="1100" b="1" i="0" cap="none">
                <a:solidFill>
                  <a:schemeClr val="lt1"/>
                </a:solidFil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5" name="Google Shape;455;p66"/>
          <p:cNvSpPr txBox="1">
            <a:spLocks noGrp="1"/>
          </p:cNvSpPr>
          <p:nvPr>
            <p:ph type="body" idx="2"/>
          </p:nvPr>
        </p:nvSpPr>
        <p:spPr>
          <a:xfrm>
            <a:off x="304800" y="800100"/>
            <a:ext cx="8077200" cy="37719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6"/>
        <p:cNvGrpSpPr/>
        <p:nvPr/>
      </p:nvGrpSpPr>
      <p:grpSpPr>
        <a:xfrm>
          <a:off x="0" y="0"/>
          <a:ext cx="0" cy="0"/>
          <a:chOff x="0" y="0"/>
          <a:chExt cx="0" cy="0"/>
        </a:xfrm>
      </p:grpSpPr>
      <p:sp>
        <p:nvSpPr>
          <p:cNvPr id="457" name="Google Shape;457;p6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8" name="Google Shape;458;p6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459" name="Google Shape;459;p6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0" name="Google Shape;460;p6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1" name="Google Shape;461;p6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2"/>
        <p:cNvGrpSpPr/>
        <p:nvPr/>
      </p:nvGrpSpPr>
      <p:grpSpPr>
        <a:xfrm>
          <a:off x="0" y="0"/>
          <a:ext cx="0" cy="0"/>
          <a:chOff x="0" y="0"/>
          <a:chExt cx="0" cy="0"/>
        </a:xfrm>
      </p:grpSpPr>
      <p:sp>
        <p:nvSpPr>
          <p:cNvPr id="463" name="Google Shape;463;p6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4" name="Google Shape;464;p6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5" name="Google Shape;465;p6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6" name="Google Shape;466;p6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7" name="Google Shape;467;p6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8" name="Google Shape;468;p6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9"/>
        <p:cNvGrpSpPr/>
        <p:nvPr/>
      </p:nvGrpSpPr>
      <p:grpSpPr>
        <a:xfrm>
          <a:off x="0" y="0"/>
          <a:ext cx="0" cy="0"/>
          <a:chOff x="0" y="0"/>
          <a:chExt cx="0" cy="0"/>
        </a:xfrm>
      </p:grpSpPr>
      <p:sp>
        <p:nvSpPr>
          <p:cNvPr id="470" name="Google Shape;470;p6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 name="Google Shape;471;p6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2" name="Google Shape;472;p6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3" name="Google Shape;473;p6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4" name="Google Shape;474;p6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5" name="Google Shape;475;p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76" name="Google Shape;476;p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77" name="Google Shape;477;p6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8"/>
        <p:cNvGrpSpPr/>
        <p:nvPr/>
      </p:nvGrpSpPr>
      <p:grpSpPr>
        <a:xfrm>
          <a:off x="0" y="0"/>
          <a:ext cx="0" cy="0"/>
          <a:chOff x="0" y="0"/>
          <a:chExt cx="0" cy="0"/>
        </a:xfrm>
      </p:grpSpPr>
      <p:sp>
        <p:nvSpPr>
          <p:cNvPr id="479" name="Google Shape;479;p7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0" name="Google Shape;480;p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1" name="Google Shape;481;p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2" name="Google Shape;482;p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3"/>
        <p:cNvGrpSpPr/>
        <p:nvPr/>
      </p:nvGrpSpPr>
      <p:grpSpPr>
        <a:xfrm>
          <a:off x="0" y="0"/>
          <a:ext cx="0" cy="0"/>
          <a:chOff x="0" y="0"/>
          <a:chExt cx="0" cy="0"/>
        </a:xfrm>
      </p:grpSpPr>
      <p:sp>
        <p:nvSpPr>
          <p:cNvPr id="484" name="Google Shape;484;p7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5" name="Google Shape;485;p7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86" name="Google Shape;486;p7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487" name="Google Shape;487;p7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8" name="Google Shape;488;p7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9" name="Google Shape;489;p7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0"/>
        <p:cNvGrpSpPr/>
        <p:nvPr/>
      </p:nvGrpSpPr>
      <p:grpSpPr>
        <a:xfrm>
          <a:off x="0" y="0"/>
          <a:ext cx="0" cy="0"/>
          <a:chOff x="0" y="0"/>
          <a:chExt cx="0" cy="0"/>
        </a:xfrm>
      </p:grpSpPr>
      <p:sp>
        <p:nvSpPr>
          <p:cNvPr id="491" name="Google Shape;491;p7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2" name="Google Shape;492;p7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93" name="Google Shape;493;p7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494" name="Google Shape;494;p7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95" name="Google Shape;495;p7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96" name="Google Shape;496;p7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2"/>
        <p:cNvGrpSpPr/>
        <p:nvPr/>
      </p:nvGrpSpPr>
      <p:grpSpPr>
        <a:xfrm>
          <a:off x="0" y="0"/>
          <a:ext cx="0" cy="0"/>
          <a:chOff x="0" y="0"/>
          <a:chExt cx="0" cy="0"/>
        </a:xfrm>
      </p:grpSpPr>
      <p:sp>
        <p:nvSpPr>
          <p:cNvPr id="223" name="Google Shape;223;p2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4" name="Google Shape;224;p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5" name="Google Shape;225;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7"/>
        <p:cNvGrpSpPr/>
        <p:nvPr/>
      </p:nvGrpSpPr>
      <p:grpSpPr>
        <a:xfrm>
          <a:off x="0" y="0"/>
          <a:ext cx="0" cy="0"/>
          <a:chOff x="0" y="0"/>
          <a:chExt cx="0" cy="0"/>
        </a:xfrm>
      </p:grpSpPr>
      <p:sp>
        <p:nvSpPr>
          <p:cNvPr id="498" name="Google Shape;498;p7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9" name="Google Shape;499;p7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0" name="Google Shape;500;p7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1" name="Google Shape;501;p7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2" name="Google Shape;502;p7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3"/>
        <p:cNvGrpSpPr/>
        <p:nvPr/>
      </p:nvGrpSpPr>
      <p:grpSpPr>
        <a:xfrm>
          <a:off x="0" y="0"/>
          <a:ext cx="0" cy="0"/>
          <a:chOff x="0" y="0"/>
          <a:chExt cx="0" cy="0"/>
        </a:xfrm>
      </p:grpSpPr>
      <p:sp>
        <p:nvSpPr>
          <p:cNvPr id="504" name="Google Shape;504;p7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5" name="Google Shape;505;p7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6" name="Google Shape;506;p7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7" name="Google Shape;507;p7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8" name="Google Shape;508;p7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9"/>
        <p:cNvGrpSpPr/>
        <p:nvPr/>
      </p:nvGrpSpPr>
      <p:grpSpPr>
        <a:xfrm>
          <a:off x="0" y="0"/>
          <a:ext cx="0" cy="0"/>
          <a:chOff x="0" y="0"/>
          <a:chExt cx="0" cy="0"/>
        </a:xfrm>
      </p:grpSpPr>
      <p:sp>
        <p:nvSpPr>
          <p:cNvPr id="510" name="Google Shape;510;p7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1" name="Google Shape;511;p7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12" name="Google Shape;512;p7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1"/>
        <p:cNvGrpSpPr/>
        <p:nvPr/>
      </p:nvGrpSpPr>
      <p:grpSpPr>
        <a:xfrm>
          <a:off x="0" y="0"/>
          <a:ext cx="0" cy="0"/>
          <a:chOff x="0" y="0"/>
          <a:chExt cx="0" cy="0"/>
        </a:xfrm>
      </p:grpSpPr>
      <p:sp>
        <p:nvSpPr>
          <p:cNvPr id="522" name="Google Shape;522;p7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3" name="Google Shape;523;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4"/>
        <p:cNvGrpSpPr/>
        <p:nvPr/>
      </p:nvGrpSpPr>
      <p:grpSpPr>
        <a:xfrm>
          <a:off x="0" y="0"/>
          <a:ext cx="0" cy="0"/>
          <a:chOff x="0" y="0"/>
          <a:chExt cx="0" cy="0"/>
        </a:xfrm>
      </p:grpSpPr>
      <p:sp>
        <p:nvSpPr>
          <p:cNvPr id="525" name="Google Shape;525;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6" name="Google Shape;526;p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27" name="Google Shape;527;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8"/>
        <p:cNvGrpSpPr/>
        <p:nvPr/>
      </p:nvGrpSpPr>
      <p:grpSpPr>
        <a:xfrm>
          <a:off x="0" y="0"/>
          <a:ext cx="0" cy="0"/>
          <a:chOff x="0" y="0"/>
          <a:chExt cx="0" cy="0"/>
        </a:xfrm>
      </p:grpSpPr>
      <p:sp>
        <p:nvSpPr>
          <p:cNvPr id="529" name="Google Shape;529;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0" name="Google Shape;530;p8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31" name="Google Shape;531;p8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32" name="Google Shape;532;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3"/>
        <p:cNvGrpSpPr/>
        <p:nvPr/>
      </p:nvGrpSpPr>
      <p:grpSpPr>
        <a:xfrm>
          <a:off x="0" y="0"/>
          <a:ext cx="0" cy="0"/>
          <a:chOff x="0" y="0"/>
          <a:chExt cx="0" cy="0"/>
        </a:xfrm>
      </p:grpSpPr>
      <p:sp>
        <p:nvSpPr>
          <p:cNvPr id="534" name="Google Shape;534;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5" name="Google Shape;535;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6"/>
        <p:cNvGrpSpPr/>
        <p:nvPr/>
      </p:nvGrpSpPr>
      <p:grpSpPr>
        <a:xfrm>
          <a:off x="0" y="0"/>
          <a:ext cx="0" cy="0"/>
          <a:chOff x="0" y="0"/>
          <a:chExt cx="0" cy="0"/>
        </a:xfrm>
      </p:grpSpPr>
      <p:sp>
        <p:nvSpPr>
          <p:cNvPr id="537" name="Google Shape;537;p8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38" name="Google Shape;538;p8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39" name="Google Shape;539;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0"/>
        <p:cNvGrpSpPr/>
        <p:nvPr/>
      </p:nvGrpSpPr>
      <p:grpSpPr>
        <a:xfrm>
          <a:off x="0" y="0"/>
          <a:ext cx="0" cy="0"/>
          <a:chOff x="0" y="0"/>
          <a:chExt cx="0" cy="0"/>
        </a:xfrm>
      </p:grpSpPr>
      <p:sp>
        <p:nvSpPr>
          <p:cNvPr id="541" name="Google Shape;541;p8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42" name="Google Shape;542;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3"/>
        <p:cNvGrpSpPr/>
        <p:nvPr/>
      </p:nvGrpSpPr>
      <p:grpSpPr>
        <a:xfrm>
          <a:off x="0" y="0"/>
          <a:ext cx="0" cy="0"/>
          <a:chOff x="0" y="0"/>
          <a:chExt cx="0" cy="0"/>
        </a:xfrm>
      </p:grpSpPr>
      <p:sp>
        <p:nvSpPr>
          <p:cNvPr id="544" name="Google Shape;544;p8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46" name="Google Shape;546;p8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7" name="Google Shape;547;p8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48" name="Google Shape;548;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226"/>
        <p:cNvGrpSpPr/>
        <p:nvPr/>
      </p:nvGrpSpPr>
      <p:grpSpPr>
        <a:xfrm>
          <a:off x="0" y="0"/>
          <a:ext cx="0" cy="0"/>
          <a:chOff x="0" y="0"/>
          <a:chExt cx="0" cy="0"/>
        </a:xfrm>
      </p:grpSpPr>
      <p:sp>
        <p:nvSpPr>
          <p:cNvPr id="227" name="Google Shape;227;p2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8" name="Google Shape;228;p2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p26"/>
          <p:cNvSpPr txBox="1">
            <a:spLocks noGrp="1"/>
          </p:cNvSpPr>
          <p:nvPr>
            <p:ph type="sldNum" idx="12"/>
          </p:nvPr>
        </p:nvSpPr>
        <p:spPr>
          <a:xfrm>
            <a:off x="4267200" y="4767263"/>
            <a:ext cx="6096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rgbClr val="BFBFBF"/>
                </a:solidFill>
                <a:latin typeface="Calibri"/>
                <a:ea typeface="Calibri"/>
                <a:cs typeface="Calibri"/>
                <a:sym typeface="Calibri"/>
              </a:defRPr>
            </a:lvl1pPr>
            <a:lvl2pPr marL="0" marR="0" lvl="1" indent="0" algn="ctr" rtl="0">
              <a:spcBef>
                <a:spcPts val="0"/>
              </a:spcBef>
              <a:buNone/>
              <a:defRPr sz="900">
                <a:solidFill>
                  <a:srgbClr val="BFBFBF"/>
                </a:solidFill>
                <a:latin typeface="Calibri"/>
                <a:ea typeface="Calibri"/>
                <a:cs typeface="Calibri"/>
                <a:sym typeface="Calibri"/>
              </a:defRPr>
            </a:lvl2pPr>
            <a:lvl3pPr marL="0" marR="0" lvl="2" indent="0" algn="ctr" rtl="0">
              <a:spcBef>
                <a:spcPts val="0"/>
              </a:spcBef>
              <a:buNone/>
              <a:defRPr sz="900">
                <a:solidFill>
                  <a:srgbClr val="BFBFBF"/>
                </a:solidFill>
                <a:latin typeface="Calibri"/>
                <a:ea typeface="Calibri"/>
                <a:cs typeface="Calibri"/>
                <a:sym typeface="Calibri"/>
              </a:defRPr>
            </a:lvl3pPr>
            <a:lvl4pPr marL="0" marR="0" lvl="3" indent="0" algn="ctr" rtl="0">
              <a:spcBef>
                <a:spcPts val="0"/>
              </a:spcBef>
              <a:buNone/>
              <a:defRPr sz="900">
                <a:solidFill>
                  <a:srgbClr val="BFBFBF"/>
                </a:solidFill>
                <a:latin typeface="Calibri"/>
                <a:ea typeface="Calibri"/>
                <a:cs typeface="Calibri"/>
                <a:sym typeface="Calibri"/>
              </a:defRPr>
            </a:lvl4pPr>
            <a:lvl5pPr marL="0" marR="0" lvl="4" indent="0" algn="ctr" rtl="0">
              <a:spcBef>
                <a:spcPts val="0"/>
              </a:spcBef>
              <a:buNone/>
              <a:defRPr sz="900">
                <a:solidFill>
                  <a:srgbClr val="BFBFBF"/>
                </a:solidFill>
                <a:latin typeface="Calibri"/>
                <a:ea typeface="Calibri"/>
                <a:cs typeface="Calibri"/>
                <a:sym typeface="Calibri"/>
              </a:defRPr>
            </a:lvl5pPr>
            <a:lvl6pPr marL="0" marR="0" lvl="5" indent="0" algn="ctr" rtl="0">
              <a:spcBef>
                <a:spcPts val="0"/>
              </a:spcBef>
              <a:buNone/>
              <a:defRPr sz="900">
                <a:solidFill>
                  <a:srgbClr val="BFBFBF"/>
                </a:solidFill>
                <a:latin typeface="Calibri"/>
                <a:ea typeface="Calibri"/>
                <a:cs typeface="Calibri"/>
                <a:sym typeface="Calibri"/>
              </a:defRPr>
            </a:lvl6pPr>
            <a:lvl7pPr marL="0" marR="0" lvl="6" indent="0" algn="ctr" rtl="0">
              <a:spcBef>
                <a:spcPts val="0"/>
              </a:spcBef>
              <a:buNone/>
              <a:defRPr sz="900">
                <a:solidFill>
                  <a:srgbClr val="BFBFBF"/>
                </a:solidFill>
                <a:latin typeface="Calibri"/>
                <a:ea typeface="Calibri"/>
                <a:cs typeface="Calibri"/>
                <a:sym typeface="Calibri"/>
              </a:defRPr>
            </a:lvl7pPr>
            <a:lvl8pPr marL="0" marR="0" lvl="7" indent="0" algn="ctr" rtl="0">
              <a:spcBef>
                <a:spcPts val="0"/>
              </a:spcBef>
              <a:buNone/>
              <a:defRPr sz="900">
                <a:solidFill>
                  <a:srgbClr val="BFBFBF"/>
                </a:solidFill>
                <a:latin typeface="Calibri"/>
                <a:ea typeface="Calibri"/>
                <a:cs typeface="Calibri"/>
                <a:sym typeface="Calibri"/>
              </a:defRPr>
            </a:lvl8pPr>
            <a:lvl9pPr marL="0" marR="0" lvl="8" indent="0" algn="ctr" rtl="0">
              <a:spcBef>
                <a:spcPts val="0"/>
              </a:spcBef>
              <a:buNone/>
              <a:defRPr sz="900">
                <a:solidFill>
                  <a:srgbClr val="BFBFB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230" name="Google Shape;230;p26"/>
          <p:cNvSpPr>
            <a:spLocks noGrp="1"/>
          </p:cNvSpPr>
          <p:nvPr>
            <p:ph type="pic" idx="2"/>
          </p:nvPr>
        </p:nvSpPr>
        <p:spPr>
          <a:xfrm rot="5400000">
            <a:off x="5019968" y="768440"/>
            <a:ext cx="2605800" cy="3474600"/>
          </a:xfrm>
          <a:prstGeom prst="round2SameRect">
            <a:avLst>
              <a:gd name="adj1" fmla="val 3096"/>
              <a:gd name="adj2" fmla="val 0"/>
            </a:avLst>
          </a:prstGeom>
          <a:blipFill rotWithShape="0">
            <a:blip r:embed="rId2">
              <a:alphaModFix/>
            </a:blip>
            <a:stretch>
              <a:fillRect l="12506" t="-16673" r="12506" b="-16673"/>
            </a:stretch>
          </a:blip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231" name="Google Shape;231;p26"/>
          <p:cNvSpPr txBox="1"/>
          <p:nvPr/>
        </p:nvSpPr>
        <p:spPr>
          <a:xfrm>
            <a:off x="4585425" y="1226462"/>
            <a:ext cx="3443100" cy="255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Drag picture to placeholder or click icon to add</a:t>
            </a:r>
            <a:endParaRPr sz="3200" b="0" i="0" u="none" strike="noStrike" cap="none">
              <a:solidFill>
                <a:schemeClr val="dk1"/>
              </a:solidFill>
              <a:latin typeface="Calibri"/>
              <a:ea typeface="Calibri"/>
              <a:cs typeface="Calibri"/>
              <a:sym typeface="Calibri"/>
            </a:endParaRPr>
          </a:p>
        </p:txBody>
      </p:sp>
      <p:sp>
        <p:nvSpPr>
          <p:cNvPr id="232" name="Google Shape;232;p26"/>
          <p:cNvSpPr txBox="1">
            <a:spLocks noGrp="1"/>
          </p:cNvSpPr>
          <p:nvPr>
            <p:ph type="ctrTitle"/>
          </p:nvPr>
        </p:nvSpPr>
        <p:spPr>
          <a:xfrm>
            <a:off x="1156447" y="2335586"/>
            <a:ext cx="3276600" cy="871500"/>
          </a:xfrm>
          <a:prstGeom prst="rect">
            <a:avLst/>
          </a:prstGeom>
          <a:noFill/>
          <a:ln>
            <a:noFill/>
          </a:ln>
        </p:spPr>
        <p:txBody>
          <a:bodyPr spcFirstLastPara="1" wrap="square" lIns="91425" tIns="91425" rIns="91425" bIns="91425" anchor="b" anchorCtr="0">
            <a:noAutofit/>
          </a:bodyPr>
          <a:lstStyle>
            <a:lvl1pPr marL="0" marR="0" lvl="0" indent="0" algn="ctr" rtl="0">
              <a:lnSpc>
                <a:spcPct val="111111"/>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3" name="Google Shape;233;p26"/>
          <p:cNvSpPr txBox="1">
            <a:spLocks noGrp="1"/>
          </p:cNvSpPr>
          <p:nvPr>
            <p:ph type="subTitle" idx="1"/>
          </p:nvPr>
        </p:nvSpPr>
        <p:spPr>
          <a:xfrm>
            <a:off x="1156447" y="3257550"/>
            <a:ext cx="3276600" cy="4002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9"/>
        <p:cNvGrpSpPr/>
        <p:nvPr/>
      </p:nvGrpSpPr>
      <p:grpSpPr>
        <a:xfrm>
          <a:off x="0" y="0"/>
          <a:ext cx="0" cy="0"/>
          <a:chOff x="0" y="0"/>
          <a:chExt cx="0" cy="0"/>
        </a:xfrm>
      </p:grpSpPr>
      <p:sp>
        <p:nvSpPr>
          <p:cNvPr id="550" name="Google Shape;550;p8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51" name="Google Shape;551;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2"/>
        <p:cNvGrpSpPr/>
        <p:nvPr/>
      </p:nvGrpSpPr>
      <p:grpSpPr>
        <a:xfrm>
          <a:off x="0" y="0"/>
          <a:ext cx="0" cy="0"/>
          <a:chOff x="0" y="0"/>
          <a:chExt cx="0" cy="0"/>
        </a:xfrm>
      </p:grpSpPr>
      <p:sp>
        <p:nvSpPr>
          <p:cNvPr id="553" name="Google Shape;553;p8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4" name="Google Shape;554;p8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55" name="Google Shape;555;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6"/>
        <p:cNvGrpSpPr/>
        <p:nvPr/>
      </p:nvGrpSpPr>
      <p:grpSpPr>
        <a:xfrm>
          <a:off x="0" y="0"/>
          <a:ext cx="0" cy="0"/>
          <a:chOff x="0" y="0"/>
          <a:chExt cx="0" cy="0"/>
        </a:xfrm>
      </p:grpSpPr>
      <p:sp>
        <p:nvSpPr>
          <p:cNvPr id="557" name="Google Shape;557;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8"/>
        <p:cNvGrpSpPr/>
        <p:nvPr/>
      </p:nvGrpSpPr>
      <p:grpSpPr>
        <a:xfrm>
          <a:off x="0" y="0"/>
          <a:ext cx="0" cy="0"/>
          <a:chOff x="0" y="0"/>
          <a:chExt cx="0" cy="0"/>
        </a:xfrm>
      </p:grpSpPr>
      <p:sp>
        <p:nvSpPr>
          <p:cNvPr id="559" name="Google Shape;559;p8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0" name="Google Shape;560;p8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61" name="Google Shape;561;p8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 name="Google Shape;562;p8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 name="Google Shape;563;p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4"/>
        <p:cNvGrpSpPr/>
        <p:nvPr/>
      </p:nvGrpSpPr>
      <p:grpSpPr>
        <a:xfrm>
          <a:off x="0" y="0"/>
          <a:ext cx="0" cy="0"/>
          <a:chOff x="0" y="0"/>
          <a:chExt cx="0" cy="0"/>
        </a:xfrm>
      </p:grpSpPr>
      <p:sp>
        <p:nvSpPr>
          <p:cNvPr id="565" name="Google Shape;565;p8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6" name="Google Shape;566;p89"/>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1600"/>
              </a:spcBef>
              <a:spcAft>
                <a:spcPts val="0"/>
              </a:spcAft>
              <a:buClr>
                <a:schemeClr val="dk1"/>
              </a:buClr>
              <a:buSzPts val="2000"/>
              <a:buNone/>
              <a:defRPr sz="2000" b="1"/>
            </a:lvl2pPr>
            <a:lvl3pPr marL="1371600" lvl="2" indent="-228600" algn="l" rtl="0">
              <a:spcBef>
                <a:spcPts val="1600"/>
              </a:spcBef>
              <a:spcAft>
                <a:spcPts val="0"/>
              </a:spcAft>
              <a:buClr>
                <a:schemeClr val="dk1"/>
              </a:buClr>
              <a:buSzPts val="1800"/>
              <a:buNone/>
              <a:defRPr sz="1800" b="1"/>
            </a:lvl3pPr>
            <a:lvl4pPr marL="1828800" lvl="3" indent="-228600" algn="l" rtl="0">
              <a:spcBef>
                <a:spcPts val="1600"/>
              </a:spcBef>
              <a:spcAft>
                <a:spcPts val="0"/>
              </a:spcAft>
              <a:buClr>
                <a:schemeClr val="dk1"/>
              </a:buClr>
              <a:buSzPts val="1600"/>
              <a:buNone/>
              <a:defRPr sz="1600" b="1"/>
            </a:lvl4pPr>
            <a:lvl5pPr marL="2286000" lvl="4" indent="-228600" algn="l" rtl="0">
              <a:spcBef>
                <a:spcPts val="1600"/>
              </a:spcBef>
              <a:spcAft>
                <a:spcPts val="0"/>
              </a:spcAft>
              <a:buClr>
                <a:schemeClr val="dk1"/>
              </a:buClr>
              <a:buSzPts val="1600"/>
              <a:buNone/>
              <a:defRPr sz="1600" b="1"/>
            </a:lvl5pPr>
            <a:lvl6pPr marL="2743200" lvl="5" indent="-228600" algn="l" rtl="0">
              <a:spcBef>
                <a:spcPts val="1600"/>
              </a:spcBef>
              <a:spcAft>
                <a:spcPts val="0"/>
              </a:spcAft>
              <a:buClr>
                <a:schemeClr val="dk1"/>
              </a:buClr>
              <a:buSzPts val="1600"/>
              <a:buNone/>
              <a:defRPr sz="1600" b="1"/>
            </a:lvl6pPr>
            <a:lvl7pPr marL="3200400" lvl="6" indent="-228600" algn="l" rtl="0">
              <a:spcBef>
                <a:spcPts val="1600"/>
              </a:spcBef>
              <a:spcAft>
                <a:spcPts val="0"/>
              </a:spcAft>
              <a:buClr>
                <a:schemeClr val="dk1"/>
              </a:buClr>
              <a:buSzPts val="1600"/>
              <a:buNone/>
              <a:defRPr sz="1600" b="1"/>
            </a:lvl7pPr>
            <a:lvl8pPr marL="3657600" lvl="7" indent="-228600" algn="l" rtl="0">
              <a:spcBef>
                <a:spcPts val="1600"/>
              </a:spcBef>
              <a:spcAft>
                <a:spcPts val="0"/>
              </a:spcAft>
              <a:buClr>
                <a:schemeClr val="dk1"/>
              </a:buClr>
              <a:buSzPts val="1600"/>
              <a:buNone/>
              <a:defRPr sz="1600" b="1"/>
            </a:lvl8pPr>
            <a:lvl9pPr marL="4114800" lvl="8" indent="-228600" algn="l" rtl="0">
              <a:spcBef>
                <a:spcPts val="1600"/>
              </a:spcBef>
              <a:spcAft>
                <a:spcPts val="1600"/>
              </a:spcAft>
              <a:buClr>
                <a:schemeClr val="dk1"/>
              </a:buClr>
              <a:buSzPts val="1600"/>
              <a:buNone/>
              <a:defRPr sz="1600" b="1"/>
            </a:lvl9pPr>
          </a:lstStyle>
          <a:p>
            <a:endParaRPr/>
          </a:p>
        </p:txBody>
      </p:sp>
      <p:sp>
        <p:nvSpPr>
          <p:cNvPr id="567" name="Google Shape;567;p8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1600"/>
              </a:spcBef>
              <a:spcAft>
                <a:spcPts val="0"/>
              </a:spcAft>
              <a:buClr>
                <a:schemeClr val="dk1"/>
              </a:buClr>
              <a:buSzPts val="2000"/>
              <a:buChar char="○"/>
              <a:defRPr sz="2000"/>
            </a:lvl2pPr>
            <a:lvl3pPr marL="1371600" lvl="2" indent="-342900" algn="l" rtl="0">
              <a:spcBef>
                <a:spcPts val="1600"/>
              </a:spcBef>
              <a:spcAft>
                <a:spcPts val="0"/>
              </a:spcAft>
              <a:buClr>
                <a:schemeClr val="dk1"/>
              </a:buClr>
              <a:buSzPts val="1800"/>
              <a:buChar char="■"/>
              <a:defRPr sz="1800"/>
            </a:lvl3pPr>
            <a:lvl4pPr marL="1828800" lvl="3" indent="-330200" algn="l" rtl="0">
              <a:spcBef>
                <a:spcPts val="1600"/>
              </a:spcBef>
              <a:spcAft>
                <a:spcPts val="0"/>
              </a:spcAft>
              <a:buClr>
                <a:schemeClr val="dk1"/>
              </a:buClr>
              <a:buSzPts val="1600"/>
              <a:buChar char="●"/>
              <a:defRPr sz="1600"/>
            </a:lvl4pPr>
            <a:lvl5pPr marL="2286000" lvl="4" indent="-330200" algn="l" rtl="0">
              <a:spcBef>
                <a:spcPts val="1600"/>
              </a:spcBef>
              <a:spcAft>
                <a:spcPts val="0"/>
              </a:spcAft>
              <a:buClr>
                <a:schemeClr val="dk1"/>
              </a:buClr>
              <a:buSzPts val="1600"/>
              <a:buChar char="○"/>
              <a:defRPr sz="1600"/>
            </a:lvl5pPr>
            <a:lvl6pPr marL="2743200" lvl="5" indent="-330200" algn="l" rtl="0">
              <a:spcBef>
                <a:spcPts val="1600"/>
              </a:spcBef>
              <a:spcAft>
                <a:spcPts val="0"/>
              </a:spcAft>
              <a:buClr>
                <a:schemeClr val="dk1"/>
              </a:buClr>
              <a:buSzPts val="1600"/>
              <a:buChar char="■"/>
              <a:defRPr sz="1600"/>
            </a:lvl6pPr>
            <a:lvl7pPr marL="3200400" lvl="6" indent="-330200" algn="l" rtl="0">
              <a:spcBef>
                <a:spcPts val="1600"/>
              </a:spcBef>
              <a:spcAft>
                <a:spcPts val="0"/>
              </a:spcAft>
              <a:buClr>
                <a:schemeClr val="dk1"/>
              </a:buClr>
              <a:buSzPts val="1600"/>
              <a:buChar char="●"/>
              <a:defRPr sz="1600"/>
            </a:lvl7pPr>
            <a:lvl8pPr marL="3657600" lvl="7" indent="-330200" algn="l" rtl="0">
              <a:spcBef>
                <a:spcPts val="1600"/>
              </a:spcBef>
              <a:spcAft>
                <a:spcPts val="0"/>
              </a:spcAft>
              <a:buClr>
                <a:schemeClr val="dk1"/>
              </a:buClr>
              <a:buSzPts val="1600"/>
              <a:buChar char="○"/>
              <a:defRPr sz="1600"/>
            </a:lvl8pPr>
            <a:lvl9pPr marL="4114800" lvl="8" indent="-330200" algn="l" rtl="0">
              <a:spcBef>
                <a:spcPts val="1600"/>
              </a:spcBef>
              <a:spcAft>
                <a:spcPts val="1600"/>
              </a:spcAft>
              <a:buClr>
                <a:schemeClr val="dk1"/>
              </a:buClr>
              <a:buSzPts val="1600"/>
              <a:buChar char="■"/>
              <a:defRPr sz="1600"/>
            </a:lvl9pPr>
          </a:lstStyle>
          <a:p>
            <a:endParaRPr/>
          </a:p>
        </p:txBody>
      </p:sp>
      <p:sp>
        <p:nvSpPr>
          <p:cNvPr id="568" name="Google Shape;568;p89"/>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1600"/>
              </a:spcBef>
              <a:spcAft>
                <a:spcPts val="0"/>
              </a:spcAft>
              <a:buClr>
                <a:schemeClr val="dk1"/>
              </a:buClr>
              <a:buSzPts val="2000"/>
              <a:buNone/>
              <a:defRPr sz="2000" b="1"/>
            </a:lvl2pPr>
            <a:lvl3pPr marL="1371600" lvl="2" indent="-228600" algn="l" rtl="0">
              <a:spcBef>
                <a:spcPts val="1600"/>
              </a:spcBef>
              <a:spcAft>
                <a:spcPts val="0"/>
              </a:spcAft>
              <a:buClr>
                <a:schemeClr val="dk1"/>
              </a:buClr>
              <a:buSzPts val="1800"/>
              <a:buNone/>
              <a:defRPr sz="1800" b="1"/>
            </a:lvl3pPr>
            <a:lvl4pPr marL="1828800" lvl="3" indent="-228600" algn="l" rtl="0">
              <a:spcBef>
                <a:spcPts val="1600"/>
              </a:spcBef>
              <a:spcAft>
                <a:spcPts val="0"/>
              </a:spcAft>
              <a:buClr>
                <a:schemeClr val="dk1"/>
              </a:buClr>
              <a:buSzPts val="1600"/>
              <a:buNone/>
              <a:defRPr sz="1600" b="1"/>
            </a:lvl4pPr>
            <a:lvl5pPr marL="2286000" lvl="4" indent="-228600" algn="l" rtl="0">
              <a:spcBef>
                <a:spcPts val="1600"/>
              </a:spcBef>
              <a:spcAft>
                <a:spcPts val="0"/>
              </a:spcAft>
              <a:buClr>
                <a:schemeClr val="dk1"/>
              </a:buClr>
              <a:buSzPts val="1600"/>
              <a:buNone/>
              <a:defRPr sz="1600" b="1"/>
            </a:lvl5pPr>
            <a:lvl6pPr marL="2743200" lvl="5" indent="-228600" algn="l" rtl="0">
              <a:spcBef>
                <a:spcPts val="1600"/>
              </a:spcBef>
              <a:spcAft>
                <a:spcPts val="0"/>
              </a:spcAft>
              <a:buClr>
                <a:schemeClr val="dk1"/>
              </a:buClr>
              <a:buSzPts val="1600"/>
              <a:buNone/>
              <a:defRPr sz="1600" b="1"/>
            </a:lvl6pPr>
            <a:lvl7pPr marL="3200400" lvl="6" indent="-228600" algn="l" rtl="0">
              <a:spcBef>
                <a:spcPts val="1600"/>
              </a:spcBef>
              <a:spcAft>
                <a:spcPts val="0"/>
              </a:spcAft>
              <a:buClr>
                <a:schemeClr val="dk1"/>
              </a:buClr>
              <a:buSzPts val="1600"/>
              <a:buNone/>
              <a:defRPr sz="1600" b="1"/>
            </a:lvl7pPr>
            <a:lvl8pPr marL="3657600" lvl="7" indent="-228600" algn="l" rtl="0">
              <a:spcBef>
                <a:spcPts val="1600"/>
              </a:spcBef>
              <a:spcAft>
                <a:spcPts val="0"/>
              </a:spcAft>
              <a:buClr>
                <a:schemeClr val="dk1"/>
              </a:buClr>
              <a:buSzPts val="1600"/>
              <a:buNone/>
              <a:defRPr sz="1600" b="1"/>
            </a:lvl8pPr>
            <a:lvl9pPr marL="4114800" lvl="8" indent="-228600" algn="l" rtl="0">
              <a:spcBef>
                <a:spcPts val="1600"/>
              </a:spcBef>
              <a:spcAft>
                <a:spcPts val="1600"/>
              </a:spcAft>
              <a:buClr>
                <a:schemeClr val="dk1"/>
              </a:buClr>
              <a:buSzPts val="1600"/>
              <a:buNone/>
              <a:defRPr sz="1600" b="1"/>
            </a:lvl9pPr>
          </a:lstStyle>
          <a:p>
            <a:endParaRPr/>
          </a:p>
        </p:txBody>
      </p:sp>
      <p:sp>
        <p:nvSpPr>
          <p:cNvPr id="569" name="Google Shape;569;p89"/>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1600"/>
              </a:spcBef>
              <a:spcAft>
                <a:spcPts val="0"/>
              </a:spcAft>
              <a:buClr>
                <a:schemeClr val="dk1"/>
              </a:buClr>
              <a:buSzPts val="2000"/>
              <a:buChar char="○"/>
              <a:defRPr sz="2000"/>
            </a:lvl2pPr>
            <a:lvl3pPr marL="1371600" lvl="2" indent="-342900" algn="l" rtl="0">
              <a:spcBef>
                <a:spcPts val="1600"/>
              </a:spcBef>
              <a:spcAft>
                <a:spcPts val="0"/>
              </a:spcAft>
              <a:buClr>
                <a:schemeClr val="dk1"/>
              </a:buClr>
              <a:buSzPts val="1800"/>
              <a:buChar char="■"/>
              <a:defRPr sz="1800"/>
            </a:lvl3pPr>
            <a:lvl4pPr marL="1828800" lvl="3" indent="-330200" algn="l" rtl="0">
              <a:spcBef>
                <a:spcPts val="1600"/>
              </a:spcBef>
              <a:spcAft>
                <a:spcPts val="0"/>
              </a:spcAft>
              <a:buClr>
                <a:schemeClr val="dk1"/>
              </a:buClr>
              <a:buSzPts val="1600"/>
              <a:buChar char="●"/>
              <a:defRPr sz="1600"/>
            </a:lvl4pPr>
            <a:lvl5pPr marL="2286000" lvl="4" indent="-330200" algn="l" rtl="0">
              <a:spcBef>
                <a:spcPts val="1600"/>
              </a:spcBef>
              <a:spcAft>
                <a:spcPts val="0"/>
              </a:spcAft>
              <a:buClr>
                <a:schemeClr val="dk1"/>
              </a:buClr>
              <a:buSzPts val="1600"/>
              <a:buChar char="○"/>
              <a:defRPr sz="1600"/>
            </a:lvl5pPr>
            <a:lvl6pPr marL="2743200" lvl="5" indent="-330200" algn="l" rtl="0">
              <a:spcBef>
                <a:spcPts val="1600"/>
              </a:spcBef>
              <a:spcAft>
                <a:spcPts val="0"/>
              </a:spcAft>
              <a:buClr>
                <a:schemeClr val="dk1"/>
              </a:buClr>
              <a:buSzPts val="1600"/>
              <a:buChar char="■"/>
              <a:defRPr sz="1600"/>
            </a:lvl6pPr>
            <a:lvl7pPr marL="3200400" lvl="6" indent="-330200" algn="l" rtl="0">
              <a:spcBef>
                <a:spcPts val="1600"/>
              </a:spcBef>
              <a:spcAft>
                <a:spcPts val="0"/>
              </a:spcAft>
              <a:buClr>
                <a:schemeClr val="dk1"/>
              </a:buClr>
              <a:buSzPts val="1600"/>
              <a:buChar char="●"/>
              <a:defRPr sz="1600"/>
            </a:lvl7pPr>
            <a:lvl8pPr marL="3657600" lvl="7" indent="-330200" algn="l" rtl="0">
              <a:spcBef>
                <a:spcPts val="1600"/>
              </a:spcBef>
              <a:spcAft>
                <a:spcPts val="0"/>
              </a:spcAft>
              <a:buClr>
                <a:schemeClr val="dk1"/>
              </a:buClr>
              <a:buSzPts val="1600"/>
              <a:buChar char="○"/>
              <a:defRPr sz="1600"/>
            </a:lvl8pPr>
            <a:lvl9pPr marL="4114800" lvl="8" indent="-330200" algn="l" rtl="0">
              <a:spcBef>
                <a:spcPts val="1600"/>
              </a:spcBef>
              <a:spcAft>
                <a:spcPts val="1600"/>
              </a:spcAft>
              <a:buClr>
                <a:schemeClr val="dk1"/>
              </a:buClr>
              <a:buSzPts val="1600"/>
              <a:buChar char="■"/>
              <a:defRPr sz="1600"/>
            </a:lvl9pPr>
          </a:lstStyle>
          <a:p>
            <a:endParaRPr/>
          </a:p>
        </p:txBody>
      </p:sp>
      <p:sp>
        <p:nvSpPr>
          <p:cNvPr id="570" name="Google Shape;570;p8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1" name="Google Shape;571;p8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2" name="Google Shape;572;p8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6" name="Google Shape;236;p27"/>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7" name="Google Shape;237;p27"/>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38" name="Google Shape;238;p27"/>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9" name="Google Shape;239;p27"/>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40" name="Google Shape;240;p2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p2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3"/>
        <p:cNvGrpSpPr/>
        <p:nvPr/>
      </p:nvGrpSpPr>
      <p:grpSpPr>
        <a:xfrm>
          <a:off x="0" y="0"/>
          <a:ext cx="0" cy="0"/>
          <a:chOff x="0" y="0"/>
          <a:chExt cx="0" cy="0"/>
        </a:xfrm>
      </p:grpSpPr>
      <p:sp>
        <p:nvSpPr>
          <p:cNvPr id="244" name="Google Shape;244;p28"/>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5" name="Google Shape;245;p28"/>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46" name="Google Shape;246;p2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7" name="Google Shape;247;p2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9"/>
        <p:cNvGrpSpPr/>
        <p:nvPr/>
      </p:nvGrpSpPr>
      <p:grpSpPr>
        <a:xfrm>
          <a:off x="0" y="0"/>
          <a:ext cx="0" cy="0"/>
          <a:chOff x="0" y="0"/>
          <a:chExt cx="0" cy="0"/>
        </a:xfrm>
      </p:grpSpPr>
      <p:sp>
        <p:nvSpPr>
          <p:cNvPr id="250" name="Google Shape;250;p29"/>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1" name="Google Shape;251;p29"/>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52" name="Google Shape;252;p2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3" name="Google Shape;253;p2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4" name="Google Shape;254;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86" name="Google Shape;186;p1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Google Shape;187;p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1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9" name="Google Shape;189;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67"/>
        <p:cNvGrpSpPr/>
        <p:nvPr/>
      </p:nvGrpSpPr>
      <p:grpSpPr>
        <a:xfrm>
          <a:off x="0" y="0"/>
          <a:ext cx="0" cy="0"/>
          <a:chOff x="0" y="0"/>
          <a:chExt cx="0" cy="0"/>
        </a:xfrm>
      </p:grpSpPr>
      <p:sp>
        <p:nvSpPr>
          <p:cNvPr id="268" name="Google Shape;268;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69" name="Google Shape;269;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sz="1400">
                <a:solidFill>
                  <a:schemeClr val="dk2"/>
                </a:solidFill>
              </a:defRPr>
            </a:lvl2pPr>
            <a:lvl3pPr marL="1371600" lvl="2" indent="-317500" rtl="0">
              <a:lnSpc>
                <a:spcPct val="115000"/>
              </a:lnSpc>
              <a:spcBef>
                <a:spcPts val="1600"/>
              </a:spcBef>
              <a:spcAft>
                <a:spcPts val="0"/>
              </a:spcAft>
              <a:buClr>
                <a:schemeClr val="dk2"/>
              </a:buClr>
              <a:buSzPts val="1400"/>
              <a:buChar char="■"/>
              <a:defRPr sz="1400">
                <a:solidFill>
                  <a:schemeClr val="dk2"/>
                </a:solidFill>
              </a:defRPr>
            </a:lvl3pPr>
            <a:lvl4pPr marL="1828800" lvl="3" indent="-317500" rtl="0">
              <a:lnSpc>
                <a:spcPct val="115000"/>
              </a:lnSpc>
              <a:spcBef>
                <a:spcPts val="1600"/>
              </a:spcBef>
              <a:spcAft>
                <a:spcPts val="0"/>
              </a:spcAft>
              <a:buClr>
                <a:schemeClr val="dk2"/>
              </a:buClr>
              <a:buSzPts val="1400"/>
              <a:buChar char="●"/>
              <a:defRPr sz="1400">
                <a:solidFill>
                  <a:schemeClr val="dk2"/>
                </a:solidFill>
              </a:defRPr>
            </a:lvl4pPr>
            <a:lvl5pPr marL="2286000" lvl="4" indent="-317500" rtl="0">
              <a:lnSpc>
                <a:spcPct val="115000"/>
              </a:lnSpc>
              <a:spcBef>
                <a:spcPts val="1600"/>
              </a:spcBef>
              <a:spcAft>
                <a:spcPts val="0"/>
              </a:spcAft>
              <a:buClr>
                <a:schemeClr val="dk2"/>
              </a:buClr>
              <a:buSzPts val="1400"/>
              <a:buChar char="○"/>
              <a:defRPr sz="1400">
                <a:solidFill>
                  <a:schemeClr val="dk2"/>
                </a:solidFill>
              </a:defRPr>
            </a:lvl5pPr>
            <a:lvl6pPr marL="2743200" lvl="5" indent="-317500" rtl="0">
              <a:lnSpc>
                <a:spcPct val="115000"/>
              </a:lnSpc>
              <a:spcBef>
                <a:spcPts val="1600"/>
              </a:spcBef>
              <a:spcAft>
                <a:spcPts val="0"/>
              </a:spcAft>
              <a:buClr>
                <a:schemeClr val="dk2"/>
              </a:buClr>
              <a:buSzPts val="1400"/>
              <a:buChar char="■"/>
              <a:defRPr sz="1400">
                <a:solidFill>
                  <a:schemeClr val="dk2"/>
                </a:solidFill>
              </a:defRPr>
            </a:lvl6pPr>
            <a:lvl7pPr marL="3200400" lvl="6" indent="-317500" rtl="0">
              <a:lnSpc>
                <a:spcPct val="115000"/>
              </a:lnSpc>
              <a:spcBef>
                <a:spcPts val="1600"/>
              </a:spcBef>
              <a:spcAft>
                <a:spcPts val="0"/>
              </a:spcAft>
              <a:buClr>
                <a:schemeClr val="dk2"/>
              </a:buClr>
              <a:buSzPts val="1400"/>
              <a:buChar char="●"/>
              <a:defRPr sz="1400">
                <a:solidFill>
                  <a:schemeClr val="dk2"/>
                </a:solidFill>
              </a:defRPr>
            </a:lvl7pPr>
            <a:lvl8pPr marL="3657600" lvl="7" indent="-317500" rtl="0">
              <a:lnSpc>
                <a:spcPct val="115000"/>
              </a:lnSpc>
              <a:spcBef>
                <a:spcPts val="1600"/>
              </a:spcBef>
              <a:spcAft>
                <a:spcPts val="0"/>
              </a:spcAft>
              <a:buClr>
                <a:schemeClr val="dk2"/>
              </a:buClr>
              <a:buSzPts val="1400"/>
              <a:buChar char="○"/>
              <a:defRPr sz="1400">
                <a:solidFill>
                  <a:schemeClr val="dk2"/>
                </a:solidFill>
              </a:defRPr>
            </a:lvl8pPr>
            <a:lvl9pPr marL="4114800" lvl="8" indent="-317500"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270" name="Google Shape;27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8" r:id="rId11"/>
    <p:sldLayoutId id="2147483689" r:id="rId12"/>
    <p:sldLayoutId id="2147483690" r:id="rId13"/>
    <p:sldLayoutId id="2147483691" r:id="rId14"/>
    <p:sldLayoutId id="2147483692" r:id="rId15"/>
    <p:sldLayoutId id="214748369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5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8" name="Google Shape;358;p50"/>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9" name="Google Shape;359;p5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0" name="Google Shape;360;p5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1" name="Google Shape;361;p5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3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6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33" name="Google Shape;433;p6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4" name="Google Shape;434;p6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35" name="Google Shape;435;p6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36" name="Google Shape;436;p6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13"/>
        <p:cNvGrpSpPr/>
        <p:nvPr/>
      </p:nvGrpSpPr>
      <p:grpSpPr>
        <a:xfrm>
          <a:off x="0" y="0"/>
          <a:ext cx="0" cy="0"/>
          <a:chOff x="0" y="0"/>
          <a:chExt cx="0" cy="0"/>
        </a:xfrm>
      </p:grpSpPr>
      <p:sp>
        <p:nvSpPr>
          <p:cNvPr id="514" name="Google Shape;514;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15" name="Google Shape;515;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16" name="Google Shape;516;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s://us.corwin.com/en-us/nam/teaching-math-at-a-distance-grades-k-12/book27624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theresawills.com/templates"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hyperlink" Target="https://www.theresawills.com/mathurdays"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hyperlink" Target="http://www.doe.virginia.gov/testing/sol/standards_docs/mathematics/2016/rich/eoc/a-4-park-lot-task-template.pdf" TargetMode="External"/><Relationship Id="rId4" Type="http://schemas.openxmlformats.org/officeDocument/2006/relationships/hyperlink" Target="http://www.doe.virginia.gov/testing/sol/standards_docs/mathematics/2016/rich/index.s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1m-Opc9nupw&amp;feature=youtu.be" TargetMode="External"/><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watch?v=_WLC5qT7q4E&amp;feature=youtu.be" TargetMode="External"/><Relationship Id="rId3" Type="http://schemas.openxmlformats.org/officeDocument/2006/relationships/hyperlink" Target="https://www.youtube.com/watch?v=g9uZcMv3eg8&amp;feature=youtu.be" TargetMode="External"/><Relationship Id="rId7" Type="http://schemas.openxmlformats.org/officeDocument/2006/relationships/hyperlink" Target="https://www.youtube.com/watch?v=1m-Opc9nupw&amp;feature=youtu.be" TargetMode="External"/><Relationship Id="rId12" Type="http://schemas.openxmlformats.org/officeDocument/2006/relationships/hyperlink" Target="https://www.youtube.com/watch?v=r2dFs0fglwQ&amp;feature=youtu.be" TargetMode="External"/><Relationship Id="rId2" Type="http://schemas.openxmlformats.org/officeDocument/2006/relationships/notesSlide" Target="../notesSlides/notesSlide33.xml"/><Relationship Id="rId1" Type="http://schemas.openxmlformats.org/officeDocument/2006/relationships/slideLayout" Target="../slideLayouts/slideLayout34.xml"/><Relationship Id="rId6" Type="http://schemas.openxmlformats.org/officeDocument/2006/relationships/hyperlink" Target="https://www.youtube.com/watch?v=8z8GFz5a01E&amp;feature=youtu.be" TargetMode="External"/><Relationship Id="rId11" Type="http://schemas.openxmlformats.org/officeDocument/2006/relationships/hyperlink" Target="https://www.youtube.com/watch?v=f8mQ0jO_K_0&amp;feature=youtu.be" TargetMode="External"/><Relationship Id="rId5" Type="http://schemas.openxmlformats.org/officeDocument/2006/relationships/hyperlink" Target="https://www.youtube.com/watch?v=4Ze8fHXQKkc&amp;feature=youtu.be" TargetMode="External"/><Relationship Id="rId10" Type="http://schemas.openxmlformats.org/officeDocument/2006/relationships/hyperlink" Target="https://www.youtube.com/watch?v=9BAKlXiQY7U&amp;feature=youtu.be" TargetMode="External"/><Relationship Id="rId4" Type="http://schemas.openxmlformats.org/officeDocument/2006/relationships/hyperlink" Target="https://www.youtube.com/watch?v=pw8Uop_Wu6w&amp;feature=youtu.be" TargetMode="External"/><Relationship Id="rId9" Type="http://schemas.openxmlformats.org/officeDocument/2006/relationships/hyperlink" Target="https://www.youtube.com/watch?v=K0JtxIEaZQQ&amp;feature=youtu.be"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s://us.corwin.com/en-us/nam/teaching-math-at-a-distance-grades-k-12/book2762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www.didax.com/apps/two-color-counters/" TargetMode="External"/><Relationship Id="rId3" Type="http://schemas.openxmlformats.org/officeDocument/2006/relationships/image" Target="../media/image14.png"/><Relationship Id="rId7" Type="http://schemas.openxmlformats.org/officeDocument/2006/relationships/hyperlink" Target="https://apps.mathlearningcenter.org/number-line/" TargetMode="External"/><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image" Target="../media/image16.png"/><Relationship Id="rId11" Type="http://schemas.openxmlformats.org/officeDocument/2006/relationships/hyperlink" Target="https://www.mathplayground.com/mathbars.html" TargetMode="External"/><Relationship Id="rId5" Type="http://schemas.openxmlformats.org/officeDocument/2006/relationships/hyperlink" Target="https://apps.mathlearningcenter.org/fractions/"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hyperlink" Target="https://www.mathplayground.com/Fraction_bar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9" name="Google Shape;579;p90"/>
          <p:cNvSpPr txBox="1">
            <a:spLocks noGrp="1"/>
          </p:cNvSpPr>
          <p:nvPr>
            <p:ph type="ctrTitle"/>
          </p:nvPr>
        </p:nvSpPr>
        <p:spPr>
          <a:xfrm>
            <a:off x="238000" y="124650"/>
            <a:ext cx="8745900" cy="780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SzPts val="3000"/>
              <a:buFont typeface="Century Gothic"/>
              <a:buNone/>
            </a:pPr>
            <a:r>
              <a:rPr lang="en" sz="4200" b="1" dirty="0">
                <a:latin typeface="Calibri" panose="020F0502020204030204" pitchFamily="34" charset="0"/>
                <a:ea typeface="Century Gothic"/>
                <a:cs typeface="Calibri" panose="020F0502020204030204" pitchFamily="34" charset="0"/>
                <a:sym typeface="Century Gothic"/>
              </a:rPr>
              <a:t>Teaching Math at a Distance</a:t>
            </a:r>
            <a:endParaRPr sz="1800" dirty="0">
              <a:latin typeface="Calibri" panose="020F0502020204030204" pitchFamily="34" charset="0"/>
              <a:ea typeface="Century Gothic"/>
              <a:cs typeface="Calibri" panose="020F0502020204030204" pitchFamily="34" charset="0"/>
              <a:sym typeface="Century Gothic"/>
            </a:endParaRPr>
          </a:p>
        </p:txBody>
      </p:sp>
      <p:pic>
        <p:nvPicPr>
          <p:cNvPr id="580" name="Google Shape;580;p90" descr="Picture of Theresa Wills" title="Picture"/>
          <p:cNvPicPr preferRelativeResize="0"/>
          <p:nvPr/>
        </p:nvPicPr>
        <p:blipFill rotWithShape="1">
          <a:blip r:embed="rId3">
            <a:alphaModFix/>
          </a:blip>
          <a:srcRect t="3854" r="7969" b="9324"/>
          <a:stretch/>
        </p:blipFill>
        <p:spPr>
          <a:xfrm>
            <a:off x="238001" y="1170275"/>
            <a:ext cx="1916549" cy="2802851"/>
          </a:xfrm>
          <a:prstGeom prst="rect">
            <a:avLst/>
          </a:prstGeom>
          <a:noFill/>
          <a:ln>
            <a:noFill/>
          </a:ln>
        </p:spPr>
      </p:pic>
      <p:pic>
        <p:nvPicPr>
          <p:cNvPr id="581" name="Google Shape;581;p90" descr="Picture of Teaching Math at a Distance Book." title="Picture">
            <a:hlinkClick r:id="rId4"/>
          </p:cNvPr>
          <p:cNvPicPr preferRelativeResize="0"/>
          <p:nvPr/>
        </p:nvPicPr>
        <p:blipFill>
          <a:blip r:embed="rId5">
            <a:alphaModFix/>
          </a:blip>
          <a:stretch>
            <a:fillRect/>
          </a:stretch>
        </p:blipFill>
        <p:spPr>
          <a:xfrm>
            <a:off x="6888850" y="1170275"/>
            <a:ext cx="1937600" cy="2802851"/>
          </a:xfrm>
          <a:prstGeom prst="rect">
            <a:avLst/>
          </a:prstGeom>
          <a:noFill/>
          <a:ln>
            <a:noFill/>
          </a:ln>
        </p:spPr>
      </p:pic>
      <p:sp>
        <p:nvSpPr>
          <p:cNvPr id="584" name="Google Shape;584;p90"/>
          <p:cNvSpPr txBox="1"/>
          <p:nvPr/>
        </p:nvSpPr>
        <p:spPr>
          <a:xfrm>
            <a:off x="2350150" y="1200375"/>
            <a:ext cx="4343100" cy="26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rgbClr val="1C4587"/>
                </a:solidFill>
                <a:latin typeface="Calibri"/>
                <a:ea typeface="Calibri"/>
                <a:cs typeface="Calibri"/>
                <a:sym typeface="Calibri"/>
              </a:rPr>
              <a:t>Theresa Wills, PhD, </a:t>
            </a:r>
            <a:r>
              <a:rPr lang="en" sz="2100" dirty="0">
                <a:solidFill>
                  <a:srgbClr val="1C4587"/>
                </a:solidFill>
                <a:latin typeface="Calibri"/>
                <a:ea typeface="Calibri"/>
                <a:cs typeface="Calibri"/>
                <a:sym typeface="Calibri"/>
              </a:rPr>
              <a:t>author of Teaching Math at a Distance and Assistant Professor at George Mason University, has taught online for a decade.  In that time, Theresa has taught a variety of age groups including K&amp;1, 3, middle school, young adult and and adult learners.</a:t>
            </a:r>
            <a:endParaRPr sz="2100" dirty="0">
              <a:solidFill>
                <a:srgbClr val="1C4587"/>
              </a:solidFill>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p:txBody>
      </p:sp>
      <p:pic>
        <p:nvPicPr>
          <p:cNvPr id="586" name="Google Shape;586;p90" title="website"/>
          <p:cNvPicPr preferRelativeResize="0"/>
          <p:nvPr/>
        </p:nvPicPr>
        <p:blipFill>
          <a:blip r:embed="rId6">
            <a:alphaModFix/>
          </a:blip>
          <a:stretch>
            <a:fillRect/>
          </a:stretch>
        </p:blipFill>
        <p:spPr>
          <a:xfrm>
            <a:off x="276617" y="4289101"/>
            <a:ext cx="667250" cy="667250"/>
          </a:xfrm>
          <a:prstGeom prst="rect">
            <a:avLst/>
          </a:prstGeom>
          <a:noFill/>
          <a:ln>
            <a:noFill/>
          </a:ln>
        </p:spPr>
      </p:pic>
      <p:sp>
        <p:nvSpPr>
          <p:cNvPr id="587" name="Google Shape;587;p90"/>
          <p:cNvSpPr txBox="1"/>
          <p:nvPr/>
        </p:nvSpPr>
        <p:spPr>
          <a:xfrm>
            <a:off x="943875" y="4469425"/>
            <a:ext cx="21363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theresawills.com</a:t>
            </a:r>
            <a:endParaRPr sz="1900" dirty="0">
              <a:latin typeface="Calibri"/>
              <a:ea typeface="Calibri"/>
              <a:cs typeface="Calibri"/>
              <a:sym typeface="Calibri"/>
            </a:endParaRPr>
          </a:p>
        </p:txBody>
      </p:sp>
      <p:pic>
        <p:nvPicPr>
          <p:cNvPr id="590" name="Google Shape;590;p90" title="twitter bird"/>
          <p:cNvPicPr preferRelativeResize="0"/>
          <p:nvPr/>
        </p:nvPicPr>
        <p:blipFill>
          <a:blip r:embed="rId7">
            <a:alphaModFix/>
          </a:blip>
          <a:stretch>
            <a:fillRect/>
          </a:stretch>
        </p:blipFill>
        <p:spPr>
          <a:xfrm>
            <a:off x="2977138" y="4278225"/>
            <a:ext cx="667250" cy="667250"/>
          </a:xfrm>
          <a:prstGeom prst="rect">
            <a:avLst/>
          </a:prstGeom>
          <a:noFill/>
          <a:ln>
            <a:noFill/>
          </a:ln>
        </p:spPr>
      </p:pic>
      <p:sp>
        <p:nvSpPr>
          <p:cNvPr id="588" name="Google Shape;588;p90"/>
          <p:cNvSpPr txBox="1"/>
          <p:nvPr/>
        </p:nvSpPr>
        <p:spPr>
          <a:xfrm>
            <a:off x="3568200" y="4458550"/>
            <a:ext cx="16596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@theresawills</a:t>
            </a:r>
            <a:endParaRPr sz="1900" dirty="0">
              <a:latin typeface="Calibri"/>
              <a:ea typeface="Calibri"/>
              <a:cs typeface="Calibri"/>
              <a:sym typeface="Calibri"/>
            </a:endParaRPr>
          </a:p>
        </p:txBody>
      </p:sp>
      <p:pic>
        <p:nvPicPr>
          <p:cNvPr id="591" name="Google Shape;591;p90" title="youtube picture"/>
          <p:cNvPicPr preferRelativeResize="0"/>
          <p:nvPr/>
        </p:nvPicPr>
        <p:blipFill>
          <a:blip r:embed="rId8">
            <a:alphaModFix/>
          </a:blip>
          <a:stretch>
            <a:fillRect/>
          </a:stretch>
        </p:blipFill>
        <p:spPr>
          <a:xfrm>
            <a:off x="5411025" y="4289100"/>
            <a:ext cx="667250" cy="667250"/>
          </a:xfrm>
          <a:prstGeom prst="rect">
            <a:avLst/>
          </a:prstGeom>
          <a:noFill/>
          <a:ln>
            <a:noFill/>
          </a:ln>
        </p:spPr>
      </p:pic>
      <p:sp>
        <p:nvSpPr>
          <p:cNvPr id="589" name="Google Shape;589;p90"/>
          <p:cNvSpPr txBox="1"/>
          <p:nvPr/>
        </p:nvSpPr>
        <p:spPr>
          <a:xfrm>
            <a:off x="6078275" y="4458550"/>
            <a:ext cx="28614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youtube.com/theresawills</a:t>
            </a:r>
            <a:endParaRPr sz="1900" dirty="0">
              <a:latin typeface="Calibri"/>
              <a:ea typeface="Calibri"/>
              <a:cs typeface="Calibri"/>
              <a:sym typeface="Calibri"/>
            </a:endParaRPr>
          </a:p>
        </p:txBody>
      </p:sp>
    </p:spTree>
    <p:extLst>
      <p:ext uri="{BB962C8B-B14F-4D97-AF65-F5344CB8AC3E}">
        <p14:creationId xmlns:p14="http://schemas.microsoft.com/office/powerpoint/2010/main" val="425734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Group 1: </a:t>
            </a:r>
            <a:endParaRPr lang="en-US" dirty="0">
              <a:solidFill>
                <a:srgbClr val="C00000"/>
              </a:solidFill>
            </a:endParaRPr>
          </a:p>
        </p:txBody>
      </p:sp>
      <p:pic>
        <p:nvPicPr>
          <p:cNvPr id="686" name="Google Shape;686;p101" title="Number line picture"/>
          <p:cNvPicPr preferRelativeResize="0"/>
          <p:nvPr/>
        </p:nvPicPr>
        <p:blipFill>
          <a:blip r:embed="rId3">
            <a:alphaModFix/>
          </a:blip>
          <a:stretch>
            <a:fillRect/>
          </a:stretch>
        </p:blipFill>
        <p:spPr>
          <a:xfrm>
            <a:off x="407579" y="1642341"/>
            <a:ext cx="5037424" cy="1933774"/>
          </a:xfrm>
          <a:prstGeom prst="rect">
            <a:avLst/>
          </a:prstGeom>
          <a:noFill/>
          <a:ln>
            <a:noFill/>
          </a:ln>
        </p:spPr>
      </p:pic>
      <p:sp>
        <p:nvSpPr>
          <p:cNvPr id="687" name="Google Shape;687;p101"/>
          <p:cNvSpPr txBox="1"/>
          <p:nvPr/>
        </p:nvSpPr>
        <p:spPr>
          <a:xfrm>
            <a:off x="3582818" y="1582684"/>
            <a:ext cx="1640823" cy="12297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Oops! </a:t>
            </a:r>
            <a:r>
              <a:rPr lang="en" dirty="0" smtClean="0">
                <a:latin typeface="Calibri"/>
                <a:ea typeface="Calibri"/>
                <a:cs typeface="Calibri"/>
                <a:sym typeface="Calibri"/>
              </a:rPr>
              <a:t>This </a:t>
            </a:r>
            <a:r>
              <a:rPr lang="en" dirty="0">
                <a:latin typeface="Calibri"/>
                <a:ea typeface="Calibri"/>
                <a:cs typeface="Calibri"/>
                <a:sym typeface="Calibri"/>
              </a:rPr>
              <a:t>should say 5/10 + 5/12 must be close to but less than 1 whole.</a:t>
            </a:r>
            <a:endParaRPr dirty="0">
              <a:latin typeface="Calibri"/>
              <a:ea typeface="Calibri"/>
              <a:cs typeface="Calibri"/>
              <a:sym typeface="Calibri"/>
            </a:endParaRPr>
          </a:p>
        </p:txBody>
      </p:sp>
      <p:pic>
        <p:nvPicPr>
          <p:cNvPr id="3" name="Picture 2" title="Fraction Circle Pictures"/>
          <p:cNvPicPr>
            <a:picLocks noChangeAspect="1"/>
          </p:cNvPicPr>
          <p:nvPr/>
        </p:nvPicPr>
        <p:blipFill>
          <a:blip r:embed="rId4"/>
          <a:stretch>
            <a:fillRect/>
          </a:stretch>
        </p:blipFill>
        <p:spPr>
          <a:xfrm>
            <a:off x="6271471" y="806847"/>
            <a:ext cx="2243879" cy="37651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Group 2: </a:t>
            </a:r>
            <a:endParaRPr lang="en-US" dirty="0">
              <a:solidFill>
                <a:srgbClr val="C00000"/>
              </a:solidFill>
            </a:endParaRPr>
          </a:p>
        </p:txBody>
      </p:sp>
      <p:pic>
        <p:nvPicPr>
          <p:cNvPr id="701" name="Google Shape;701;p102" descr="Comparing 1/3 and 1/5" title="Fraction Bar Picture"/>
          <p:cNvPicPr preferRelativeResize="0"/>
          <p:nvPr/>
        </p:nvPicPr>
        <p:blipFill>
          <a:blip r:embed="rId3">
            <a:alphaModFix/>
          </a:blip>
          <a:stretch>
            <a:fillRect/>
          </a:stretch>
        </p:blipFill>
        <p:spPr>
          <a:xfrm>
            <a:off x="404674" y="1037138"/>
            <a:ext cx="3707678" cy="1307500"/>
          </a:xfrm>
          <a:prstGeom prst="rect">
            <a:avLst/>
          </a:prstGeom>
          <a:noFill/>
          <a:ln>
            <a:noFill/>
          </a:ln>
        </p:spPr>
      </p:pic>
      <p:sp>
        <p:nvSpPr>
          <p:cNvPr id="699" name="Google Shape;699;p102"/>
          <p:cNvSpPr txBox="1"/>
          <p:nvPr/>
        </p:nvSpPr>
        <p:spPr>
          <a:xfrm>
            <a:off x="287151" y="2451969"/>
            <a:ext cx="4325700" cy="54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⅓ and ⅕ is less than one whole; we wanted to know how much it was...so, 3/15 + 5/15 =   8/15; more than half</a:t>
            </a:r>
            <a:endParaRPr dirty="0">
              <a:latin typeface="Calibri"/>
              <a:ea typeface="Calibri"/>
              <a:cs typeface="Calibri"/>
              <a:sym typeface="Calibri"/>
            </a:endParaRPr>
          </a:p>
        </p:txBody>
      </p:sp>
      <p:pic>
        <p:nvPicPr>
          <p:cNvPr id="696" name="Google Shape;696;p102" descr="show 1/5 and 5/10" title="Fraction circle pictures"/>
          <p:cNvPicPr preferRelativeResize="0"/>
          <p:nvPr/>
        </p:nvPicPr>
        <p:blipFill>
          <a:blip r:embed="rId4">
            <a:alphaModFix/>
          </a:blip>
          <a:stretch>
            <a:fillRect/>
          </a:stretch>
        </p:blipFill>
        <p:spPr>
          <a:xfrm>
            <a:off x="246350" y="3657900"/>
            <a:ext cx="2611176" cy="1447500"/>
          </a:xfrm>
          <a:prstGeom prst="rect">
            <a:avLst/>
          </a:prstGeom>
          <a:noFill/>
          <a:ln>
            <a:noFill/>
          </a:ln>
        </p:spPr>
      </p:pic>
      <p:sp>
        <p:nvSpPr>
          <p:cNvPr id="698" name="Google Shape;698;p102"/>
          <p:cNvSpPr txBox="1"/>
          <p:nvPr/>
        </p:nvSpPr>
        <p:spPr>
          <a:xfrm>
            <a:off x="2906501" y="3274437"/>
            <a:ext cx="1304400" cy="18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⅕ and 5/10 because ⅕ is equivalent to 2/10 which would combine to 7/10 which is less than a whole</a:t>
            </a:r>
            <a:endParaRPr dirty="0">
              <a:latin typeface="Calibri"/>
              <a:ea typeface="Calibri"/>
              <a:cs typeface="Calibri"/>
              <a:sym typeface="Calibri"/>
            </a:endParaRPr>
          </a:p>
        </p:txBody>
      </p:sp>
      <p:pic>
        <p:nvPicPr>
          <p:cNvPr id="695" name="Google Shape;695;p102" descr="Compare 2/8 and 5/10" title="Fraction Bar Pictures"/>
          <p:cNvPicPr preferRelativeResize="0"/>
          <p:nvPr/>
        </p:nvPicPr>
        <p:blipFill>
          <a:blip r:embed="rId5">
            <a:alphaModFix/>
          </a:blip>
          <a:stretch>
            <a:fillRect/>
          </a:stretch>
        </p:blipFill>
        <p:spPr>
          <a:xfrm>
            <a:off x="4655976" y="1380651"/>
            <a:ext cx="2832901" cy="3000999"/>
          </a:xfrm>
          <a:prstGeom prst="rect">
            <a:avLst/>
          </a:prstGeom>
          <a:noFill/>
          <a:ln>
            <a:noFill/>
          </a:ln>
        </p:spPr>
      </p:pic>
      <p:sp>
        <p:nvSpPr>
          <p:cNvPr id="697" name="Google Shape;697;p102"/>
          <p:cNvSpPr txBox="1"/>
          <p:nvPr/>
        </p:nvSpPr>
        <p:spPr>
          <a:xfrm>
            <a:off x="7815740" y="2104521"/>
            <a:ext cx="1013100" cy="11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2/8 and 5/10 is smaller than 1 whole so it would fit</a:t>
            </a:r>
            <a:endParaRPr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2" name="Title 1"/>
          <p:cNvSpPr>
            <a:spLocks noGrp="1"/>
          </p:cNvSpPr>
          <p:nvPr>
            <p:ph type="title"/>
          </p:nvPr>
        </p:nvSpPr>
        <p:spPr>
          <a:xfrm>
            <a:off x="639161" y="41575"/>
            <a:ext cx="7886700" cy="994200"/>
          </a:xfrm>
        </p:spPr>
        <p:txBody>
          <a:bodyPr/>
          <a:lstStyle/>
          <a:p>
            <a:r>
              <a:rPr lang="en-US" dirty="0" smtClean="0">
                <a:solidFill>
                  <a:srgbClr val="C00000"/>
                </a:solidFill>
              </a:rPr>
              <a:t>Group 2 Continued: </a:t>
            </a:r>
            <a:endParaRPr lang="en-US" dirty="0">
              <a:solidFill>
                <a:srgbClr val="C00000"/>
              </a:solidFill>
            </a:endParaRPr>
          </a:p>
        </p:txBody>
      </p:sp>
      <p:pic>
        <p:nvPicPr>
          <p:cNvPr id="709" name="Google Shape;709;p103" descr="5/12" title="Number line picture"/>
          <p:cNvPicPr preferRelativeResize="0"/>
          <p:nvPr/>
        </p:nvPicPr>
        <p:blipFill>
          <a:blip r:embed="rId3">
            <a:alphaModFix/>
          </a:blip>
          <a:stretch>
            <a:fillRect/>
          </a:stretch>
        </p:blipFill>
        <p:spPr>
          <a:xfrm>
            <a:off x="243675" y="1112175"/>
            <a:ext cx="5038725" cy="1657350"/>
          </a:xfrm>
          <a:prstGeom prst="rect">
            <a:avLst/>
          </a:prstGeom>
          <a:noFill/>
          <a:ln>
            <a:noFill/>
          </a:ln>
        </p:spPr>
      </p:pic>
      <p:pic>
        <p:nvPicPr>
          <p:cNvPr id="708" name="Google Shape;708;p103" descr="Shows 2/8" title="Number line"/>
          <p:cNvPicPr preferRelativeResize="0"/>
          <p:nvPr/>
        </p:nvPicPr>
        <p:blipFill>
          <a:blip r:embed="rId4">
            <a:alphaModFix/>
          </a:blip>
          <a:stretch>
            <a:fillRect/>
          </a:stretch>
        </p:blipFill>
        <p:spPr>
          <a:xfrm>
            <a:off x="243675" y="3178200"/>
            <a:ext cx="5130000" cy="1676400"/>
          </a:xfrm>
          <a:prstGeom prst="rect">
            <a:avLst/>
          </a:prstGeom>
          <a:noFill/>
          <a:ln>
            <a:noFill/>
          </a:ln>
        </p:spPr>
      </p:pic>
      <p:cxnSp>
        <p:nvCxnSpPr>
          <p:cNvPr id="710" name="Google Shape;710;p103" descr="shows halfway mark on both number lines" title="Line"/>
          <p:cNvCxnSpPr/>
          <p:nvPr/>
        </p:nvCxnSpPr>
        <p:spPr>
          <a:xfrm>
            <a:off x="2763037" y="1112175"/>
            <a:ext cx="45600" cy="3562500"/>
          </a:xfrm>
          <a:prstGeom prst="straightConnector1">
            <a:avLst/>
          </a:prstGeom>
          <a:noFill/>
          <a:ln w="9525" cap="flat" cmpd="sng">
            <a:solidFill>
              <a:schemeClr val="dk2"/>
            </a:solidFill>
            <a:prstDash val="solid"/>
            <a:round/>
            <a:headEnd type="none" w="med" len="med"/>
            <a:tailEnd type="none" w="med" len="med"/>
          </a:ln>
        </p:spPr>
      </p:cxnSp>
      <p:sp>
        <p:nvSpPr>
          <p:cNvPr id="711" name="Google Shape;711;p103"/>
          <p:cNvSpPr txBox="1"/>
          <p:nvPr/>
        </p:nvSpPr>
        <p:spPr>
          <a:xfrm>
            <a:off x="5941969" y="2201475"/>
            <a:ext cx="2166900" cy="11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Both 5/12 and 2/8 are less than ½ so when you combine them the sum will be less than one whole</a:t>
            </a:r>
            <a:endParaRPr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2" name="Title 1"/>
          <p:cNvSpPr>
            <a:spLocks noGrp="1"/>
          </p:cNvSpPr>
          <p:nvPr>
            <p:ph type="title"/>
          </p:nvPr>
        </p:nvSpPr>
        <p:spPr>
          <a:xfrm>
            <a:off x="490725" y="240738"/>
            <a:ext cx="7886700" cy="994200"/>
          </a:xfrm>
        </p:spPr>
        <p:txBody>
          <a:bodyPr/>
          <a:lstStyle/>
          <a:p>
            <a:r>
              <a:rPr lang="en-US" dirty="0" smtClean="0">
                <a:solidFill>
                  <a:srgbClr val="C00000"/>
                </a:solidFill>
              </a:rPr>
              <a:t>Group 3: </a:t>
            </a:r>
            <a:endParaRPr lang="en-US" dirty="0">
              <a:solidFill>
                <a:srgbClr val="C00000"/>
              </a:solidFill>
            </a:endParaRPr>
          </a:p>
        </p:txBody>
      </p:sp>
      <p:pic>
        <p:nvPicPr>
          <p:cNvPr id="720" name="Google Shape;720;p104" descr="shows 2/8" title="Fraction Bar"/>
          <p:cNvPicPr preferRelativeResize="0"/>
          <p:nvPr/>
        </p:nvPicPr>
        <p:blipFill>
          <a:blip r:embed="rId3">
            <a:alphaModFix/>
          </a:blip>
          <a:stretch>
            <a:fillRect/>
          </a:stretch>
        </p:blipFill>
        <p:spPr>
          <a:xfrm>
            <a:off x="2884108" y="456075"/>
            <a:ext cx="2228850" cy="838200"/>
          </a:xfrm>
          <a:prstGeom prst="rect">
            <a:avLst/>
          </a:prstGeom>
          <a:noFill/>
          <a:ln>
            <a:noFill/>
          </a:ln>
        </p:spPr>
      </p:pic>
      <p:pic>
        <p:nvPicPr>
          <p:cNvPr id="721" name="Google Shape;721;p104" descr="shows 1/3" title="Fraction Bar "/>
          <p:cNvPicPr preferRelativeResize="0"/>
          <p:nvPr/>
        </p:nvPicPr>
        <p:blipFill>
          <a:blip r:embed="rId4">
            <a:alphaModFix/>
          </a:blip>
          <a:stretch>
            <a:fillRect/>
          </a:stretch>
        </p:blipFill>
        <p:spPr>
          <a:xfrm>
            <a:off x="2869821" y="1297725"/>
            <a:ext cx="2257425" cy="723900"/>
          </a:xfrm>
          <a:prstGeom prst="rect">
            <a:avLst/>
          </a:prstGeom>
          <a:noFill/>
          <a:ln>
            <a:noFill/>
          </a:ln>
        </p:spPr>
      </p:pic>
      <p:sp>
        <p:nvSpPr>
          <p:cNvPr id="718" name="Google Shape;718;p104"/>
          <p:cNvSpPr txBox="1"/>
          <p:nvPr/>
        </p:nvSpPr>
        <p:spPr>
          <a:xfrm>
            <a:off x="5979625" y="456075"/>
            <a:ext cx="2749200" cy="24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If we use a benchmark of a ½, 2/8, ⅓, 5/12, and ⅕ are all less than ½.  5/10 is equal to half, and ¾ is greater than ½.  I looked at ones that I could NOT do: ex. 5/10 + ¾ would overflow. (½ plus more than ½  &gt;  1.) ¾ + 5/12 would overflow. (almost ½ plus ¾  is also &gt; 1)</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We could also go 2/8 + ¾.  This would be equal to 1, but I would worry that it would overflow when I put in a brush!</a:t>
            </a:r>
            <a:endParaRPr>
              <a:latin typeface="Calibri"/>
              <a:ea typeface="Calibri"/>
              <a:cs typeface="Calibri"/>
              <a:sym typeface="Calibri"/>
            </a:endParaRPr>
          </a:p>
        </p:txBody>
      </p:sp>
      <p:pic>
        <p:nvPicPr>
          <p:cNvPr id="723" name="Google Shape;723;p104" descr="shows 5/10 and 1/5" title="Number line"/>
          <p:cNvPicPr preferRelativeResize="0"/>
          <p:nvPr/>
        </p:nvPicPr>
        <p:blipFill>
          <a:blip r:embed="rId5">
            <a:alphaModFix/>
          </a:blip>
          <a:stretch>
            <a:fillRect/>
          </a:stretch>
        </p:blipFill>
        <p:spPr>
          <a:xfrm>
            <a:off x="2737163" y="2672275"/>
            <a:ext cx="2733675" cy="1295400"/>
          </a:xfrm>
          <a:prstGeom prst="rect">
            <a:avLst/>
          </a:prstGeom>
          <a:noFill/>
          <a:ln>
            <a:noFill/>
          </a:ln>
        </p:spPr>
      </p:pic>
      <p:sp>
        <p:nvSpPr>
          <p:cNvPr id="722" name="Google Shape;722;p104"/>
          <p:cNvSpPr txBox="1"/>
          <p:nvPr/>
        </p:nvSpPr>
        <p:spPr>
          <a:xfrm>
            <a:off x="3002475" y="2204350"/>
            <a:ext cx="1431600" cy="6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2/8 + ⅓ </a:t>
            </a:r>
            <a:endParaRPr>
              <a:latin typeface="Calibri"/>
              <a:ea typeface="Calibri"/>
              <a:cs typeface="Calibri"/>
              <a:sym typeface="Calibri"/>
            </a:endParaRPr>
          </a:p>
        </p:txBody>
      </p:sp>
      <p:sp>
        <p:nvSpPr>
          <p:cNvPr id="724" name="Google Shape;724;p104"/>
          <p:cNvSpPr txBox="1"/>
          <p:nvPr/>
        </p:nvSpPr>
        <p:spPr>
          <a:xfrm>
            <a:off x="4371075" y="2204350"/>
            <a:ext cx="1431600" cy="6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5/10 + 1/5</a:t>
            </a:r>
            <a:endParaRPr>
              <a:latin typeface="Calibri"/>
              <a:ea typeface="Calibri"/>
              <a:cs typeface="Calibri"/>
              <a:sym typeface="Calibri"/>
            </a:endParaRPr>
          </a:p>
        </p:txBody>
      </p:sp>
      <p:pic>
        <p:nvPicPr>
          <p:cNvPr id="725" name="Google Shape;725;p104" descr="One tens frame shows 4 yellow and 6 red.  The other tens frame shows 5 yellow and 7 red." title="Two ten frames"/>
          <p:cNvPicPr preferRelativeResize="0"/>
          <p:nvPr/>
        </p:nvPicPr>
        <p:blipFill>
          <a:blip r:embed="rId6">
            <a:alphaModFix/>
          </a:blip>
          <a:stretch>
            <a:fillRect/>
          </a:stretch>
        </p:blipFill>
        <p:spPr>
          <a:xfrm>
            <a:off x="6698143" y="3379603"/>
            <a:ext cx="2126049" cy="1763897"/>
          </a:xfrm>
          <a:prstGeom prst="rect">
            <a:avLst/>
          </a:prstGeom>
          <a:noFill/>
          <a:ln>
            <a:noFill/>
          </a:ln>
        </p:spPr>
      </p:pic>
      <p:sp>
        <p:nvSpPr>
          <p:cNvPr id="726" name="Google Shape;726;p104"/>
          <p:cNvSpPr txBox="1"/>
          <p:nvPr/>
        </p:nvSpPr>
        <p:spPr>
          <a:xfrm>
            <a:off x="5112950" y="4405200"/>
            <a:ext cx="1431600" cy="6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⅓ + 5/12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C00000"/>
                </a:solidFill>
              </a:rPr>
              <a:t>Group 4: </a:t>
            </a:r>
            <a:endParaRPr lang="en-US" dirty="0">
              <a:solidFill>
                <a:srgbClr val="C00000"/>
              </a:solidFill>
            </a:endParaRPr>
          </a:p>
        </p:txBody>
      </p:sp>
      <p:pic>
        <p:nvPicPr>
          <p:cNvPr id="737" name="Google Shape;737;p105" descr="one fraction bar shows 3/4 and the other shows 8/15" title="Fraction Bar Pictures"/>
          <p:cNvPicPr preferRelativeResize="0"/>
          <p:nvPr/>
        </p:nvPicPr>
        <p:blipFill>
          <a:blip r:embed="rId3">
            <a:alphaModFix/>
          </a:blip>
          <a:stretch>
            <a:fillRect/>
          </a:stretch>
        </p:blipFill>
        <p:spPr>
          <a:xfrm>
            <a:off x="5424736" y="344183"/>
            <a:ext cx="2686050" cy="1190625"/>
          </a:xfrm>
          <a:prstGeom prst="rect">
            <a:avLst/>
          </a:prstGeom>
          <a:noFill/>
          <a:ln>
            <a:noFill/>
          </a:ln>
        </p:spPr>
      </p:pic>
      <p:sp>
        <p:nvSpPr>
          <p:cNvPr id="738" name="Google Shape;738;p105"/>
          <p:cNvSpPr txBox="1"/>
          <p:nvPr/>
        </p:nvSpPr>
        <p:spPr>
          <a:xfrm>
            <a:off x="5211250" y="1609055"/>
            <a:ext cx="3528000" cy="6928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We know that the cup </a:t>
            </a:r>
            <a:r>
              <a:rPr lang="en" dirty="0" smtClean="0">
                <a:latin typeface="Calibri"/>
                <a:ea typeface="Calibri"/>
                <a:cs typeface="Calibri"/>
                <a:sym typeface="Calibri"/>
              </a:rPr>
              <a:t>will </a:t>
            </a:r>
            <a:r>
              <a:rPr lang="en" dirty="0">
                <a:latin typeface="Calibri"/>
                <a:ea typeface="Calibri"/>
                <a:cs typeface="Calibri"/>
                <a:sym typeface="Calibri"/>
              </a:rPr>
              <a:t>hold ¾ of a cup. She can combine ⅓ and ⅕ and have less than ¾ of a cup. </a:t>
            </a:r>
            <a:endParaRPr dirty="0">
              <a:latin typeface="Calibri"/>
              <a:ea typeface="Calibri"/>
              <a:cs typeface="Calibri"/>
              <a:sym typeface="Calibri"/>
            </a:endParaRPr>
          </a:p>
        </p:txBody>
      </p:sp>
      <p:pic>
        <p:nvPicPr>
          <p:cNvPr id="2" name="Picture 1" descr="shows 5/12 combined with 1/3" title="Fraction bar"/>
          <p:cNvPicPr>
            <a:picLocks noChangeAspect="1"/>
          </p:cNvPicPr>
          <p:nvPr/>
        </p:nvPicPr>
        <p:blipFill>
          <a:blip r:embed="rId4"/>
          <a:stretch>
            <a:fillRect/>
          </a:stretch>
        </p:blipFill>
        <p:spPr>
          <a:xfrm>
            <a:off x="3016075" y="2835445"/>
            <a:ext cx="5886450" cy="885825"/>
          </a:xfrm>
          <a:prstGeom prst="rect">
            <a:avLst/>
          </a:prstGeom>
        </p:spPr>
      </p:pic>
      <p:sp>
        <p:nvSpPr>
          <p:cNvPr id="736" name="Google Shape;736;p105"/>
          <p:cNvSpPr txBox="1"/>
          <p:nvPr/>
        </p:nvSpPr>
        <p:spPr>
          <a:xfrm>
            <a:off x="3179350" y="3910625"/>
            <a:ext cx="5559900" cy="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She could combine 5/12 and ⅓ because together they would equal less than one whole so the cup would not overflow. </a:t>
            </a:r>
            <a:endParaRPr dirty="0">
              <a:latin typeface="Calibri"/>
              <a:ea typeface="Calibri"/>
              <a:cs typeface="Calibri"/>
              <a:sym typeface="Calibri"/>
            </a:endParaRPr>
          </a:p>
        </p:txBody>
      </p:sp>
      <p:pic>
        <p:nvPicPr>
          <p:cNvPr id="739" name="Google Shape;739;p105" title="Fraction Addition Computation Work"/>
          <p:cNvPicPr preferRelativeResize="0"/>
          <p:nvPr/>
        </p:nvPicPr>
        <p:blipFill>
          <a:blip r:embed="rId5">
            <a:alphaModFix/>
          </a:blip>
          <a:stretch>
            <a:fillRect/>
          </a:stretch>
        </p:blipFill>
        <p:spPr>
          <a:xfrm>
            <a:off x="347346" y="2720600"/>
            <a:ext cx="2499900" cy="1874925"/>
          </a:xfrm>
          <a:prstGeom prst="rect">
            <a:avLst/>
          </a:prstGeom>
          <a:noFill/>
          <a:ln>
            <a:noFill/>
          </a:ln>
        </p:spPr>
      </p:pic>
      <p:sp>
        <p:nvSpPr>
          <p:cNvPr id="740" name="Google Shape;740;p105"/>
          <p:cNvSpPr txBox="1"/>
          <p:nvPr/>
        </p:nvSpPr>
        <p:spPr>
          <a:xfrm>
            <a:off x="116018" y="1734703"/>
            <a:ext cx="4693200" cy="53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She could combine 2/8 and 5/12 without going over 1 cup because 2/8 and 5/12 are both less than a half. </a:t>
            </a:r>
            <a:endParaRPr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Group 5: </a:t>
            </a:r>
            <a:endParaRPr lang="en-US" dirty="0">
              <a:solidFill>
                <a:srgbClr val="C00000"/>
              </a:solidFill>
            </a:endParaRPr>
          </a:p>
        </p:txBody>
      </p:sp>
      <p:sp>
        <p:nvSpPr>
          <p:cNvPr id="749" name="Google Shape;749;p106"/>
          <p:cNvSpPr txBox="1"/>
          <p:nvPr/>
        </p:nvSpPr>
        <p:spPr>
          <a:xfrm>
            <a:off x="332675" y="1269514"/>
            <a:ext cx="4440900" cy="13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2/8 + 3/4 = 1 whole    (Option 1  - LCD)</a:t>
            </a:r>
            <a:br>
              <a:rPr lang="en" dirty="0">
                <a:latin typeface="Calibri"/>
                <a:ea typeface="Calibri"/>
                <a:cs typeface="Calibri"/>
                <a:sym typeface="Calibri"/>
              </a:rPr>
            </a:br>
            <a:r>
              <a:rPr lang="en" dirty="0">
                <a:latin typeface="Calibri"/>
                <a:ea typeface="Calibri"/>
                <a:cs typeface="Calibri"/>
                <a:sym typeface="Calibri"/>
              </a:rPr>
              <a:t>5/12 + 5/10 = 11/12  (</a:t>
            </a:r>
            <a:r>
              <a:rPr lang="en" sz="1300" dirty="0">
                <a:latin typeface="Calibri"/>
                <a:ea typeface="Calibri"/>
                <a:cs typeface="Calibri"/>
                <a:sym typeface="Calibri"/>
              </a:rPr>
              <a:t>Option 2 - use water/measuring cups)</a:t>
            </a:r>
            <a:r>
              <a:rPr lang="en" dirty="0">
                <a:latin typeface="Calibri"/>
                <a:ea typeface="Calibri"/>
                <a:cs typeface="Calibri"/>
                <a:sym typeface="Calibri"/>
              </a:rPr>
              <a:t/>
            </a:r>
            <a:br>
              <a:rPr lang="en" dirty="0">
                <a:latin typeface="Calibri"/>
                <a:ea typeface="Calibri"/>
                <a:cs typeface="Calibri"/>
                <a:sym typeface="Calibri"/>
              </a:rPr>
            </a:br>
            <a:r>
              <a:rPr lang="en" dirty="0">
                <a:latin typeface="Calibri"/>
                <a:ea typeface="Calibri"/>
                <a:cs typeface="Calibri"/>
                <a:sym typeface="Calibri"/>
              </a:rPr>
              <a:t>3/4 + 1/5 = 19/20      (Option 3 - Fraction tiles)</a:t>
            </a:r>
            <a:br>
              <a:rPr lang="en" dirty="0">
                <a:latin typeface="Calibri"/>
                <a:ea typeface="Calibri"/>
                <a:cs typeface="Calibri"/>
                <a:sym typeface="Calibri"/>
              </a:rPr>
            </a:br>
            <a:r>
              <a:rPr lang="en" dirty="0">
                <a:latin typeface="Calibri"/>
                <a:ea typeface="Calibri"/>
                <a:cs typeface="Calibri"/>
                <a:sym typeface="Calibri"/>
              </a:rPr>
              <a:t>1/3 + 5/10 = 5/6	   (Option 4 - Cut a paper cup)</a:t>
            </a:r>
            <a:br>
              <a:rPr lang="en" dirty="0">
                <a:latin typeface="Calibri"/>
                <a:ea typeface="Calibri"/>
                <a:cs typeface="Calibri"/>
                <a:sym typeface="Calibri"/>
              </a:rPr>
            </a:br>
            <a:r>
              <a:rPr lang="en" dirty="0">
                <a:latin typeface="Calibri"/>
                <a:ea typeface="Calibri"/>
                <a:cs typeface="Calibri"/>
                <a:sym typeface="Calibri"/>
              </a:rPr>
              <a:t/>
            </a:r>
            <a:br>
              <a:rPr lang="en" dirty="0">
                <a:latin typeface="Calibri"/>
                <a:ea typeface="Calibri"/>
                <a:cs typeface="Calibri"/>
                <a:sym typeface="Calibri"/>
              </a:rPr>
            </a:b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752" name="Google Shape;752;p106" descr="Amazon.com: Fiskars Kids Classic Pointed Tip Scissors, 5-Inch, Assorted  Colors"/>
          <p:cNvPicPr preferRelativeResize="0"/>
          <p:nvPr/>
        </p:nvPicPr>
        <p:blipFill>
          <a:blip r:embed="rId3">
            <a:alphaModFix/>
          </a:blip>
          <a:stretch>
            <a:fillRect/>
          </a:stretch>
        </p:blipFill>
        <p:spPr>
          <a:xfrm>
            <a:off x="651575" y="2573507"/>
            <a:ext cx="1901550" cy="976594"/>
          </a:xfrm>
          <a:prstGeom prst="rect">
            <a:avLst/>
          </a:prstGeom>
          <a:noFill/>
          <a:ln>
            <a:noFill/>
          </a:ln>
        </p:spPr>
      </p:pic>
      <p:pic>
        <p:nvPicPr>
          <p:cNvPr id="753" name="Google Shape;753;p106" descr="Paper cup - Wikipedia"/>
          <p:cNvPicPr preferRelativeResize="0"/>
          <p:nvPr/>
        </p:nvPicPr>
        <p:blipFill rotWithShape="1">
          <a:blip r:embed="rId4">
            <a:alphaModFix/>
          </a:blip>
          <a:srcRect l="27812" t="15581" r="27566" b="5566"/>
          <a:stretch/>
        </p:blipFill>
        <p:spPr>
          <a:xfrm>
            <a:off x="1993200" y="3324144"/>
            <a:ext cx="1096450" cy="1291725"/>
          </a:xfrm>
          <a:prstGeom prst="rect">
            <a:avLst/>
          </a:prstGeom>
          <a:noFill/>
          <a:ln>
            <a:noFill/>
          </a:ln>
        </p:spPr>
      </p:pic>
      <p:pic>
        <p:nvPicPr>
          <p:cNvPr id="751" name="Google Shape;751;p106" descr="Dry versus Liquid Measuring Cups | Cook's Illustrated"/>
          <p:cNvPicPr preferRelativeResize="0"/>
          <p:nvPr/>
        </p:nvPicPr>
        <p:blipFill>
          <a:blip r:embed="rId5">
            <a:alphaModFix/>
          </a:blip>
          <a:stretch>
            <a:fillRect/>
          </a:stretch>
        </p:blipFill>
        <p:spPr>
          <a:xfrm>
            <a:off x="4098375" y="2759452"/>
            <a:ext cx="1901551" cy="1901551"/>
          </a:xfrm>
          <a:prstGeom prst="rect">
            <a:avLst/>
          </a:prstGeom>
          <a:noFill/>
          <a:ln>
            <a:noFill/>
          </a:ln>
        </p:spPr>
      </p:pic>
      <p:pic>
        <p:nvPicPr>
          <p:cNvPr id="750" name="Google Shape;750;p106" descr="Fraction Bars Curriculum Cut-Outs, Pack of 36 - CD-120492 | Carson Dellosa  Education | Fractions &amp; Decimals"/>
          <p:cNvPicPr preferRelativeResize="0"/>
          <p:nvPr/>
        </p:nvPicPr>
        <p:blipFill rotWithShape="1">
          <a:blip r:embed="rId6">
            <a:alphaModFix/>
          </a:blip>
          <a:srcRect t="5193" b="4634"/>
          <a:stretch/>
        </p:blipFill>
        <p:spPr>
          <a:xfrm>
            <a:off x="6318825" y="2315750"/>
            <a:ext cx="2692850" cy="2583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2" name="Title 1"/>
          <p:cNvSpPr>
            <a:spLocks noGrp="1"/>
          </p:cNvSpPr>
          <p:nvPr>
            <p:ph type="title"/>
          </p:nvPr>
        </p:nvSpPr>
        <p:spPr>
          <a:xfrm>
            <a:off x="313911" y="191807"/>
            <a:ext cx="8520600" cy="572700"/>
          </a:xfrm>
        </p:spPr>
        <p:txBody>
          <a:bodyPr/>
          <a:lstStyle/>
          <a:p>
            <a:r>
              <a:rPr lang="en-US" dirty="0" smtClean="0"/>
              <a:t>Five Practices</a:t>
            </a:r>
            <a:endParaRPr lang="en-US" dirty="0"/>
          </a:p>
        </p:txBody>
      </p:sp>
      <p:pic>
        <p:nvPicPr>
          <p:cNvPr id="758" name="Google Shape;758;p109" descr="Anticipate&#10;Monitor&#10;Select &#10;Sequence&#10;Connect" title="Five Practices"/>
          <p:cNvPicPr preferRelativeResize="0"/>
          <p:nvPr/>
        </p:nvPicPr>
        <p:blipFill>
          <a:blip r:embed="rId3">
            <a:alphaModFix/>
          </a:blip>
          <a:stretch>
            <a:fillRect/>
          </a:stretch>
        </p:blipFill>
        <p:spPr>
          <a:xfrm>
            <a:off x="506437" y="988847"/>
            <a:ext cx="8328074" cy="4154653"/>
          </a:xfrm>
          <a:prstGeom prst="rect">
            <a:avLst/>
          </a:prstGeom>
          <a:noFill/>
          <a:ln>
            <a:noFill/>
          </a:ln>
        </p:spPr>
      </p:pic>
    </p:spTree>
    <p:extLst>
      <p:ext uri="{BB962C8B-B14F-4D97-AF65-F5344CB8AC3E}">
        <p14:creationId xmlns:p14="http://schemas.microsoft.com/office/powerpoint/2010/main" val="112342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2" name="Title 1"/>
          <p:cNvSpPr>
            <a:spLocks noGrp="1"/>
          </p:cNvSpPr>
          <p:nvPr>
            <p:ph type="title"/>
          </p:nvPr>
        </p:nvSpPr>
        <p:spPr>
          <a:xfrm>
            <a:off x="290679" y="119481"/>
            <a:ext cx="8520600" cy="572700"/>
          </a:xfrm>
        </p:spPr>
        <p:txBody>
          <a:bodyPr/>
          <a:lstStyle/>
          <a:p>
            <a:r>
              <a:rPr lang="en-US" dirty="0" smtClean="0"/>
              <a:t>Select, Sequence, and Connect 1</a:t>
            </a:r>
            <a:endParaRPr lang="en-US" dirty="0"/>
          </a:p>
        </p:txBody>
      </p:sp>
      <p:sp>
        <p:nvSpPr>
          <p:cNvPr id="838" name="Google Shape;838;p112"/>
          <p:cNvSpPr txBox="1"/>
          <p:nvPr/>
        </p:nvSpPr>
        <p:spPr>
          <a:xfrm>
            <a:off x="608433" y="708050"/>
            <a:ext cx="6941700" cy="7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5/10 is equal to ½.  We know 5/12 is a little less than ½ because ½ would be 6/12.  So we know if we combine 5/10 + 5/12, we have less than 1 whole cup.</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3" name="Picture 2" descr="compares thirds and fourths to show that 1/3 plus 3/4 is more than one whole" title="Fraction Bars"/>
          <p:cNvPicPr>
            <a:picLocks noChangeAspect="1"/>
          </p:cNvPicPr>
          <p:nvPr/>
        </p:nvPicPr>
        <p:blipFill>
          <a:blip r:embed="rId3"/>
          <a:stretch>
            <a:fillRect/>
          </a:stretch>
        </p:blipFill>
        <p:spPr>
          <a:xfrm>
            <a:off x="1402203" y="1630402"/>
            <a:ext cx="6147930" cy="268478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5" name="Title 4"/>
          <p:cNvSpPr>
            <a:spLocks noGrp="1"/>
          </p:cNvSpPr>
          <p:nvPr>
            <p:ph type="title"/>
          </p:nvPr>
        </p:nvSpPr>
        <p:spPr>
          <a:xfrm>
            <a:off x="272148" y="118111"/>
            <a:ext cx="8520600" cy="572700"/>
          </a:xfrm>
        </p:spPr>
        <p:txBody>
          <a:bodyPr/>
          <a:lstStyle/>
          <a:p>
            <a:r>
              <a:rPr lang="en-US" dirty="0"/>
              <a:t>Select, Sequence, and Connect </a:t>
            </a:r>
            <a:r>
              <a:rPr lang="en-US" dirty="0" smtClean="0"/>
              <a:t>2</a:t>
            </a:r>
            <a:endParaRPr lang="en-US" dirty="0"/>
          </a:p>
        </p:txBody>
      </p:sp>
      <p:pic>
        <p:nvPicPr>
          <p:cNvPr id="6" name="Picture 5" descr="Shows that 5/10 is equal to 6/12, therefore 5/10 plu 5/12 equals 11/12 which is less than one whole." title="Number line"/>
          <p:cNvPicPr>
            <a:picLocks noChangeAspect="1"/>
          </p:cNvPicPr>
          <p:nvPr/>
        </p:nvPicPr>
        <p:blipFill>
          <a:blip r:embed="rId3"/>
          <a:stretch>
            <a:fillRect/>
          </a:stretch>
        </p:blipFill>
        <p:spPr>
          <a:xfrm>
            <a:off x="937374" y="1098975"/>
            <a:ext cx="4647499" cy="1514475"/>
          </a:xfrm>
          <a:prstGeom prst="rect">
            <a:avLst/>
          </a:prstGeom>
        </p:spPr>
      </p:pic>
      <p:sp>
        <p:nvSpPr>
          <p:cNvPr id="860" name="Google Shape;860;p113"/>
          <p:cNvSpPr txBox="1"/>
          <p:nvPr/>
        </p:nvSpPr>
        <p:spPr>
          <a:xfrm>
            <a:off x="6101179" y="1490144"/>
            <a:ext cx="3467700" cy="19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2/8 + 3/4 = 1 whole    (Option 1  - LCD)</a:t>
            </a:r>
            <a:br>
              <a:rPr lang="en" dirty="0">
                <a:latin typeface="Calibri"/>
                <a:ea typeface="Calibri"/>
                <a:cs typeface="Calibri"/>
                <a:sym typeface="Calibri"/>
              </a:rPr>
            </a:br>
            <a:r>
              <a:rPr lang="en" dirty="0">
                <a:latin typeface="Calibri"/>
                <a:ea typeface="Calibri"/>
                <a:cs typeface="Calibri"/>
                <a:sym typeface="Calibri"/>
              </a:rPr>
              <a:t>5/12 + 5/10 = 11/12</a:t>
            </a:r>
            <a:br>
              <a:rPr lang="en" dirty="0">
                <a:latin typeface="Calibri"/>
                <a:ea typeface="Calibri"/>
                <a:cs typeface="Calibri"/>
                <a:sym typeface="Calibri"/>
              </a:rPr>
            </a:br>
            <a:r>
              <a:rPr lang="en" dirty="0">
                <a:latin typeface="Calibri"/>
                <a:ea typeface="Calibri"/>
                <a:cs typeface="Calibri"/>
                <a:sym typeface="Calibri"/>
              </a:rPr>
              <a:t>3/4 + 1/5 = 19/20</a:t>
            </a:r>
            <a:br>
              <a:rPr lang="en" dirty="0">
                <a:latin typeface="Calibri"/>
                <a:ea typeface="Calibri"/>
                <a:cs typeface="Calibri"/>
                <a:sym typeface="Calibri"/>
              </a:rPr>
            </a:br>
            <a:r>
              <a:rPr lang="en" dirty="0">
                <a:latin typeface="Calibri"/>
                <a:ea typeface="Calibri"/>
                <a:cs typeface="Calibri"/>
                <a:sym typeface="Calibri"/>
              </a:rPr>
              <a:t>1/3 + 5/10 = </a:t>
            </a:r>
            <a:br>
              <a:rPr lang="en" dirty="0">
                <a:latin typeface="Calibri"/>
                <a:ea typeface="Calibri"/>
                <a:cs typeface="Calibri"/>
                <a:sym typeface="Calibri"/>
              </a:rPr>
            </a:b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7" name="Picture 6" descr="Shows that 5/10=1/2=2/4 so that means 5/10 plus 1/4 is 3/4 which is less than one whole." title="Fraction bars"/>
          <p:cNvPicPr>
            <a:picLocks noChangeAspect="1"/>
          </p:cNvPicPr>
          <p:nvPr/>
        </p:nvPicPr>
        <p:blipFill>
          <a:blip r:embed="rId4"/>
          <a:stretch>
            <a:fillRect/>
          </a:stretch>
        </p:blipFill>
        <p:spPr>
          <a:xfrm>
            <a:off x="1584460" y="3199007"/>
            <a:ext cx="5895975" cy="13620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2" name="Title 1"/>
          <p:cNvSpPr>
            <a:spLocks noGrp="1"/>
          </p:cNvSpPr>
          <p:nvPr>
            <p:ph type="title"/>
          </p:nvPr>
        </p:nvSpPr>
        <p:spPr>
          <a:xfrm>
            <a:off x="279043" y="205539"/>
            <a:ext cx="8520600" cy="572700"/>
          </a:xfrm>
        </p:spPr>
        <p:txBody>
          <a:bodyPr/>
          <a:lstStyle/>
          <a:p>
            <a:r>
              <a:rPr lang="en-US" dirty="0"/>
              <a:t>Select, Sequence, and Connect 3</a:t>
            </a:r>
          </a:p>
        </p:txBody>
      </p:sp>
      <p:pic>
        <p:nvPicPr>
          <p:cNvPr id="868" name="Google Shape;868;p114" descr="shows 1/3 and 1/5 combined is less than 2/3." title="Fraction bars"/>
          <p:cNvPicPr preferRelativeResize="0"/>
          <p:nvPr/>
        </p:nvPicPr>
        <p:blipFill>
          <a:blip r:embed="rId3">
            <a:alphaModFix/>
          </a:blip>
          <a:stretch>
            <a:fillRect/>
          </a:stretch>
        </p:blipFill>
        <p:spPr>
          <a:xfrm>
            <a:off x="196925" y="1544826"/>
            <a:ext cx="7893851" cy="2003500"/>
          </a:xfrm>
          <a:prstGeom prst="rect">
            <a:avLst/>
          </a:prstGeom>
          <a:noFill/>
          <a:ln>
            <a:noFill/>
          </a:ln>
        </p:spPr>
      </p:pic>
      <p:sp>
        <p:nvSpPr>
          <p:cNvPr id="869" name="Google Shape;869;p114" descr="circling 1/5 and moving it up to 1/3 to show that 1/5 is smaller than 1/3" title="Pencil mark"/>
          <p:cNvSpPr/>
          <p:nvPr/>
        </p:nvSpPr>
        <p:spPr>
          <a:xfrm>
            <a:off x="1051820" y="2277848"/>
            <a:ext cx="2822775" cy="1619925"/>
          </a:xfrm>
          <a:custGeom>
            <a:avLst/>
            <a:gdLst/>
            <a:ahLst/>
            <a:cxnLst/>
            <a:rect l="l" t="t" r="r" b="b"/>
            <a:pathLst>
              <a:path w="112911" h="64797" extrusionOk="0">
                <a:moveTo>
                  <a:pt x="67057" y="26233"/>
                </a:moveTo>
                <a:cubicBezTo>
                  <a:pt x="67057" y="20986"/>
                  <a:pt x="67747" y="14803"/>
                  <a:pt x="64469" y="10706"/>
                </a:cubicBezTo>
                <a:cubicBezTo>
                  <a:pt x="58565" y="3326"/>
                  <a:pt x="46316" y="4236"/>
                  <a:pt x="36865" y="4236"/>
                </a:cubicBezTo>
                <a:cubicBezTo>
                  <a:pt x="31975" y="4236"/>
                  <a:pt x="26796" y="2134"/>
                  <a:pt x="22200" y="3805"/>
                </a:cubicBezTo>
                <a:cubicBezTo>
                  <a:pt x="13119" y="7106"/>
                  <a:pt x="3554" y="14309"/>
                  <a:pt x="1065" y="23646"/>
                </a:cubicBezTo>
                <a:cubicBezTo>
                  <a:pt x="-1347" y="32692"/>
                  <a:pt x="624" y="43761"/>
                  <a:pt x="6241" y="51250"/>
                </a:cubicBezTo>
                <a:cubicBezTo>
                  <a:pt x="15767" y="63951"/>
                  <a:pt x="38816" y="68642"/>
                  <a:pt x="52824" y="61170"/>
                </a:cubicBezTo>
                <a:cubicBezTo>
                  <a:pt x="58983" y="57885"/>
                  <a:pt x="62669" y="50330"/>
                  <a:pt x="64038" y="43486"/>
                </a:cubicBezTo>
                <a:cubicBezTo>
                  <a:pt x="65251" y="37422"/>
                  <a:pt x="60760" y="29887"/>
                  <a:pt x="64469" y="24939"/>
                </a:cubicBezTo>
                <a:cubicBezTo>
                  <a:pt x="65245" y="23904"/>
                  <a:pt x="67057" y="24939"/>
                  <a:pt x="68351" y="24939"/>
                </a:cubicBezTo>
                <a:cubicBezTo>
                  <a:pt x="76127" y="24939"/>
                  <a:pt x="84496" y="26709"/>
                  <a:pt x="91643" y="23646"/>
                </a:cubicBezTo>
                <a:cubicBezTo>
                  <a:pt x="97344" y="21203"/>
                  <a:pt x="100052" y="14428"/>
                  <a:pt x="105014" y="10706"/>
                </a:cubicBezTo>
                <a:cubicBezTo>
                  <a:pt x="107662" y="8720"/>
                  <a:pt x="112457" y="5265"/>
                  <a:pt x="110621" y="2511"/>
                </a:cubicBezTo>
                <a:cubicBezTo>
                  <a:pt x="109584" y="956"/>
                  <a:pt x="104125" y="5990"/>
                  <a:pt x="105445" y="4667"/>
                </a:cubicBezTo>
                <a:cubicBezTo>
                  <a:pt x="107192" y="2916"/>
                  <a:pt x="109425" y="-1017"/>
                  <a:pt x="111483" y="354"/>
                </a:cubicBezTo>
                <a:cubicBezTo>
                  <a:pt x="113313" y="1573"/>
                  <a:pt x="112777" y="9023"/>
                  <a:pt x="112777" y="6824"/>
                </a:cubicBezTo>
                <a:cubicBezTo>
                  <a:pt x="112777" y="5818"/>
                  <a:pt x="112777" y="4811"/>
                  <a:pt x="112777" y="3805"/>
                </a:cubicBezTo>
              </a:path>
            </a:pathLst>
          </a:custGeom>
          <a:noFill/>
          <a:ln w="9525" cap="flat" cmpd="sng">
            <a:solidFill>
              <a:schemeClr val="dk2"/>
            </a:solidFill>
            <a:prstDash val="solid"/>
            <a:round/>
            <a:headEnd type="none" w="med" len="med"/>
            <a:tailEnd type="none" w="med" len="me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1"/>
          <p:cNvSpPr txBox="1">
            <a:spLocks noGrp="1"/>
          </p:cNvSpPr>
          <p:nvPr>
            <p:ph type="ctrTitle"/>
          </p:nvPr>
        </p:nvSpPr>
        <p:spPr>
          <a:xfrm>
            <a:off x="685800" y="-78581"/>
            <a:ext cx="7772400" cy="110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t>Find all of these templates at:</a:t>
            </a:r>
            <a:endParaRPr dirty="0"/>
          </a:p>
        </p:txBody>
      </p:sp>
      <p:sp>
        <p:nvSpPr>
          <p:cNvPr id="597" name="Google Shape;597;p91"/>
          <p:cNvSpPr txBox="1"/>
          <p:nvPr/>
        </p:nvSpPr>
        <p:spPr>
          <a:xfrm>
            <a:off x="1611225" y="1302925"/>
            <a:ext cx="5648700" cy="13146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3200" u="sng" dirty="0">
                <a:solidFill>
                  <a:schemeClr val="hlink"/>
                </a:solidFill>
                <a:latin typeface="Calibri"/>
                <a:ea typeface="Calibri"/>
                <a:cs typeface="Calibri"/>
                <a:sym typeface="Calibri"/>
                <a:hlinkClick r:id="rId3"/>
              </a:rPr>
              <a:t>theresawills.com/templates</a:t>
            </a:r>
            <a:endParaRPr sz="3200" dirty="0">
              <a:solidFill>
                <a:srgbClr val="888888"/>
              </a:solidFill>
              <a:latin typeface="Calibri"/>
              <a:ea typeface="Calibri"/>
              <a:cs typeface="Calibri"/>
              <a:sym typeface="Calibri"/>
            </a:endParaRPr>
          </a:p>
          <a:p>
            <a:pPr marL="0" lvl="0" indent="0" algn="ctr" rtl="0">
              <a:spcBef>
                <a:spcPts val="640"/>
              </a:spcBef>
              <a:spcAft>
                <a:spcPts val="0"/>
              </a:spcAft>
              <a:buNone/>
            </a:pPr>
            <a:endParaRPr sz="3200" dirty="0">
              <a:solidFill>
                <a:srgbClr val="888888"/>
              </a:solidFill>
              <a:latin typeface="Calibri"/>
              <a:ea typeface="Calibri"/>
              <a:cs typeface="Calibri"/>
              <a:sym typeface="Calibri"/>
            </a:endParaRPr>
          </a:p>
        </p:txBody>
      </p:sp>
      <p:pic>
        <p:nvPicPr>
          <p:cNvPr id="598" name="Google Shape;598;p91" title="website picture"/>
          <p:cNvPicPr preferRelativeResize="0"/>
          <p:nvPr/>
        </p:nvPicPr>
        <p:blipFill>
          <a:blip r:embed="rId4">
            <a:alphaModFix/>
          </a:blip>
          <a:stretch>
            <a:fillRect/>
          </a:stretch>
        </p:blipFill>
        <p:spPr>
          <a:xfrm>
            <a:off x="540025" y="1302925"/>
            <a:ext cx="952500" cy="952500"/>
          </a:xfrm>
          <a:prstGeom prst="rect">
            <a:avLst/>
          </a:prstGeom>
          <a:noFill/>
          <a:ln>
            <a:noFill/>
          </a:ln>
        </p:spPr>
      </p:pic>
      <p:sp>
        <p:nvSpPr>
          <p:cNvPr id="599" name="Google Shape;599;p91"/>
          <p:cNvSpPr txBox="1">
            <a:spLocks noGrp="1"/>
          </p:cNvSpPr>
          <p:nvPr>
            <p:ph type="ctrTitle"/>
          </p:nvPr>
        </p:nvSpPr>
        <p:spPr>
          <a:xfrm>
            <a:off x="82425" y="2207425"/>
            <a:ext cx="8972400" cy="110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t>Find all recordings &amp; slide decks at:</a:t>
            </a:r>
            <a:endParaRPr dirty="0"/>
          </a:p>
        </p:txBody>
      </p:sp>
      <p:sp>
        <p:nvSpPr>
          <p:cNvPr id="600" name="Google Shape;600;p91"/>
          <p:cNvSpPr txBox="1"/>
          <p:nvPr/>
        </p:nvSpPr>
        <p:spPr>
          <a:xfrm>
            <a:off x="1611225" y="3588925"/>
            <a:ext cx="5767500" cy="13146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3200" u="sng" dirty="0">
                <a:solidFill>
                  <a:schemeClr val="hlink"/>
                </a:solidFill>
                <a:latin typeface="Calibri"/>
                <a:ea typeface="Calibri"/>
                <a:cs typeface="Calibri"/>
                <a:sym typeface="Calibri"/>
                <a:hlinkClick r:id="rId5"/>
              </a:rPr>
              <a:t>theresawills.com/mathurdays</a:t>
            </a:r>
            <a:endParaRPr sz="3200" dirty="0">
              <a:solidFill>
                <a:srgbClr val="888888"/>
              </a:solidFill>
              <a:latin typeface="Calibri"/>
              <a:ea typeface="Calibri"/>
              <a:cs typeface="Calibri"/>
              <a:sym typeface="Calibri"/>
            </a:endParaRPr>
          </a:p>
        </p:txBody>
      </p:sp>
      <p:pic>
        <p:nvPicPr>
          <p:cNvPr id="601" name="Google Shape;601;p91" title="website picture"/>
          <p:cNvPicPr preferRelativeResize="0"/>
          <p:nvPr/>
        </p:nvPicPr>
        <p:blipFill>
          <a:blip r:embed="rId4">
            <a:alphaModFix/>
          </a:blip>
          <a:stretch>
            <a:fillRect/>
          </a:stretch>
        </p:blipFill>
        <p:spPr>
          <a:xfrm>
            <a:off x="540025" y="3573875"/>
            <a:ext cx="952500" cy="952500"/>
          </a:xfrm>
          <a:prstGeom prst="rect">
            <a:avLst/>
          </a:prstGeom>
          <a:noFill/>
          <a:ln>
            <a:noFill/>
          </a:ln>
        </p:spPr>
      </p:pic>
    </p:spTree>
    <p:extLst>
      <p:ext uri="{BB962C8B-B14F-4D97-AF65-F5344CB8AC3E}">
        <p14:creationId xmlns:p14="http://schemas.microsoft.com/office/powerpoint/2010/main" val="367234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2" name="Title 1"/>
          <p:cNvSpPr>
            <a:spLocks noGrp="1"/>
          </p:cNvSpPr>
          <p:nvPr>
            <p:ph type="title"/>
          </p:nvPr>
        </p:nvSpPr>
        <p:spPr>
          <a:xfrm>
            <a:off x="163237" y="164467"/>
            <a:ext cx="8520600" cy="572700"/>
          </a:xfrm>
        </p:spPr>
        <p:txBody>
          <a:bodyPr/>
          <a:lstStyle/>
          <a:p>
            <a:r>
              <a:rPr lang="en-US" dirty="0"/>
              <a:t>Select, Sequence, and Connect </a:t>
            </a:r>
            <a:r>
              <a:rPr lang="en-US" dirty="0" smtClean="0"/>
              <a:t>4</a:t>
            </a:r>
            <a:endParaRPr lang="en-US" dirty="0"/>
          </a:p>
        </p:txBody>
      </p:sp>
      <p:pic>
        <p:nvPicPr>
          <p:cNvPr id="3" name="Picture 2" descr="1/4, 1/3, 5/10, 3/4, 5/12, and 1/5.  " title="Fraction circles"/>
          <p:cNvPicPr>
            <a:picLocks noChangeAspect="1"/>
          </p:cNvPicPr>
          <p:nvPr/>
        </p:nvPicPr>
        <p:blipFill>
          <a:blip r:embed="rId3"/>
          <a:stretch>
            <a:fillRect/>
          </a:stretch>
        </p:blipFill>
        <p:spPr>
          <a:xfrm>
            <a:off x="538818" y="1577046"/>
            <a:ext cx="7769438" cy="23759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3" name="Title 2"/>
          <p:cNvSpPr>
            <a:spLocks noGrp="1"/>
          </p:cNvSpPr>
          <p:nvPr>
            <p:ph type="title"/>
          </p:nvPr>
        </p:nvSpPr>
        <p:spPr>
          <a:xfrm>
            <a:off x="257272" y="216425"/>
            <a:ext cx="8520600" cy="572700"/>
          </a:xfrm>
        </p:spPr>
        <p:txBody>
          <a:bodyPr/>
          <a:lstStyle/>
          <a:p>
            <a:r>
              <a:rPr lang="en-US" dirty="0"/>
              <a:t>Select, Sequence, and Connect </a:t>
            </a:r>
            <a:r>
              <a:rPr lang="en-US" dirty="0" smtClean="0"/>
              <a:t>5</a:t>
            </a:r>
            <a:endParaRPr lang="en-US" dirty="0"/>
          </a:p>
        </p:txBody>
      </p:sp>
      <p:sp>
        <p:nvSpPr>
          <p:cNvPr id="911" name="Google Shape;911;p118"/>
          <p:cNvSpPr txBox="1"/>
          <p:nvPr/>
        </p:nvSpPr>
        <p:spPr>
          <a:xfrm>
            <a:off x="890072" y="1677875"/>
            <a:ext cx="2221800" cy="20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Any two could be added together except ¾;</a:t>
            </a:r>
            <a:endParaRPr dirty="0"/>
          </a:p>
          <a:p>
            <a:pPr marL="0" lvl="0" indent="0" algn="l" rtl="0">
              <a:spcBef>
                <a:spcPts val="0"/>
              </a:spcBef>
              <a:spcAft>
                <a:spcPts val="0"/>
              </a:spcAft>
              <a:buNone/>
            </a:pPr>
            <a:r>
              <a:rPr lang="en" dirty="0"/>
              <a:t>¾ can only be added to ⅕ and 2/8 (but it will be really full)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 wonder if you can add three cups together? I’ll think about it.</a:t>
            </a:r>
            <a:endParaRPr dirty="0"/>
          </a:p>
        </p:txBody>
      </p:sp>
      <p:pic>
        <p:nvPicPr>
          <p:cNvPr id="910" name="Google Shape;910;p118" descr="1/3, 1/5, 2/8, 5/10, 5/12, 3/4" title="Fraction Bars"/>
          <p:cNvPicPr preferRelativeResize="0"/>
          <p:nvPr/>
        </p:nvPicPr>
        <p:blipFill>
          <a:blip r:embed="rId3">
            <a:alphaModFix/>
          </a:blip>
          <a:stretch>
            <a:fillRect/>
          </a:stretch>
        </p:blipFill>
        <p:spPr>
          <a:xfrm>
            <a:off x="3737766" y="1600200"/>
            <a:ext cx="4132605" cy="2776017"/>
          </a:xfrm>
          <a:prstGeom prst="rect">
            <a:avLst/>
          </a:prstGeom>
          <a:noFill/>
          <a:ln>
            <a:noFill/>
          </a:ln>
        </p:spPr>
      </p:pic>
      <p:cxnSp>
        <p:nvCxnSpPr>
          <p:cNvPr id="912" name="Google Shape;912;p118" descr="to show halfway mark on all fraction bars" title="line"/>
          <p:cNvCxnSpPr/>
          <p:nvPr/>
        </p:nvCxnSpPr>
        <p:spPr>
          <a:xfrm flipH="1">
            <a:off x="5983914" y="1569163"/>
            <a:ext cx="35886" cy="2807054"/>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658" y="260789"/>
            <a:ext cx="6447600" cy="990600"/>
          </a:xfrm>
        </p:spPr>
        <p:txBody>
          <a:bodyPr/>
          <a:lstStyle/>
          <a:p>
            <a:r>
              <a:rPr lang="en-US" dirty="0" smtClean="0">
                <a:solidFill>
                  <a:schemeClr val="tx1"/>
                </a:solidFill>
              </a:rPr>
              <a:t>Discussion Prompts</a:t>
            </a:r>
            <a:endParaRPr lang="en-US" dirty="0">
              <a:solidFill>
                <a:schemeClr val="tx1"/>
              </a:solidFill>
            </a:endParaRPr>
          </a:p>
        </p:txBody>
      </p:sp>
      <p:sp>
        <p:nvSpPr>
          <p:cNvPr id="4" name="Rectangle 3"/>
          <p:cNvSpPr/>
          <p:nvPr/>
        </p:nvSpPr>
        <p:spPr>
          <a:xfrm>
            <a:off x="2286000" y="1251389"/>
            <a:ext cx="4572000" cy="3454022"/>
          </a:xfrm>
          <a:prstGeom prst="rect">
            <a:avLst/>
          </a:prstGeom>
        </p:spPr>
        <p:txBody>
          <a:bodyPr>
            <a:spAutoFit/>
          </a:bodyPr>
          <a:lstStyle/>
          <a:p>
            <a:pPr marL="457200" lvl="0" indent="-342900">
              <a:lnSpc>
                <a:spcPct val="115000"/>
              </a:lnSpc>
              <a:spcBef>
                <a:spcPts val="1600"/>
              </a:spcBef>
              <a:buClr>
                <a:schemeClr val="dk1"/>
              </a:buClr>
              <a:buSzPts val="1800"/>
              <a:buChar char="●"/>
            </a:pPr>
            <a:r>
              <a:rPr lang="en-US" sz="2400" b="1" dirty="0">
                <a:solidFill>
                  <a:schemeClr val="dk1"/>
                </a:solidFill>
              </a:rPr>
              <a:t>What strategies allow for us to compare fractions?</a:t>
            </a:r>
          </a:p>
          <a:p>
            <a:pPr marL="914400" lvl="1" indent="-342900">
              <a:lnSpc>
                <a:spcPct val="115000"/>
              </a:lnSpc>
              <a:buClr>
                <a:schemeClr val="dk1"/>
              </a:buClr>
              <a:buSzPts val="1800"/>
              <a:buChar char="○"/>
            </a:pPr>
            <a:r>
              <a:rPr lang="en-US" sz="2400" b="1" dirty="0">
                <a:solidFill>
                  <a:schemeClr val="dk1"/>
                </a:solidFill>
              </a:rPr>
              <a:t>Common denominator</a:t>
            </a:r>
          </a:p>
          <a:p>
            <a:pPr marL="914400" lvl="1" indent="-342900">
              <a:lnSpc>
                <a:spcPct val="115000"/>
              </a:lnSpc>
              <a:buClr>
                <a:schemeClr val="dk1"/>
              </a:buClr>
              <a:buSzPts val="1800"/>
              <a:buChar char="○"/>
            </a:pPr>
            <a:r>
              <a:rPr lang="en-US" sz="2400" b="1" dirty="0">
                <a:solidFill>
                  <a:schemeClr val="dk1"/>
                </a:solidFill>
              </a:rPr>
              <a:t>Common numerator</a:t>
            </a:r>
          </a:p>
          <a:p>
            <a:pPr marL="914400" lvl="1" indent="-342900">
              <a:lnSpc>
                <a:spcPct val="115000"/>
              </a:lnSpc>
              <a:buClr>
                <a:schemeClr val="dk1"/>
              </a:buClr>
              <a:buSzPts val="1800"/>
              <a:buChar char="○"/>
            </a:pPr>
            <a:r>
              <a:rPr lang="en-US" sz="2400" b="1" dirty="0">
                <a:solidFill>
                  <a:schemeClr val="dk1"/>
                </a:solidFill>
              </a:rPr>
              <a:t>Equivalent fractions</a:t>
            </a:r>
          </a:p>
          <a:p>
            <a:pPr marL="914400" lvl="1" indent="-342900">
              <a:lnSpc>
                <a:spcPct val="115000"/>
              </a:lnSpc>
              <a:buClr>
                <a:schemeClr val="dk1"/>
              </a:buClr>
              <a:buSzPts val="1800"/>
              <a:buChar char="○"/>
            </a:pPr>
            <a:r>
              <a:rPr lang="en-US" sz="2400" b="1" dirty="0">
                <a:solidFill>
                  <a:schemeClr val="dk1"/>
                </a:solidFill>
              </a:rPr>
              <a:t>Benchmark</a:t>
            </a:r>
          </a:p>
          <a:p>
            <a:pPr marL="457200" lvl="0" indent="-342900">
              <a:lnSpc>
                <a:spcPct val="115000"/>
              </a:lnSpc>
              <a:buClr>
                <a:schemeClr val="dk1"/>
              </a:buClr>
              <a:buSzPts val="1800"/>
              <a:buChar char="●"/>
            </a:pPr>
            <a:r>
              <a:rPr lang="en-US" sz="2400" b="1" dirty="0">
                <a:solidFill>
                  <a:schemeClr val="dk1"/>
                </a:solidFill>
              </a:rPr>
              <a:t>What strategies allow us to add fractions?</a:t>
            </a:r>
          </a:p>
        </p:txBody>
      </p:sp>
    </p:spTree>
    <p:extLst>
      <p:ext uri="{BB962C8B-B14F-4D97-AF65-F5344CB8AC3E}">
        <p14:creationId xmlns:p14="http://schemas.microsoft.com/office/powerpoint/2010/main" val="4283861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Hat</a:t>
            </a:r>
            <a:endParaRPr lang="en-US" dirty="0"/>
          </a:p>
        </p:txBody>
      </p:sp>
      <p:pic>
        <p:nvPicPr>
          <p:cNvPr id="813" name="Google Shape;813;p115" title="decorative"/>
          <p:cNvPicPr preferRelativeResize="0"/>
          <p:nvPr/>
        </p:nvPicPr>
        <p:blipFill>
          <a:blip r:embed="rId3">
            <a:alphaModFix/>
          </a:blip>
          <a:stretch>
            <a:fillRect/>
          </a:stretch>
        </p:blipFill>
        <p:spPr>
          <a:xfrm>
            <a:off x="0" y="1414974"/>
            <a:ext cx="2960775" cy="3790501"/>
          </a:xfrm>
          <a:prstGeom prst="rect">
            <a:avLst/>
          </a:prstGeom>
          <a:noFill/>
          <a:ln>
            <a:noFill/>
          </a:ln>
        </p:spPr>
      </p:pic>
      <p:sp>
        <p:nvSpPr>
          <p:cNvPr id="814" name="Google Shape;814;p115"/>
          <p:cNvSpPr txBox="1"/>
          <p:nvPr/>
        </p:nvSpPr>
        <p:spPr>
          <a:xfrm>
            <a:off x="3883450" y="1414975"/>
            <a:ext cx="5040300" cy="36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u="sng" dirty="0">
                <a:solidFill>
                  <a:schemeClr val="hlink"/>
                </a:solidFill>
                <a:latin typeface="Calibri"/>
                <a:ea typeface="Calibri"/>
                <a:cs typeface="Calibri"/>
                <a:sym typeface="Calibri"/>
                <a:hlinkClick r:id="rId4"/>
              </a:rPr>
              <a:t>Rich tasks on VDOE website</a:t>
            </a:r>
            <a:endParaRPr sz="2800" dirty="0">
              <a:latin typeface="Calibri"/>
              <a:ea typeface="Calibri"/>
              <a:cs typeface="Calibri"/>
              <a:sym typeface="Calibri"/>
            </a:endParaRPr>
          </a:p>
          <a:p>
            <a:pPr marL="0" lvl="0" indent="0" algn="l" rtl="0">
              <a:spcBef>
                <a:spcPts val="0"/>
              </a:spcBef>
              <a:spcAft>
                <a:spcPts val="0"/>
              </a:spcAft>
              <a:buNone/>
            </a:pPr>
            <a:endParaRPr sz="2800" dirty="0">
              <a:latin typeface="Calibri"/>
              <a:ea typeface="Calibri"/>
              <a:cs typeface="Calibri"/>
              <a:sym typeface="Calibri"/>
            </a:endParaRPr>
          </a:p>
          <a:p>
            <a:pPr marL="0" lvl="0" indent="0" algn="l" rtl="0">
              <a:spcBef>
                <a:spcPts val="0"/>
              </a:spcBef>
              <a:spcAft>
                <a:spcPts val="0"/>
              </a:spcAft>
              <a:buNone/>
            </a:pPr>
            <a:r>
              <a:rPr lang="en" sz="2800" u="sng" dirty="0">
                <a:solidFill>
                  <a:schemeClr val="hlink"/>
                </a:solidFill>
                <a:latin typeface="Calibri"/>
                <a:ea typeface="Calibri"/>
                <a:cs typeface="Calibri"/>
                <a:sym typeface="Calibri"/>
                <a:hlinkClick r:id="rId5"/>
              </a:rPr>
              <a:t>This task</a:t>
            </a:r>
            <a:endParaRPr sz="2800" dirty="0">
              <a:latin typeface="Calibri"/>
              <a:ea typeface="Calibri"/>
              <a:cs typeface="Calibri"/>
              <a:sym typeface="Calibri"/>
            </a:endParaRPr>
          </a:p>
          <a:p>
            <a:pPr marL="0" lvl="0" indent="0" algn="l" rtl="0">
              <a:spcBef>
                <a:spcPts val="0"/>
              </a:spcBef>
              <a:spcAft>
                <a:spcPts val="0"/>
              </a:spcAft>
              <a:buNone/>
            </a:pPr>
            <a:endParaRPr sz="2800" dirty="0">
              <a:latin typeface="Calibri"/>
              <a:ea typeface="Calibri"/>
              <a:cs typeface="Calibri"/>
              <a:sym typeface="Calibri"/>
            </a:endParaRPr>
          </a:p>
          <a:p>
            <a:pPr marL="0" lvl="0" indent="0" algn="l" rtl="0">
              <a:spcBef>
                <a:spcPts val="0"/>
              </a:spcBef>
              <a:spcAft>
                <a:spcPts val="0"/>
              </a:spcAft>
              <a:buNone/>
            </a:pPr>
            <a:r>
              <a:rPr lang="en" sz="2800" dirty="0">
                <a:latin typeface="Calibri"/>
                <a:ea typeface="Calibri"/>
                <a:cs typeface="Calibri"/>
                <a:sym typeface="Calibri"/>
              </a:rPr>
              <a:t>5 minutes independent think time</a:t>
            </a:r>
            <a:endParaRPr sz="2800" dirty="0">
              <a:latin typeface="Calibri"/>
              <a:ea typeface="Calibri"/>
              <a:cs typeface="Calibri"/>
              <a:sym typeface="Calibri"/>
            </a:endParaRPr>
          </a:p>
        </p:txBody>
      </p:sp>
    </p:spTree>
    <p:extLst>
      <p:ext uri="{BB962C8B-B14F-4D97-AF65-F5344CB8AC3E}">
        <p14:creationId xmlns:p14="http://schemas.microsoft.com/office/powerpoint/2010/main" val="2479262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AFFC3"/>
        </a:solidFill>
        <a:effectLst/>
      </p:bgPr>
    </p:bg>
    <p:spTree>
      <p:nvGrpSpPr>
        <p:cNvPr id="1" name="Shape 922"/>
        <p:cNvGrpSpPr/>
        <p:nvPr/>
      </p:nvGrpSpPr>
      <p:grpSpPr>
        <a:xfrm>
          <a:off x="0" y="0"/>
          <a:ext cx="0" cy="0"/>
          <a:chOff x="0" y="0"/>
          <a:chExt cx="0" cy="0"/>
        </a:xfrm>
      </p:grpSpPr>
      <p:sp>
        <p:nvSpPr>
          <p:cNvPr id="923" name="Google Shape;923;p120"/>
          <p:cNvSpPr txBox="1">
            <a:spLocks noGrp="1"/>
          </p:cNvSpPr>
          <p:nvPr>
            <p:ph type="title"/>
          </p:nvPr>
        </p:nvSpPr>
        <p:spPr>
          <a:xfrm>
            <a:off x="60076" y="32438"/>
            <a:ext cx="9083924"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300" b="1" dirty="0"/>
              <a:t>What opportunities were available because of the technology</a:t>
            </a:r>
            <a:r>
              <a:rPr lang="en" sz="2300" b="1" dirty="0" smtClean="0"/>
              <a:t>? (1 of 2) </a:t>
            </a:r>
            <a:endParaRPr sz="2300" dirty="0"/>
          </a:p>
        </p:txBody>
      </p:sp>
      <p:sp>
        <p:nvSpPr>
          <p:cNvPr id="924" name="Google Shape;924;p120"/>
          <p:cNvSpPr txBox="1"/>
          <p:nvPr/>
        </p:nvSpPr>
        <p:spPr>
          <a:xfrm>
            <a:off x="3089025" y="12123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a:latin typeface="Calibri"/>
                <a:ea typeface="Calibri"/>
                <a:cs typeface="Calibri"/>
                <a:sym typeface="Calibri"/>
              </a:rPr>
              <a:t>The use of manipulatives that students would otherwise not have access to.</a:t>
            </a:r>
            <a:endParaRPr lang="en-US" dirty="0">
              <a:latin typeface="Calibri"/>
              <a:ea typeface="Calibri"/>
              <a:cs typeface="Calibri"/>
              <a:sym typeface="Calibri"/>
            </a:endParaRPr>
          </a:p>
        </p:txBody>
      </p:sp>
      <p:sp>
        <p:nvSpPr>
          <p:cNvPr id="925" name="Google Shape;925;p120"/>
          <p:cNvSpPr txBox="1"/>
          <p:nvPr/>
        </p:nvSpPr>
        <p:spPr>
          <a:xfrm>
            <a:off x="60075" y="1021576"/>
            <a:ext cx="2966100" cy="7584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a:latin typeface="Calibri"/>
                <a:ea typeface="Calibri"/>
                <a:cs typeface="Calibri"/>
                <a:sym typeface="Calibri"/>
              </a:rPr>
              <a:t>Being able to use the manipulative of choice (a new one or the one you felt must comfortable with)</a:t>
            </a:r>
            <a:endParaRPr lang="en-US" dirty="0">
              <a:latin typeface="Calibri"/>
              <a:ea typeface="Calibri"/>
              <a:cs typeface="Calibri"/>
              <a:sym typeface="Calibri"/>
            </a:endParaRPr>
          </a:p>
        </p:txBody>
      </p:sp>
      <p:sp>
        <p:nvSpPr>
          <p:cNvPr id="926" name="Google Shape;926;p120"/>
          <p:cNvSpPr txBox="1"/>
          <p:nvPr/>
        </p:nvSpPr>
        <p:spPr>
          <a:xfrm>
            <a:off x="6117975" y="12123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b="1">
                <a:latin typeface="Calibri"/>
                <a:ea typeface="Calibri"/>
                <a:cs typeface="Calibri"/>
                <a:sym typeface="Calibri"/>
              </a:rPr>
              <a:t>Immediate Interactivity and collaboration.</a:t>
            </a:r>
            <a:endParaRPr sz="1400" b="1">
              <a:latin typeface="Calibri"/>
              <a:ea typeface="Calibri"/>
              <a:cs typeface="Calibri"/>
              <a:sym typeface="Calibri"/>
            </a:endParaRPr>
          </a:p>
        </p:txBody>
      </p:sp>
      <p:sp>
        <p:nvSpPr>
          <p:cNvPr id="927" name="Google Shape;927;p120"/>
          <p:cNvSpPr txBox="1"/>
          <p:nvPr/>
        </p:nvSpPr>
        <p:spPr>
          <a:xfrm>
            <a:off x="3089025" y="1840988"/>
            <a:ext cx="2966100" cy="574500"/>
          </a:xfrm>
          <a:prstGeom prst="rect">
            <a:avLst/>
          </a:prstGeom>
          <a:solidFill>
            <a:srgbClr val="FFFF00"/>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dirty="0">
                <a:latin typeface="Calibri"/>
                <a:ea typeface="Calibri"/>
                <a:cs typeface="Calibri"/>
                <a:sym typeface="Calibri"/>
              </a:rPr>
              <a:t>Work with people from other parts of the state!</a:t>
            </a:r>
            <a:endParaRPr sz="1400" dirty="0">
              <a:latin typeface="Calibri"/>
              <a:ea typeface="Calibri"/>
              <a:cs typeface="Calibri"/>
              <a:sym typeface="Calibri"/>
            </a:endParaRPr>
          </a:p>
        </p:txBody>
      </p:sp>
      <p:sp>
        <p:nvSpPr>
          <p:cNvPr id="928" name="Google Shape;928;p120"/>
          <p:cNvSpPr txBox="1"/>
          <p:nvPr/>
        </p:nvSpPr>
        <p:spPr>
          <a:xfrm>
            <a:off x="60075" y="18409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
                <a:latin typeface="Calibri"/>
                <a:ea typeface="Calibri"/>
                <a:cs typeface="Calibri"/>
                <a:sym typeface="Calibri"/>
              </a:rPr>
              <a:t>I could show my thinking different ways using different tools</a:t>
            </a:r>
            <a:endParaRPr sz="1400">
              <a:latin typeface="Calibri"/>
              <a:ea typeface="Calibri"/>
              <a:cs typeface="Calibri"/>
              <a:sym typeface="Calibri"/>
            </a:endParaRPr>
          </a:p>
        </p:txBody>
      </p:sp>
      <p:sp>
        <p:nvSpPr>
          <p:cNvPr id="929" name="Google Shape;929;p120"/>
          <p:cNvSpPr txBox="1"/>
          <p:nvPr/>
        </p:nvSpPr>
        <p:spPr>
          <a:xfrm>
            <a:off x="6093725" y="18409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Collaboration even with distance</a:t>
            </a:r>
            <a:endParaRPr sz="1400">
              <a:latin typeface="Calibri"/>
              <a:ea typeface="Calibri"/>
              <a:cs typeface="Calibri"/>
              <a:sym typeface="Calibri"/>
            </a:endParaRPr>
          </a:p>
        </p:txBody>
      </p:sp>
      <p:sp>
        <p:nvSpPr>
          <p:cNvPr id="930" name="Google Shape;930;p120"/>
          <p:cNvSpPr txBox="1"/>
          <p:nvPr/>
        </p:nvSpPr>
        <p:spPr>
          <a:xfrm>
            <a:off x="3089025" y="24696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The chance to allow students to use the manipulatives.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31" name="Google Shape;931;p120"/>
          <p:cNvSpPr txBox="1"/>
          <p:nvPr/>
        </p:nvSpPr>
        <p:spPr>
          <a:xfrm>
            <a:off x="60075" y="24696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Parents can be involved.</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32" name="Google Shape;932;p120"/>
          <p:cNvSpPr txBox="1"/>
          <p:nvPr/>
        </p:nvSpPr>
        <p:spPr>
          <a:xfrm>
            <a:off x="6117975" y="24696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Virtual manipulatives</a:t>
            </a:r>
            <a:endParaRPr sz="1400">
              <a:latin typeface="Calibri"/>
              <a:ea typeface="Calibri"/>
              <a:cs typeface="Calibri"/>
              <a:sym typeface="Calibri"/>
            </a:endParaRPr>
          </a:p>
        </p:txBody>
      </p:sp>
      <p:sp>
        <p:nvSpPr>
          <p:cNvPr id="933" name="Google Shape;933;p120"/>
          <p:cNvSpPr txBox="1"/>
          <p:nvPr/>
        </p:nvSpPr>
        <p:spPr>
          <a:xfrm>
            <a:off x="3089025" y="30982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Cool online manipulatives</a:t>
            </a:r>
            <a:endParaRPr sz="1400">
              <a:latin typeface="Calibri"/>
              <a:ea typeface="Calibri"/>
              <a:cs typeface="Calibri"/>
              <a:sym typeface="Calibri"/>
            </a:endParaRPr>
          </a:p>
        </p:txBody>
      </p:sp>
      <p:sp>
        <p:nvSpPr>
          <p:cNvPr id="934" name="Google Shape;934;p120"/>
          <p:cNvSpPr txBox="1"/>
          <p:nvPr/>
        </p:nvSpPr>
        <p:spPr>
          <a:xfrm>
            <a:off x="60075" y="30982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“Hands On”, but with a virtual platform</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36" name="Google Shape;936;p120"/>
          <p:cNvSpPr txBox="1"/>
          <p:nvPr/>
        </p:nvSpPr>
        <p:spPr>
          <a:xfrm>
            <a:off x="3089025" y="37269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I enjoyed collaborating with peers.</a:t>
            </a:r>
            <a:endParaRPr sz="1400">
              <a:latin typeface="Calibri"/>
              <a:ea typeface="Calibri"/>
              <a:cs typeface="Calibri"/>
              <a:sym typeface="Calibri"/>
            </a:endParaRPr>
          </a:p>
        </p:txBody>
      </p:sp>
      <p:sp>
        <p:nvSpPr>
          <p:cNvPr id="937" name="Google Shape;937;p120"/>
          <p:cNvSpPr txBox="1"/>
          <p:nvPr/>
        </p:nvSpPr>
        <p:spPr>
          <a:xfrm>
            <a:off x="60075" y="37269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No messy cleanup...and quiet!</a:t>
            </a:r>
            <a:endParaRPr sz="1400">
              <a:latin typeface="Calibri"/>
              <a:ea typeface="Calibri"/>
              <a:cs typeface="Calibri"/>
              <a:sym typeface="Calibri"/>
            </a:endParaRPr>
          </a:p>
        </p:txBody>
      </p:sp>
      <p:sp>
        <p:nvSpPr>
          <p:cNvPr id="939" name="Google Shape;939;p120"/>
          <p:cNvSpPr txBox="1"/>
          <p:nvPr/>
        </p:nvSpPr>
        <p:spPr>
          <a:xfrm>
            <a:off x="3089025" y="43555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FREE!</a:t>
            </a:r>
            <a:endParaRPr sz="1400">
              <a:latin typeface="Calibri"/>
              <a:ea typeface="Calibri"/>
              <a:cs typeface="Calibri"/>
              <a:sym typeface="Calibri"/>
            </a:endParaRPr>
          </a:p>
        </p:txBody>
      </p:sp>
      <p:sp>
        <p:nvSpPr>
          <p:cNvPr id="940" name="Google Shape;940;p120"/>
          <p:cNvSpPr txBox="1"/>
          <p:nvPr/>
        </p:nvSpPr>
        <p:spPr>
          <a:xfrm>
            <a:off x="60075" y="43555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Comparing/using different manipulatives easily</a:t>
            </a:r>
            <a:endParaRPr sz="14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AFFC3"/>
        </a:solidFill>
        <a:effectLst/>
      </p:bgPr>
    </p:bg>
    <p:spTree>
      <p:nvGrpSpPr>
        <p:cNvPr id="1" name="Shape 946"/>
        <p:cNvGrpSpPr/>
        <p:nvPr/>
      </p:nvGrpSpPr>
      <p:grpSpPr>
        <a:xfrm>
          <a:off x="0" y="0"/>
          <a:ext cx="0" cy="0"/>
          <a:chOff x="0" y="0"/>
          <a:chExt cx="0" cy="0"/>
        </a:xfrm>
      </p:grpSpPr>
      <p:sp>
        <p:nvSpPr>
          <p:cNvPr id="947" name="Google Shape;947;p121"/>
          <p:cNvSpPr txBox="1">
            <a:spLocks noGrp="1"/>
          </p:cNvSpPr>
          <p:nvPr>
            <p:ph type="title"/>
          </p:nvPr>
        </p:nvSpPr>
        <p:spPr>
          <a:xfrm>
            <a:off x="60076" y="32438"/>
            <a:ext cx="9083924"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300" b="1" dirty="0"/>
              <a:t>What opportunities were available because of the technology</a:t>
            </a:r>
            <a:r>
              <a:rPr lang="en" sz="2300" b="1" dirty="0" smtClean="0"/>
              <a:t>? (2 of 2)</a:t>
            </a:r>
            <a:endParaRPr sz="2300" dirty="0"/>
          </a:p>
        </p:txBody>
      </p:sp>
      <p:sp>
        <p:nvSpPr>
          <p:cNvPr id="948" name="Google Shape;948;p121"/>
          <p:cNvSpPr txBox="1"/>
          <p:nvPr/>
        </p:nvSpPr>
        <p:spPr>
          <a:xfrm>
            <a:off x="3089025" y="12123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200">
                <a:latin typeface="Calibri"/>
                <a:ea typeface="Calibri"/>
                <a:cs typeface="Calibri"/>
                <a:sym typeface="Calibri"/>
              </a:rPr>
              <a:t>Everyone can share and work at the same time using different web manipulatives</a:t>
            </a:r>
            <a:endParaRPr sz="1200">
              <a:latin typeface="Calibri"/>
              <a:ea typeface="Calibri"/>
              <a:cs typeface="Calibri"/>
              <a:sym typeface="Calibri"/>
            </a:endParaRPr>
          </a:p>
        </p:txBody>
      </p:sp>
      <p:sp>
        <p:nvSpPr>
          <p:cNvPr id="949" name="Google Shape;949;p121"/>
          <p:cNvSpPr txBox="1"/>
          <p:nvPr/>
        </p:nvSpPr>
        <p:spPr>
          <a:xfrm>
            <a:off x="0" y="1185348"/>
            <a:ext cx="2966100" cy="628500"/>
          </a:xfrm>
          <a:prstGeom prst="rect">
            <a:avLst/>
          </a:prstGeom>
          <a:solidFill>
            <a:srgbClr val="00FF00"/>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We were able to show our thinking with models that were easy to adjust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50" name="Google Shape;950;p121"/>
          <p:cNvSpPr txBox="1"/>
          <p:nvPr/>
        </p:nvSpPr>
        <p:spPr>
          <a:xfrm>
            <a:off x="6117975" y="12123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Letting everyone participate- didn’t limit it to a few vocal participants</a:t>
            </a:r>
            <a:endParaRPr sz="1400">
              <a:latin typeface="Calibri"/>
              <a:ea typeface="Calibri"/>
              <a:cs typeface="Calibri"/>
              <a:sym typeface="Calibri"/>
            </a:endParaRPr>
          </a:p>
        </p:txBody>
      </p:sp>
      <p:sp>
        <p:nvSpPr>
          <p:cNvPr id="952" name="Google Shape;952;p121"/>
          <p:cNvSpPr txBox="1"/>
          <p:nvPr/>
        </p:nvSpPr>
        <p:spPr>
          <a:xfrm>
            <a:off x="60075" y="18409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The chance to use a variety of online manipulatives/representations</a:t>
            </a:r>
            <a:endParaRPr sz="1400">
              <a:latin typeface="Calibri"/>
              <a:ea typeface="Calibri"/>
              <a:cs typeface="Calibri"/>
              <a:sym typeface="Calibri"/>
            </a:endParaRPr>
          </a:p>
        </p:txBody>
      </p:sp>
      <p:sp>
        <p:nvSpPr>
          <p:cNvPr id="953" name="Google Shape;953;p121"/>
          <p:cNvSpPr txBox="1"/>
          <p:nvPr/>
        </p:nvSpPr>
        <p:spPr>
          <a:xfrm>
            <a:off x="6117975" y="18409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Quickly see multiple representations and strategies </a:t>
            </a:r>
            <a:endParaRPr sz="1400">
              <a:latin typeface="Calibri"/>
              <a:ea typeface="Calibri"/>
              <a:cs typeface="Calibri"/>
              <a:sym typeface="Calibri"/>
            </a:endParaRPr>
          </a:p>
        </p:txBody>
      </p:sp>
      <p:sp>
        <p:nvSpPr>
          <p:cNvPr id="954" name="Google Shape;954;p121"/>
          <p:cNvSpPr txBox="1"/>
          <p:nvPr/>
        </p:nvSpPr>
        <p:spPr>
          <a:xfrm>
            <a:off x="3089025" y="24696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Choice with what manipulatives to use was easy</a:t>
            </a:r>
            <a:endParaRPr sz="1400">
              <a:latin typeface="Calibri"/>
              <a:ea typeface="Calibri"/>
              <a:cs typeface="Calibri"/>
              <a:sym typeface="Calibri"/>
            </a:endParaRPr>
          </a:p>
        </p:txBody>
      </p:sp>
      <p:sp>
        <p:nvSpPr>
          <p:cNvPr id="955" name="Google Shape;955;p121"/>
          <p:cNvSpPr txBox="1"/>
          <p:nvPr/>
        </p:nvSpPr>
        <p:spPr>
          <a:xfrm>
            <a:off x="60075" y="2469637"/>
            <a:ext cx="2966100" cy="864405"/>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dirty="0">
                <a:latin typeface="Calibri"/>
                <a:ea typeface="Calibri"/>
                <a:cs typeface="Calibri"/>
                <a:sym typeface="Calibri"/>
              </a:rPr>
              <a:t>The virtual manipulatives made it easy to represent without having to draw by hand</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956" name="Google Shape;956;p121"/>
          <p:cNvSpPr txBox="1"/>
          <p:nvPr/>
        </p:nvSpPr>
        <p:spPr>
          <a:xfrm>
            <a:off x="6117975" y="24696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Unlimited manipulatives from virtual manipulatives.</a:t>
            </a:r>
            <a:endParaRPr sz="1400">
              <a:latin typeface="Calibri"/>
              <a:ea typeface="Calibri"/>
              <a:cs typeface="Calibri"/>
              <a:sym typeface="Calibri"/>
            </a:endParaRPr>
          </a:p>
        </p:txBody>
      </p:sp>
      <p:sp>
        <p:nvSpPr>
          <p:cNvPr id="957" name="Google Shape;957;p121"/>
          <p:cNvSpPr txBox="1"/>
          <p:nvPr/>
        </p:nvSpPr>
        <p:spPr>
          <a:xfrm>
            <a:off x="3089025" y="30982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Breakout rooms: quiet small groups</a:t>
            </a:r>
            <a:endParaRPr sz="1400">
              <a:latin typeface="Calibri"/>
              <a:ea typeface="Calibri"/>
              <a:cs typeface="Calibri"/>
              <a:sym typeface="Calibri"/>
            </a:endParaRPr>
          </a:p>
        </p:txBody>
      </p:sp>
      <p:sp>
        <p:nvSpPr>
          <p:cNvPr id="959" name="Google Shape;959;p121"/>
          <p:cNvSpPr txBox="1"/>
          <p:nvPr/>
        </p:nvSpPr>
        <p:spPr>
          <a:xfrm>
            <a:off x="6117975" y="3098288"/>
            <a:ext cx="2966100" cy="574500"/>
          </a:xfrm>
          <a:prstGeom prst="rect">
            <a:avLst/>
          </a:prstGeom>
          <a:solidFill>
            <a:srgbClr val="FF00FF"/>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Opportunities to discuss with group and create multiple representations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60" name="Google Shape;960;p121"/>
          <p:cNvSpPr txBox="1"/>
          <p:nvPr/>
        </p:nvSpPr>
        <p:spPr>
          <a:xfrm>
            <a:off x="3089025" y="37269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Online manipulatives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61" name="Google Shape;961;p121"/>
          <p:cNvSpPr txBox="1"/>
          <p:nvPr/>
        </p:nvSpPr>
        <p:spPr>
          <a:xfrm>
            <a:off x="60075" y="37269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200">
                <a:latin typeface="Calibri"/>
                <a:ea typeface="Calibri"/>
                <a:cs typeface="Calibri"/>
                <a:sym typeface="Calibri"/>
              </a:rPr>
              <a:t>Didn’t have to spend a lot of time “cleaning up” manipulatives =saved time!</a:t>
            </a:r>
            <a:endParaRPr sz="1200">
              <a:latin typeface="Calibri"/>
              <a:ea typeface="Calibri"/>
              <a:cs typeface="Calibri"/>
              <a:sym typeface="Calibri"/>
            </a:endParaRPr>
          </a:p>
        </p:txBody>
      </p:sp>
      <p:sp>
        <p:nvSpPr>
          <p:cNvPr id="963" name="Google Shape;963;p121"/>
          <p:cNvSpPr txBox="1"/>
          <p:nvPr/>
        </p:nvSpPr>
        <p:spPr>
          <a:xfrm>
            <a:off x="3089025" y="43555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Various tools that allow students to pick ones they are comfortable with.</a:t>
            </a:r>
            <a:endParaRPr sz="1400">
              <a:latin typeface="Calibri"/>
              <a:ea typeface="Calibri"/>
              <a:cs typeface="Calibri"/>
              <a:sym typeface="Calibri"/>
            </a:endParaRPr>
          </a:p>
        </p:txBody>
      </p:sp>
      <p:sp>
        <p:nvSpPr>
          <p:cNvPr id="965" name="Google Shape;965;p121"/>
          <p:cNvSpPr txBox="1"/>
          <p:nvPr/>
        </p:nvSpPr>
        <p:spPr>
          <a:xfrm>
            <a:off x="6117975" y="43555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It’s very easy for students to undo.</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SAMR (1 of 2)</a:t>
            </a:r>
            <a:endParaRPr lang="en-US" dirty="0"/>
          </a:p>
        </p:txBody>
      </p:sp>
      <p:pic>
        <p:nvPicPr>
          <p:cNvPr id="890" name="Google Shape;890;p119" descr="SAMR Model: A Practical Guide for EdTech Integration | Schoology"/>
          <p:cNvPicPr preferRelativeResize="0"/>
          <p:nvPr/>
        </p:nvPicPr>
        <p:blipFill>
          <a:blip r:embed="rId3">
            <a:alphaModFix/>
          </a:blip>
          <a:stretch>
            <a:fillRect/>
          </a:stretch>
        </p:blipFill>
        <p:spPr>
          <a:xfrm>
            <a:off x="0" y="1195754"/>
            <a:ext cx="8088923" cy="3785805"/>
          </a:xfrm>
          <a:prstGeom prst="rect">
            <a:avLst/>
          </a:prstGeom>
          <a:noFill/>
          <a:ln>
            <a:noFill/>
          </a:ln>
        </p:spPr>
      </p:pic>
    </p:spTree>
    <p:extLst>
      <p:ext uri="{BB962C8B-B14F-4D97-AF65-F5344CB8AC3E}">
        <p14:creationId xmlns:p14="http://schemas.microsoft.com/office/powerpoint/2010/main" val="2003451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SAMR (2 of 2)</a:t>
            </a:r>
            <a:endParaRPr lang="en-US" dirty="0"/>
          </a:p>
        </p:txBody>
      </p:sp>
      <p:pic>
        <p:nvPicPr>
          <p:cNvPr id="3" name="Picture 2" descr="S= How do I do the exact same thing online?  take pictures of work on paper&#10;A= What are cool tips/ tricks to make it more efficient online?  copy/paste, duplicate&#10;M= Could this task be better online?  What defines better? Stretching, everybody combines and draws&#10;R= Could this task ONLY be done online?  What about this task makes it digital only?" title="SAMR"/>
          <p:cNvPicPr>
            <a:picLocks noChangeAspect="1"/>
          </p:cNvPicPr>
          <p:nvPr/>
        </p:nvPicPr>
        <p:blipFill>
          <a:blip r:embed="rId3"/>
          <a:stretch>
            <a:fillRect/>
          </a:stretch>
        </p:blipFill>
        <p:spPr>
          <a:xfrm>
            <a:off x="1485736" y="1268044"/>
            <a:ext cx="6172528" cy="3474849"/>
          </a:xfrm>
          <a:prstGeom prst="rect">
            <a:avLst/>
          </a:prstGeom>
        </p:spPr>
      </p:pic>
    </p:spTree>
    <p:extLst>
      <p:ext uri="{BB962C8B-B14F-4D97-AF65-F5344CB8AC3E}">
        <p14:creationId xmlns:p14="http://schemas.microsoft.com/office/powerpoint/2010/main" val="2806575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CBEFF"/>
        </a:solidFill>
        <a:effectLst/>
      </p:bgPr>
    </p:bg>
    <p:spTree>
      <p:nvGrpSpPr>
        <p:cNvPr id="1" name="Shape 1025"/>
        <p:cNvGrpSpPr/>
        <p:nvPr/>
      </p:nvGrpSpPr>
      <p:grpSpPr>
        <a:xfrm>
          <a:off x="0" y="0"/>
          <a:ext cx="0" cy="0"/>
          <a:chOff x="0" y="0"/>
          <a:chExt cx="0" cy="0"/>
        </a:xfrm>
      </p:grpSpPr>
      <p:sp>
        <p:nvSpPr>
          <p:cNvPr id="1026" name="Google Shape;1026;p1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300" b="1"/>
              <a:t>What are your biggest concerns about teaching online?</a:t>
            </a:r>
            <a:endParaRPr sz="2300"/>
          </a:p>
        </p:txBody>
      </p:sp>
      <p:sp>
        <p:nvSpPr>
          <p:cNvPr id="1027" name="Google Shape;1027;p125"/>
          <p:cNvSpPr txBox="1"/>
          <p:nvPr/>
        </p:nvSpPr>
        <p:spPr>
          <a:xfrm>
            <a:off x="3089025" y="12123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a:latin typeface="Calibri"/>
                <a:ea typeface="Calibri"/>
                <a:cs typeface="Calibri"/>
                <a:sym typeface="Calibri"/>
              </a:rPr>
              <a:t>Participation &amp; Student Internet issues.</a:t>
            </a:r>
            <a:endParaRPr lang="en-US" dirty="0">
              <a:latin typeface="Calibri"/>
              <a:ea typeface="Calibri"/>
              <a:cs typeface="Calibri"/>
              <a:sym typeface="Calibri"/>
            </a:endParaRPr>
          </a:p>
        </p:txBody>
      </p:sp>
      <p:sp>
        <p:nvSpPr>
          <p:cNvPr id="1028" name="Google Shape;1028;p125"/>
          <p:cNvSpPr txBox="1"/>
          <p:nvPr/>
        </p:nvSpPr>
        <p:spPr>
          <a:xfrm>
            <a:off x="6117975" y="12123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200">
                <a:latin typeface="Calibri"/>
                <a:ea typeface="Calibri"/>
                <a:cs typeface="Calibri"/>
                <a:sym typeface="Calibri"/>
              </a:rPr>
              <a:t>What I have heard from teachers -- how do I assess appropriately? How do I grade?</a:t>
            </a:r>
            <a:endParaRPr sz="1200">
              <a:latin typeface="Calibri"/>
              <a:ea typeface="Calibri"/>
              <a:cs typeface="Calibri"/>
              <a:sym typeface="Calibri"/>
            </a:endParaRPr>
          </a:p>
        </p:txBody>
      </p:sp>
      <p:sp>
        <p:nvSpPr>
          <p:cNvPr id="1029" name="Google Shape;1029;p125"/>
          <p:cNvSpPr txBox="1"/>
          <p:nvPr/>
        </p:nvSpPr>
        <p:spPr>
          <a:xfrm>
            <a:off x="3089025" y="1840987"/>
            <a:ext cx="2966100" cy="737633"/>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200" dirty="0">
                <a:latin typeface="Calibri"/>
                <a:ea typeface="Calibri"/>
                <a:cs typeface="Calibri"/>
                <a:sym typeface="Calibri"/>
              </a:rPr>
              <a:t>We can’t require them to have camera on so they watch tv , go away, and are just “not there”</a:t>
            </a:r>
            <a:endParaRPr sz="1200" dirty="0">
              <a:latin typeface="Calibri"/>
              <a:ea typeface="Calibri"/>
              <a:cs typeface="Calibri"/>
              <a:sym typeface="Calibri"/>
            </a:endParaRPr>
          </a:p>
        </p:txBody>
      </p:sp>
      <p:sp>
        <p:nvSpPr>
          <p:cNvPr id="1030" name="Google Shape;1030;p125"/>
          <p:cNvSpPr txBox="1"/>
          <p:nvPr/>
        </p:nvSpPr>
        <p:spPr>
          <a:xfrm>
            <a:off x="60075" y="18409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It’s difficult to see if they understand material individually.</a:t>
            </a:r>
            <a:endParaRPr sz="1400">
              <a:latin typeface="Calibri"/>
              <a:ea typeface="Calibri"/>
              <a:cs typeface="Calibri"/>
              <a:sym typeface="Calibri"/>
            </a:endParaRPr>
          </a:p>
        </p:txBody>
      </p:sp>
      <p:sp>
        <p:nvSpPr>
          <p:cNvPr id="1031" name="Google Shape;1031;p125"/>
          <p:cNvSpPr txBox="1"/>
          <p:nvPr/>
        </p:nvSpPr>
        <p:spPr>
          <a:xfrm>
            <a:off x="6117975" y="18409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a:latin typeface="Calibri"/>
                <a:ea typeface="Calibri"/>
                <a:cs typeface="Calibri"/>
                <a:sym typeface="Calibri"/>
              </a:rPr>
              <a:t>Students erasing slides and keeping them engaged</a:t>
            </a:r>
            <a:endParaRPr lang="en-US" dirty="0">
              <a:latin typeface="Calibri"/>
              <a:ea typeface="Calibri"/>
              <a:cs typeface="Calibri"/>
              <a:sym typeface="Calibri"/>
            </a:endParaRPr>
          </a:p>
        </p:txBody>
      </p:sp>
      <p:sp>
        <p:nvSpPr>
          <p:cNvPr id="1032" name="Google Shape;1032;p125"/>
          <p:cNvSpPr txBox="1"/>
          <p:nvPr/>
        </p:nvSpPr>
        <p:spPr>
          <a:xfrm>
            <a:off x="3088950" y="2838454"/>
            <a:ext cx="2966100" cy="737633"/>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dirty="0">
                <a:latin typeface="Calibri"/>
                <a:ea typeface="Calibri"/>
                <a:cs typeface="Calibri"/>
                <a:sym typeface="Calibri"/>
              </a:rPr>
              <a:t>Keeping engagement and avoiding “too much” screen time (giving screen breaks without loosing kiddos)</a:t>
            </a:r>
          </a:p>
        </p:txBody>
      </p:sp>
      <p:sp>
        <p:nvSpPr>
          <p:cNvPr id="1033" name="Google Shape;1033;p125"/>
          <p:cNvSpPr txBox="1"/>
          <p:nvPr/>
        </p:nvSpPr>
        <p:spPr>
          <a:xfrm>
            <a:off x="60075" y="24696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Motivation and participation </a:t>
            </a:r>
            <a:endParaRPr sz="1400">
              <a:latin typeface="Calibri"/>
              <a:ea typeface="Calibri"/>
              <a:cs typeface="Calibri"/>
              <a:sym typeface="Calibri"/>
            </a:endParaRPr>
          </a:p>
        </p:txBody>
      </p:sp>
      <p:sp>
        <p:nvSpPr>
          <p:cNvPr id="1034" name="Google Shape;1034;p125"/>
          <p:cNvSpPr txBox="1"/>
          <p:nvPr/>
        </p:nvSpPr>
        <p:spPr>
          <a:xfrm>
            <a:off x="6117975" y="24696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a:latin typeface="Calibri"/>
                <a:ea typeface="Calibri"/>
                <a:cs typeface="Calibri"/>
                <a:sym typeface="Calibri"/>
              </a:rPr>
              <a:t>Keeping students engaged </a:t>
            </a:r>
            <a:endParaRPr lang="en-US" dirty="0">
              <a:latin typeface="Calibri"/>
              <a:ea typeface="Calibri"/>
              <a:cs typeface="Calibri"/>
              <a:sym typeface="Calibri"/>
            </a:endParaRPr>
          </a:p>
        </p:txBody>
      </p:sp>
      <p:sp>
        <p:nvSpPr>
          <p:cNvPr id="1035" name="Google Shape;1035;p125"/>
          <p:cNvSpPr txBox="1"/>
          <p:nvPr/>
        </p:nvSpPr>
        <p:spPr>
          <a:xfrm>
            <a:off x="3088950" y="3732341"/>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dirty="0">
                <a:latin typeface="Calibri"/>
                <a:ea typeface="Calibri"/>
                <a:cs typeface="Calibri"/>
                <a:sym typeface="Calibri"/>
              </a:rPr>
              <a:t>We can’t do breakout rooms at </a:t>
            </a:r>
            <a:r>
              <a:rPr lang="en-US" dirty="0" err="1">
                <a:latin typeface="Calibri"/>
                <a:ea typeface="Calibri"/>
                <a:cs typeface="Calibri"/>
                <a:sym typeface="Calibri"/>
              </a:rPr>
              <a:t>elem</a:t>
            </a:r>
            <a:r>
              <a:rPr lang="en-US" dirty="0">
                <a:latin typeface="Calibri"/>
                <a:ea typeface="Calibri"/>
                <a:cs typeface="Calibri"/>
                <a:sym typeface="Calibri"/>
              </a:rPr>
              <a:t> level</a:t>
            </a:r>
          </a:p>
        </p:txBody>
      </p:sp>
      <p:sp>
        <p:nvSpPr>
          <p:cNvPr id="1036" name="Google Shape;1036;p125"/>
          <p:cNvSpPr txBox="1"/>
          <p:nvPr/>
        </p:nvSpPr>
        <p:spPr>
          <a:xfrm>
            <a:off x="60075" y="30982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a:latin typeface="Calibri"/>
                <a:ea typeface="Calibri"/>
                <a:cs typeface="Calibri"/>
                <a:sym typeface="Calibri"/>
              </a:rPr>
              <a:t>Keeping kids on task when I am in other rooms; yes I like that strategy!</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037" name="Google Shape;1037;p125"/>
          <p:cNvSpPr txBox="1"/>
          <p:nvPr/>
        </p:nvSpPr>
        <p:spPr>
          <a:xfrm>
            <a:off x="6117975" y="309828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a:latin typeface="Calibri"/>
                <a:ea typeface="Calibri"/>
                <a:cs typeface="Calibri"/>
                <a:sym typeface="Calibri"/>
              </a:rPr>
              <a:t>Equity </a:t>
            </a:r>
            <a:endParaRPr lang="en-US" dirty="0">
              <a:latin typeface="Calibri"/>
              <a:ea typeface="Calibri"/>
              <a:cs typeface="Calibri"/>
              <a:sym typeface="Calibri"/>
            </a:endParaRPr>
          </a:p>
        </p:txBody>
      </p:sp>
      <p:sp>
        <p:nvSpPr>
          <p:cNvPr id="1038" name="Google Shape;1038;p125"/>
          <p:cNvSpPr txBox="1"/>
          <p:nvPr/>
        </p:nvSpPr>
        <p:spPr>
          <a:xfrm>
            <a:off x="3088950" y="4354715"/>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dirty="0">
                <a:latin typeface="Calibri"/>
                <a:ea typeface="Calibri"/>
                <a:cs typeface="Calibri"/>
                <a:sym typeface="Calibri"/>
              </a:rPr>
              <a:t>Seeing and understanding students’ thinking in real time</a:t>
            </a:r>
          </a:p>
        </p:txBody>
      </p:sp>
      <p:sp>
        <p:nvSpPr>
          <p:cNvPr id="1039" name="Google Shape;1039;p125"/>
          <p:cNvSpPr txBox="1"/>
          <p:nvPr/>
        </p:nvSpPr>
        <p:spPr>
          <a:xfrm>
            <a:off x="60075" y="3726965"/>
            <a:ext cx="2966100" cy="1255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000">
                <a:latin typeface="Calibri"/>
                <a:ea typeface="Calibri"/>
                <a:cs typeface="Calibri"/>
                <a:sym typeface="Calibri"/>
              </a:rPr>
              <a:t>Our Chromebooks do not allow for the kids to split their screens, so we can’t have them access another website </a:t>
            </a:r>
            <a:r>
              <a:rPr lang="en" sz="1100">
                <a:latin typeface="Calibri"/>
                <a:ea typeface="Calibri"/>
                <a:cs typeface="Calibri"/>
                <a:sym typeface="Calibri"/>
              </a:rPr>
              <a:t>while on Zoom with us.  </a:t>
            </a:r>
            <a:r>
              <a:rPr lang="en" u="sng">
                <a:solidFill>
                  <a:srgbClr val="0000FF"/>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How do you teach students to move between zoom/BBcU/Meets/Mteams and google slides?</a:t>
            </a:r>
            <a:endParaRPr>
              <a:solidFill>
                <a:schemeClr val="dk1"/>
              </a:solidFill>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sp>
        <p:nvSpPr>
          <p:cNvPr id="1040" name="Google Shape;1040;p125"/>
          <p:cNvSpPr txBox="1"/>
          <p:nvPr/>
        </p:nvSpPr>
        <p:spPr>
          <a:xfrm>
            <a:off x="6117975" y="3726938"/>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a:latin typeface="Calibri"/>
                <a:ea typeface="Calibri"/>
                <a:cs typeface="Calibri"/>
                <a:sym typeface="Calibri"/>
              </a:rPr>
              <a:t>Students do not always attend.</a:t>
            </a:r>
            <a:endParaRPr lang="en-US" dirty="0">
              <a:latin typeface="Calibri"/>
              <a:ea typeface="Calibri"/>
              <a:cs typeface="Calibri"/>
              <a:sym typeface="Calibri"/>
            </a:endParaRPr>
          </a:p>
        </p:txBody>
      </p:sp>
      <p:sp>
        <p:nvSpPr>
          <p:cNvPr id="1041" name="Google Shape;1041;p125"/>
          <p:cNvSpPr txBox="1"/>
          <p:nvPr/>
        </p:nvSpPr>
        <p:spPr>
          <a:xfrm>
            <a:off x="6117975" y="4354715"/>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lvl="0"/>
            <a:r>
              <a:rPr lang="en-US">
                <a:latin typeface="Calibri"/>
                <a:ea typeface="Calibri"/>
                <a:cs typeface="Calibri"/>
                <a:sym typeface="Calibri"/>
              </a:rPr>
              <a:t>Finding free resources in Spanish</a:t>
            </a:r>
            <a:endParaRPr lang="en-US" dirty="0">
              <a:latin typeface="Calibri"/>
              <a:ea typeface="Calibri"/>
              <a:cs typeface="Calibri"/>
              <a:sym typeface="Calibri"/>
            </a:endParaRPr>
          </a:p>
        </p:txBody>
      </p:sp>
      <p:sp>
        <p:nvSpPr>
          <p:cNvPr id="1043" name="Google Shape;1043;p125"/>
          <p:cNvSpPr txBox="1"/>
          <p:nvPr/>
        </p:nvSpPr>
        <p:spPr>
          <a:xfrm>
            <a:off x="59925" y="1212311"/>
            <a:ext cx="2966100" cy="574500"/>
          </a:xfrm>
          <a:prstGeom prst="rect">
            <a:avLst/>
          </a:prstGeom>
          <a:solidFill>
            <a:srgbClr val="D9EAD3"/>
          </a:solidFill>
          <a:ln w="28575" cap="flat" cmpd="sng">
            <a:solidFill>
              <a:srgbClr val="38761D"/>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100" dirty="0">
                <a:latin typeface="Calibri"/>
                <a:ea typeface="Calibri"/>
                <a:cs typeface="Calibri"/>
                <a:sym typeface="Calibri"/>
              </a:rPr>
              <a:t>We are not allowed to put kids in break out rooms. How do I get them t0 particiipate more? It is always the same 5-6 kids participating.</a:t>
            </a:r>
            <a:endParaRPr sz="1100"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93"/>
        <p:cNvGrpSpPr/>
        <p:nvPr/>
      </p:nvGrpSpPr>
      <p:grpSpPr>
        <a:xfrm>
          <a:off x="0" y="0"/>
          <a:ext cx="0" cy="0"/>
          <a:chOff x="0" y="0"/>
          <a:chExt cx="0" cy="0"/>
        </a:xfrm>
      </p:grpSpPr>
      <p:sp>
        <p:nvSpPr>
          <p:cNvPr id="25" name="Google Shape;1095;p128"/>
          <p:cNvSpPr>
            <a:spLocks noGrp="1"/>
          </p:cNvSpPr>
          <p:nvPr>
            <p:ph type="title"/>
          </p:nvPr>
        </p:nvSpPr>
        <p:spPr>
          <a:xfrm>
            <a:off x="636237" y="193760"/>
            <a:ext cx="8164855" cy="824225"/>
          </a:xfrm>
          <a:prstGeom prst="roundRect">
            <a:avLst>
              <a:gd name="adj" fmla="val 16667"/>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solidFill>
                  <a:srgbClr val="FCE5CD"/>
                </a:solidFill>
              </a:rPr>
              <a:t>Breakout Rooms for Distance Learning build:</a:t>
            </a:r>
            <a:endParaRPr sz="2200" b="1" dirty="0">
              <a:solidFill>
                <a:srgbClr val="FCE5CD"/>
              </a:solidFill>
            </a:endParaRPr>
          </a:p>
        </p:txBody>
      </p:sp>
      <p:pic>
        <p:nvPicPr>
          <p:cNvPr id="3" name="Picture 2" descr="Communicators, Collaborators, Creative and Critical Thinkers, Ethical and Global Citizens, Safe and Knowledgeable Digital Citizens, Classroom Community" title="Breakout Rooms for Distance Learning Build"/>
          <p:cNvPicPr>
            <a:picLocks noChangeAspect="1"/>
          </p:cNvPicPr>
          <p:nvPr/>
        </p:nvPicPr>
        <p:blipFill>
          <a:blip r:embed="rId3"/>
          <a:stretch>
            <a:fillRect/>
          </a:stretch>
        </p:blipFill>
        <p:spPr>
          <a:xfrm>
            <a:off x="1573936" y="1189125"/>
            <a:ext cx="5953125" cy="3648075"/>
          </a:xfrm>
          <a:prstGeom prst="rect">
            <a:avLst/>
          </a:prstGeom>
        </p:spPr>
      </p:pic>
      <p:sp>
        <p:nvSpPr>
          <p:cNvPr id="1094" name="Google Shape;1094;p128"/>
          <p:cNvSpPr txBox="1"/>
          <p:nvPr/>
        </p:nvSpPr>
        <p:spPr>
          <a:xfrm>
            <a:off x="3009200" y="4837200"/>
            <a:ext cx="31395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@theresawills  theresawills.com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8520600" cy="1003947"/>
          </a:xfrm>
        </p:spPr>
        <p:txBody>
          <a:bodyPr/>
          <a:lstStyle/>
          <a:p>
            <a:r>
              <a:rPr lang="en-US" sz="3000" dirty="0" smtClean="0">
                <a:latin typeface="Calibri" panose="020F0502020204030204" pitchFamily="34" charset="0"/>
                <a:cs typeface="Calibri" panose="020F0502020204030204" pitchFamily="34" charset="0"/>
              </a:rPr>
              <a:t>Successes and Celebrations in Math or Personal Lives</a:t>
            </a:r>
            <a:endParaRPr lang="en-US" sz="3000" dirty="0">
              <a:latin typeface="Calibri" panose="020F0502020204030204" pitchFamily="34" charset="0"/>
              <a:cs typeface="Calibri" panose="020F0502020204030204" pitchFamily="34" charset="0"/>
            </a:endParaRPr>
          </a:p>
        </p:txBody>
      </p:sp>
      <p:pic>
        <p:nvPicPr>
          <p:cNvPr id="4" name="Picture 3" title="Participant Successes and Celebrations"/>
          <p:cNvPicPr>
            <a:picLocks noChangeAspect="1"/>
          </p:cNvPicPr>
          <p:nvPr/>
        </p:nvPicPr>
        <p:blipFill>
          <a:blip r:embed="rId2"/>
          <a:stretch>
            <a:fillRect/>
          </a:stretch>
        </p:blipFill>
        <p:spPr>
          <a:xfrm>
            <a:off x="970597" y="1144868"/>
            <a:ext cx="6746211" cy="3567809"/>
          </a:xfrm>
          <a:prstGeom prst="rect">
            <a:avLst/>
          </a:prstGeom>
        </p:spPr>
      </p:pic>
    </p:spTree>
    <p:extLst>
      <p:ext uri="{BB962C8B-B14F-4D97-AF65-F5344CB8AC3E}">
        <p14:creationId xmlns:p14="http://schemas.microsoft.com/office/powerpoint/2010/main" val="3818393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18"/>
        <p:cNvGrpSpPr/>
        <p:nvPr/>
      </p:nvGrpSpPr>
      <p:grpSpPr>
        <a:xfrm>
          <a:off x="0" y="0"/>
          <a:ext cx="0" cy="0"/>
          <a:chOff x="0" y="0"/>
          <a:chExt cx="0" cy="0"/>
        </a:xfrm>
      </p:grpSpPr>
      <p:sp>
        <p:nvSpPr>
          <p:cNvPr id="2" name="Title 1"/>
          <p:cNvSpPr>
            <a:spLocks noGrp="1"/>
          </p:cNvSpPr>
          <p:nvPr>
            <p:ph type="title"/>
          </p:nvPr>
        </p:nvSpPr>
        <p:spPr>
          <a:xfrm>
            <a:off x="325185" y="76080"/>
            <a:ext cx="8520600" cy="572700"/>
          </a:xfrm>
        </p:spPr>
        <p:txBody>
          <a:bodyPr/>
          <a:lstStyle/>
          <a:p>
            <a:pPr algn="ctr"/>
            <a:r>
              <a:rPr lang="en-US" dirty="0" smtClean="0"/>
              <a:t>Breakout Room Phases</a:t>
            </a:r>
            <a:endParaRPr lang="en-US" dirty="0"/>
          </a:p>
        </p:txBody>
      </p:sp>
      <p:pic>
        <p:nvPicPr>
          <p:cNvPr id="3" name="Picture 2" descr="2x2x2 = 2 students per group, 2 minutes in rooms, 2 low stakes questions&#10;4x4x1= 4 students per group, 4 minutes in rooms, 1 low level task&#10;5x10x1= 5 students per group, 10 minutes in room, 1 high level task" title="Break out Room Phases"/>
          <p:cNvPicPr>
            <a:picLocks noChangeAspect="1"/>
          </p:cNvPicPr>
          <p:nvPr/>
        </p:nvPicPr>
        <p:blipFill>
          <a:blip r:embed="rId3"/>
          <a:stretch>
            <a:fillRect/>
          </a:stretch>
        </p:blipFill>
        <p:spPr>
          <a:xfrm>
            <a:off x="476250" y="828527"/>
            <a:ext cx="8191500" cy="3829050"/>
          </a:xfrm>
          <a:prstGeom prst="rect">
            <a:avLst/>
          </a:prstGeom>
        </p:spPr>
      </p:pic>
      <p:sp>
        <p:nvSpPr>
          <p:cNvPr id="1119" name="Google Shape;1119;p129"/>
          <p:cNvSpPr txBox="1"/>
          <p:nvPr/>
        </p:nvSpPr>
        <p:spPr>
          <a:xfrm>
            <a:off x="3002250" y="4837325"/>
            <a:ext cx="3139500" cy="3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@theresawills  theresawills.com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18"/>
        <p:cNvGrpSpPr/>
        <p:nvPr/>
      </p:nvGrpSpPr>
      <p:grpSpPr>
        <a:xfrm>
          <a:off x="0" y="0"/>
          <a:ext cx="0" cy="0"/>
          <a:chOff x="0" y="0"/>
          <a:chExt cx="0" cy="0"/>
        </a:xfrm>
      </p:grpSpPr>
      <p:sp>
        <p:nvSpPr>
          <p:cNvPr id="2" name="Title 1"/>
          <p:cNvSpPr>
            <a:spLocks noGrp="1"/>
          </p:cNvSpPr>
          <p:nvPr>
            <p:ph type="title"/>
          </p:nvPr>
        </p:nvSpPr>
        <p:spPr>
          <a:xfrm>
            <a:off x="325185" y="76080"/>
            <a:ext cx="8520600" cy="572700"/>
          </a:xfrm>
        </p:spPr>
        <p:txBody>
          <a:bodyPr/>
          <a:lstStyle/>
          <a:p>
            <a:pPr algn="ctr"/>
            <a:r>
              <a:rPr lang="en-US" dirty="0" smtClean="0"/>
              <a:t>Breakout Room Phases 1</a:t>
            </a:r>
            <a:endParaRPr lang="en-US" dirty="0"/>
          </a:p>
        </p:txBody>
      </p:sp>
      <p:pic>
        <p:nvPicPr>
          <p:cNvPr id="4" name="Picture 3" descr="2x2x2 = 2 students per group, 2 minutes in rooms, 2 low stakes questions&#10;" title="2x2x2"/>
          <p:cNvPicPr>
            <a:picLocks noChangeAspect="1"/>
          </p:cNvPicPr>
          <p:nvPr/>
        </p:nvPicPr>
        <p:blipFill>
          <a:blip r:embed="rId3"/>
          <a:stretch>
            <a:fillRect/>
          </a:stretch>
        </p:blipFill>
        <p:spPr>
          <a:xfrm>
            <a:off x="476250" y="842815"/>
            <a:ext cx="8191500" cy="3800475"/>
          </a:xfrm>
          <a:prstGeom prst="rect">
            <a:avLst/>
          </a:prstGeom>
        </p:spPr>
      </p:pic>
      <p:sp>
        <p:nvSpPr>
          <p:cNvPr id="1119" name="Google Shape;1119;p129"/>
          <p:cNvSpPr txBox="1"/>
          <p:nvPr/>
        </p:nvSpPr>
        <p:spPr>
          <a:xfrm>
            <a:off x="3002250" y="4837325"/>
            <a:ext cx="3139500" cy="3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@theresawills  theresawills.com</a:t>
            </a:r>
            <a:endParaRPr/>
          </a:p>
        </p:txBody>
      </p:sp>
    </p:spTree>
    <p:extLst>
      <p:ext uri="{BB962C8B-B14F-4D97-AF65-F5344CB8AC3E}">
        <p14:creationId xmlns:p14="http://schemas.microsoft.com/office/powerpoint/2010/main" val="2233841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18"/>
        <p:cNvGrpSpPr/>
        <p:nvPr/>
      </p:nvGrpSpPr>
      <p:grpSpPr>
        <a:xfrm>
          <a:off x="0" y="0"/>
          <a:ext cx="0" cy="0"/>
          <a:chOff x="0" y="0"/>
          <a:chExt cx="0" cy="0"/>
        </a:xfrm>
      </p:grpSpPr>
      <p:sp>
        <p:nvSpPr>
          <p:cNvPr id="2" name="Title 1"/>
          <p:cNvSpPr>
            <a:spLocks noGrp="1"/>
          </p:cNvSpPr>
          <p:nvPr>
            <p:ph type="title"/>
          </p:nvPr>
        </p:nvSpPr>
        <p:spPr>
          <a:xfrm>
            <a:off x="325185" y="76080"/>
            <a:ext cx="8520600" cy="572700"/>
          </a:xfrm>
        </p:spPr>
        <p:txBody>
          <a:bodyPr/>
          <a:lstStyle/>
          <a:p>
            <a:pPr algn="ctr"/>
            <a:r>
              <a:rPr lang="en-US" dirty="0" smtClean="0"/>
              <a:t>Breakout Room Phases 2</a:t>
            </a:r>
            <a:endParaRPr lang="en-US" dirty="0"/>
          </a:p>
        </p:txBody>
      </p:sp>
      <p:pic>
        <p:nvPicPr>
          <p:cNvPr id="3" name="Picture 2" descr="4 students per group, 4 minutes in rooms, 1 low level task&#10;" title="4x4x1 "/>
          <p:cNvPicPr>
            <a:picLocks noChangeAspect="1"/>
          </p:cNvPicPr>
          <p:nvPr/>
        </p:nvPicPr>
        <p:blipFill>
          <a:blip r:embed="rId3"/>
          <a:stretch>
            <a:fillRect/>
          </a:stretch>
        </p:blipFill>
        <p:spPr>
          <a:xfrm>
            <a:off x="490537" y="764135"/>
            <a:ext cx="8162925" cy="3762375"/>
          </a:xfrm>
          <a:prstGeom prst="rect">
            <a:avLst/>
          </a:prstGeom>
        </p:spPr>
      </p:pic>
      <p:sp>
        <p:nvSpPr>
          <p:cNvPr id="1119" name="Google Shape;1119;p129"/>
          <p:cNvSpPr txBox="1"/>
          <p:nvPr/>
        </p:nvSpPr>
        <p:spPr>
          <a:xfrm>
            <a:off x="3002250" y="4837325"/>
            <a:ext cx="3139500" cy="3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@theresawills  theresawills.com</a:t>
            </a:r>
            <a:endParaRPr/>
          </a:p>
        </p:txBody>
      </p:sp>
    </p:spTree>
    <p:extLst>
      <p:ext uri="{BB962C8B-B14F-4D97-AF65-F5344CB8AC3E}">
        <p14:creationId xmlns:p14="http://schemas.microsoft.com/office/powerpoint/2010/main" val="1148161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18"/>
        <p:cNvGrpSpPr/>
        <p:nvPr/>
      </p:nvGrpSpPr>
      <p:grpSpPr>
        <a:xfrm>
          <a:off x="0" y="0"/>
          <a:ext cx="0" cy="0"/>
          <a:chOff x="0" y="0"/>
          <a:chExt cx="0" cy="0"/>
        </a:xfrm>
      </p:grpSpPr>
      <p:sp>
        <p:nvSpPr>
          <p:cNvPr id="2" name="Title 1"/>
          <p:cNvSpPr>
            <a:spLocks noGrp="1"/>
          </p:cNvSpPr>
          <p:nvPr>
            <p:ph type="title"/>
          </p:nvPr>
        </p:nvSpPr>
        <p:spPr>
          <a:xfrm>
            <a:off x="325185" y="76080"/>
            <a:ext cx="8520600" cy="572700"/>
          </a:xfrm>
        </p:spPr>
        <p:txBody>
          <a:bodyPr/>
          <a:lstStyle/>
          <a:p>
            <a:pPr algn="ctr"/>
            <a:r>
              <a:rPr lang="en-US" dirty="0" smtClean="0"/>
              <a:t>Breakout Room Phases 3</a:t>
            </a:r>
            <a:endParaRPr lang="en-US" dirty="0"/>
          </a:p>
        </p:txBody>
      </p:sp>
      <p:pic>
        <p:nvPicPr>
          <p:cNvPr id="4" name="Picture 3" descr=" 5 students per group, 10 minutes in room, 1 high level task" title="5x10x1"/>
          <p:cNvPicPr>
            <a:picLocks noChangeAspect="1"/>
          </p:cNvPicPr>
          <p:nvPr/>
        </p:nvPicPr>
        <p:blipFill>
          <a:blip r:embed="rId3"/>
          <a:stretch>
            <a:fillRect/>
          </a:stretch>
        </p:blipFill>
        <p:spPr>
          <a:xfrm>
            <a:off x="504022" y="842815"/>
            <a:ext cx="8162925" cy="3800475"/>
          </a:xfrm>
          <a:prstGeom prst="rect">
            <a:avLst/>
          </a:prstGeom>
        </p:spPr>
      </p:pic>
      <p:sp>
        <p:nvSpPr>
          <p:cNvPr id="1119" name="Google Shape;1119;p129"/>
          <p:cNvSpPr txBox="1"/>
          <p:nvPr/>
        </p:nvSpPr>
        <p:spPr>
          <a:xfrm>
            <a:off x="3002250" y="4837325"/>
            <a:ext cx="3139500" cy="3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@theresawills  theresawills.com</a:t>
            </a:r>
            <a:endParaRPr/>
          </a:p>
        </p:txBody>
      </p:sp>
    </p:spTree>
    <p:extLst>
      <p:ext uri="{BB962C8B-B14F-4D97-AF65-F5344CB8AC3E}">
        <p14:creationId xmlns:p14="http://schemas.microsoft.com/office/powerpoint/2010/main" val="2828489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2"/>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2" name="Title 1"/>
          <p:cNvSpPr>
            <a:spLocks noGrp="1"/>
          </p:cNvSpPr>
          <p:nvPr>
            <p:ph type="title"/>
          </p:nvPr>
        </p:nvSpPr>
        <p:spPr>
          <a:xfrm>
            <a:off x="340875" y="262145"/>
            <a:ext cx="8520600" cy="572700"/>
          </a:xfrm>
        </p:spPr>
        <p:txBody>
          <a:bodyPr/>
          <a:lstStyle/>
          <a:p>
            <a:r>
              <a:rPr lang="en-US" dirty="0" smtClean="0"/>
              <a:t>Scavenger Hunt:  All About</a:t>
            </a:r>
            <a:endParaRPr lang="en-US" dirty="0"/>
          </a:p>
        </p:txBody>
      </p:sp>
      <p:sp>
        <p:nvSpPr>
          <p:cNvPr id="5" name="TextBox 4"/>
          <p:cNvSpPr txBox="1"/>
          <p:nvPr/>
        </p:nvSpPr>
        <p:spPr>
          <a:xfrm>
            <a:off x="914400" y="1169581"/>
            <a:ext cx="1467293" cy="954107"/>
          </a:xfrm>
          <a:prstGeom prst="rect">
            <a:avLst/>
          </a:prstGeom>
          <a:solidFill>
            <a:srgbClr val="FFFF00"/>
          </a:solidFill>
        </p:spPr>
        <p:txBody>
          <a:bodyPr wrap="square" rtlCol="0">
            <a:spAutoFit/>
          </a:bodyPr>
          <a:lstStyle/>
          <a:p>
            <a:r>
              <a:rPr lang="en-US" dirty="0" smtClean="0"/>
              <a:t>Cover this with a clipart picture that shows what you do for fun.</a:t>
            </a:r>
            <a:endParaRPr lang="en-US" dirty="0"/>
          </a:p>
        </p:txBody>
      </p:sp>
      <p:sp>
        <p:nvSpPr>
          <p:cNvPr id="6" name="TextBox 5"/>
          <p:cNvSpPr txBox="1"/>
          <p:nvPr/>
        </p:nvSpPr>
        <p:spPr>
          <a:xfrm>
            <a:off x="733647" y="3146146"/>
            <a:ext cx="1446027" cy="738664"/>
          </a:xfrm>
          <a:prstGeom prst="rect">
            <a:avLst/>
          </a:prstGeom>
          <a:solidFill>
            <a:srgbClr val="FFFF00"/>
          </a:solidFill>
        </p:spPr>
        <p:txBody>
          <a:bodyPr wrap="square" rtlCol="0">
            <a:spAutoFit/>
          </a:bodyPr>
          <a:lstStyle/>
          <a:p>
            <a:r>
              <a:rPr lang="en-US" dirty="0" smtClean="0"/>
              <a:t>Cover this with a shape from the toolbar.</a:t>
            </a:r>
            <a:endParaRPr lang="en-US" dirty="0"/>
          </a:p>
        </p:txBody>
      </p:sp>
      <p:sp>
        <p:nvSpPr>
          <p:cNvPr id="7" name="TextBox 6"/>
          <p:cNvSpPr txBox="1"/>
          <p:nvPr/>
        </p:nvSpPr>
        <p:spPr>
          <a:xfrm>
            <a:off x="2753833" y="1868507"/>
            <a:ext cx="1531088" cy="1815882"/>
          </a:xfrm>
          <a:prstGeom prst="rect">
            <a:avLst/>
          </a:prstGeom>
          <a:solidFill>
            <a:srgbClr val="FFFF00"/>
          </a:solidFill>
        </p:spPr>
        <p:txBody>
          <a:bodyPr wrap="square" rtlCol="0">
            <a:spAutoFit/>
          </a:bodyPr>
          <a:lstStyle/>
          <a:p>
            <a:r>
              <a:rPr lang="en-US" dirty="0" smtClean="0"/>
              <a:t>Add a text box and tell us your age, then give it a new background color and change the outline color.</a:t>
            </a:r>
            <a:endParaRPr lang="en-US" dirty="0"/>
          </a:p>
        </p:txBody>
      </p:sp>
      <p:sp>
        <p:nvSpPr>
          <p:cNvPr id="1000" name="Google Shape;1000;p126"/>
          <p:cNvSpPr/>
          <p:nvPr/>
        </p:nvSpPr>
        <p:spPr>
          <a:xfrm rot="-2110662">
            <a:off x="4871991" y="1288889"/>
            <a:ext cx="1076870" cy="651047"/>
          </a:xfrm>
          <a:prstGeom prst="righ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dirty="0"/>
              <a:t>Type your name</a:t>
            </a:r>
            <a:endParaRPr sz="900" dirty="0"/>
          </a:p>
        </p:txBody>
      </p:sp>
      <p:pic>
        <p:nvPicPr>
          <p:cNvPr id="4" name="Picture 3" title="teddy bear"/>
          <p:cNvPicPr>
            <a:picLocks noChangeAspect="1"/>
          </p:cNvPicPr>
          <p:nvPr/>
        </p:nvPicPr>
        <p:blipFill>
          <a:blip r:embed="rId3"/>
          <a:stretch>
            <a:fillRect/>
          </a:stretch>
        </p:blipFill>
        <p:spPr>
          <a:xfrm>
            <a:off x="4782786" y="2551709"/>
            <a:ext cx="1086385" cy="1188874"/>
          </a:xfrm>
          <a:prstGeom prst="rect">
            <a:avLst/>
          </a:prstGeom>
        </p:spPr>
      </p:pic>
      <p:sp>
        <p:nvSpPr>
          <p:cNvPr id="1002" name="Google Shape;1002;p126"/>
          <p:cNvSpPr txBox="1"/>
          <p:nvPr/>
        </p:nvSpPr>
        <p:spPr>
          <a:xfrm>
            <a:off x="4601175" y="3907550"/>
            <a:ext cx="1618500" cy="10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Color the bear using the SCRIBBLE tool under the line tool.  Then delete this text box.</a:t>
            </a:r>
            <a:endParaRPr sz="1200"/>
          </a:p>
        </p:txBody>
      </p:sp>
      <p:sp>
        <p:nvSpPr>
          <p:cNvPr id="3" name="TextBox 2"/>
          <p:cNvSpPr txBox="1"/>
          <p:nvPr/>
        </p:nvSpPr>
        <p:spPr>
          <a:xfrm>
            <a:off x="6686015" y="1713632"/>
            <a:ext cx="2009553" cy="954107"/>
          </a:xfrm>
          <a:prstGeom prst="rect">
            <a:avLst/>
          </a:prstGeom>
          <a:solidFill>
            <a:srgbClr val="FFFF00"/>
          </a:solidFill>
        </p:spPr>
        <p:txBody>
          <a:bodyPr wrap="square" rtlCol="0">
            <a:spAutoFit/>
          </a:bodyPr>
          <a:lstStyle/>
          <a:p>
            <a:r>
              <a:rPr lang="en-US" dirty="0" smtClean="0"/>
              <a:t>Take a photo (using phone or computer) and upload it.  Cover this with the image.</a:t>
            </a:r>
            <a:endParaRPr lang="en-US" dirty="0"/>
          </a:p>
        </p:txBody>
      </p:sp>
      <p:sp>
        <p:nvSpPr>
          <p:cNvPr id="1001" name="Google Shape;1001;p126"/>
          <p:cNvSpPr txBox="1"/>
          <p:nvPr/>
        </p:nvSpPr>
        <p:spPr>
          <a:xfrm>
            <a:off x="6504642" y="3884810"/>
            <a:ext cx="2522400" cy="4998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Add a comment that says “FINISHED” and turn this box red when you are done.</a:t>
            </a:r>
            <a:endParaRPr sz="1000" dirty="0"/>
          </a:p>
        </p:txBody>
      </p:sp>
    </p:spTree>
    <p:extLst>
      <p:ext uri="{BB962C8B-B14F-4D97-AF65-F5344CB8AC3E}">
        <p14:creationId xmlns:p14="http://schemas.microsoft.com/office/powerpoint/2010/main" val="491334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137"/>
          <p:cNvSpPr txBox="1">
            <a:spLocks noGrp="1"/>
          </p:cNvSpPr>
          <p:nvPr>
            <p:ph type="ctrTitle"/>
          </p:nvPr>
        </p:nvSpPr>
        <p:spPr>
          <a:xfrm>
            <a:off x="541125" y="62822"/>
            <a:ext cx="7772400" cy="56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Frequently Asked Questions</a:t>
            </a:r>
            <a:endParaRPr/>
          </a:p>
        </p:txBody>
      </p:sp>
      <p:sp>
        <p:nvSpPr>
          <p:cNvPr id="1244" name="Google Shape;1244;p137"/>
          <p:cNvSpPr txBox="1"/>
          <p:nvPr/>
        </p:nvSpPr>
        <p:spPr>
          <a:xfrm>
            <a:off x="135950" y="759575"/>
            <a:ext cx="8928900" cy="42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How do I make Drag and Drop slides?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How do I clone objects, stack objects, or make them transparent?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5"/>
              </a:rPr>
              <a:t>How do I embed google translate to read my directions in english and other languages?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6"/>
              </a:rPr>
              <a:t>Why is my avatar an anonymous animal and how do I see my students’ names?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7"/>
              </a:rPr>
              <a:t>How do you teach students to move between zoom/BBcU/Meets/Mteams and google slides?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8"/>
              </a:rPr>
              <a:t>I can’t read the small print on the slides.  How can I make it bigger?</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9"/>
              </a:rPr>
              <a:t>How do I lock google slides so that students don’t move things?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10"/>
              </a:rPr>
              <a:t>How do I set up breakout rooms and move between them quickly?  BBcU</a:t>
            </a:r>
            <a:r>
              <a:rPr lang="en">
                <a:latin typeface="Calibri"/>
                <a:ea typeface="Calibri"/>
                <a:cs typeface="Calibri"/>
                <a:sym typeface="Calibri"/>
              </a:rPr>
              <a:t> (more platforms to come)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11"/>
              </a:rPr>
              <a:t>How do I set up safety norms so that students can notify me instantly of problems in breakout rooms?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12"/>
              </a:rPr>
              <a:t>What if my students have an ipad, phone, or tablet?</a:t>
            </a:r>
            <a:endParaRPr>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9" name="Google Shape;579;p90"/>
          <p:cNvSpPr txBox="1">
            <a:spLocks noGrp="1"/>
          </p:cNvSpPr>
          <p:nvPr>
            <p:ph type="ctrTitle"/>
          </p:nvPr>
        </p:nvSpPr>
        <p:spPr>
          <a:xfrm>
            <a:off x="238000" y="124650"/>
            <a:ext cx="8745900" cy="780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SzPts val="3000"/>
              <a:buFont typeface="Century Gothic"/>
              <a:buNone/>
            </a:pPr>
            <a:r>
              <a:rPr lang="en-US" sz="2800" dirty="0" err="1" smtClean="0">
                <a:latin typeface="Calibri" panose="020F0502020204030204" pitchFamily="34" charset="0"/>
                <a:ea typeface="Century Gothic"/>
                <a:cs typeface="Calibri" panose="020F0502020204030204" pitchFamily="34" charset="0"/>
                <a:sym typeface="Century Gothic"/>
              </a:rPr>
              <a:t>Mathurdays</a:t>
            </a:r>
            <a:r>
              <a:rPr lang="en-US" sz="2800" dirty="0" smtClean="0">
                <a:latin typeface="Calibri" panose="020F0502020204030204" pitchFamily="34" charset="0"/>
                <a:ea typeface="Century Gothic"/>
                <a:cs typeface="Calibri" panose="020F0502020204030204" pitchFamily="34" charset="0"/>
                <a:sym typeface="Century Gothic"/>
              </a:rPr>
              <a:t>- every Saturday at noon Eastern Time </a:t>
            </a:r>
            <a:endParaRPr sz="2800" dirty="0">
              <a:latin typeface="Calibri" panose="020F0502020204030204" pitchFamily="34" charset="0"/>
              <a:ea typeface="Century Gothic"/>
              <a:cs typeface="Calibri" panose="020F0502020204030204" pitchFamily="34" charset="0"/>
              <a:sym typeface="Century Gothic"/>
            </a:endParaRPr>
          </a:p>
        </p:txBody>
      </p:sp>
      <p:pic>
        <p:nvPicPr>
          <p:cNvPr id="580" name="Google Shape;580;p90" descr="Picture of Theresa Wills" title="Picture"/>
          <p:cNvPicPr preferRelativeResize="0"/>
          <p:nvPr/>
        </p:nvPicPr>
        <p:blipFill rotWithShape="1">
          <a:blip r:embed="rId3">
            <a:alphaModFix/>
          </a:blip>
          <a:srcRect t="3854" r="7969" b="9324"/>
          <a:stretch/>
        </p:blipFill>
        <p:spPr>
          <a:xfrm>
            <a:off x="238001" y="1170275"/>
            <a:ext cx="1916549" cy="2802851"/>
          </a:xfrm>
          <a:prstGeom prst="rect">
            <a:avLst/>
          </a:prstGeom>
          <a:noFill/>
          <a:ln>
            <a:noFill/>
          </a:ln>
        </p:spPr>
      </p:pic>
      <p:pic>
        <p:nvPicPr>
          <p:cNvPr id="581" name="Google Shape;581;p90" descr="Picture of Teaching Math at a Distance Book." title="Picture">
            <a:hlinkClick r:id="rId4"/>
          </p:cNvPr>
          <p:cNvPicPr preferRelativeResize="0"/>
          <p:nvPr/>
        </p:nvPicPr>
        <p:blipFill>
          <a:blip r:embed="rId5">
            <a:alphaModFix/>
          </a:blip>
          <a:stretch>
            <a:fillRect/>
          </a:stretch>
        </p:blipFill>
        <p:spPr>
          <a:xfrm>
            <a:off x="6888850" y="1170275"/>
            <a:ext cx="1937600" cy="2802851"/>
          </a:xfrm>
          <a:prstGeom prst="rect">
            <a:avLst/>
          </a:prstGeom>
          <a:noFill/>
          <a:ln>
            <a:noFill/>
          </a:ln>
        </p:spPr>
      </p:pic>
      <p:sp>
        <p:nvSpPr>
          <p:cNvPr id="584" name="Google Shape;584;p90"/>
          <p:cNvSpPr txBox="1"/>
          <p:nvPr/>
        </p:nvSpPr>
        <p:spPr>
          <a:xfrm>
            <a:off x="2350150" y="1200375"/>
            <a:ext cx="4343100" cy="2668500"/>
          </a:xfrm>
          <a:prstGeom prst="rect">
            <a:avLst/>
          </a:prstGeom>
          <a:noFill/>
          <a:ln>
            <a:noFill/>
          </a:ln>
        </p:spPr>
        <p:txBody>
          <a:bodyPr spcFirstLastPara="1" wrap="square" lIns="91425" tIns="91425" rIns="91425" bIns="91425" anchor="t" anchorCtr="0">
            <a:noAutofit/>
          </a:bodyPr>
          <a:lstStyle/>
          <a:p>
            <a:pPr lvl="0" algn="ctr"/>
            <a:r>
              <a:rPr lang="en-US" sz="2100" b="1">
                <a:solidFill>
                  <a:srgbClr val="1C4587"/>
                </a:solidFill>
                <a:latin typeface="Calibri"/>
                <a:ea typeface="Calibri"/>
                <a:cs typeface="Calibri"/>
                <a:sym typeface="Calibri"/>
              </a:rPr>
              <a:t>FREE professional development </a:t>
            </a:r>
          </a:p>
          <a:p>
            <a:pPr lvl="0"/>
            <a:endParaRPr lang="en-US" sz="2100">
              <a:solidFill>
                <a:srgbClr val="1C4587"/>
              </a:solidFill>
              <a:latin typeface="Calibri"/>
              <a:ea typeface="Calibri"/>
              <a:cs typeface="Calibri"/>
              <a:sym typeface="Calibri"/>
            </a:endParaRPr>
          </a:p>
          <a:p>
            <a:pPr marL="457200" lvl="0" indent="-361950">
              <a:buClr>
                <a:srgbClr val="1C4587"/>
              </a:buClr>
              <a:buSzPts val="2100"/>
              <a:buFont typeface="Calibri"/>
              <a:buChar char="●"/>
            </a:pPr>
            <a:r>
              <a:rPr lang="en-US" sz="2100">
                <a:solidFill>
                  <a:srgbClr val="1C4587"/>
                </a:solidFill>
                <a:latin typeface="Calibri"/>
                <a:ea typeface="Calibri"/>
                <a:cs typeface="Calibri"/>
                <a:sym typeface="Calibri"/>
              </a:rPr>
              <a:t>Engage in best practices for teaching math in remote K-12 classrooms.</a:t>
            </a:r>
          </a:p>
          <a:p>
            <a:pPr marL="457200" lvl="0" indent="-361950">
              <a:buClr>
                <a:srgbClr val="1C4587"/>
              </a:buClr>
              <a:buSzPts val="2100"/>
              <a:buFont typeface="Calibri"/>
              <a:buChar char="●"/>
            </a:pPr>
            <a:r>
              <a:rPr lang="en-US" sz="2100">
                <a:solidFill>
                  <a:srgbClr val="1C4587"/>
                </a:solidFill>
                <a:latin typeface="Calibri"/>
                <a:ea typeface="Calibri"/>
                <a:cs typeface="Calibri"/>
                <a:sym typeface="Calibri"/>
              </a:rPr>
              <a:t>Increase student participation</a:t>
            </a:r>
          </a:p>
          <a:p>
            <a:pPr marL="457200" lvl="0" indent="-361950">
              <a:buClr>
                <a:srgbClr val="1C4587"/>
              </a:buClr>
              <a:buSzPts val="2100"/>
              <a:buFont typeface="Calibri"/>
              <a:buChar char="●"/>
            </a:pPr>
            <a:r>
              <a:rPr lang="en-US" sz="2100">
                <a:solidFill>
                  <a:srgbClr val="1C4587"/>
                </a:solidFill>
                <a:latin typeface="Calibri"/>
                <a:ea typeface="Calibri"/>
                <a:cs typeface="Calibri"/>
                <a:sym typeface="Calibri"/>
              </a:rPr>
              <a:t>Access templates and lessons that are ready to use immediately.</a:t>
            </a:r>
            <a:endParaRPr lang="en-US" sz="2100" dirty="0">
              <a:solidFill>
                <a:srgbClr val="1C4587"/>
              </a:solidFill>
              <a:latin typeface="Calibri"/>
              <a:ea typeface="Calibri"/>
              <a:cs typeface="Calibri"/>
              <a:sym typeface="Calibri"/>
            </a:endParaRPr>
          </a:p>
        </p:txBody>
      </p:sp>
      <p:pic>
        <p:nvPicPr>
          <p:cNvPr id="586" name="Google Shape;586;p90" title="website"/>
          <p:cNvPicPr preferRelativeResize="0"/>
          <p:nvPr/>
        </p:nvPicPr>
        <p:blipFill>
          <a:blip r:embed="rId6">
            <a:alphaModFix/>
          </a:blip>
          <a:stretch>
            <a:fillRect/>
          </a:stretch>
        </p:blipFill>
        <p:spPr>
          <a:xfrm>
            <a:off x="276617" y="4289101"/>
            <a:ext cx="667250" cy="667250"/>
          </a:xfrm>
          <a:prstGeom prst="rect">
            <a:avLst/>
          </a:prstGeom>
          <a:noFill/>
          <a:ln>
            <a:noFill/>
          </a:ln>
        </p:spPr>
      </p:pic>
      <p:sp>
        <p:nvSpPr>
          <p:cNvPr id="587" name="Google Shape;587;p90"/>
          <p:cNvSpPr txBox="1"/>
          <p:nvPr/>
        </p:nvSpPr>
        <p:spPr>
          <a:xfrm>
            <a:off x="943875" y="4469425"/>
            <a:ext cx="21363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theresawills.com</a:t>
            </a:r>
            <a:endParaRPr sz="1900" dirty="0">
              <a:latin typeface="Calibri"/>
              <a:ea typeface="Calibri"/>
              <a:cs typeface="Calibri"/>
              <a:sym typeface="Calibri"/>
            </a:endParaRPr>
          </a:p>
        </p:txBody>
      </p:sp>
      <p:sp>
        <p:nvSpPr>
          <p:cNvPr id="588" name="Google Shape;588;p90"/>
          <p:cNvSpPr txBox="1"/>
          <p:nvPr/>
        </p:nvSpPr>
        <p:spPr>
          <a:xfrm>
            <a:off x="3568200" y="4458550"/>
            <a:ext cx="16596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@theresawills</a:t>
            </a:r>
            <a:endParaRPr sz="1900" dirty="0">
              <a:latin typeface="Calibri"/>
              <a:ea typeface="Calibri"/>
              <a:cs typeface="Calibri"/>
              <a:sym typeface="Calibri"/>
            </a:endParaRPr>
          </a:p>
        </p:txBody>
      </p:sp>
      <p:sp>
        <p:nvSpPr>
          <p:cNvPr id="589" name="Google Shape;589;p90"/>
          <p:cNvSpPr txBox="1"/>
          <p:nvPr/>
        </p:nvSpPr>
        <p:spPr>
          <a:xfrm>
            <a:off x="6078275" y="4458550"/>
            <a:ext cx="2861400" cy="30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latin typeface="Calibri"/>
                <a:ea typeface="Calibri"/>
                <a:cs typeface="Calibri"/>
                <a:sym typeface="Calibri"/>
              </a:rPr>
              <a:t>youtube.com/theresawills</a:t>
            </a:r>
            <a:endParaRPr sz="1900" dirty="0">
              <a:latin typeface="Calibri"/>
              <a:ea typeface="Calibri"/>
              <a:cs typeface="Calibri"/>
              <a:sym typeface="Calibri"/>
            </a:endParaRPr>
          </a:p>
        </p:txBody>
      </p:sp>
      <p:pic>
        <p:nvPicPr>
          <p:cNvPr id="590" name="Google Shape;590;p90" title="twitter bird"/>
          <p:cNvPicPr preferRelativeResize="0"/>
          <p:nvPr/>
        </p:nvPicPr>
        <p:blipFill>
          <a:blip r:embed="rId7">
            <a:alphaModFix/>
          </a:blip>
          <a:stretch>
            <a:fillRect/>
          </a:stretch>
        </p:blipFill>
        <p:spPr>
          <a:xfrm>
            <a:off x="2977138" y="4278225"/>
            <a:ext cx="667250" cy="667250"/>
          </a:xfrm>
          <a:prstGeom prst="rect">
            <a:avLst/>
          </a:prstGeom>
          <a:noFill/>
          <a:ln>
            <a:noFill/>
          </a:ln>
        </p:spPr>
      </p:pic>
      <p:pic>
        <p:nvPicPr>
          <p:cNvPr id="591" name="Google Shape;591;p90" title="youtube picture"/>
          <p:cNvPicPr preferRelativeResize="0"/>
          <p:nvPr/>
        </p:nvPicPr>
        <p:blipFill>
          <a:blip r:embed="rId8">
            <a:alphaModFix/>
          </a:blip>
          <a:stretch>
            <a:fillRect/>
          </a:stretch>
        </p:blipFill>
        <p:spPr>
          <a:xfrm>
            <a:off x="5411025" y="4289100"/>
            <a:ext cx="667250" cy="667250"/>
          </a:xfrm>
          <a:prstGeom prst="rect">
            <a:avLst/>
          </a:prstGeom>
          <a:noFill/>
          <a:ln>
            <a:noFill/>
          </a:ln>
        </p:spPr>
      </p:pic>
    </p:spTree>
    <p:extLst>
      <p:ext uri="{BB962C8B-B14F-4D97-AF65-F5344CB8AC3E}">
        <p14:creationId xmlns:p14="http://schemas.microsoft.com/office/powerpoint/2010/main" val="308285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2"/>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Agenda:</a:t>
            </a:r>
            <a:br>
              <a:rPr lang="en-US" sz="4800" dirty="0"/>
            </a:br>
            <a:endParaRPr lang="en-US" sz="4400" dirty="0"/>
          </a:p>
        </p:txBody>
      </p:sp>
      <p:sp>
        <p:nvSpPr>
          <p:cNvPr id="3" name="Text Placeholder 2"/>
          <p:cNvSpPr>
            <a:spLocks noGrp="1"/>
          </p:cNvSpPr>
          <p:nvPr>
            <p:ph type="body" idx="1"/>
          </p:nvPr>
        </p:nvSpPr>
        <p:spPr/>
        <p:txBody>
          <a:bodyPr/>
          <a:lstStyle/>
          <a:p>
            <a:pPr lvl="0" indent="-482600">
              <a:spcBef>
                <a:spcPts val="0"/>
              </a:spcBef>
              <a:buSzPts val="4000"/>
              <a:buFont typeface="Calibri"/>
              <a:buAutoNum type="arabicParenR"/>
            </a:pPr>
            <a:r>
              <a:rPr lang="en-US" sz="4000" dirty="0"/>
              <a:t>Do the math</a:t>
            </a:r>
          </a:p>
          <a:p>
            <a:pPr lvl="0" indent="-482600">
              <a:spcBef>
                <a:spcPts val="0"/>
              </a:spcBef>
              <a:buSzPts val="4000"/>
              <a:buFont typeface="Calibri"/>
              <a:buAutoNum type="arabicParenR"/>
            </a:pPr>
            <a:r>
              <a:rPr lang="en-US" sz="4000" dirty="0"/>
              <a:t>Do the discourse</a:t>
            </a:r>
          </a:p>
          <a:p>
            <a:pPr lvl="0" indent="-482600">
              <a:spcBef>
                <a:spcPts val="0"/>
              </a:spcBef>
              <a:buSzPts val="4000"/>
              <a:buFont typeface="Calibri"/>
              <a:buAutoNum type="arabicParenR"/>
            </a:pPr>
            <a:r>
              <a:rPr lang="en-US" sz="4000" dirty="0"/>
              <a:t>Reimagine the opportunities online</a:t>
            </a:r>
          </a:p>
          <a:p>
            <a:pPr lvl="0" indent="-482600">
              <a:spcBef>
                <a:spcPts val="0"/>
              </a:spcBef>
              <a:buSzPts val="4000"/>
              <a:buFont typeface="Calibri"/>
              <a:buAutoNum type="arabicParenR"/>
            </a:pPr>
            <a:r>
              <a:rPr lang="en-US" sz="4000" dirty="0"/>
              <a:t>Q&amp;A about the teaching and tech</a:t>
            </a:r>
          </a:p>
          <a:p>
            <a:endParaRPr lang="en-US" dirty="0"/>
          </a:p>
        </p:txBody>
      </p:sp>
    </p:spTree>
    <p:extLst>
      <p:ext uri="{BB962C8B-B14F-4D97-AF65-F5344CB8AC3E}">
        <p14:creationId xmlns:p14="http://schemas.microsoft.com/office/powerpoint/2010/main" val="282204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1"/>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5"/>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pic>
        <p:nvPicPr>
          <p:cNvPr id="660" name="Google Shape;660;p99" descr="At the end of art class, six tables had letover blue paint.  The amounts are shown below:  2/8, 1/3, 5/10, 3/4, 5/12, 1/5.&#10;The are teacher asked Marie to combine two cups of paint into her empty cup.  Her cup is the same size as the ones on the tables.  Which container could Marie combine into her paint cup without it overflowing?  Show your math thinking using toos, pictures, words or numbers." title="Task: "/>
          <p:cNvPicPr preferRelativeResize="0"/>
          <p:nvPr/>
        </p:nvPicPr>
        <p:blipFill>
          <a:blip r:embed="rId3">
            <a:alphaModFix/>
          </a:blip>
          <a:stretch>
            <a:fillRect/>
          </a:stretch>
        </p:blipFill>
        <p:spPr>
          <a:xfrm>
            <a:off x="2178205" y="956440"/>
            <a:ext cx="4664029" cy="39085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4"/>
        <p:cNvGrpSpPr/>
        <p:nvPr/>
      </p:nvGrpSpPr>
      <p:grpSpPr>
        <a:xfrm>
          <a:off x="0" y="0"/>
          <a:ext cx="0" cy="0"/>
          <a:chOff x="0" y="0"/>
          <a:chExt cx="0" cy="0"/>
        </a:xfrm>
      </p:grpSpPr>
      <p:sp>
        <p:nvSpPr>
          <p:cNvPr id="15" name="Google Shape;665;p100"/>
          <p:cNvSpPr txBox="1">
            <a:spLocks noGrp="1"/>
          </p:cNvSpPr>
          <p:nvPr>
            <p:ph type="title"/>
          </p:nvPr>
        </p:nvSpPr>
        <p:spPr>
          <a:xfrm>
            <a:off x="385197" y="256676"/>
            <a:ext cx="8428264" cy="9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dirty="0">
                <a:latin typeface="Calibri"/>
                <a:ea typeface="Calibri"/>
                <a:cs typeface="Calibri"/>
                <a:sym typeface="Calibri"/>
              </a:rPr>
              <a:t>Show your thinking with these virtual manipulatives</a:t>
            </a:r>
            <a:endParaRPr sz="2900" dirty="0">
              <a:latin typeface="Calibri"/>
              <a:ea typeface="Calibri"/>
              <a:cs typeface="Calibri"/>
              <a:sym typeface="Calibri"/>
            </a:endParaRPr>
          </a:p>
        </p:txBody>
      </p:sp>
      <p:pic>
        <p:nvPicPr>
          <p:cNvPr id="666" name="Google Shape;666;p100" title="Fraction Circles Picture"/>
          <p:cNvPicPr preferRelativeResize="0"/>
          <p:nvPr/>
        </p:nvPicPr>
        <p:blipFill rotWithShape="1">
          <a:blip r:embed="rId4">
            <a:alphaModFix/>
          </a:blip>
          <a:srcRect l="15731" r="10205" b="14111"/>
          <a:stretch/>
        </p:blipFill>
        <p:spPr>
          <a:xfrm>
            <a:off x="293925" y="1479175"/>
            <a:ext cx="1404750" cy="1085975"/>
          </a:xfrm>
          <a:prstGeom prst="rect">
            <a:avLst/>
          </a:prstGeom>
          <a:noFill/>
          <a:ln>
            <a:noFill/>
          </a:ln>
        </p:spPr>
      </p:pic>
      <p:sp>
        <p:nvSpPr>
          <p:cNvPr id="667" name="Google Shape;667;p100"/>
          <p:cNvSpPr txBox="1"/>
          <p:nvPr/>
        </p:nvSpPr>
        <p:spPr>
          <a:xfrm>
            <a:off x="383450" y="2565150"/>
            <a:ext cx="1229700" cy="171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Compare </a:t>
            </a:r>
            <a:r>
              <a:rPr lang="en" u="sng">
                <a:solidFill>
                  <a:schemeClr val="hlink"/>
                </a:solidFill>
                <a:latin typeface="Calibri"/>
                <a:ea typeface="Calibri"/>
                <a:cs typeface="Calibri"/>
                <a:sym typeface="Calibri"/>
                <a:hlinkClick r:id="rId5"/>
              </a:rPr>
              <a:t>Fraction circles and bars</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fractions</a:t>
            </a:r>
            <a:endParaRPr>
              <a:latin typeface="Calibri"/>
              <a:ea typeface="Calibri"/>
              <a:cs typeface="Calibri"/>
              <a:sym typeface="Calibri"/>
            </a:endParaRPr>
          </a:p>
        </p:txBody>
      </p:sp>
      <p:pic>
        <p:nvPicPr>
          <p:cNvPr id="668" name="Google Shape;668;p100" title="Interactive number line picture"/>
          <p:cNvPicPr preferRelativeResize="0"/>
          <p:nvPr/>
        </p:nvPicPr>
        <p:blipFill rotWithShape="1">
          <a:blip r:embed="rId6">
            <a:alphaModFix/>
          </a:blip>
          <a:srcRect l="11071" t="27270" r="57750" b="26493"/>
          <a:stretch/>
        </p:blipFill>
        <p:spPr>
          <a:xfrm>
            <a:off x="2093100" y="1333400"/>
            <a:ext cx="1378373" cy="1085976"/>
          </a:xfrm>
          <a:prstGeom prst="rect">
            <a:avLst/>
          </a:prstGeom>
          <a:noFill/>
          <a:ln>
            <a:noFill/>
          </a:ln>
        </p:spPr>
      </p:pic>
      <p:sp>
        <p:nvSpPr>
          <p:cNvPr id="669" name="Google Shape;669;p100"/>
          <p:cNvSpPr txBox="1"/>
          <p:nvPr/>
        </p:nvSpPr>
        <p:spPr>
          <a:xfrm>
            <a:off x="2093050" y="2584425"/>
            <a:ext cx="1378500" cy="216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7"/>
              </a:rPr>
              <a:t>Interactive Number Line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Ability to “hop” on a linear model</a:t>
            </a:r>
            <a:endParaRPr>
              <a:latin typeface="Calibri"/>
              <a:ea typeface="Calibri"/>
              <a:cs typeface="Calibri"/>
              <a:sym typeface="Calibri"/>
            </a:endParaRPr>
          </a:p>
        </p:txBody>
      </p:sp>
      <p:pic>
        <p:nvPicPr>
          <p:cNvPr id="673" name="Google Shape;673;p100" title="Fraction Bars"/>
          <p:cNvPicPr preferRelativeResize="0"/>
          <p:nvPr/>
        </p:nvPicPr>
        <p:blipFill>
          <a:blip r:embed="rId8">
            <a:alphaModFix/>
          </a:blip>
          <a:stretch>
            <a:fillRect/>
          </a:stretch>
        </p:blipFill>
        <p:spPr>
          <a:xfrm>
            <a:off x="3865876" y="1349425"/>
            <a:ext cx="1378500" cy="1050145"/>
          </a:xfrm>
          <a:prstGeom prst="rect">
            <a:avLst/>
          </a:prstGeom>
          <a:noFill/>
          <a:ln>
            <a:noFill/>
          </a:ln>
        </p:spPr>
      </p:pic>
      <p:sp>
        <p:nvSpPr>
          <p:cNvPr id="670" name="Google Shape;670;p100"/>
          <p:cNvSpPr txBox="1"/>
          <p:nvPr/>
        </p:nvSpPr>
        <p:spPr>
          <a:xfrm>
            <a:off x="3873700" y="2663325"/>
            <a:ext cx="1378500" cy="14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9"/>
              </a:rPr>
              <a:t>Fraction Bars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Visualize fractions to compare</a:t>
            </a:r>
            <a:endParaRPr>
              <a:latin typeface="Calibri"/>
              <a:ea typeface="Calibri"/>
              <a:cs typeface="Calibri"/>
              <a:sym typeface="Calibri"/>
            </a:endParaRPr>
          </a:p>
        </p:txBody>
      </p:sp>
      <p:pic>
        <p:nvPicPr>
          <p:cNvPr id="671" name="Google Shape;671;p100" title="cuisinaire rods picture"/>
          <p:cNvPicPr preferRelativeResize="0"/>
          <p:nvPr/>
        </p:nvPicPr>
        <p:blipFill rotWithShape="1">
          <a:blip r:embed="rId10">
            <a:alphaModFix/>
          </a:blip>
          <a:srcRect l="23776" t="6177" r="38046" b="37204"/>
          <a:stretch/>
        </p:blipFill>
        <p:spPr>
          <a:xfrm>
            <a:off x="5638800" y="1333400"/>
            <a:ext cx="1378373" cy="1085976"/>
          </a:xfrm>
          <a:prstGeom prst="rect">
            <a:avLst/>
          </a:prstGeom>
          <a:noFill/>
          <a:ln>
            <a:noFill/>
          </a:ln>
        </p:spPr>
      </p:pic>
      <p:sp>
        <p:nvSpPr>
          <p:cNvPr id="672" name="Google Shape;672;p100"/>
          <p:cNvSpPr txBox="1"/>
          <p:nvPr/>
        </p:nvSpPr>
        <p:spPr>
          <a:xfrm>
            <a:off x="5607500" y="2567450"/>
            <a:ext cx="1378500" cy="16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11"/>
              </a:rPr>
              <a:t>Cuisenaire Rods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“Locked” sizes for a compare model.</a:t>
            </a:r>
            <a:endParaRPr>
              <a:latin typeface="Calibri"/>
              <a:ea typeface="Calibri"/>
              <a:cs typeface="Calibri"/>
              <a:sym typeface="Calibri"/>
            </a:endParaRPr>
          </a:p>
        </p:txBody>
      </p:sp>
      <p:pic>
        <p:nvPicPr>
          <p:cNvPr id="675" name="Google Shape;675;p100" title="2 color counters picture"/>
          <p:cNvPicPr preferRelativeResize="0"/>
          <p:nvPr/>
        </p:nvPicPr>
        <p:blipFill rotWithShape="1">
          <a:blip r:embed="rId12">
            <a:alphaModFix/>
          </a:blip>
          <a:srcRect l="27362" t="28088" r="49771" b="38139"/>
          <a:stretch/>
        </p:blipFill>
        <p:spPr>
          <a:xfrm>
            <a:off x="7435088" y="1333400"/>
            <a:ext cx="1378373" cy="1081475"/>
          </a:xfrm>
          <a:prstGeom prst="rect">
            <a:avLst/>
          </a:prstGeom>
          <a:noFill/>
          <a:ln>
            <a:noFill/>
          </a:ln>
        </p:spPr>
      </p:pic>
      <p:sp>
        <p:nvSpPr>
          <p:cNvPr id="674" name="Google Shape;674;p100"/>
          <p:cNvSpPr txBox="1"/>
          <p:nvPr/>
        </p:nvSpPr>
        <p:spPr>
          <a:xfrm>
            <a:off x="7411575" y="2565200"/>
            <a:ext cx="1378500" cy="16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13"/>
              </a:rPr>
              <a:t>2 color counters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2 color model with ability to “flip” to change color</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1608</Words>
  <Application>Microsoft Office PowerPoint</Application>
  <PresentationFormat>On-screen Show (16:9)</PresentationFormat>
  <Paragraphs>182</Paragraphs>
  <Slides>37</Slides>
  <Notes>34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37</vt:i4>
      </vt:variant>
    </vt:vector>
  </HeadingPairs>
  <TitlesOfParts>
    <vt:vector size="48" baseType="lpstr">
      <vt:lpstr>Noto Sans Symbols</vt:lpstr>
      <vt:lpstr>Georgia</vt:lpstr>
      <vt:lpstr>Trebuchet MS</vt:lpstr>
      <vt:lpstr>Arial</vt:lpstr>
      <vt:lpstr>Calibri</vt:lpstr>
      <vt:lpstr>Century Gothic</vt:lpstr>
      <vt:lpstr>Office Theme</vt:lpstr>
      <vt:lpstr>Simple Light</vt:lpstr>
      <vt:lpstr>Office Theme</vt:lpstr>
      <vt:lpstr>Office Theme</vt:lpstr>
      <vt:lpstr>Simple Light</vt:lpstr>
      <vt:lpstr>Teaching Math at a Distance</vt:lpstr>
      <vt:lpstr>Find all of these templates at:</vt:lpstr>
      <vt:lpstr>Successes and Celebrations in Math or Personal Lives</vt:lpstr>
      <vt:lpstr>PowerPoint Presentation</vt:lpstr>
      <vt:lpstr>Agenda: </vt:lpstr>
      <vt:lpstr>PowerPoint Presentation</vt:lpstr>
      <vt:lpstr>PowerPoint Presentation</vt:lpstr>
      <vt:lpstr>Task:</vt:lpstr>
      <vt:lpstr>Show your thinking with these virtual manipulatives</vt:lpstr>
      <vt:lpstr>Group 1: </vt:lpstr>
      <vt:lpstr>Group 2: </vt:lpstr>
      <vt:lpstr>Group 2 Continued: </vt:lpstr>
      <vt:lpstr>Group 3: </vt:lpstr>
      <vt:lpstr>Group 4: </vt:lpstr>
      <vt:lpstr>Group 5: </vt:lpstr>
      <vt:lpstr>Five Practices</vt:lpstr>
      <vt:lpstr>Select, Sequence, and Connect 1</vt:lpstr>
      <vt:lpstr>Select, Sequence, and Connect 2</vt:lpstr>
      <vt:lpstr>Select, Sequence, and Connect 3</vt:lpstr>
      <vt:lpstr>Select, Sequence, and Connect 4</vt:lpstr>
      <vt:lpstr>Select, Sequence, and Connect 5</vt:lpstr>
      <vt:lpstr>Discussion Prompts</vt:lpstr>
      <vt:lpstr>Teacher Hat</vt:lpstr>
      <vt:lpstr>What opportunities were available because of the technology? (1 of 2) </vt:lpstr>
      <vt:lpstr>What opportunities were available because of the technology? (2 of 2)</vt:lpstr>
      <vt:lpstr>SAMR (1 of 2)</vt:lpstr>
      <vt:lpstr>SAMR (2 of 2)</vt:lpstr>
      <vt:lpstr>What are your biggest concerns about teaching online?</vt:lpstr>
      <vt:lpstr>Breakout Rooms for Distance Learning build:</vt:lpstr>
      <vt:lpstr>Breakout Room Phases</vt:lpstr>
      <vt:lpstr>Breakout Room Phases 1</vt:lpstr>
      <vt:lpstr>Breakout Room Phases 2</vt:lpstr>
      <vt:lpstr>Breakout Room Phases 3</vt:lpstr>
      <vt:lpstr>PowerPoint Presentation</vt:lpstr>
      <vt:lpstr>Scavenger Hunt:  All About</vt:lpstr>
      <vt:lpstr>Frequently Asked Questions</vt:lpstr>
      <vt:lpstr>Mathurdays- every Saturday at noon Eastern Time </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Rich Mathematical Tasks in Grades 3-5 Classroom</dc:title>
  <dc:creator>Virginia Department of Education</dc:creator>
  <cp:lastModifiedBy>Williams, Kristin (DOE)</cp:lastModifiedBy>
  <cp:revision>20</cp:revision>
  <dcterms:modified xsi:type="dcterms:W3CDTF">2020-11-24T20:42:41Z</dcterms:modified>
</cp:coreProperties>
</file>