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97" r:id="rId2"/>
    <p:sldId id="367" r:id="rId3"/>
    <p:sldId id="533" r:id="rId4"/>
    <p:sldId id="262" r:id="rId5"/>
    <p:sldId id="820" r:id="rId6"/>
    <p:sldId id="819" r:id="rId7"/>
    <p:sldId id="800" r:id="rId8"/>
    <p:sldId id="828" r:id="rId9"/>
    <p:sldId id="536" r:id="rId10"/>
    <p:sldId id="736" r:id="rId11"/>
    <p:sldId id="740" r:id="rId12"/>
    <p:sldId id="821" r:id="rId13"/>
    <p:sldId id="826" r:id="rId14"/>
    <p:sldId id="833" r:id="rId15"/>
    <p:sldId id="839" r:id="rId16"/>
    <p:sldId id="794" r:id="rId17"/>
    <p:sldId id="795" r:id="rId18"/>
    <p:sldId id="558" r:id="rId19"/>
    <p:sldId id="855" r:id="rId20"/>
    <p:sldId id="838" r:id="rId21"/>
    <p:sldId id="747" r:id="rId22"/>
    <p:sldId id="583" r:id="rId23"/>
    <p:sldId id="843" r:id="rId24"/>
    <p:sldId id="845" r:id="rId25"/>
    <p:sldId id="847" r:id="rId26"/>
    <p:sldId id="846" r:id="rId27"/>
    <p:sldId id="648" r:id="rId28"/>
    <p:sldId id="1379" r:id="rId29"/>
    <p:sldId id="1378" r:id="rId30"/>
    <p:sldId id="850" r:id="rId31"/>
    <p:sldId id="852" r:id="rId32"/>
    <p:sldId id="1380" r:id="rId33"/>
    <p:sldId id="699" r:id="rId34"/>
    <p:sldId id="370" r:id="rId35"/>
    <p:sldId id="1290" r:id="rId36"/>
    <p:sldId id="547" r:id="rId37"/>
    <p:sldId id="548" r:id="rId38"/>
    <p:sldId id="1293" r:id="rId39"/>
    <p:sldId id="275" r:id="rId40"/>
    <p:sldId id="1338" r:id="rId41"/>
    <p:sldId id="1376" r:id="rId42"/>
    <p:sldId id="1319" r:id="rId43"/>
    <p:sldId id="1377" r:id="rId44"/>
    <p:sldId id="1288" r:id="rId45"/>
    <p:sldId id="1292" r:id="rId46"/>
    <p:sldId id="1287" r:id="rId47"/>
    <p:sldId id="1375" r:id="rId48"/>
    <p:sldId id="341" r:id="rId49"/>
    <p:sldId id="382" r:id="rId50"/>
    <p:sldId id="38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87819" autoAdjust="0"/>
  </p:normalViewPr>
  <p:slideViewPr>
    <p:cSldViewPr snapToGrid="0" snapToObjects="1">
      <p:cViewPr varScale="1">
        <p:scale>
          <a:sx n="40" d="100"/>
          <a:sy n="40" d="100"/>
        </p:scale>
        <p:origin x="48" y="438"/>
      </p:cViewPr>
      <p:guideLst/>
    </p:cSldViewPr>
  </p:slideViewPr>
  <p:outlineViewPr>
    <p:cViewPr>
      <p:scale>
        <a:sx n="33" d="100"/>
        <a:sy n="33" d="100"/>
      </p:scale>
      <p:origin x="0" y="-173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010C76-B52B-9549-985D-50A8B0D40A9A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FBD192-EF40-1749-B823-A057ED61D208}">
      <dgm:prSet phldrT="[Text]" custT="1"/>
      <dgm:spPr>
        <a:solidFill>
          <a:srgbClr val="FFE327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2800" b="1" dirty="0">
              <a:solidFill>
                <a:srgbClr val="000000"/>
              </a:solidFill>
              <a:latin typeface="Bangla MN"/>
              <a:cs typeface="Bangla MN"/>
            </a:rPr>
            <a:t>Mid-Year PALS</a:t>
          </a:r>
        </a:p>
      </dgm:t>
      <dgm:extLst>
        <a:ext uri="{E40237B7-FDA0-4F09-8148-C483321AD2D9}">
          <dgm14:cNvPr xmlns:dgm14="http://schemas.microsoft.com/office/drawing/2010/diagram" id="0" name="" descr="Mid-Year PALS" title="mid-year PALS"/>
        </a:ext>
      </dgm:extLst>
    </dgm:pt>
    <dgm:pt modelId="{F92603B4-FA33-ED47-B018-701B4DF473F7}" type="parTrans" cxnId="{3AAF122B-5EBE-334B-A1CA-FB296BF9BB4A}">
      <dgm:prSet/>
      <dgm:spPr/>
      <dgm:t>
        <a:bodyPr/>
        <a:lstStyle/>
        <a:p>
          <a:endParaRPr lang="en-US" sz="1400"/>
        </a:p>
      </dgm:t>
    </dgm:pt>
    <dgm:pt modelId="{245CE548-634C-334D-9BEA-F41C94454FE3}" type="sibTrans" cxnId="{3AAF122B-5EBE-334B-A1CA-FB296BF9BB4A}">
      <dgm:prSet/>
      <dgm:spPr/>
      <dgm:t>
        <a:bodyPr/>
        <a:lstStyle/>
        <a:p>
          <a:endParaRPr lang="en-US" sz="1400"/>
        </a:p>
      </dgm:t>
    </dgm:pt>
    <dgm:pt modelId="{E3B132BA-9852-2A49-9D88-6580EDCB0A59}">
      <dgm:prSet phldrT="[Text]" custT="1"/>
      <dgm:spPr>
        <a:solidFill>
          <a:srgbClr val="FFE757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Bangla MN" charset="0"/>
              <a:ea typeface="ＭＳ Ｐゴシック" charset="0"/>
            </a:rPr>
            <a:t>Evaluate the effectiveness of instruction</a:t>
          </a:r>
          <a:endParaRPr lang="en-US" sz="1600" dirty="0">
            <a:solidFill>
              <a:srgbClr val="000000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Evaluate the effectiveness of instruction&#10;" title="Evaluate the effectiveness of instruction"/>
        </a:ext>
      </dgm:extLst>
    </dgm:pt>
    <dgm:pt modelId="{BD52A3A4-7711-FF49-A58E-ACD46F8F8136}" type="parTrans" cxnId="{4859EF5C-0490-414B-8148-558449694E53}">
      <dgm:prSet/>
      <dgm:spPr>
        <a:solidFill>
          <a:srgbClr val="BB2835"/>
        </a:solidFill>
      </dgm:spPr>
      <dgm:t>
        <a:bodyPr/>
        <a:lstStyle/>
        <a:p>
          <a:endParaRPr lang="en-US" sz="1400"/>
        </a:p>
      </dgm:t>
      <dgm:extLst>
        <a:ext uri="{E40237B7-FDA0-4F09-8148-C483321AD2D9}">
          <dgm14:cNvPr xmlns:dgm14="http://schemas.microsoft.com/office/drawing/2010/diagram" id="0" name="" descr="arrow" title="arrow"/>
        </a:ext>
      </dgm:extLst>
    </dgm:pt>
    <dgm:pt modelId="{0C0FD3A8-3F93-7A45-B4E0-2F78E7AEABD4}" type="sibTrans" cxnId="{4859EF5C-0490-414B-8148-558449694E53}">
      <dgm:prSet/>
      <dgm:spPr/>
      <dgm:t>
        <a:bodyPr/>
        <a:lstStyle/>
        <a:p>
          <a:endParaRPr lang="en-US" sz="1400"/>
        </a:p>
      </dgm:t>
    </dgm:pt>
    <dgm:pt modelId="{592E73FB-5A1B-D944-BDA6-CAA8FD83BBD3}">
      <dgm:prSet custT="1"/>
      <dgm:spPr>
        <a:solidFill>
          <a:srgbClr val="FFE757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Bangla MN" charset="0"/>
              <a:ea typeface="ＭＳ Ｐゴシック" charset="0"/>
            </a:rPr>
            <a:t>Inform instruction</a:t>
          </a:r>
        </a:p>
      </dgm:t>
      <dgm:extLst>
        <a:ext uri="{E40237B7-FDA0-4F09-8148-C483321AD2D9}">
          <dgm14:cNvPr xmlns:dgm14="http://schemas.microsoft.com/office/drawing/2010/diagram" id="0" name="" descr="Inform instruction&#10;" title="Inform instruction"/>
        </a:ext>
      </dgm:extLst>
    </dgm:pt>
    <dgm:pt modelId="{74F660FE-F73E-4144-8426-00D803EF5D3A}" type="parTrans" cxnId="{EBCBAF0F-4EE9-B249-8DBA-56F46E91B5ED}">
      <dgm:prSet/>
      <dgm:spPr>
        <a:solidFill>
          <a:srgbClr val="BB2835"/>
        </a:solidFill>
      </dgm:spPr>
      <dgm:t>
        <a:bodyPr/>
        <a:lstStyle/>
        <a:p>
          <a:endParaRPr lang="en-US" sz="1400"/>
        </a:p>
      </dgm:t>
      <dgm:extLst>
        <a:ext uri="{E40237B7-FDA0-4F09-8148-C483321AD2D9}">
          <dgm14:cNvPr xmlns:dgm14="http://schemas.microsoft.com/office/drawing/2010/diagram" id="0" name="" descr="arrow" title="arrow"/>
        </a:ext>
      </dgm:extLst>
    </dgm:pt>
    <dgm:pt modelId="{148D6C44-E612-BA42-B53C-5215CA0B518C}" type="sibTrans" cxnId="{EBCBAF0F-4EE9-B249-8DBA-56F46E91B5ED}">
      <dgm:prSet/>
      <dgm:spPr/>
      <dgm:t>
        <a:bodyPr/>
        <a:lstStyle/>
        <a:p>
          <a:endParaRPr lang="en-US" sz="1400"/>
        </a:p>
      </dgm:t>
    </dgm:pt>
    <dgm:pt modelId="{0292CA4B-D68D-0A4E-A8C6-AB3A0C8405A7}">
      <dgm:prSet custT="1"/>
      <dgm:spPr>
        <a:solidFill>
          <a:srgbClr val="FFE757"/>
        </a:solidFill>
        <a:ln>
          <a:solidFill>
            <a:srgbClr val="000000"/>
          </a:solidFill>
        </a:ln>
      </dgm:spPr>
      <dgm:t>
        <a:bodyPr/>
        <a:lstStyle/>
        <a:p>
          <a:pPr algn="ctr"/>
          <a:r>
            <a:rPr lang="en-US" sz="1600" dirty="0">
              <a:solidFill>
                <a:srgbClr val="000000"/>
              </a:solidFill>
              <a:latin typeface="Bangla MN" charset="0"/>
              <a:ea typeface="ＭＳ Ｐゴシック" charset="0"/>
            </a:rPr>
            <a:t>Assess/Evaluate student growth</a:t>
          </a:r>
        </a:p>
      </dgm:t>
      <dgm:extLst>
        <a:ext uri="{E40237B7-FDA0-4F09-8148-C483321AD2D9}">
          <dgm14:cNvPr xmlns:dgm14="http://schemas.microsoft.com/office/drawing/2010/diagram" id="0" name="" descr="Assess/Evaluate student growth&#10;" title="Assess/Evaluate student growth"/>
        </a:ext>
      </dgm:extLst>
    </dgm:pt>
    <dgm:pt modelId="{1B38FF91-2565-B144-9E53-112C56F69D19}" type="parTrans" cxnId="{7F25D324-88F6-3A4D-8698-04788CCBFC29}">
      <dgm:prSet/>
      <dgm:spPr>
        <a:solidFill>
          <a:srgbClr val="BB2835"/>
        </a:solidFill>
      </dgm:spPr>
      <dgm:t>
        <a:bodyPr/>
        <a:lstStyle/>
        <a:p>
          <a:endParaRPr lang="en-US" sz="1400"/>
        </a:p>
      </dgm:t>
      <dgm:extLst>
        <a:ext uri="{E40237B7-FDA0-4F09-8148-C483321AD2D9}">
          <dgm14:cNvPr xmlns:dgm14="http://schemas.microsoft.com/office/drawing/2010/diagram" id="0" name="" descr="arrow" title="arrow"/>
        </a:ext>
      </dgm:extLst>
    </dgm:pt>
    <dgm:pt modelId="{CDB25475-ED39-8B4C-BB21-79D79F402E2D}" type="sibTrans" cxnId="{7F25D324-88F6-3A4D-8698-04788CCBFC29}">
      <dgm:prSet/>
      <dgm:spPr/>
      <dgm:t>
        <a:bodyPr/>
        <a:lstStyle/>
        <a:p>
          <a:endParaRPr lang="en-US" sz="1400"/>
        </a:p>
      </dgm:t>
    </dgm:pt>
    <dgm:pt modelId="{4AB07160-4D4A-844E-8A46-2E72A57FD2EF}">
      <dgm:prSet phldrT="[Text]" custT="1"/>
      <dgm:spPr>
        <a:solidFill>
          <a:srgbClr val="FFE757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Bangla MN" charset="0"/>
              <a:ea typeface="ＭＳ Ｐゴシック" charset="0"/>
            </a:rPr>
            <a:t>Maximize use of PALS resources</a:t>
          </a:r>
          <a:endParaRPr lang="en-US" sz="1600" dirty="0">
            <a:solidFill>
              <a:srgbClr val="000000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Maximize use of PALS resources&#10;" title="Maximize use of PALS resources"/>
        </a:ext>
      </dgm:extLst>
    </dgm:pt>
    <dgm:pt modelId="{1E27BB32-F343-0E44-840C-FB5A4847E141}" type="parTrans" cxnId="{B38740A0-64DE-1746-A552-465D8C39D4EC}">
      <dgm:prSet/>
      <dgm:spPr>
        <a:solidFill>
          <a:srgbClr val="BB2835"/>
        </a:solidFill>
      </dgm:spPr>
      <dgm:t>
        <a:bodyPr/>
        <a:lstStyle/>
        <a:p>
          <a:endParaRPr lang="en-US"/>
        </a:p>
      </dgm:t>
    </dgm:pt>
    <dgm:pt modelId="{3139D0C7-4540-D54D-8CD4-C29545EC7268}" type="sibTrans" cxnId="{B38740A0-64DE-1746-A552-465D8C39D4EC}">
      <dgm:prSet/>
      <dgm:spPr/>
      <dgm:t>
        <a:bodyPr/>
        <a:lstStyle/>
        <a:p>
          <a:endParaRPr lang="en-US"/>
        </a:p>
      </dgm:t>
    </dgm:pt>
    <dgm:pt modelId="{599304F8-962C-F14D-A42F-0FAAC6EB378E}">
      <dgm:prSet custT="1"/>
      <dgm:spPr>
        <a:solidFill>
          <a:srgbClr val="FFE757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Bangla MN" charset="0"/>
              <a:ea typeface="ＭＳ Ｐゴシック" charset="0"/>
            </a:rPr>
            <a:t>Fill in data gaps</a:t>
          </a:r>
        </a:p>
      </dgm:t>
      <dgm:extLst>
        <a:ext uri="{E40237B7-FDA0-4F09-8148-C483321AD2D9}">
          <dgm14:cNvPr xmlns:dgm14="http://schemas.microsoft.com/office/drawing/2010/diagram" id="0" name="" descr="Fill in data gaps&#10;" title="Fill in data gaps"/>
        </a:ext>
      </dgm:extLst>
    </dgm:pt>
    <dgm:pt modelId="{D7188541-7868-E84F-BA35-0FA9A1217A57}" type="parTrans" cxnId="{DC10979F-72EF-DF44-99AA-BBE37BF6EB0C}">
      <dgm:prSet/>
      <dgm:spPr>
        <a:solidFill>
          <a:srgbClr val="BB2835"/>
        </a:solid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rrow" title="arrow"/>
        </a:ext>
      </dgm:extLst>
    </dgm:pt>
    <dgm:pt modelId="{187AB2C4-82FF-184C-92A7-C499D0DD05B6}" type="sibTrans" cxnId="{DC10979F-72EF-DF44-99AA-BBE37BF6EB0C}">
      <dgm:prSet/>
      <dgm:spPr/>
      <dgm:t>
        <a:bodyPr/>
        <a:lstStyle/>
        <a:p>
          <a:endParaRPr lang="en-US"/>
        </a:p>
      </dgm:t>
    </dgm:pt>
    <dgm:pt modelId="{D938FFB7-55C6-C145-99ED-DEEB1A5EE90A}">
      <dgm:prSet custT="1"/>
      <dgm:spPr>
        <a:solidFill>
          <a:srgbClr val="FFE757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Bangla MN" charset="0"/>
              <a:ea typeface="ＭＳ Ｐゴシック" charset="0"/>
            </a:rPr>
            <a:t>Monitor student development relative to end or year expectations</a:t>
          </a:r>
        </a:p>
      </dgm:t>
      <dgm:extLst>
        <a:ext uri="{E40237B7-FDA0-4F09-8148-C483321AD2D9}">
          <dgm14:cNvPr xmlns:dgm14="http://schemas.microsoft.com/office/drawing/2010/diagram" id="0" name="" descr="Monitor student development relative to end or year expectations&#10;" title="Monitoring development"/>
        </a:ext>
      </dgm:extLst>
    </dgm:pt>
    <dgm:pt modelId="{AFD65E9B-E88C-7C43-9263-F9C517506872}" type="parTrans" cxnId="{1CE92925-EF93-934F-842B-A8FBF6BBAE35}">
      <dgm:prSet/>
      <dgm:spPr>
        <a:solidFill>
          <a:srgbClr val="BB2835"/>
        </a:solidFill>
      </dgm:spPr>
      <dgm:t>
        <a:bodyPr/>
        <a:lstStyle/>
        <a:p>
          <a:endParaRPr lang="en-US"/>
        </a:p>
      </dgm:t>
    </dgm:pt>
    <dgm:pt modelId="{406D8BD2-D678-EF47-8988-78D375673BCB}" type="sibTrans" cxnId="{1CE92925-EF93-934F-842B-A8FBF6BBAE35}">
      <dgm:prSet/>
      <dgm:spPr/>
      <dgm:t>
        <a:bodyPr/>
        <a:lstStyle/>
        <a:p>
          <a:endParaRPr lang="en-US"/>
        </a:p>
      </dgm:t>
    </dgm:pt>
    <dgm:pt modelId="{BF84D7F6-7056-F94B-86AD-0102FC3A9793}" type="pres">
      <dgm:prSet presAssocID="{77010C76-B52B-9549-985D-50A8B0D40A9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CCF842-6075-EC44-98A5-2D3724DCFBD5}" type="pres">
      <dgm:prSet presAssocID="{30FBD192-EF40-1749-B823-A057ED61D208}" presName="centerShape" presStyleLbl="node0" presStyleIdx="0" presStyleCnt="1" custLinFactNeighborX="-1330" custLinFactNeighborY="-3103"/>
      <dgm:spPr/>
      <dgm:t>
        <a:bodyPr/>
        <a:lstStyle/>
        <a:p>
          <a:endParaRPr lang="en-US"/>
        </a:p>
      </dgm:t>
    </dgm:pt>
    <dgm:pt modelId="{4102FE4B-5D8E-914F-9599-85CA55E4DBF2}" type="pres">
      <dgm:prSet presAssocID="{BD52A3A4-7711-FF49-A58E-ACD46F8F8136}" presName="parTrans" presStyleLbl="bgSibTrans2D1" presStyleIdx="0" presStyleCnt="6" custAng="10072018" custScaleX="49122" custLinFactNeighborX="30299" custLinFactNeighborY="6335"/>
      <dgm:spPr/>
      <dgm:t>
        <a:bodyPr/>
        <a:lstStyle/>
        <a:p>
          <a:endParaRPr lang="en-US"/>
        </a:p>
      </dgm:t>
    </dgm:pt>
    <dgm:pt modelId="{B418E84B-5CC9-5048-9523-AB098103C2DE}" type="pres">
      <dgm:prSet presAssocID="{E3B132BA-9852-2A49-9D88-6580EDCB0A59}" presName="node" presStyleLbl="node1" presStyleIdx="0" presStyleCnt="6" custScaleX="135338" custScaleY="117775" custRadScaleRad="95278" custRadScaleInc="-196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BF4A51-538F-A540-AC8E-3E7F92D07118}" type="pres">
      <dgm:prSet presAssocID="{1E27BB32-F343-0E44-840C-FB5A4847E141}" presName="parTrans" presStyleLbl="bgSibTrans2D1" presStyleIdx="1" presStyleCnt="6" custAng="10072018" custScaleX="49122" custLinFactNeighborX="27976" custLinFactNeighborY="17767"/>
      <dgm:spPr/>
      <dgm:t>
        <a:bodyPr/>
        <a:lstStyle/>
        <a:p>
          <a:endParaRPr lang="en-US"/>
        </a:p>
      </dgm:t>
    </dgm:pt>
    <dgm:pt modelId="{687D22CE-62D4-C247-A1BE-B1A006F86097}" type="pres">
      <dgm:prSet presAssocID="{4AB07160-4D4A-844E-8A46-2E72A57FD2EF}" presName="node" presStyleLbl="node1" presStyleIdx="1" presStyleCnt="6" custScaleX="135338" custScaleY="117775" custRadScaleRad="93412" custRadScaleInc="497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F99CEB-0DD8-464F-9F8B-86C1520BFC0D}" type="pres">
      <dgm:prSet presAssocID="{74F660FE-F73E-4144-8426-00D803EF5D3A}" presName="parTrans" presStyleLbl="bgSibTrans2D1" presStyleIdx="2" presStyleCnt="6" custAng="10904448" custScaleX="41069" custLinFactNeighborX="-23935" custLinFactNeighborY="49496"/>
      <dgm:spPr/>
      <dgm:t>
        <a:bodyPr/>
        <a:lstStyle/>
        <a:p>
          <a:endParaRPr lang="en-US"/>
        </a:p>
      </dgm:t>
    </dgm:pt>
    <dgm:pt modelId="{4A363160-72F4-F848-9DF9-4F172D9829F6}" type="pres">
      <dgm:prSet presAssocID="{592E73FB-5A1B-D944-BDA6-CAA8FD83BBD3}" presName="node" presStyleLbl="node1" presStyleIdx="2" presStyleCnt="6" custScaleX="135338" custScaleY="117775" custRadScaleRad="123055" custRadScaleInc="163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C6F178-F57D-CA40-B1D3-843588317D39}" type="pres">
      <dgm:prSet presAssocID="{1B38FF91-2565-B144-9E53-112C56F69D19}" presName="parTrans" presStyleLbl="bgSibTrans2D1" presStyleIdx="3" presStyleCnt="6" custAng="10856278" custScaleX="49745" custLinFactNeighborX="6518" custLinFactNeighborY="54371"/>
      <dgm:spPr/>
      <dgm:t>
        <a:bodyPr/>
        <a:lstStyle/>
        <a:p>
          <a:endParaRPr lang="en-US"/>
        </a:p>
      </dgm:t>
    </dgm:pt>
    <dgm:pt modelId="{61A6452E-51B8-E04F-9DEC-BCF030D9CC09}" type="pres">
      <dgm:prSet presAssocID="{0292CA4B-D68D-0A4E-A8C6-AB3A0C8405A7}" presName="node" presStyleLbl="node1" presStyleIdx="3" presStyleCnt="6" custScaleX="135338" custScaleY="117775" custRadScaleRad="101668" custRadScaleInc="-1200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6756CE-DFBA-434B-996C-6076B3D03778}" type="pres">
      <dgm:prSet presAssocID="{D7188541-7868-E84F-BA35-0FA9A1217A57}" presName="parTrans" presStyleLbl="bgSibTrans2D1" presStyleIdx="4" presStyleCnt="6" custAng="10992888" custScaleX="46273" custLinFactNeighborX="-31264" custLinFactNeighborY="-10146"/>
      <dgm:spPr/>
      <dgm:t>
        <a:bodyPr/>
        <a:lstStyle/>
        <a:p>
          <a:endParaRPr lang="en-US"/>
        </a:p>
      </dgm:t>
    </dgm:pt>
    <dgm:pt modelId="{26370482-D2A3-D94B-BDD3-2FA1DE8CB9E9}" type="pres">
      <dgm:prSet presAssocID="{599304F8-962C-F14D-A42F-0FAAC6EB378E}" presName="node" presStyleLbl="node1" presStyleIdx="4" presStyleCnt="6" custScaleX="135338" custScaleY="117775" custRadScaleRad="104538" custRadScaleInc="34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CCE0F-874A-044A-9A77-739D2B4B29AA}" type="pres">
      <dgm:prSet presAssocID="{AFD65E9B-E88C-7C43-9263-F9C517506872}" presName="parTrans" presStyleLbl="bgSibTrans2D1" presStyleIdx="5" presStyleCnt="6" custAng="10469345" custScaleX="49122" custLinFactNeighborX="-29087" custLinFactNeighborY="-18795"/>
      <dgm:spPr/>
      <dgm:t>
        <a:bodyPr/>
        <a:lstStyle/>
        <a:p>
          <a:endParaRPr lang="en-US"/>
        </a:p>
      </dgm:t>
    </dgm:pt>
    <dgm:pt modelId="{8DEDA76C-334A-094D-B78E-A05A978AE797}" type="pres">
      <dgm:prSet presAssocID="{D938FFB7-55C6-C145-99ED-DEEB1A5EE90A}" presName="node" presStyleLbl="node1" presStyleIdx="5" presStyleCnt="6" custScaleX="135338" custScaleY="117775" custRadScaleRad="106101" custRadScaleInc="-516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8740A0-64DE-1746-A552-465D8C39D4EC}" srcId="{30FBD192-EF40-1749-B823-A057ED61D208}" destId="{4AB07160-4D4A-844E-8A46-2E72A57FD2EF}" srcOrd="1" destOrd="0" parTransId="{1E27BB32-F343-0E44-840C-FB5A4847E141}" sibTransId="{3139D0C7-4540-D54D-8CD4-C29545EC7268}"/>
    <dgm:cxn modelId="{4685B8E3-6408-1E42-A4C4-01BEF44CDDB7}" type="presOf" srcId="{0292CA4B-D68D-0A4E-A8C6-AB3A0C8405A7}" destId="{61A6452E-51B8-E04F-9DEC-BCF030D9CC09}" srcOrd="0" destOrd="0" presId="urn:microsoft.com/office/officeart/2005/8/layout/radial4"/>
    <dgm:cxn modelId="{CFBA60FD-FC70-6940-AAEC-2442518DF609}" type="presOf" srcId="{D938FFB7-55C6-C145-99ED-DEEB1A5EE90A}" destId="{8DEDA76C-334A-094D-B78E-A05A978AE797}" srcOrd="0" destOrd="0" presId="urn:microsoft.com/office/officeart/2005/8/layout/radial4"/>
    <dgm:cxn modelId="{17779DA0-9CA5-7942-BD94-814923710783}" type="presOf" srcId="{D7188541-7868-E84F-BA35-0FA9A1217A57}" destId="{E06756CE-DFBA-434B-996C-6076B3D03778}" srcOrd="0" destOrd="0" presId="urn:microsoft.com/office/officeart/2005/8/layout/radial4"/>
    <dgm:cxn modelId="{DC10979F-72EF-DF44-99AA-BBE37BF6EB0C}" srcId="{30FBD192-EF40-1749-B823-A057ED61D208}" destId="{599304F8-962C-F14D-A42F-0FAAC6EB378E}" srcOrd="4" destOrd="0" parTransId="{D7188541-7868-E84F-BA35-0FA9A1217A57}" sibTransId="{187AB2C4-82FF-184C-92A7-C499D0DD05B6}"/>
    <dgm:cxn modelId="{C8A274A4-1AC2-F747-A305-7A70F1B59F91}" type="presOf" srcId="{BD52A3A4-7711-FF49-A58E-ACD46F8F8136}" destId="{4102FE4B-5D8E-914F-9599-85CA55E4DBF2}" srcOrd="0" destOrd="0" presId="urn:microsoft.com/office/officeart/2005/8/layout/radial4"/>
    <dgm:cxn modelId="{EBCBAF0F-4EE9-B249-8DBA-56F46E91B5ED}" srcId="{30FBD192-EF40-1749-B823-A057ED61D208}" destId="{592E73FB-5A1B-D944-BDA6-CAA8FD83BBD3}" srcOrd="2" destOrd="0" parTransId="{74F660FE-F73E-4144-8426-00D803EF5D3A}" sibTransId="{148D6C44-E612-BA42-B53C-5215CA0B518C}"/>
    <dgm:cxn modelId="{8C14CD30-E39D-C74F-A3F5-6BEB5A05A97D}" type="presOf" srcId="{30FBD192-EF40-1749-B823-A057ED61D208}" destId="{A8CCF842-6075-EC44-98A5-2D3724DCFBD5}" srcOrd="0" destOrd="0" presId="urn:microsoft.com/office/officeart/2005/8/layout/radial4"/>
    <dgm:cxn modelId="{587FB464-32FE-E94F-B783-F4FDA8341283}" type="presOf" srcId="{1E27BB32-F343-0E44-840C-FB5A4847E141}" destId="{6FBF4A51-538F-A540-AC8E-3E7F92D07118}" srcOrd="0" destOrd="0" presId="urn:microsoft.com/office/officeart/2005/8/layout/radial4"/>
    <dgm:cxn modelId="{1CE92925-EF93-934F-842B-A8FBF6BBAE35}" srcId="{30FBD192-EF40-1749-B823-A057ED61D208}" destId="{D938FFB7-55C6-C145-99ED-DEEB1A5EE90A}" srcOrd="5" destOrd="0" parTransId="{AFD65E9B-E88C-7C43-9263-F9C517506872}" sibTransId="{406D8BD2-D678-EF47-8988-78D375673BCB}"/>
    <dgm:cxn modelId="{076466B6-4D73-1D4D-B287-4B25A69110BA}" type="presOf" srcId="{599304F8-962C-F14D-A42F-0FAAC6EB378E}" destId="{26370482-D2A3-D94B-BDD3-2FA1DE8CB9E9}" srcOrd="0" destOrd="0" presId="urn:microsoft.com/office/officeart/2005/8/layout/radial4"/>
    <dgm:cxn modelId="{3AAF122B-5EBE-334B-A1CA-FB296BF9BB4A}" srcId="{77010C76-B52B-9549-985D-50A8B0D40A9A}" destId="{30FBD192-EF40-1749-B823-A057ED61D208}" srcOrd="0" destOrd="0" parTransId="{F92603B4-FA33-ED47-B018-701B4DF473F7}" sibTransId="{245CE548-634C-334D-9BEA-F41C94454FE3}"/>
    <dgm:cxn modelId="{AF70B63A-2BD3-434D-815A-3F7320F906DD}" type="presOf" srcId="{4AB07160-4D4A-844E-8A46-2E72A57FD2EF}" destId="{687D22CE-62D4-C247-A1BE-B1A006F86097}" srcOrd="0" destOrd="0" presId="urn:microsoft.com/office/officeart/2005/8/layout/radial4"/>
    <dgm:cxn modelId="{59251A07-EECD-E441-B3E9-97277BF9D0F2}" type="presOf" srcId="{77010C76-B52B-9549-985D-50A8B0D40A9A}" destId="{BF84D7F6-7056-F94B-86AD-0102FC3A9793}" srcOrd="0" destOrd="0" presId="urn:microsoft.com/office/officeart/2005/8/layout/radial4"/>
    <dgm:cxn modelId="{7F25D324-88F6-3A4D-8698-04788CCBFC29}" srcId="{30FBD192-EF40-1749-B823-A057ED61D208}" destId="{0292CA4B-D68D-0A4E-A8C6-AB3A0C8405A7}" srcOrd="3" destOrd="0" parTransId="{1B38FF91-2565-B144-9E53-112C56F69D19}" sibTransId="{CDB25475-ED39-8B4C-BB21-79D79F402E2D}"/>
    <dgm:cxn modelId="{6EF3FFC4-FCE1-A04D-B2E2-1A30AAE25183}" type="presOf" srcId="{1B38FF91-2565-B144-9E53-112C56F69D19}" destId="{C5C6F178-F57D-CA40-B1D3-843588317D39}" srcOrd="0" destOrd="0" presId="urn:microsoft.com/office/officeart/2005/8/layout/radial4"/>
    <dgm:cxn modelId="{DE761C6B-7C64-1344-82A1-1A0B251712A4}" type="presOf" srcId="{E3B132BA-9852-2A49-9D88-6580EDCB0A59}" destId="{B418E84B-5CC9-5048-9523-AB098103C2DE}" srcOrd="0" destOrd="0" presId="urn:microsoft.com/office/officeart/2005/8/layout/radial4"/>
    <dgm:cxn modelId="{4859EF5C-0490-414B-8148-558449694E53}" srcId="{30FBD192-EF40-1749-B823-A057ED61D208}" destId="{E3B132BA-9852-2A49-9D88-6580EDCB0A59}" srcOrd="0" destOrd="0" parTransId="{BD52A3A4-7711-FF49-A58E-ACD46F8F8136}" sibTransId="{0C0FD3A8-3F93-7A45-B4E0-2F78E7AEABD4}"/>
    <dgm:cxn modelId="{5A9E134F-EECF-F743-9490-01AD45D67194}" type="presOf" srcId="{AFD65E9B-E88C-7C43-9263-F9C517506872}" destId="{6C6CCE0F-874A-044A-9A77-739D2B4B29AA}" srcOrd="0" destOrd="0" presId="urn:microsoft.com/office/officeart/2005/8/layout/radial4"/>
    <dgm:cxn modelId="{0AC55ED0-1B52-3842-B2B5-2B67BE0EC0A6}" type="presOf" srcId="{74F660FE-F73E-4144-8426-00D803EF5D3A}" destId="{7DF99CEB-0DD8-464F-9F8B-86C1520BFC0D}" srcOrd="0" destOrd="0" presId="urn:microsoft.com/office/officeart/2005/8/layout/radial4"/>
    <dgm:cxn modelId="{EB04B850-9F97-A541-BFB4-2649542E954E}" type="presOf" srcId="{592E73FB-5A1B-D944-BDA6-CAA8FD83BBD3}" destId="{4A363160-72F4-F848-9DF9-4F172D9829F6}" srcOrd="0" destOrd="0" presId="urn:microsoft.com/office/officeart/2005/8/layout/radial4"/>
    <dgm:cxn modelId="{E1A18612-9B6D-7D4A-9568-46077F4AD53D}" type="presParOf" srcId="{BF84D7F6-7056-F94B-86AD-0102FC3A9793}" destId="{A8CCF842-6075-EC44-98A5-2D3724DCFBD5}" srcOrd="0" destOrd="0" presId="urn:microsoft.com/office/officeart/2005/8/layout/radial4"/>
    <dgm:cxn modelId="{4323F996-EB61-D148-85A4-54A0ED0D71F6}" type="presParOf" srcId="{BF84D7F6-7056-F94B-86AD-0102FC3A9793}" destId="{4102FE4B-5D8E-914F-9599-85CA55E4DBF2}" srcOrd="1" destOrd="0" presId="urn:microsoft.com/office/officeart/2005/8/layout/radial4"/>
    <dgm:cxn modelId="{8E864F02-55E7-ED43-B17B-0E96746B995A}" type="presParOf" srcId="{BF84D7F6-7056-F94B-86AD-0102FC3A9793}" destId="{B418E84B-5CC9-5048-9523-AB098103C2DE}" srcOrd="2" destOrd="0" presId="urn:microsoft.com/office/officeart/2005/8/layout/radial4"/>
    <dgm:cxn modelId="{706A0C04-498B-FA4E-B884-4B7BDFF63180}" type="presParOf" srcId="{BF84D7F6-7056-F94B-86AD-0102FC3A9793}" destId="{6FBF4A51-538F-A540-AC8E-3E7F92D07118}" srcOrd="3" destOrd="0" presId="urn:microsoft.com/office/officeart/2005/8/layout/radial4"/>
    <dgm:cxn modelId="{4E12985B-09B6-7447-8CF5-7D2E867278DE}" type="presParOf" srcId="{BF84D7F6-7056-F94B-86AD-0102FC3A9793}" destId="{687D22CE-62D4-C247-A1BE-B1A006F86097}" srcOrd="4" destOrd="0" presId="urn:microsoft.com/office/officeart/2005/8/layout/radial4"/>
    <dgm:cxn modelId="{B4AC8DF9-B6F8-954C-B435-D891A9B64BB5}" type="presParOf" srcId="{BF84D7F6-7056-F94B-86AD-0102FC3A9793}" destId="{7DF99CEB-0DD8-464F-9F8B-86C1520BFC0D}" srcOrd="5" destOrd="0" presId="urn:microsoft.com/office/officeart/2005/8/layout/radial4"/>
    <dgm:cxn modelId="{5B37AD10-69B0-DA45-9627-DF0F2654686E}" type="presParOf" srcId="{BF84D7F6-7056-F94B-86AD-0102FC3A9793}" destId="{4A363160-72F4-F848-9DF9-4F172D9829F6}" srcOrd="6" destOrd="0" presId="urn:microsoft.com/office/officeart/2005/8/layout/radial4"/>
    <dgm:cxn modelId="{0010289F-51B8-D341-B96F-E42BAAC762D8}" type="presParOf" srcId="{BF84D7F6-7056-F94B-86AD-0102FC3A9793}" destId="{C5C6F178-F57D-CA40-B1D3-843588317D39}" srcOrd="7" destOrd="0" presId="urn:microsoft.com/office/officeart/2005/8/layout/radial4"/>
    <dgm:cxn modelId="{53F53A43-79E1-DD47-B1A2-05A7A6188751}" type="presParOf" srcId="{BF84D7F6-7056-F94B-86AD-0102FC3A9793}" destId="{61A6452E-51B8-E04F-9DEC-BCF030D9CC09}" srcOrd="8" destOrd="0" presId="urn:microsoft.com/office/officeart/2005/8/layout/radial4"/>
    <dgm:cxn modelId="{BFBCCDC9-5242-9645-BACA-5F74B306AD16}" type="presParOf" srcId="{BF84D7F6-7056-F94B-86AD-0102FC3A9793}" destId="{E06756CE-DFBA-434B-996C-6076B3D03778}" srcOrd="9" destOrd="0" presId="urn:microsoft.com/office/officeart/2005/8/layout/radial4"/>
    <dgm:cxn modelId="{EBF13014-BDB2-8742-A303-FA9CAFAA384E}" type="presParOf" srcId="{BF84D7F6-7056-F94B-86AD-0102FC3A9793}" destId="{26370482-D2A3-D94B-BDD3-2FA1DE8CB9E9}" srcOrd="10" destOrd="0" presId="urn:microsoft.com/office/officeart/2005/8/layout/radial4"/>
    <dgm:cxn modelId="{7EFAA48A-00A2-D64A-8D75-58BFE1D202FE}" type="presParOf" srcId="{BF84D7F6-7056-F94B-86AD-0102FC3A9793}" destId="{6C6CCE0F-874A-044A-9A77-739D2B4B29AA}" srcOrd="11" destOrd="0" presId="urn:microsoft.com/office/officeart/2005/8/layout/radial4"/>
    <dgm:cxn modelId="{02FC4ED3-E1E9-DB44-AF2E-D0EDA2D1F955}" type="presParOf" srcId="{BF84D7F6-7056-F94B-86AD-0102FC3A9793}" destId="{8DEDA76C-334A-094D-B78E-A05A978AE797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0DA97D-7205-3B44-858A-5ED2BECE8DA4}" type="doc">
      <dgm:prSet loTypeId="urn:microsoft.com/office/officeart/2005/8/layout/arrow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E4A575-DD61-AA43-9D46-F7A9E3C2DFFE}">
      <dgm:prSet phldrT="[Text]" custT="1"/>
      <dgm:spPr/>
      <dgm:t>
        <a:bodyPr/>
        <a:lstStyle/>
        <a:p>
          <a:r>
            <a:rPr lang="en-US" sz="4800" dirty="0"/>
            <a:t>Development</a:t>
          </a:r>
        </a:p>
      </dgm:t>
    </dgm:pt>
    <dgm:pt modelId="{1BA92612-7A6D-6849-8E29-D15E0930B9F9}" type="parTrans" cxnId="{11637447-F65D-1746-825D-2C8060849D82}">
      <dgm:prSet/>
      <dgm:spPr/>
      <dgm:t>
        <a:bodyPr/>
        <a:lstStyle/>
        <a:p>
          <a:endParaRPr lang="en-US"/>
        </a:p>
      </dgm:t>
    </dgm:pt>
    <dgm:pt modelId="{0D3291D9-93AC-2C4F-9B1A-C4C92F82C30A}" type="sibTrans" cxnId="{11637447-F65D-1746-825D-2C8060849D82}">
      <dgm:prSet/>
      <dgm:spPr/>
      <dgm:t>
        <a:bodyPr/>
        <a:lstStyle/>
        <a:p>
          <a:endParaRPr lang="en-US"/>
        </a:p>
      </dgm:t>
    </dgm:pt>
    <dgm:pt modelId="{A9F066B6-6892-094F-911A-441CC980C1A5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C178E09F-D54F-9249-8E29-19F6C042749E}" type="parTrans" cxnId="{A5A4B1EF-3BD9-5A43-96F7-36F864B7C534}">
      <dgm:prSet/>
      <dgm:spPr/>
      <dgm:t>
        <a:bodyPr/>
        <a:lstStyle/>
        <a:p>
          <a:endParaRPr lang="en-US"/>
        </a:p>
      </dgm:t>
    </dgm:pt>
    <dgm:pt modelId="{6B213348-995C-2B4B-82C4-416E180917EF}" type="sibTrans" cxnId="{A5A4B1EF-3BD9-5A43-96F7-36F864B7C534}">
      <dgm:prSet/>
      <dgm:spPr/>
      <dgm:t>
        <a:bodyPr/>
        <a:lstStyle/>
        <a:p>
          <a:endParaRPr lang="en-US"/>
        </a:p>
      </dgm:t>
    </dgm:pt>
    <dgm:pt modelId="{C8B9FDDE-67CD-B848-A05F-DBB883A3C4F8}" type="pres">
      <dgm:prSet presAssocID="{250DA97D-7205-3B44-858A-5ED2BECE8DA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171A35-9BC3-904E-9FE3-861C5310910C}" type="pres">
      <dgm:prSet presAssocID="{33E4A575-DD61-AA43-9D46-F7A9E3C2DFFE}" presName="arrow" presStyleLbl="node1" presStyleIdx="0" presStyleCnt="2" custScaleX="72934" custScaleY="1098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C27927-8FA2-7D47-BF11-57FDFFCA9BFC}" type="pres">
      <dgm:prSet presAssocID="{A9F066B6-6892-094F-911A-441CC980C1A5}" presName="arrow" presStyleLbl="node1" presStyleIdx="1" presStyleCnt="2" custScaleX="729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3A4650-8159-2B43-9704-C23B604A55B1}" type="presOf" srcId="{A9F066B6-6892-094F-911A-441CC980C1A5}" destId="{BCC27927-8FA2-7D47-BF11-57FDFFCA9BFC}" srcOrd="0" destOrd="0" presId="urn:microsoft.com/office/officeart/2005/8/layout/arrow5"/>
    <dgm:cxn modelId="{11637447-F65D-1746-825D-2C8060849D82}" srcId="{250DA97D-7205-3B44-858A-5ED2BECE8DA4}" destId="{33E4A575-DD61-AA43-9D46-F7A9E3C2DFFE}" srcOrd="0" destOrd="0" parTransId="{1BA92612-7A6D-6849-8E29-D15E0930B9F9}" sibTransId="{0D3291D9-93AC-2C4F-9B1A-C4C92F82C30A}"/>
    <dgm:cxn modelId="{11B8CA7E-2521-5741-B740-43E648208FA3}" type="presOf" srcId="{250DA97D-7205-3B44-858A-5ED2BECE8DA4}" destId="{C8B9FDDE-67CD-B848-A05F-DBB883A3C4F8}" srcOrd="0" destOrd="0" presId="urn:microsoft.com/office/officeart/2005/8/layout/arrow5"/>
    <dgm:cxn modelId="{B48F7FC7-8C7A-1843-B2F9-F19C88753FE9}" type="presOf" srcId="{33E4A575-DD61-AA43-9D46-F7A9E3C2DFFE}" destId="{3D171A35-9BC3-904E-9FE3-861C5310910C}" srcOrd="0" destOrd="0" presId="urn:microsoft.com/office/officeart/2005/8/layout/arrow5"/>
    <dgm:cxn modelId="{A5A4B1EF-3BD9-5A43-96F7-36F864B7C534}" srcId="{250DA97D-7205-3B44-858A-5ED2BECE8DA4}" destId="{A9F066B6-6892-094F-911A-441CC980C1A5}" srcOrd="1" destOrd="0" parTransId="{C178E09F-D54F-9249-8E29-19F6C042749E}" sibTransId="{6B213348-995C-2B4B-82C4-416E180917EF}"/>
    <dgm:cxn modelId="{C05EE39F-F8E7-514F-857E-A0D086C269FD}" type="presParOf" srcId="{C8B9FDDE-67CD-B848-A05F-DBB883A3C4F8}" destId="{3D171A35-9BC3-904E-9FE3-861C5310910C}" srcOrd="0" destOrd="0" presId="urn:microsoft.com/office/officeart/2005/8/layout/arrow5"/>
    <dgm:cxn modelId="{652529C7-EDA5-FA4C-BAEB-9C3519DD1DD8}" type="presParOf" srcId="{C8B9FDDE-67CD-B848-A05F-DBB883A3C4F8}" destId="{BCC27927-8FA2-7D47-BF11-57FDFFCA9BFC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08E6B1-3C80-B047-8FAF-654A25573021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E4D17AD-E1C0-514F-AC5F-D266E8C4780C}">
      <dgm:prSet/>
      <dgm:spPr>
        <a:solidFill>
          <a:srgbClr val="4BD0F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Better understand reading development</a:t>
          </a:r>
        </a:p>
      </dgm:t>
    </dgm:pt>
    <dgm:pt modelId="{490636F1-ECC5-7B41-BB97-74D829B7984C}" type="parTrans" cxnId="{1EEF043C-53AA-9543-881B-A60A0E0E4B9F}">
      <dgm:prSet/>
      <dgm:spPr/>
      <dgm:t>
        <a:bodyPr/>
        <a:lstStyle/>
        <a:p>
          <a:endParaRPr lang="en-US"/>
        </a:p>
      </dgm:t>
    </dgm:pt>
    <dgm:pt modelId="{0CF481E9-BBD2-C243-A75D-F66DD192AEDD}" type="sibTrans" cxnId="{1EEF043C-53AA-9543-881B-A60A0E0E4B9F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/>
        </a:p>
      </dgm:t>
    </dgm:pt>
    <dgm:pt modelId="{FDA0EA9B-CE66-1D48-A362-05BBBC5DEC2A}">
      <dgm:prSet/>
      <dgm:spPr>
        <a:solidFill>
          <a:srgbClr val="92D050"/>
        </a:solidFill>
      </dgm:spPr>
      <dgm:t>
        <a:bodyPr/>
        <a:lstStyle/>
        <a:p>
          <a:pPr>
            <a:buNone/>
          </a:pPr>
          <a:r>
            <a:rPr lang="en-US" dirty="0">
              <a:solidFill>
                <a:schemeClr val="tx1"/>
              </a:solidFill>
            </a:rPr>
            <a:t>Build a developmental</a:t>
          </a:r>
        </a:p>
        <a:p>
          <a:pPr>
            <a:buNone/>
          </a:pPr>
          <a:r>
            <a:rPr lang="en-US" dirty="0">
              <a:solidFill>
                <a:schemeClr val="tx1"/>
              </a:solidFill>
            </a:rPr>
            <a:t>approach to using data </a:t>
          </a:r>
        </a:p>
        <a:p>
          <a:pPr>
            <a:buNone/>
          </a:pPr>
          <a:r>
            <a:rPr lang="en-US" dirty="0">
              <a:solidFill>
                <a:schemeClr val="tx1"/>
              </a:solidFill>
            </a:rPr>
            <a:t>in an ongoing way</a:t>
          </a:r>
        </a:p>
      </dgm:t>
    </dgm:pt>
    <dgm:pt modelId="{881F9D11-1CA9-B542-B7A4-8BD3E2D238D9}" type="sibTrans" cxnId="{6D279D58-DA4B-D343-9454-4033F6298DA5}">
      <dgm:prSet/>
      <dgm:spPr/>
      <dgm:t>
        <a:bodyPr/>
        <a:lstStyle/>
        <a:p>
          <a:endParaRPr lang="en-US"/>
        </a:p>
      </dgm:t>
    </dgm:pt>
    <dgm:pt modelId="{68B24D74-0C92-8148-9126-9840280B8ED0}" type="parTrans" cxnId="{6D279D58-DA4B-D343-9454-4033F6298DA5}">
      <dgm:prSet/>
      <dgm:spPr/>
      <dgm:t>
        <a:bodyPr/>
        <a:lstStyle/>
        <a:p>
          <a:endParaRPr lang="en-US"/>
        </a:p>
      </dgm:t>
    </dgm:pt>
    <dgm:pt modelId="{2068517D-C566-0547-BE35-8660154904C6}" type="pres">
      <dgm:prSet presAssocID="{EE08E6B1-3C80-B047-8FAF-654A255730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BAC023-BCBE-014A-BDB2-7EE2A18AF9D6}" type="pres">
      <dgm:prSet presAssocID="{2E4D17AD-E1C0-514F-AC5F-D266E8C4780C}" presName="node" presStyleLbl="node1" presStyleIdx="0" presStyleCnt="2" custScaleY="72205" custLinFactNeighborX="-117" custLinFactNeighborY="116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3900C5-E0A2-2745-8885-F9F50217FED8}" type="pres">
      <dgm:prSet presAssocID="{0CF481E9-BBD2-C243-A75D-F66DD192AEDD}" presName="sibTrans" presStyleLbl="sibTrans2D1" presStyleIdx="0" presStyleCnt="1"/>
      <dgm:spPr/>
      <dgm:t>
        <a:bodyPr/>
        <a:lstStyle/>
        <a:p>
          <a:endParaRPr lang="en-US"/>
        </a:p>
      </dgm:t>
    </dgm:pt>
    <dgm:pt modelId="{C9C8DCF1-A6CE-5D47-8EE6-3D93D2A3C3CC}" type="pres">
      <dgm:prSet presAssocID="{0CF481E9-BBD2-C243-A75D-F66DD192AEDD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493A16A5-FB5F-184A-8062-FCCFEE6B2A5E}" type="pres">
      <dgm:prSet presAssocID="{FDA0EA9B-CE66-1D48-A362-05BBBC5DEC2A}" presName="node" presStyleLbl="node1" presStyleIdx="1" presStyleCnt="2" custScaleY="81746" custLinFactNeighborY="9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279D58-DA4B-D343-9454-4033F6298DA5}" srcId="{EE08E6B1-3C80-B047-8FAF-654A25573021}" destId="{FDA0EA9B-CE66-1D48-A362-05BBBC5DEC2A}" srcOrd="1" destOrd="0" parTransId="{68B24D74-0C92-8148-9126-9840280B8ED0}" sibTransId="{881F9D11-1CA9-B542-B7A4-8BD3E2D238D9}"/>
    <dgm:cxn modelId="{D0F782D6-9C5B-EE41-BFF7-45A16F881FAA}" type="presOf" srcId="{EE08E6B1-3C80-B047-8FAF-654A25573021}" destId="{2068517D-C566-0547-BE35-8660154904C6}" srcOrd="0" destOrd="0" presId="urn:microsoft.com/office/officeart/2005/8/layout/process1"/>
    <dgm:cxn modelId="{1EEF043C-53AA-9543-881B-A60A0E0E4B9F}" srcId="{EE08E6B1-3C80-B047-8FAF-654A25573021}" destId="{2E4D17AD-E1C0-514F-AC5F-D266E8C4780C}" srcOrd="0" destOrd="0" parTransId="{490636F1-ECC5-7B41-BB97-74D829B7984C}" sibTransId="{0CF481E9-BBD2-C243-A75D-F66DD192AEDD}"/>
    <dgm:cxn modelId="{FA5F8257-3B61-D046-82C7-A5AD4C583E36}" type="presOf" srcId="{FDA0EA9B-CE66-1D48-A362-05BBBC5DEC2A}" destId="{493A16A5-FB5F-184A-8062-FCCFEE6B2A5E}" srcOrd="0" destOrd="0" presId="urn:microsoft.com/office/officeart/2005/8/layout/process1"/>
    <dgm:cxn modelId="{F494594B-053E-AF46-921A-F43527F2DF6C}" type="presOf" srcId="{0CF481E9-BBD2-C243-A75D-F66DD192AEDD}" destId="{C9C8DCF1-A6CE-5D47-8EE6-3D93D2A3C3CC}" srcOrd="1" destOrd="0" presId="urn:microsoft.com/office/officeart/2005/8/layout/process1"/>
    <dgm:cxn modelId="{BDE4913E-297A-7941-8985-B128D484D935}" type="presOf" srcId="{2E4D17AD-E1C0-514F-AC5F-D266E8C4780C}" destId="{80BAC023-BCBE-014A-BDB2-7EE2A18AF9D6}" srcOrd="0" destOrd="0" presId="urn:microsoft.com/office/officeart/2005/8/layout/process1"/>
    <dgm:cxn modelId="{5A31FC5B-D1E3-9342-A3AE-9FC513311E39}" type="presOf" srcId="{0CF481E9-BBD2-C243-A75D-F66DD192AEDD}" destId="{EB3900C5-E0A2-2745-8885-F9F50217FED8}" srcOrd="0" destOrd="0" presId="urn:microsoft.com/office/officeart/2005/8/layout/process1"/>
    <dgm:cxn modelId="{D659F5DF-67B4-CA42-951E-F5F452539FE3}" type="presParOf" srcId="{2068517D-C566-0547-BE35-8660154904C6}" destId="{80BAC023-BCBE-014A-BDB2-7EE2A18AF9D6}" srcOrd="0" destOrd="0" presId="urn:microsoft.com/office/officeart/2005/8/layout/process1"/>
    <dgm:cxn modelId="{8F7C25EF-3AD3-4F48-9346-8E7017AEC200}" type="presParOf" srcId="{2068517D-C566-0547-BE35-8660154904C6}" destId="{EB3900C5-E0A2-2745-8885-F9F50217FED8}" srcOrd="1" destOrd="0" presId="urn:microsoft.com/office/officeart/2005/8/layout/process1"/>
    <dgm:cxn modelId="{DFE7CF10-4D05-4A46-B27D-F9090A2A86DB}" type="presParOf" srcId="{EB3900C5-E0A2-2745-8885-F9F50217FED8}" destId="{C9C8DCF1-A6CE-5D47-8EE6-3D93D2A3C3CC}" srcOrd="0" destOrd="0" presId="urn:microsoft.com/office/officeart/2005/8/layout/process1"/>
    <dgm:cxn modelId="{664A52A0-ABC9-E247-AE6E-EA0A4EBE9FC4}" type="presParOf" srcId="{2068517D-C566-0547-BE35-8660154904C6}" destId="{493A16A5-FB5F-184A-8062-FCCFEE6B2A5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08E6B1-3C80-B047-8FAF-654A25573021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E4D17AD-E1C0-514F-AC5F-D266E8C4780C}">
      <dgm:prSet/>
      <dgm:spPr>
        <a:solidFill>
          <a:srgbClr val="4BD0F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Better understand reading development</a:t>
          </a:r>
        </a:p>
      </dgm:t>
    </dgm:pt>
    <dgm:pt modelId="{490636F1-ECC5-7B41-BB97-74D829B7984C}" type="parTrans" cxnId="{1EEF043C-53AA-9543-881B-A60A0E0E4B9F}">
      <dgm:prSet/>
      <dgm:spPr/>
      <dgm:t>
        <a:bodyPr/>
        <a:lstStyle/>
        <a:p>
          <a:endParaRPr lang="en-US"/>
        </a:p>
      </dgm:t>
    </dgm:pt>
    <dgm:pt modelId="{0CF481E9-BBD2-C243-A75D-F66DD192AEDD}" type="sibTrans" cxnId="{1EEF043C-53AA-9543-881B-A60A0E0E4B9F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/>
        </a:p>
      </dgm:t>
    </dgm:pt>
    <dgm:pt modelId="{FDA0EA9B-CE66-1D48-A362-05BBBC5DEC2A}">
      <dgm:prSet/>
      <dgm:spPr>
        <a:solidFill>
          <a:srgbClr val="92D050"/>
        </a:solidFill>
      </dgm:spPr>
      <dgm:t>
        <a:bodyPr/>
        <a:lstStyle/>
        <a:p>
          <a:pPr>
            <a:buNone/>
          </a:pPr>
          <a:r>
            <a:rPr lang="en-US" dirty="0">
              <a:solidFill>
                <a:schemeClr val="tx1"/>
              </a:solidFill>
            </a:rPr>
            <a:t>Build a developmental</a:t>
          </a:r>
        </a:p>
        <a:p>
          <a:pPr>
            <a:buNone/>
          </a:pPr>
          <a:r>
            <a:rPr lang="en-US" dirty="0">
              <a:solidFill>
                <a:schemeClr val="tx1"/>
              </a:solidFill>
            </a:rPr>
            <a:t>approach to using data </a:t>
          </a:r>
        </a:p>
        <a:p>
          <a:pPr>
            <a:buNone/>
          </a:pPr>
          <a:r>
            <a:rPr lang="en-US" dirty="0">
              <a:solidFill>
                <a:schemeClr val="tx1"/>
              </a:solidFill>
            </a:rPr>
            <a:t>in an ongoing way</a:t>
          </a:r>
        </a:p>
      </dgm:t>
    </dgm:pt>
    <dgm:pt modelId="{881F9D11-1CA9-B542-B7A4-8BD3E2D238D9}" type="sibTrans" cxnId="{6D279D58-DA4B-D343-9454-4033F6298DA5}">
      <dgm:prSet/>
      <dgm:spPr/>
      <dgm:t>
        <a:bodyPr/>
        <a:lstStyle/>
        <a:p>
          <a:endParaRPr lang="en-US"/>
        </a:p>
      </dgm:t>
    </dgm:pt>
    <dgm:pt modelId="{68B24D74-0C92-8148-9126-9840280B8ED0}" type="parTrans" cxnId="{6D279D58-DA4B-D343-9454-4033F6298DA5}">
      <dgm:prSet/>
      <dgm:spPr/>
      <dgm:t>
        <a:bodyPr/>
        <a:lstStyle/>
        <a:p>
          <a:endParaRPr lang="en-US"/>
        </a:p>
      </dgm:t>
    </dgm:pt>
    <dgm:pt modelId="{2068517D-C566-0547-BE35-8660154904C6}" type="pres">
      <dgm:prSet presAssocID="{EE08E6B1-3C80-B047-8FAF-654A255730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BAC023-BCBE-014A-BDB2-7EE2A18AF9D6}" type="pres">
      <dgm:prSet presAssocID="{2E4D17AD-E1C0-514F-AC5F-D266E8C4780C}" presName="node" presStyleLbl="node1" presStyleIdx="0" presStyleCnt="2" custScaleY="67337" custLinFactNeighborX="-19053" custLinFactNeighborY="180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3900C5-E0A2-2745-8885-F9F50217FED8}" type="pres">
      <dgm:prSet presAssocID="{0CF481E9-BBD2-C243-A75D-F66DD192AEDD}" presName="sibTrans" presStyleLbl="sibTrans2D1" presStyleIdx="0" presStyleCnt="1" custLinFactNeighborX="-14210" custLinFactNeighborY="36074"/>
      <dgm:spPr/>
      <dgm:t>
        <a:bodyPr/>
        <a:lstStyle/>
        <a:p>
          <a:endParaRPr lang="en-US"/>
        </a:p>
      </dgm:t>
    </dgm:pt>
    <dgm:pt modelId="{C9C8DCF1-A6CE-5D47-8EE6-3D93D2A3C3CC}" type="pres">
      <dgm:prSet presAssocID="{0CF481E9-BBD2-C243-A75D-F66DD192AEDD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493A16A5-FB5F-184A-8062-FCCFEE6B2A5E}" type="pres">
      <dgm:prSet presAssocID="{FDA0EA9B-CE66-1D48-A362-05BBBC5DEC2A}" presName="node" presStyleLbl="node1" presStyleIdx="1" presStyleCnt="2" custScaleY="70750" custLinFactNeighborX="290" custLinFactNeighborY="163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EF043C-53AA-9543-881B-A60A0E0E4B9F}" srcId="{EE08E6B1-3C80-B047-8FAF-654A25573021}" destId="{2E4D17AD-E1C0-514F-AC5F-D266E8C4780C}" srcOrd="0" destOrd="0" parTransId="{490636F1-ECC5-7B41-BB97-74D829B7984C}" sibTransId="{0CF481E9-BBD2-C243-A75D-F66DD192AEDD}"/>
    <dgm:cxn modelId="{5A31FC5B-D1E3-9342-A3AE-9FC513311E39}" type="presOf" srcId="{0CF481E9-BBD2-C243-A75D-F66DD192AEDD}" destId="{EB3900C5-E0A2-2745-8885-F9F50217FED8}" srcOrd="0" destOrd="0" presId="urn:microsoft.com/office/officeart/2005/8/layout/process1"/>
    <dgm:cxn modelId="{FA5F8257-3B61-D046-82C7-A5AD4C583E36}" type="presOf" srcId="{FDA0EA9B-CE66-1D48-A362-05BBBC5DEC2A}" destId="{493A16A5-FB5F-184A-8062-FCCFEE6B2A5E}" srcOrd="0" destOrd="0" presId="urn:microsoft.com/office/officeart/2005/8/layout/process1"/>
    <dgm:cxn modelId="{6D279D58-DA4B-D343-9454-4033F6298DA5}" srcId="{EE08E6B1-3C80-B047-8FAF-654A25573021}" destId="{FDA0EA9B-CE66-1D48-A362-05BBBC5DEC2A}" srcOrd="1" destOrd="0" parTransId="{68B24D74-0C92-8148-9126-9840280B8ED0}" sibTransId="{881F9D11-1CA9-B542-B7A4-8BD3E2D238D9}"/>
    <dgm:cxn modelId="{D0F782D6-9C5B-EE41-BFF7-45A16F881FAA}" type="presOf" srcId="{EE08E6B1-3C80-B047-8FAF-654A25573021}" destId="{2068517D-C566-0547-BE35-8660154904C6}" srcOrd="0" destOrd="0" presId="urn:microsoft.com/office/officeart/2005/8/layout/process1"/>
    <dgm:cxn modelId="{BDE4913E-297A-7941-8985-B128D484D935}" type="presOf" srcId="{2E4D17AD-E1C0-514F-AC5F-D266E8C4780C}" destId="{80BAC023-BCBE-014A-BDB2-7EE2A18AF9D6}" srcOrd="0" destOrd="0" presId="urn:microsoft.com/office/officeart/2005/8/layout/process1"/>
    <dgm:cxn modelId="{F494594B-053E-AF46-921A-F43527F2DF6C}" type="presOf" srcId="{0CF481E9-BBD2-C243-A75D-F66DD192AEDD}" destId="{C9C8DCF1-A6CE-5D47-8EE6-3D93D2A3C3CC}" srcOrd="1" destOrd="0" presId="urn:microsoft.com/office/officeart/2005/8/layout/process1"/>
    <dgm:cxn modelId="{D659F5DF-67B4-CA42-951E-F5F452539FE3}" type="presParOf" srcId="{2068517D-C566-0547-BE35-8660154904C6}" destId="{80BAC023-BCBE-014A-BDB2-7EE2A18AF9D6}" srcOrd="0" destOrd="0" presId="urn:microsoft.com/office/officeart/2005/8/layout/process1"/>
    <dgm:cxn modelId="{8F7C25EF-3AD3-4F48-9346-8E7017AEC200}" type="presParOf" srcId="{2068517D-C566-0547-BE35-8660154904C6}" destId="{EB3900C5-E0A2-2745-8885-F9F50217FED8}" srcOrd="1" destOrd="0" presId="urn:microsoft.com/office/officeart/2005/8/layout/process1"/>
    <dgm:cxn modelId="{DFE7CF10-4D05-4A46-B27D-F9090A2A86DB}" type="presParOf" srcId="{EB3900C5-E0A2-2745-8885-F9F50217FED8}" destId="{C9C8DCF1-A6CE-5D47-8EE6-3D93D2A3C3CC}" srcOrd="0" destOrd="0" presId="urn:microsoft.com/office/officeart/2005/8/layout/process1"/>
    <dgm:cxn modelId="{664A52A0-ABC9-E247-AE6E-EA0A4EBE9FC4}" type="presParOf" srcId="{2068517D-C566-0547-BE35-8660154904C6}" destId="{493A16A5-FB5F-184A-8062-FCCFEE6B2A5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09CE1E-E4FD-E344-B150-B52870E13DF6}" type="doc">
      <dgm:prSet loTypeId="urn:microsoft.com/office/officeart/2005/8/layout/hList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C029ADC-721C-0445-88A7-2BF3B6A5C8E6}">
      <dgm:prSet phldrT="[Text]" custT="1"/>
      <dgm:spPr/>
      <dgm:t>
        <a:bodyPr/>
        <a:lstStyle/>
        <a:p>
          <a:r>
            <a:rPr lang="en-US" sz="2000" dirty="0"/>
            <a:t>15-30 minutes; total time 60 min</a:t>
          </a:r>
        </a:p>
      </dgm:t>
    </dgm:pt>
    <dgm:pt modelId="{2A380269-D91E-A549-B630-5FDE0B12485E}" type="parTrans" cxnId="{264B727B-7F2E-B047-B8DB-458B4E4A5A4B}">
      <dgm:prSet/>
      <dgm:spPr/>
      <dgm:t>
        <a:bodyPr/>
        <a:lstStyle/>
        <a:p>
          <a:endParaRPr lang="en-US"/>
        </a:p>
      </dgm:t>
    </dgm:pt>
    <dgm:pt modelId="{9560287F-48CD-194C-A58A-61604045E75B}" type="sibTrans" cxnId="{264B727B-7F2E-B047-B8DB-458B4E4A5A4B}">
      <dgm:prSet/>
      <dgm:spPr/>
      <dgm:t>
        <a:bodyPr/>
        <a:lstStyle/>
        <a:p>
          <a:endParaRPr lang="en-US"/>
        </a:p>
      </dgm:t>
    </dgm:pt>
    <dgm:pt modelId="{AB4BC574-3317-5241-A148-B42FF9A6E044}">
      <dgm:prSet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Educator's Express</a:t>
          </a:r>
        </a:p>
      </dgm:t>
    </dgm:pt>
    <dgm:pt modelId="{4784B541-A9D6-484D-9973-088C8CB20878}" type="parTrans" cxnId="{A0D484B5-777D-C643-AF3D-7BFD87FD5316}">
      <dgm:prSet/>
      <dgm:spPr/>
      <dgm:t>
        <a:bodyPr/>
        <a:lstStyle/>
        <a:p>
          <a:endParaRPr lang="en-US"/>
        </a:p>
      </dgm:t>
    </dgm:pt>
    <dgm:pt modelId="{2ECF6832-A2F4-6942-BBEB-4D53A32C78B2}" type="sibTrans" cxnId="{A0D484B5-777D-C643-AF3D-7BFD87FD5316}">
      <dgm:prSet/>
      <dgm:spPr/>
      <dgm:t>
        <a:bodyPr/>
        <a:lstStyle/>
        <a:p>
          <a:endParaRPr lang="en-US"/>
        </a:p>
      </dgm:t>
    </dgm:pt>
    <dgm:pt modelId="{F99505D2-DA4C-7F4E-9C1F-EE243280AEF2}">
      <dgm:prSet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Recorded Webinars</a:t>
          </a:r>
        </a:p>
      </dgm:t>
    </dgm:pt>
    <dgm:pt modelId="{666A06F6-9F2E-274E-91B2-B43FAA7D3CE8}" type="parTrans" cxnId="{DF52444E-07F2-1B40-90BB-028AE77C5897}">
      <dgm:prSet/>
      <dgm:spPr/>
      <dgm:t>
        <a:bodyPr/>
        <a:lstStyle/>
        <a:p>
          <a:endParaRPr lang="en-US"/>
        </a:p>
      </dgm:t>
    </dgm:pt>
    <dgm:pt modelId="{C27FC6F5-16D2-4B45-8514-061412D0968D}" type="sibTrans" cxnId="{DF52444E-07F2-1B40-90BB-028AE77C5897}">
      <dgm:prSet/>
      <dgm:spPr/>
      <dgm:t>
        <a:bodyPr/>
        <a:lstStyle/>
        <a:p>
          <a:endParaRPr lang="en-US"/>
        </a:p>
      </dgm:t>
    </dgm:pt>
    <dgm:pt modelId="{17A98E20-D0FD-014A-8459-DDF5209F5311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Coach’s Corner</a:t>
          </a:r>
        </a:p>
      </dgm:t>
    </dgm:pt>
    <dgm:pt modelId="{2998E053-95F2-AF40-88B1-4126D9D6D203}" type="parTrans" cxnId="{D5694116-3ED8-DD44-8DC2-BFFC54B26FE9}">
      <dgm:prSet/>
      <dgm:spPr/>
      <dgm:t>
        <a:bodyPr/>
        <a:lstStyle/>
        <a:p>
          <a:endParaRPr lang="en-US"/>
        </a:p>
      </dgm:t>
    </dgm:pt>
    <dgm:pt modelId="{3CB7742F-D656-2B40-8791-EC1D3260F857}" type="sibTrans" cxnId="{D5694116-3ED8-DD44-8DC2-BFFC54B26FE9}">
      <dgm:prSet/>
      <dgm:spPr/>
      <dgm:t>
        <a:bodyPr/>
        <a:lstStyle/>
        <a:p>
          <a:endParaRPr lang="en-US"/>
        </a:p>
      </dgm:t>
    </dgm:pt>
    <dgm:pt modelId="{413ACEEB-7CA6-7645-8E64-F32C1A4DCEBC}">
      <dgm:prSet phldrT="[Text]" custT="1"/>
      <dgm:spPr/>
      <dgm:t>
        <a:bodyPr/>
        <a:lstStyle/>
        <a:p>
          <a:r>
            <a:rPr lang="en-US" sz="2000" dirty="0"/>
            <a:t>Support document for the coach to guide teachers through the module</a:t>
          </a:r>
        </a:p>
      </dgm:t>
    </dgm:pt>
    <dgm:pt modelId="{55FD1AC5-E39E-2C49-9938-2C5DB50C68E3}" type="parTrans" cxnId="{A4F1C892-BC85-B048-83B6-B3E27B1203E5}">
      <dgm:prSet/>
      <dgm:spPr/>
      <dgm:t>
        <a:bodyPr/>
        <a:lstStyle/>
        <a:p>
          <a:endParaRPr lang="en-US"/>
        </a:p>
      </dgm:t>
    </dgm:pt>
    <dgm:pt modelId="{10D2504A-56AA-A744-BF47-3A29AFED1540}" type="sibTrans" cxnId="{A4F1C892-BC85-B048-83B6-B3E27B1203E5}">
      <dgm:prSet/>
      <dgm:spPr/>
      <dgm:t>
        <a:bodyPr/>
        <a:lstStyle/>
        <a:p>
          <a:endParaRPr lang="en-US"/>
        </a:p>
      </dgm:t>
    </dgm:pt>
    <dgm:pt modelId="{2DC1560F-C308-B645-A15A-2525CE8C8EC6}">
      <dgm:prSet phldrT="[Text]" custT="1"/>
      <dgm:spPr/>
      <dgm:t>
        <a:bodyPr/>
        <a:lstStyle/>
        <a:p>
          <a:endParaRPr lang="en-US" sz="2000" dirty="0"/>
        </a:p>
      </dgm:t>
    </dgm:pt>
    <dgm:pt modelId="{91FEE9B4-01A4-4841-ACF4-388900DC9317}" type="parTrans" cxnId="{CB11A791-7883-124D-ADE3-A3D50216AF03}">
      <dgm:prSet/>
      <dgm:spPr/>
      <dgm:t>
        <a:bodyPr/>
        <a:lstStyle/>
        <a:p>
          <a:endParaRPr lang="en-US"/>
        </a:p>
      </dgm:t>
    </dgm:pt>
    <dgm:pt modelId="{9A4EB398-D2F8-F049-A1F7-A51888312BA6}" type="sibTrans" cxnId="{CB11A791-7883-124D-ADE3-A3D50216AF03}">
      <dgm:prSet/>
      <dgm:spPr/>
      <dgm:t>
        <a:bodyPr/>
        <a:lstStyle/>
        <a:p>
          <a:endParaRPr lang="en-US"/>
        </a:p>
      </dgm:t>
    </dgm:pt>
    <dgm:pt modelId="{E4EC8D2E-F3AC-4947-9EB7-0FE046FAC85B}">
      <dgm:prSet phldrT="[Text]" custT="1"/>
      <dgm:spPr/>
      <dgm:t>
        <a:bodyPr/>
        <a:lstStyle/>
        <a:p>
          <a:r>
            <a:rPr lang="en-US" sz="2000" dirty="0"/>
            <a:t>Synopsis of the module </a:t>
          </a:r>
        </a:p>
      </dgm:t>
    </dgm:pt>
    <dgm:pt modelId="{9A184006-A316-3844-83FF-BA9C64FC7C08}" type="parTrans" cxnId="{D49FA168-C3F7-3741-81AA-1B129DB49481}">
      <dgm:prSet/>
      <dgm:spPr/>
      <dgm:t>
        <a:bodyPr/>
        <a:lstStyle/>
        <a:p>
          <a:endParaRPr lang="en-US"/>
        </a:p>
      </dgm:t>
    </dgm:pt>
    <dgm:pt modelId="{A4454871-CF5F-0F49-B015-B720E8BD0F02}" type="sibTrans" cxnId="{D49FA168-C3F7-3741-81AA-1B129DB49481}">
      <dgm:prSet/>
      <dgm:spPr/>
      <dgm:t>
        <a:bodyPr/>
        <a:lstStyle/>
        <a:p>
          <a:endParaRPr lang="en-US"/>
        </a:p>
      </dgm:t>
    </dgm:pt>
    <dgm:pt modelId="{93BE7026-47EC-1948-AB9B-C2B466555188}">
      <dgm:prSet phldrT="[Text]" custT="1"/>
      <dgm:spPr/>
      <dgm:t>
        <a:bodyPr/>
        <a:lstStyle/>
        <a:p>
          <a:r>
            <a:rPr lang="en-US" sz="2000" dirty="0"/>
            <a:t>Revised content</a:t>
          </a:r>
        </a:p>
      </dgm:t>
    </dgm:pt>
    <dgm:pt modelId="{74A51BC7-BC90-274E-904A-A753A773EA34}" type="parTrans" cxnId="{91F3DEA3-5CA4-9F40-B65A-AF42878053B2}">
      <dgm:prSet/>
      <dgm:spPr/>
      <dgm:t>
        <a:bodyPr/>
        <a:lstStyle/>
        <a:p>
          <a:endParaRPr lang="en-US"/>
        </a:p>
      </dgm:t>
    </dgm:pt>
    <dgm:pt modelId="{64A3BCC5-EF5B-FE4E-9B40-23E20A9A63C2}" type="sibTrans" cxnId="{91F3DEA3-5CA4-9F40-B65A-AF42878053B2}">
      <dgm:prSet/>
      <dgm:spPr/>
      <dgm:t>
        <a:bodyPr/>
        <a:lstStyle/>
        <a:p>
          <a:endParaRPr lang="en-US"/>
        </a:p>
      </dgm:t>
    </dgm:pt>
    <dgm:pt modelId="{B2CA3289-FB0D-8241-9CC0-0A6250930B5C}">
      <dgm:prSet custT="1"/>
      <dgm:spPr/>
      <dgm:t>
        <a:bodyPr/>
        <a:lstStyle/>
        <a:p>
          <a:r>
            <a:rPr lang="en-US" sz="2000" dirty="0"/>
            <a:t>Consistent and direct communication with a designated PALS team member </a:t>
          </a:r>
        </a:p>
      </dgm:t>
    </dgm:pt>
    <dgm:pt modelId="{0DE8799D-1D56-924C-801E-AAA680086E7F}" type="parTrans" cxnId="{BF64A8D0-9B4B-0244-B79C-D2BCE2223B4F}">
      <dgm:prSet/>
      <dgm:spPr/>
      <dgm:t>
        <a:bodyPr/>
        <a:lstStyle/>
        <a:p>
          <a:endParaRPr lang="en-US"/>
        </a:p>
      </dgm:t>
    </dgm:pt>
    <dgm:pt modelId="{D3B3813D-5793-2241-AD27-50EC17B66BBA}" type="sibTrans" cxnId="{BF64A8D0-9B4B-0244-B79C-D2BCE2223B4F}">
      <dgm:prSet/>
      <dgm:spPr/>
      <dgm:t>
        <a:bodyPr/>
        <a:lstStyle/>
        <a:p>
          <a:endParaRPr lang="en-US"/>
        </a:p>
      </dgm:t>
    </dgm:pt>
    <dgm:pt modelId="{ADB40C66-698C-7D46-9CAE-313B366FBFE7}">
      <dgm:prSet phldrT="[Text]" custT="1"/>
      <dgm:spPr/>
      <dgm:t>
        <a:bodyPr/>
        <a:lstStyle/>
        <a:p>
          <a:r>
            <a:rPr lang="en-US" sz="2000" dirty="0"/>
            <a:t>Collect feedback and answer questions</a:t>
          </a:r>
        </a:p>
      </dgm:t>
    </dgm:pt>
    <dgm:pt modelId="{29E9755D-A844-C643-8C67-DE03423C183C}" type="parTrans" cxnId="{374E44B2-AEC1-8D4A-86F6-D792B5414005}">
      <dgm:prSet/>
      <dgm:spPr/>
      <dgm:t>
        <a:bodyPr/>
        <a:lstStyle/>
        <a:p>
          <a:endParaRPr lang="en-US"/>
        </a:p>
      </dgm:t>
    </dgm:pt>
    <dgm:pt modelId="{300235F8-5369-0D4F-BAA6-7432DAF74F59}" type="sibTrans" cxnId="{374E44B2-AEC1-8D4A-86F6-D792B5414005}">
      <dgm:prSet/>
      <dgm:spPr/>
      <dgm:t>
        <a:bodyPr/>
        <a:lstStyle/>
        <a:p>
          <a:endParaRPr lang="en-US"/>
        </a:p>
      </dgm:t>
    </dgm:pt>
    <dgm:pt modelId="{F01CD1EA-CA89-D641-8DF6-1C20097676FD}">
      <dgm:prSet phldrT="[Text]" custT="1"/>
      <dgm:spPr/>
      <dgm:t>
        <a:bodyPr/>
        <a:lstStyle/>
        <a:p>
          <a:r>
            <a:rPr lang="en-US" sz="2000" dirty="0"/>
            <a:t>Includes goals, background knowledge, necessary materials and additional resources related to the module topic</a:t>
          </a:r>
        </a:p>
      </dgm:t>
    </dgm:pt>
    <dgm:pt modelId="{869D3D13-04F5-A640-8267-424E8933C79C}" type="parTrans" cxnId="{3A8E09C3-69BC-3044-909B-6D76FA49AD56}">
      <dgm:prSet/>
      <dgm:spPr/>
      <dgm:t>
        <a:bodyPr/>
        <a:lstStyle/>
        <a:p>
          <a:endParaRPr lang="en-US"/>
        </a:p>
      </dgm:t>
    </dgm:pt>
    <dgm:pt modelId="{57E89F7D-E94B-504C-943C-9816B864362E}" type="sibTrans" cxnId="{3A8E09C3-69BC-3044-909B-6D76FA49AD56}">
      <dgm:prSet/>
      <dgm:spPr/>
      <dgm:t>
        <a:bodyPr/>
        <a:lstStyle/>
        <a:p>
          <a:endParaRPr lang="en-US"/>
        </a:p>
      </dgm:t>
    </dgm:pt>
    <dgm:pt modelId="{31BF2EC0-52B8-9F49-A47B-A5991E5DB179}">
      <dgm:prSet phldrT="[Text]" custT="1"/>
      <dgm:spPr/>
      <dgm:t>
        <a:bodyPr/>
        <a:lstStyle/>
        <a:p>
          <a:pPr>
            <a:buNone/>
          </a:pPr>
          <a:endParaRPr lang="en-US" sz="2000" dirty="0"/>
        </a:p>
      </dgm:t>
    </dgm:pt>
    <dgm:pt modelId="{066BDC8E-CFB2-A74B-9023-13E77AA01788}" type="parTrans" cxnId="{AA0693CF-3CEB-3546-9823-6C9BE1BCB802}">
      <dgm:prSet/>
      <dgm:spPr/>
      <dgm:t>
        <a:bodyPr/>
        <a:lstStyle/>
        <a:p>
          <a:endParaRPr lang="en-US"/>
        </a:p>
      </dgm:t>
    </dgm:pt>
    <dgm:pt modelId="{6E8E8E5E-1A90-DE48-BB3C-CF783ECA55E2}" type="sibTrans" cxnId="{AA0693CF-3CEB-3546-9823-6C9BE1BCB802}">
      <dgm:prSet/>
      <dgm:spPr/>
      <dgm:t>
        <a:bodyPr/>
        <a:lstStyle/>
        <a:p>
          <a:endParaRPr lang="en-US"/>
        </a:p>
      </dgm:t>
    </dgm:pt>
    <dgm:pt modelId="{5D1B5236-99BB-3143-B97F-83000EC433BF}">
      <dgm:prSet phldrT="[Text]" custT="1"/>
      <dgm:spPr/>
      <dgm:t>
        <a:bodyPr/>
        <a:lstStyle/>
        <a:p>
          <a:pPr>
            <a:buNone/>
          </a:pPr>
          <a:endParaRPr lang="en-US" sz="2000" dirty="0"/>
        </a:p>
      </dgm:t>
    </dgm:pt>
    <dgm:pt modelId="{44B96027-C570-A147-B3F6-C02614D696A8}" type="parTrans" cxnId="{60E28910-1525-2349-8F16-B678BAA8C085}">
      <dgm:prSet/>
      <dgm:spPr/>
      <dgm:t>
        <a:bodyPr/>
        <a:lstStyle/>
        <a:p>
          <a:endParaRPr lang="en-US"/>
        </a:p>
      </dgm:t>
    </dgm:pt>
    <dgm:pt modelId="{844B3D26-8F51-204B-94DC-1AC80550EAAA}" type="sibTrans" cxnId="{60E28910-1525-2349-8F16-B678BAA8C085}">
      <dgm:prSet/>
      <dgm:spPr/>
      <dgm:t>
        <a:bodyPr/>
        <a:lstStyle/>
        <a:p>
          <a:endParaRPr lang="en-US"/>
        </a:p>
      </dgm:t>
    </dgm:pt>
    <dgm:pt modelId="{B70BC42F-3594-E744-BE55-D5255D400183}">
      <dgm:prSet phldrT="[Text]" custT="1"/>
      <dgm:spPr/>
      <dgm:t>
        <a:bodyPr/>
        <a:lstStyle/>
        <a:p>
          <a:pPr>
            <a:buNone/>
          </a:pPr>
          <a:endParaRPr lang="en-US" sz="2000" dirty="0"/>
        </a:p>
      </dgm:t>
    </dgm:pt>
    <dgm:pt modelId="{7983A217-65AF-C54F-83EA-2382942289E4}" type="parTrans" cxnId="{827BC9EB-4F5C-2B40-801B-455A6D12B0FC}">
      <dgm:prSet/>
      <dgm:spPr/>
      <dgm:t>
        <a:bodyPr/>
        <a:lstStyle/>
        <a:p>
          <a:endParaRPr lang="en-US"/>
        </a:p>
      </dgm:t>
    </dgm:pt>
    <dgm:pt modelId="{3011541C-1D33-B748-903F-4BC9D03566F7}" type="sibTrans" cxnId="{827BC9EB-4F5C-2B40-801B-455A6D12B0FC}">
      <dgm:prSet/>
      <dgm:spPr/>
      <dgm:t>
        <a:bodyPr/>
        <a:lstStyle/>
        <a:p>
          <a:endParaRPr lang="en-US"/>
        </a:p>
      </dgm:t>
    </dgm:pt>
    <dgm:pt modelId="{261BE289-E973-CB4B-BD6E-65AE985A27C5}">
      <dgm:prSet custT="1"/>
      <dgm:spPr/>
      <dgm:t>
        <a:bodyPr/>
        <a:lstStyle/>
        <a:p>
          <a:pPr>
            <a:buNone/>
          </a:pPr>
          <a:endParaRPr lang="en-US" sz="2000" dirty="0"/>
        </a:p>
      </dgm:t>
    </dgm:pt>
    <dgm:pt modelId="{A6F2EB66-8F02-6A4A-930E-AEEE846549EC}" type="parTrans" cxnId="{D5FF725E-B151-6246-AD8F-90FE0FA6290E}">
      <dgm:prSet/>
      <dgm:spPr/>
      <dgm:t>
        <a:bodyPr/>
        <a:lstStyle/>
        <a:p>
          <a:endParaRPr lang="en-US"/>
        </a:p>
      </dgm:t>
    </dgm:pt>
    <dgm:pt modelId="{6370F9E7-FCB1-214A-AC19-FA3D029D6E7B}" type="sibTrans" cxnId="{D5FF725E-B151-6246-AD8F-90FE0FA6290E}">
      <dgm:prSet/>
      <dgm:spPr/>
      <dgm:t>
        <a:bodyPr/>
        <a:lstStyle/>
        <a:p>
          <a:endParaRPr lang="en-US"/>
        </a:p>
      </dgm:t>
    </dgm:pt>
    <dgm:pt modelId="{A42236C4-2152-3644-BCF2-7742F37678C6}">
      <dgm:prSet phldrT="[Text]" custT="1"/>
      <dgm:spPr/>
      <dgm:t>
        <a:bodyPr/>
        <a:lstStyle/>
        <a:p>
          <a:pPr>
            <a:buNone/>
          </a:pPr>
          <a:endParaRPr lang="en-US" sz="2000" dirty="0"/>
        </a:p>
      </dgm:t>
    </dgm:pt>
    <dgm:pt modelId="{17AFE60A-44EC-294B-A182-A4A065E2649F}" type="parTrans" cxnId="{CDD6201E-ED7A-2C49-8385-75D051542430}">
      <dgm:prSet/>
      <dgm:spPr/>
      <dgm:t>
        <a:bodyPr/>
        <a:lstStyle/>
        <a:p>
          <a:endParaRPr lang="en-US"/>
        </a:p>
      </dgm:t>
    </dgm:pt>
    <dgm:pt modelId="{E89E0E91-2327-2C42-8B85-1F811E8180D8}" type="sibTrans" cxnId="{CDD6201E-ED7A-2C49-8385-75D051542430}">
      <dgm:prSet/>
      <dgm:spPr/>
      <dgm:t>
        <a:bodyPr/>
        <a:lstStyle/>
        <a:p>
          <a:endParaRPr lang="en-US"/>
        </a:p>
      </dgm:t>
    </dgm:pt>
    <dgm:pt modelId="{18B5A368-82AD-2E41-B77C-6CFF214E6C70}">
      <dgm:prSet phldrT="[Text]" custT="1"/>
      <dgm:spPr/>
      <dgm:t>
        <a:bodyPr/>
        <a:lstStyle/>
        <a:p>
          <a:r>
            <a:rPr lang="en-US" sz="2000" dirty="0"/>
            <a:t>Embedded reflection time</a:t>
          </a:r>
        </a:p>
      </dgm:t>
    </dgm:pt>
    <dgm:pt modelId="{E4E9E6DC-37A4-F348-A9C0-44AF8FCB32CC}" type="parTrans" cxnId="{9EFCDCDB-EA84-344D-BA5B-EA46B7EE0A92}">
      <dgm:prSet/>
      <dgm:spPr/>
      <dgm:t>
        <a:bodyPr/>
        <a:lstStyle/>
        <a:p>
          <a:endParaRPr lang="en-US"/>
        </a:p>
      </dgm:t>
    </dgm:pt>
    <dgm:pt modelId="{99F6A671-BB40-7845-B020-0F79C1375541}" type="sibTrans" cxnId="{9EFCDCDB-EA84-344D-BA5B-EA46B7EE0A92}">
      <dgm:prSet/>
      <dgm:spPr/>
      <dgm:t>
        <a:bodyPr/>
        <a:lstStyle/>
        <a:p>
          <a:endParaRPr lang="en-US"/>
        </a:p>
      </dgm:t>
    </dgm:pt>
    <dgm:pt modelId="{29E63F19-C6A9-9B45-A102-7C5B84FBBE4C}">
      <dgm:prSet phldrT="[Text]" custT="1"/>
      <dgm:spPr/>
      <dgm:t>
        <a:bodyPr/>
        <a:lstStyle/>
        <a:p>
          <a:endParaRPr lang="en-US" sz="2000" dirty="0"/>
        </a:p>
      </dgm:t>
    </dgm:pt>
    <dgm:pt modelId="{DC5D8C66-7FDE-3E4F-B5C5-791109699EAA}" type="parTrans" cxnId="{B686BE29-BCD6-4F47-8401-0651287D0380}">
      <dgm:prSet/>
      <dgm:spPr/>
      <dgm:t>
        <a:bodyPr/>
        <a:lstStyle/>
        <a:p>
          <a:endParaRPr lang="en-US"/>
        </a:p>
      </dgm:t>
    </dgm:pt>
    <dgm:pt modelId="{6AE5AA92-E841-0F48-B44B-51F689C2E907}" type="sibTrans" cxnId="{B686BE29-BCD6-4F47-8401-0651287D0380}">
      <dgm:prSet/>
      <dgm:spPr/>
      <dgm:t>
        <a:bodyPr/>
        <a:lstStyle/>
        <a:p>
          <a:endParaRPr lang="en-US"/>
        </a:p>
      </dgm:t>
    </dgm:pt>
    <dgm:pt modelId="{27F1534E-E2D8-0B46-A5DF-F7E60ECC65DC}">
      <dgm:prSet phldrT="[Text]" custT="1"/>
      <dgm:spPr/>
      <dgm:t>
        <a:bodyPr/>
        <a:lstStyle/>
        <a:p>
          <a:r>
            <a:rPr lang="en-US" sz="2000" dirty="0"/>
            <a:t>Planning time for data analysis</a:t>
          </a:r>
        </a:p>
      </dgm:t>
    </dgm:pt>
    <dgm:pt modelId="{F24BEB71-5CB8-3B43-8F7B-1462935E1E89}" type="parTrans" cxnId="{48BF9EFE-481A-5043-B49A-EC0AA04FA3B6}">
      <dgm:prSet/>
      <dgm:spPr/>
      <dgm:t>
        <a:bodyPr/>
        <a:lstStyle/>
        <a:p>
          <a:endParaRPr lang="en-US"/>
        </a:p>
      </dgm:t>
    </dgm:pt>
    <dgm:pt modelId="{9CDF0C1E-6EAF-6849-90D4-F2AEF15A61D5}" type="sibTrans" cxnId="{48BF9EFE-481A-5043-B49A-EC0AA04FA3B6}">
      <dgm:prSet/>
      <dgm:spPr/>
      <dgm:t>
        <a:bodyPr/>
        <a:lstStyle/>
        <a:p>
          <a:endParaRPr lang="en-US"/>
        </a:p>
      </dgm:t>
    </dgm:pt>
    <dgm:pt modelId="{3CBD558C-7187-FA47-B1CD-86E58DD4DF24}">
      <dgm:prSet phldrT="[Text]" custT="1"/>
      <dgm:spPr/>
      <dgm:t>
        <a:bodyPr/>
        <a:lstStyle/>
        <a:p>
          <a:endParaRPr lang="en-US" sz="2000" dirty="0"/>
        </a:p>
      </dgm:t>
    </dgm:pt>
    <dgm:pt modelId="{3EB9EE27-19A5-8D47-BF21-909818BAF6F2}" type="parTrans" cxnId="{80463F3C-8BDA-3046-88CB-894013E2E4AE}">
      <dgm:prSet/>
      <dgm:spPr/>
      <dgm:t>
        <a:bodyPr/>
        <a:lstStyle/>
        <a:p>
          <a:endParaRPr lang="en-US"/>
        </a:p>
      </dgm:t>
    </dgm:pt>
    <dgm:pt modelId="{F1B43C80-CF68-0849-B9CF-79F2055CAD2A}" type="sibTrans" cxnId="{80463F3C-8BDA-3046-88CB-894013E2E4AE}">
      <dgm:prSet/>
      <dgm:spPr/>
      <dgm:t>
        <a:bodyPr/>
        <a:lstStyle/>
        <a:p>
          <a:endParaRPr lang="en-US"/>
        </a:p>
      </dgm:t>
    </dgm:pt>
    <dgm:pt modelId="{114E6B3E-4439-E947-A373-8A456041A8E7}">
      <dgm:prSet phldrT="[Text]" custT="1"/>
      <dgm:spPr/>
      <dgm:t>
        <a:bodyPr/>
        <a:lstStyle/>
        <a:p>
          <a:r>
            <a:rPr lang="en-US" sz="2000" dirty="0"/>
            <a:t>All materials that educators need to participate</a:t>
          </a:r>
        </a:p>
      </dgm:t>
    </dgm:pt>
    <dgm:pt modelId="{0915D60E-F7D8-9043-80CF-BF9CB50A78D9}" type="sibTrans" cxnId="{8559F0A1-CC9C-AB4D-8B94-A7EA52FFEBB3}">
      <dgm:prSet/>
      <dgm:spPr/>
      <dgm:t>
        <a:bodyPr/>
        <a:lstStyle/>
        <a:p>
          <a:endParaRPr lang="en-US"/>
        </a:p>
      </dgm:t>
    </dgm:pt>
    <dgm:pt modelId="{BBBB031F-B746-654E-BC4D-446353A52D10}" type="parTrans" cxnId="{8559F0A1-CC9C-AB4D-8B94-A7EA52FFEBB3}">
      <dgm:prSet/>
      <dgm:spPr/>
      <dgm:t>
        <a:bodyPr/>
        <a:lstStyle/>
        <a:p>
          <a:endParaRPr lang="en-US"/>
        </a:p>
      </dgm:t>
    </dgm:pt>
    <dgm:pt modelId="{FB323264-8E77-2840-A9FA-2FEB18B045C1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*</a:t>
          </a:r>
          <a:r>
            <a:rPr lang="en-US" sz="2400" dirty="0">
              <a:solidFill>
                <a:schemeClr val="tx1"/>
              </a:solidFill>
            </a:rPr>
            <a:t>Individualized PALS Contact</a:t>
          </a:r>
          <a:endParaRPr lang="en-US" sz="2800" dirty="0">
            <a:solidFill>
              <a:schemeClr val="tx1"/>
            </a:solidFill>
          </a:endParaRPr>
        </a:p>
      </dgm:t>
    </dgm:pt>
    <dgm:pt modelId="{2EA592F6-B225-F540-A73E-D088E829AB69}" type="sibTrans" cxnId="{2398B911-B619-FC45-8F1B-AAA8C5419A6A}">
      <dgm:prSet/>
      <dgm:spPr/>
      <dgm:t>
        <a:bodyPr/>
        <a:lstStyle/>
        <a:p>
          <a:endParaRPr lang="en-US"/>
        </a:p>
      </dgm:t>
    </dgm:pt>
    <dgm:pt modelId="{EEEB1F58-0E0D-9B49-9060-214018440685}" type="parTrans" cxnId="{2398B911-B619-FC45-8F1B-AAA8C5419A6A}">
      <dgm:prSet/>
      <dgm:spPr/>
      <dgm:t>
        <a:bodyPr/>
        <a:lstStyle/>
        <a:p>
          <a:endParaRPr lang="en-US"/>
        </a:p>
      </dgm:t>
    </dgm:pt>
    <dgm:pt modelId="{0F2C47D5-158D-EA48-824B-3FF4D6E42A36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 Consistent structure</a:t>
          </a:r>
        </a:p>
      </dgm:t>
    </dgm:pt>
    <dgm:pt modelId="{39DF3129-1B25-AC43-86CB-4286A69B58FB}" type="parTrans" cxnId="{2BF71348-5D4F-5A47-B344-28A313474AAF}">
      <dgm:prSet/>
      <dgm:spPr/>
      <dgm:t>
        <a:bodyPr/>
        <a:lstStyle/>
        <a:p>
          <a:endParaRPr lang="en-US"/>
        </a:p>
      </dgm:t>
    </dgm:pt>
    <dgm:pt modelId="{9F94B85B-05B4-8444-A9FA-5423CB1FBA28}" type="sibTrans" cxnId="{2BF71348-5D4F-5A47-B344-28A313474AAF}">
      <dgm:prSet/>
      <dgm:spPr/>
      <dgm:t>
        <a:bodyPr/>
        <a:lstStyle/>
        <a:p>
          <a:endParaRPr lang="en-US"/>
        </a:p>
      </dgm:t>
    </dgm:pt>
    <dgm:pt modelId="{4CD00932-88E3-BF4E-9779-FCE071BB4877}">
      <dgm:prSet phldrT="[Text]" custT="1"/>
      <dgm:spPr/>
      <dgm:t>
        <a:bodyPr/>
        <a:lstStyle/>
        <a:p>
          <a:endParaRPr lang="en-US" sz="2000" dirty="0"/>
        </a:p>
      </dgm:t>
    </dgm:pt>
    <dgm:pt modelId="{3E9E6906-167E-7841-AEF5-BC5B2A4B9E67}" type="parTrans" cxnId="{85117AB3-17C7-FD46-BE7A-885D048DE23C}">
      <dgm:prSet/>
      <dgm:spPr/>
      <dgm:t>
        <a:bodyPr/>
        <a:lstStyle/>
        <a:p>
          <a:endParaRPr lang="en-US"/>
        </a:p>
      </dgm:t>
    </dgm:pt>
    <dgm:pt modelId="{C9DE0793-E4CF-1445-8F6C-FA8708BAF5A7}" type="sibTrans" cxnId="{85117AB3-17C7-FD46-BE7A-885D048DE23C}">
      <dgm:prSet/>
      <dgm:spPr/>
      <dgm:t>
        <a:bodyPr/>
        <a:lstStyle/>
        <a:p>
          <a:endParaRPr lang="en-US"/>
        </a:p>
      </dgm:t>
    </dgm:pt>
    <dgm:pt modelId="{5D838DA3-ADA8-2C40-AFB7-526DBC81A017}" type="pres">
      <dgm:prSet presAssocID="{4409CE1E-E4FD-E344-B150-B52870E13D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E39F7F-908B-1E47-BFF9-AA64245C8359}" type="pres">
      <dgm:prSet presAssocID="{F99505D2-DA4C-7F4E-9C1F-EE243280AEF2}" presName="composite" presStyleCnt="0"/>
      <dgm:spPr/>
    </dgm:pt>
    <dgm:pt modelId="{993DA575-71A7-444E-ADB0-BE7C18137305}" type="pres">
      <dgm:prSet presAssocID="{F99505D2-DA4C-7F4E-9C1F-EE243280AEF2}" presName="parTx" presStyleLbl="alignNode1" presStyleIdx="0" presStyleCnt="4" custScaleY="993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9DD973-6660-4745-BC11-C95F9953E001}" type="pres">
      <dgm:prSet presAssocID="{F99505D2-DA4C-7F4E-9C1F-EE243280AEF2}" presName="desTx" presStyleLbl="alignAccFollowNode1" presStyleIdx="0" presStyleCnt="4" custScaleY="993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185FD-7C7D-6445-8E89-54A325EDA856}" type="pres">
      <dgm:prSet presAssocID="{C27FC6F5-16D2-4B45-8514-061412D0968D}" presName="space" presStyleCnt="0"/>
      <dgm:spPr/>
    </dgm:pt>
    <dgm:pt modelId="{3F73E169-C5A4-2646-B001-08163BDCF02B}" type="pres">
      <dgm:prSet presAssocID="{17A98E20-D0FD-014A-8459-DDF5209F5311}" presName="composite" presStyleCnt="0"/>
      <dgm:spPr/>
    </dgm:pt>
    <dgm:pt modelId="{4AD156AF-CC50-A04D-9CCA-C05CA101464E}" type="pres">
      <dgm:prSet presAssocID="{17A98E20-D0FD-014A-8459-DDF5209F5311}" presName="parTx" presStyleLbl="alignNode1" presStyleIdx="1" presStyleCnt="4" custScaleY="993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781EDF-2BCB-9C45-BC29-C701ED4E11AE}" type="pres">
      <dgm:prSet presAssocID="{17A98E20-D0FD-014A-8459-DDF5209F5311}" presName="desTx" presStyleLbl="alignAccFollowNode1" presStyleIdx="1" presStyleCnt="4" custScaleY="993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8351C-B478-AE49-9B2B-38DB92EB9F54}" type="pres">
      <dgm:prSet presAssocID="{3CB7742F-D656-2B40-8791-EC1D3260F857}" presName="space" presStyleCnt="0"/>
      <dgm:spPr/>
    </dgm:pt>
    <dgm:pt modelId="{49A578FD-1F37-4744-BE5E-2F8CA7045856}" type="pres">
      <dgm:prSet presAssocID="{AB4BC574-3317-5241-A148-B42FF9A6E044}" presName="composite" presStyleCnt="0"/>
      <dgm:spPr/>
    </dgm:pt>
    <dgm:pt modelId="{9B02AAA0-3264-C545-8767-5D181560CE94}" type="pres">
      <dgm:prSet presAssocID="{AB4BC574-3317-5241-A148-B42FF9A6E044}" presName="parTx" presStyleLbl="alignNode1" presStyleIdx="2" presStyleCnt="4" custScaleY="993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1E89C-D4F7-7345-B97E-F936BFAAA06B}" type="pres">
      <dgm:prSet presAssocID="{AB4BC574-3317-5241-A148-B42FF9A6E044}" presName="desTx" presStyleLbl="alignAccFollowNode1" presStyleIdx="2" presStyleCnt="4" custScaleY="993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8C0A09-F205-E442-9B55-C3BC71212C31}" type="pres">
      <dgm:prSet presAssocID="{2ECF6832-A2F4-6942-BBEB-4D53A32C78B2}" presName="space" presStyleCnt="0"/>
      <dgm:spPr/>
    </dgm:pt>
    <dgm:pt modelId="{86DD50E4-F0C8-AC49-BEBA-87A851C3D6FB}" type="pres">
      <dgm:prSet presAssocID="{FB323264-8E77-2840-A9FA-2FEB18B045C1}" presName="composite" presStyleCnt="0"/>
      <dgm:spPr/>
    </dgm:pt>
    <dgm:pt modelId="{EDDEE3D2-F5E9-734D-ABB6-F97A73B352F3}" type="pres">
      <dgm:prSet presAssocID="{FB323264-8E77-2840-A9FA-2FEB18B045C1}" presName="parTx" presStyleLbl="alignNode1" presStyleIdx="3" presStyleCnt="4" custScaleY="993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A7833-D081-8F47-A558-5EBB102C0D4D}" type="pres">
      <dgm:prSet presAssocID="{FB323264-8E77-2840-A9FA-2FEB18B045C1}" presName="desTx" presStyleLbl="alignAccFollowNode1" presStyleIdx="3" presStyleCnt="4" custScaleY="993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3A7A46-3391-9A45-AB50-5496C025E173}" type="presOf" srcId="{17A98E20-D0FD-014A-8459-DDF5209F5311}" destId="{4AD156AF-CC50-A04D-9CCA-C05CA101464E}" srcOrd="0" destOrd="0" presId="urn:microsoft.com/office/officeart/2005/8/layout/hList1"/>
    <dgm:cxn modelId="{C8A7C05D-3268-9649-9B9C-EB08D632E032}" type="presOf" srcId="{18B5A368-82AD-2E41-B77C-6CFF214E6C70}" destId="{C59DD973-6660-4745-BC11-C95F9953E001}" srcOrd="0" destOrd="6" presId="urn:microsoft.com/office/officeart/2005/8/layout/hList1"/>
    <dgm:cxn modelId="{6E27AAB6-7D3D-4546-A8BA-5BEAB262928F}" type="presOf" srcId="{ADB40C66-698C-7D46-9CAE-313B366FBFE7}" destId="{4B5A7833-D081-8F47-A558-5EBB102C0D4D}" srcOrd="0" destOrd="2" presId="urn:microsoft.com/office/officeart/2005/8/layout/hList1"/>
    <dgm:cxn modelId="{8559F0A1-CC9C-AB4D-8B94-A7EA52FFEBB3}" srcId="{AB4BC574-3317-5241-A148-B42FF9A6E044}" destId="{114E6B3E-4439-E947-A373-8A456041A8E7}" srcOrd="2" destOrd="0" parTransId="{BBBB031F-B746-654E-BC4D-446353A52D10}" sibTransId="{0915D60E-F7D8-9043-80CF-BF9CB50A78D9}"/>
    <dgm:cxn modelId="{9EFCDCDB-EA84-344D-BA5B-EA46B7EE0A92}" srcId="{F99505D2-DA4C-7F4E-9C1F-EE243280AEF2}" destId="{18B5A368-82AD-2E41-B77C-6CFF214E6C70}" srcOrd="6" destOrd="0" parTransId="{E4E9E6DC-37A4-F348-A9C0-44AF8FCB32CC}" sibTransId="{99F6A671-BB40-7845-B020-0F79C1375541}"/>
    <dgm:cxn modelId="{87B99609-7829-5046-B325-C32FCDC45A13}" type="presOf" srcId="{4CD00932-88E3-BF4E-9779-FCE071BB4877}" destId="{C59DD973-6660-4745-BC11-C95F9953E001}" srcOrd="0" destOrd="1" presId="urn:microsoft.com/office/officeart/2005/8/layout/hList1"/>
    <dgm:cxn modelId="{AA0693CF-3CEB-3546-9823-6C9BE1BCB802}" srcId="{F99505D2-DA4C-7F4E-9C1F-EE243280AEF2}" destId="{31BF2EC0-52B8-9F49-A47B-A5991E5DB179}" srcOrd="3" destOrd="0" parTransId="{066BDC8E-CFB2-A74B-9023-13E77AA01788}" sibTransId="{6E8E8E5E-1A90-DE48-BB3C-CF783ECA55E2}"/>
    <dgm:cxn modelId="{2BF71348-5D4F-5A47-B344-28A313474AAF}" srcId="{F99505D2-DA4C-7F4E-9C1F-EE243280AEF2}" destId="{0F2C47D5-158D-EA48-824B-3FF4D6E42A36}" srcOrd="2" destOrd="0" parTransId="{39DF3129-1B25-AC43-86CB-4286A69B58FB}" sibTransId="{9F94B85B-05B4-8444-A9FA-5423CB1FBA28}"/>
    <dgm:cxn modelId="{D5694116-3ED8-DD44-8DC2-BFFC54B26FE9}" srcId="{4409CE1E-E4FD-E344-B150-B52870E13DF6}" destId="{17A98E20-D0FD-014A-8459-DDF5209F5311}" srcOrd="1" destOrd="0" parTransId="{2998E053-95F2-AF40-88B1-4126D9D6D203}" sibTransId="{3CB7742F-D656-2B40-8791-EC1D3260F857}"/>
    <dgm:cxn modelId="{CDBC3764-4ED5-724D-906C-04303AFC95EC}" type="presOf" srcId="{261BE289-E973-CB4B-BD6E-65AE985A27C5}" destId="{4B5A7833-D081-8F47-A558-5EBB102C0D4D}" srcOrd="0" destOrd="1" presId="urn:microsoft.com/office/officeart/2005/8/layout/hList1"/>
    <dgm:cxn modelId="{D5FF725E-B151-6246-AD8F-90FE0FA6290E}" srcId="{FB323264-8E77-2840-A9FA-2FEB18B045C1}" destId="{261BE289-E973-CB4B-BD6E-65AE985A27C5}" srcOrd="1" destOrd="0" parTransId="{A6F2EB66-8F02-6A4A-930E-AEEE846549EC}" sibTransId="{6370F9E7-FCB1-214A-AC19-FA3D029D6E7B}"/>
    <dgm:cxn modelId="{A0D484B5-777D-C643-AF3D-7BFD87FD5316}" srcId="{4409CE1E-E4FD-E344-B150-B52870E13DF6}" destId="{AB4BC574-3317-5241-A148-B42FF9A6E044}" srcOrd="2" destOrd="0" parTransId="{4784B541-A9D6-484D-9973-088C8CB20878}" sibTransId="{2ECF6832-A2F4-6942-BBEB-4D53A32C78B2}"/>
    <dgm:cxn modelId="{48BF9EFE-481A-5043-B49A-EC0AA04FA3B6}" srcId="{F99505D2-DA4C-7F4E-9C1F-EE243280AEF2}" destId="{27F1534E-E2D8-0B46-A5DF-F7E60ECC65DC}" srcOrd="8" destOrd="0" parTransId="{F24BEB71-5CB8-3B43-8F7B-1462935E1E89}" sibTransId="{9CDF0C1E-6EAF-6849-90D4-F2AEF15A61D5}"/>
    <dgm:cxn modelId="{60E28910-1525-2349-8F16-B678BAA8C085}" srcId="{17A98E20-D0FD-014A-8459-DDF5209F5311}" destId="{5D1B5236-99BB-3143-B97F-83000EC433BF}" srcOrd="1" destOrd="0" parTransId="{44B96027-C570-A147-B3F6-C02614D696A8}" sibTransId="{844B3D26-8F51-204B-94DC-1AC80550EAAA}"/>
    <dgm:cxn modelId="{3E39B68A-451B-9C42-98C1-D5F1573EC280}" type="presOf" srcId="{3CBD558C-7187-FA47-B1CD-86E58DD4DF24}" destId="{C59DD973-6660-4745-BC11-C95F9953E001}" srcOrd="0" destOrd="7" presId="urn:microsoft.com/office/officeart/2005/8/layout/hList1"/>
    <dgm:cxn modelId="{22B0B492-E6C5-1846-8AEC-45FEFE12CC4F}" type="presOf" srcId="{27F1534E-E2D8-0B46-A5DF-F7E60ECC65DC}" destId="{C59DD973-6660-4745-BC11-C95F9953E001}" srcOrd="0" destOrd="8" presId="urn:microsoft.com/office/officeart/2005/8/layout/hList1"/>
    <dgm:cxn modelId="{2398B911-B619-FC45-8F1B-AAA8C5419A6A}" srcId="{4409CE1E-E4FD-E344-B150-B52870E13DF6}" destId="{FB323264-8E77-2840-A9FA-2FEB18B045C1}" srcOrd="3" destOrd="0" parTransId="{EEEB1F58-0E0D-9B49-9060-214018440685}" sibTransId="{2EA592F6-B225-F540-A73E-D088E829AB69}"/>
    <dgm:cxn modelId="{B6340C9A-440B-E644-A493-DE6EAA619D9E}" type="presOf" srcId="{4409CE1E-E4FD-E344-B150-B52870E13DF6}" destId="{5D838DA3-ADA8-2C40-AFB7-526DBC81A017}" srcOrd="0" destOrd="0" presId="urn:microsoft.com/office/officeart/2005/8/layout/hList1"/>
    <dgm:cxn modelId="{CDD6201E-ED7A-2C49-8385-75D051542430}" srcId="{FB323264-8E77-2840-A9FA-2FEB18B045C1}" destId="{A42236C4-2152-3644-BCF2-7742F37678C6}" srcOrd="3" destOrd="0" parTransId="{17AFE60A-44EC-294B-A182-A4A065E2649F}" sibTransId="{E89E0E91-2327-2C42-8B85-1F811E8180D8}"/>
    <dgm:cxn modelId="{A4F1C892-BC85-B048-83B6-B3E27B1203E5}" srcId="{17A98E20-D0FD-014A-8459-DDF5209F5311}" destId="{413ACEEB-7CA6-7645-8E64-F32C1A4DCEBC}" srcOrd="0" destOrd="0" parTransId="{55FD1AC5-E39E-2C49-9938-2C5DB50C68E3}" sibTransId="{10D2504A-56AA-A744-BF47-3A29AFED1540}"/>
    <dgm:cxn modelId="{FA07C7EA-FFC4-784B-B629-BD23B48D03D5}" type="presOf" srcId="{AB4BC574-3317-5241-A148-B42FF9A6E044}" destId="{9B02AAA0-3264-C545-8767-5D181560CE94}" srcOrd="0" destOrd="0" presId="urn:microsoft.com/office/officeart/2005/8/layout/hList1"/>
    <dgm:cxn modelId="{F97411C5-9700-CE4A-8DF3-EF24815ED18D}" type="presOf" srcId="{3C029ADC-721C-0445-88A7-2BF3B6A5C8E6}" destId="{C59DD973-6660-4745-BC11-C95F9953E001}" srcOrd="0" destOrd="0" presId="urn:microsoft.com/office/officeart/2005/8/layout/hList1"/>
    <dgm:cxn modelId="{552AF961-D751-604A-9B4B-AD82DB798412}" type="presOf" srcId="{2DC1560F-C308-B645-A15A-2525CE8C8EC6}" destId="{D9781EDF-2BCB-9C45-BC29-C701ED4E11AE}" srcOrd="0" destOrd="3" presId="urn:microsoft.com/office/officeart/2005/8/layout/hList1"/>
    <dgm:cxn modelId="{83B0F8C5-12B0-EF4B-B5B0-DD79F6CE7298}" type="presOf" srcId="{29E63F19-C6A9-9B45-A102-7C5B84FBBE4C}" destId="{C59DD973-6660-4745-BC11-C95F9953E001}" srcOrd="0" destOrd="5" presId="urn:microsoft.com/office/officeart/2005/8/layout/hList1"/>
    <dgm:cxn modelId="{827BC9EB-4F5C-2B40-801B-455A6D12B0FC}" srcId="{AB4BC574-3317-5241-A148-B42FF9A6E044}" destId="{B70BC42F-3594-E744-BE55-D5255D400183}" srcOrd="1" destOrd="0" parTransId="{7983A217-65AF-C54F-83EA-2382942289E4}" sibTransId="{3011541C-1D33-B748-903F-4BC9D03566F7}"/>
    <dgm:cxn modelId="{91F3DEA3-5CA4-9F40-B65A-AF42878053B2}" srcId="{F99505D2-DA4C-7F4E-9C1F-EE243280AEF2}" destId="{93BE7026-47EC-1948-AB9B-C2B466555188}" srcOrd="4" destOrd="0" parTransId="{74A51BC7-BC90-274E-904A-A753A773EA34}" sibTransId="{64A3BCC5-EF5B-FE4E-9B40-23E20A9A63C2}"/>
    <dgm:cxn modelId="{C9FFFDE8-A0A9-D44B-8CB3-9339746D3601}" type="presOf" srcId="{B2CA3289-FB0D-8241-9CC0-0A6250930B5C}" destId="{4B5A7833-D081-8F47-A558-5EBB102C0D4D}" srcOrd="0" destOrd="0" presId="urn:microsoft.com/office/officeart/2005/8/layout/hList1"/>
    <dgm:cxn modelId="{DF7CD476-37B8-214F-9670-A376B7FDD65A}" type="presOf" srcId="{413ACEEB-7CA6-7645-8E64-F32C1A4DCEBC}" destId="{D9781EDF-2BCB-9C45-BC29-C701ED4E11AE}" srcOrd="0" destOrd="0" presId="urn:microsoft.com/office/officeart/2005/8/layout/hList1"/>
    <dgm:cxn modelId="{DA4AB7F3-FF90-3D48-BBD2-CED15FA8C95D}" type="presOf" srcId="{E4EC8D2E-F3AC-4947-9EB7-0FE046FAC85B}" destId="{A671E89C-D4F7-7345-B97E-F936BFAAA06B}" srcOrd="0" destOrd="0" presId="urn:microsoft.com/office/officeart/2005/8/layout/hList1"/>
    <dgm:cxn modelId="{1A8D2E20-E835-3843-86E4-3D2560A482CB}" type="presOf" srcId="{A42236C4-2152-3644-BCF2-7742F37678C6}" destId="{4B5A7833-D081-8F47-A558-5EBB102C0D4D}" srcOrd="0" destOrd="3" presId="urn:microsoft.com/office/officeart/2005/8/layout/hList1"/>
    <dgm:cxn modelId="{80463F3C-8BDA-3046-88CB-894013E2E4AE}" srcId="{F99505D2-DA4C-7F4E-9C1F-EE243280AEF2}" destId="{3CBD558C-7187-FA47-B1CD-86E58DD4DF24}" srcOrd="7" destOrd="0" parTransId="{3EB9EE27-19A5-8D47-BF21-909818BAF6F2}" sibTransId="{F1B43C80-CF68-0849-B9CF-79F2055CAD2A}"/>
    <dgm:cxn modelId="{7C2548DC-A4B3-7B44-B97D-11CB3A43499E}" type="presOf" srcId="{B70BC42F-3594-E744-BE55-D5255D400183}" destId="{A671E89C-D4F7-7345-B97E-F936BFAAA06B}" srcOrd="0" destOrd="1" presId="urn:microsoft.com/office/officeart/2005/8/layout/hList1"/>
    <dgm:cxn modelId="{3A8E09C3-69BC-3044-909B-6D76FA49AD56}" srcId="{17A98E20-D0FD-014A-8459-DDF5209F5311}" destId="{F01CD1EA-CA89-D641-8DF6-1C20097676FD}" srcOrd="2" destOrd="0" parTransId="{869D3D13-04F5-A640-8267-424E8933C79C}" sibTransId="{57E89F7D-E94B-504C-943C-9816B864362E}"/>
    <dgm:cxn modelId="{8ECEB3B1-971F-CC49-B20F-D6F2A2F3A42B}" type="presOf" srcId="{114E6B3E-4439-E947-A373-8A456041A8E7}" destId="{A671E89C-D4F7-7345-B97E-F936BFAAA06B}" srcOrd="0" destOrd="2" presId="urn:microsoft.com/office/officeart/2005/8/layout/hList1"/>
    <dgm:cxn modelId="{677851A7-1D77-A044-83F1-E5BE1424AADE}" type="presOf" srcId="{93BE7026-47EC-1948-AB9B-C2B466555188}" destId="{C59DD973-6660-4745-BC11-C95F9953E001}" srcOrd="0" destOrd="4" presId="urn:microsoft.com/office/officeart/2005/8/layout/hList1"/>
    <dgm:cxn modelId="{9ECF4F90-2B31-B241-82AB-54DAC77DBBF7}" type="presOf" srcId="{5D1B5236-99BB-3143-B97F-83000EC433BF}" destId="{D9781EDF-2BCB-9C45-BC29-C701ED4E11AE}" srcOrd="0" destOrd="1" presId="urn:microsoft.com/office/officeart/2005/8/layout/hList1"/>
    <dgm:cxn modelId="{44D072EC-E370-6C4E-9E9D-9CC31A8BF4D2}" type="presOf" srcId="{0F2C47D5-158D-EA48-824B-3FF4D6E42A36}" destId="{C59DD973-6660-4745-BC11-C95F9953E001}" srcOrd="0" destOrd="2" presId="urn:microsoft.com/office/officeart/2005/8/layout/hList1"/>
    <dgm:cxn modelId="{CB11A791-7883-124D-ADE3-A3D50216AF03}" srcId="{17A98E20-D0FD-014A-8459-DDF5209F5311}" destId="{2DC1560F-C308-B645-A15A-2525CE8C8EC6}" srcOrd="3" destOrd="0" parTransId="{91FEE9B4-01A4-4841-ACF4-388900DC9317}" sibTransId="{9A4EB398-D2F8-F049-A1F7-A51888312BA6}"/>
    <dgm:cxn modelId="{85117AB3-17C7-FD46-BE7A-885D048DE23C}" srcId="{F99505D2-DA4C-7F4E-9C1F-EE243280AEF2}" destId="{4CD00932-88E3-BF4E-9779-FCE071BB4877}" srcOrd="1" destOrd="0" parTransId="{3E9E6906-167E-7841-AEF5-BC5B2A4B9E67}" sibTransId="{C9DE0793-E4CF-1445-8F6C-FA8708BAF5A7}"/>
    <dgm:cxn modelId="{F6B6ADA8-378A-6348-AF13-8AE74B1A3C67}" type="presOf" srcId="{F99505D2-DA4C-7F4E-9C1F-EE243280AEF2}" destId="{993DA575-71A7-444E-ADB0-BE7C18137305}" srcOrd="0" destOrd="0" presId="urn:microsoft.com/office/officeart/2005/8/layout/hList1"/>
    <dgm:cxn modelId="{7C07883F-433B-AE41-A366-7276C4E97D8F}" type="presOf" srcId="{F01CD1EA-CA89-D641-8DF6-1C20097676FD}" destId="{D9781EDF-2BCB-9C45-BC29-C701ED4E11AE}" srcOrd="0" destOrd="2" presId="urn:microsoft.com/office/officeart/2005/8/layout/hList1"/>
    <dgm:cxn modelId="{D49FA168-C3F7-3741-81AA-1B129DB49481}" srcId="{AB4BC574-3317-5241-A148-B42FF9A6E044}" destId="{E4EC8D2E-F3AC-4947-9EB7-0FE046FAC85B}" srcOrd="0" destOrd="0" parTransId="{9A184006-A316-3844-83FF-BA9C64FC7C08}" sibTransId="{A4454871-CF5F-0F49-B015-B720E8BD0F02}"/>
    <dgm:cxn modelId="{103947AA-C614-484F-A8C0-0167BBE6F7C9}" type="presOf" srcId="{FB323264-8E77-2840-A9FA-2FEB18B045C1}" destId="{EDDEE3D2-F5E9-734D-ABB6-F97A73B352F3}" srcOrd="0" destOrd="0" presId="urn:microsoft.com/office/officeart/2005/8/layout/hList1"/>
    <dgm:cxn modelId="{374E44B2-AEC1-8D4A-86F6-D792B5414005}" srcId="{FB323264-8E77-2840-A9FA-2FEB18B045C1}" destId="{ADB40C66-698C-7D46-9CAE-313B366FBFE7}" srcOrd="2" destOrd="0" parTransId="{29E9755D-A844-C643-8C67-DE03423C183C}" sibTransId="{300235F8-5369-0D4F-BAA6-7432DAF74F59}"/>
    <dgm:cxn modelId="{DF52444E-07F2-1B40-90BB-028AE77C5897}" srcId="{4409CE1E-E4FD-E344-B150-B52870E13DF6}" destId="{F99505D2-DA4C-7F4E-9C1F-EE243280AEF2}" srcOrd="0" destOrd="0" parTransId="{666A06F6-9F2E-274E-91B2-B43FAA7D3CE8}" sibTransId="{C27FC6F5-16D2-4B45-8514-061412D0968D}"/>
    <dgm:cxn modelId="{BF64A8D0-9B4B-0244-B79C-D2BCE2223B4F}" srcId="{FB323264-8E77-2840-A9FA-2FEB18B045C1}" destId="{B2CA3289-FB0D-8241-9CC0-0A6250930B5C}" srcOrd="0" destOrd="0" parTransId="{0DE8799D-1D56-924C-801E-AAA680086E7F}" sibTransId="{D3B3813D-5793-2241-AD27-50EC17B66BBA}"/>
    <dgm:cxn modelId="{CB35109B-0CB7-8247-BA58-35833D8A5B7A}" type="presOf" srcId="{31BF2EC0-52B8-9F49-A47B-A5991E5DB179}" destId="{C59DD973-6660-4745-BC11-C95F9953E001}" srcOrd="0" destOrd="3" presId="urn:microsoft.com/office/officeart/2005/8/layout/hList1"/>
    <dgm:cxn modelId="{264B727B-7F2E-B047-B8DB-458B4E4A5A4B}" srcId="{F99505D2-DA4C-7F4E-9C1F-EE243280AEF2}" destId="{3C029ADC-721C-0445-88A7-2BF3B6A5C8E6}" srcOrd="0" destOrd="0" parTransId="{2A380269-D91E-A549-B630-5FDE0B12485E}" sibTransId="{9560287F-48CD-194C-A58A-61604045E75B}"/>
    <dgm:cxn modelId="{B686BE29-BCD6-4F47-8401-0651287D0380}" srcId="{F99505D2-DA4C-7F4E-9C1F-EE243280AEF2}" destId="{29E63F19-C6A9-9B45-A102-7C5B84FBBE4C}" srcOrd="5" destOrd="0" parTransId="{DC5D8C66-7FDE-3E4F-B5C5-791109699EAA}" sibTransId="{6AE5AA92-E841-0F48-B44B-51F689C2E907}"/>
    <dgm:cxn modelId="{EB92B861-07B4-6D47-98C0-E198D4079A9B}" type="presParOf" srcId="{5D838DA3-ADA8-2C40-AFB7-526DBC81A017}" destId="{3CE39F7F-908B-1E47-BFF9-AA64245C8359}" srcOrd="0" destOrd="0" presId="urn:microsoft.com/office/officeart/2005/8/layout/hList1"/>
    <dgm:cxn modelId="{D639154A-8F9C-8F4B-BF97-345207506231}" type="presParOf" srcId="{3CE39F7F-908B-1E47-BFF9-AA64245C8359}" destId="{993DA575-71A7-444E-ADB0-BE7C18137305}" srcOrd="0" destOrd="0" presId="urn:microsoft.com/office/officeart/2005/8/layout/hList1"/>
    <dgm:cxn modelId="{43A1A8EF-DF94-6C4B-A02A-FBCC05DCD2A5}" type="presParOf" srcId="{3CE39F7F-908B-1E47-BFF9-AA64245C8359}" destId="{C59DD973-6660-4745-BC11-C95F9953E001}" srcOrd="1" destOrd="0" presId="urn:microsoft.com/office/officeart/2005/8/layout/hList1"/>
    <dgm:cxn modelId="{568749A2-3FD3-8C44-9EA2-E14430F4EB17}" type="presParOf" srcId="{5D838DA3-ADA8-2C40-AFB7-526DBC81A017}" destId="{F9F185FD-7C7D-6445-8E89-54A325EDA856}" srcOrd="1" destOrd="0" presId="urn:microsoft.com/office/officeart/2005/8/layout/hList1"/>
    <dgm:cxn modelId="{F432AFCA-AA71-8442-9B1B-243BAE433B5C}" type="presParOf" srcId="{5D838DA3-ADA8-2C40-AFB7-526DBC81A017}" destId="{3F73E169-C5A4-2646-B001-08163BDCF02B}" srcOrd="2" destOrd="0" presId="urn:microsoft.com/office/officeart/2005/8/layout/hList1"/>
    <dgm:cxn modelId="{4AACF4E4-06E5-4140-B678-32A5454924A7}" type="presParOf" srcId="{3F73E169-C5A4-2646-B001-08163BDCF02B}" destId="{4AD156AF-CC50-A04D-9CCA-C05CA101464E}" srcOrd="0" destOrd="0" presId="urn:microsoft.com/office/officeart/2005/8/layout/hList1"/>
    <dgm:cxn modelId="{9D9F6B02-1C4F-0143-A464-99F9B8FA1419}" type="presParOf" srcId="{3F73E169-C5A4-2646-B001-08163BDCF02B}" destId="{D9781EDF-2BCB-9C45-BC29-C701ED4E11AE}" srcOrd="1" destOrd="0" presId="urn:microsoft.com/office/officeart/2005/8/layout/hList1"/>
    <dgm:cxn modelId="{C1F566AA-4F55-864C-B4D1-761E7B32FCAC}" type="presParOf" srcId="{5D838DA3-ADA8-2C40-AFB7-526DBC81A017}" destId="{8EB8351C-B478-AE49-9B2B-38DB92EB9F54}" srcOrd="3" destOrd="0" presId="urn:microsoft.com/office/officeart/2005/8/layout/hList1"/>
    <dgm:cxn modelId="{DDBC0F1F-26B2-1B48-A6B9-A07E33E34C5C}" type="presParOf" srcId="{5D838DA3-ADA8-2C40-AFB7-526DBC81A017}" destId="{49A578FD-1F37-4744-BE5E-2F8CA7045856}" srcOrd="4" destOrd="0" presId="urn:microsoft.com/office/officeart/2005/8/layout/hList1"/>
    <dgm:cxn modelId="{5A978978-7B5D-334F-A967-00395B8E7093}" type="presParOf" srcId="{49A578FD-1F37-4744-BE5E-2F8CA7045856}" destId="{9B02AAA0-3264-C545-8767-5D181560CE94}" srcOrd="0" destOrd="0" presId="urn:microsoft.com/office/officeart/2005/8/layout/hList1"/>
    <dgm:cxn modelId="{A86D3007-4340-7E4F-A349-EC7934F855BD}" type="presParOf" srcId="{49A578FD-1F37-4744-BE5E-2F8CA7045856}" destId="{A671E89C-D4F7-7345-B97E-F936BFAAA06B}" srcOrd="1" destOrd="0" presId="urn:microsoft.com/office/officeart/2005/8/layout/hList1"/>
    <dgm:cxn modelId="{BE27081C-FC22-4641-9741-F631D8A9304F}" type="presParOf" srcId="{5D838DA3-ADA8-2C40-AFB7-526DBC81A017}" destId="{B78C0A09-F205-E442-9B55-C3BC71212C31}" srcOrd="5" destOrd="0" presId="urn:microsoft.com/office/officeart/2005/8/layout/hList1"/>
    <dgm:cxn modelId="{56D2288E-16D9-264B-9173-0F061F151CB9}" type="presParOf" srcId="{5D838DA3-ADA8-2C40-AFB7-526DBC81A017}" destId="{86DD50E4-F0C8-AC49-BEBA-87A851C3D6FB}" srcOrd="6" destOrd="0" presId="urn:microsoft.com/office/officeart/2005/8/layout/hList1"/>
    <dgm:cxn modelId="{F3706F83-7A19-4A40-B4B2-58C0D6B0F69A}" type="presParOf" srcId="{86DD50E4-F0C8-AC49-BEBA-87A851C3D6FB}" destId="{EDDEE3D2-F5E9-734D-ABB6-F97A73B352F3}" srcOrd="0" destOrd="0" presId="urn:microsoft.com/office/officeart/2005/8/layout/hList1"/>
    <dgm:cxn modelId="{EE59C7AA-3AE5-5246-BF90-F7DCB5F0BE03}" type="presParOf" srcId="{86DD50E4-F0C8-AC49-BEBA-87A851C3D6FB}" destId="{4B5A7833-D081-8F47-A558-5EBB102C0D4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416FE9-92A6-2643-8FDD-ACE07F8DE6CC}" type="doc">
      <dgm:prSet loTypeId="urn:microsoft.com/office/officeart/2005/8/layout/hierarchy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58BF57-042F-A74F-8C0B-34F328ED2176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400" b="1" dirty="0"/>
            <a:t>Module 1 </a:t>
          </a:r>
        </a:p>
        <a:p>
          <a:r>
            <a:rPr lang="en-US" sz="1800" b="1" dirty="0"/>
            <a:t>Before students start</a:t>
          </a:r>
          <a:endParaRPr lang="en-US" sz="3200" b="1" dirty="0"/>
        </a:p>
      </dgm:t>
    </dgm:pt>
    <dgm:pt modelId="{CA60C14A-5BC0-D94F-9AC7-3BDC7D55258E}" type="parTrans" cxnId="{CB76B000-94A3-1446-A48C-057A72C90C7D}">
      <dgm:prSet/>
      <dgm:spPr/>
      <dgm:t>
        <a:bodyPr/>
        <a:lstStyle/>
        <a:p>
          <a:endParaRPr lang="en-US"/>
        </a:p>
      </dgm:t>
    </dgm:pt>
    <dgm:pt modelId="{C64EE0B5-13FC-6447-91FA-A9126478C4FC}" type="sibTrans" cxnId="{CB76B000-94A3-1446-A48C-057A72C90C7D}">
      <dgm:prSet/>
      <dgm:spPr/>
      <dgm:t>
        <a:bodyPr/>
        <a:lstStyle/>
        <a:p>
          <a:endParaRPr lang="en-US"/>
        </a:p>
      </dgm:t>
    </dgm:pt>
    <dgm:pt modelId="{87072155-9DF0-3648-B9B6-166C3FE39B04}">
      <dgm:prSet phldrT="[Text]" custT="1"/>
      <dgm:spPr>
        <a:solidFill>
          <a:srgbClr val="FFF25A">
            <a:alpha val="72157"/>
          </a:srgbClr>
        </a:solidFill>
      </dgm:spPr>
      <dgm:t>
        <a:bodyPr/>
        <a:lstStyle/>
        <a:p>
          <a:r>
            <a:rPr lang="en-US" sz="2800" b="1" dirty="0"/>
            <a:t>K</a:t>
          </a:r>
        </a:p>
      </dgm:t>
    </dgm:pt>
    <dgm:pt modelId="{BEE39251-E6A3-6345-A5FC-AEC133A72E3C}" type="parTrans" cxnId="{6564FAD7-1596-5646-A739-0D7D79FE2656}">
      <dgm:prSet/>
      <dgm:spPr/>
      <dgm:t>
        <a:bodyPr/>
        <a:lstStyle/>
        <a:p>
          <a:endParaRPr lang="en-US" sz="2400" b="1"/>
        </a:p>
      </dgm:t>
    </dgm:pt>
    <dgm:pt modelId="{EF8F5944-3164-ED48-AF98-B8004D21844F}" type="sibTrans" cxnId="{6564FAD7-1596-5646-A739-0D7D79FE2656}">
      <dgm:prSet/>
      <dgm:spPr/>
      <dgm:t>
        <a:bodyPr/>
        <a:lstStyle/>
        <a:p>
          <a:endParaRPr lang="en-US"/>
        </a:p>
      </dgm:t>
    </dgm:pt>
    <dgm:pt modelId="{7D704176-530B-2045-B364-740D64E2F0D6}">
      <dgm:prSet phldrT="[Text]" custT="1"/>
      <dgm:spPr>
        <a:solidFill>
          <a:srgbClr val="7BE069">
            <a:alpha val="89804"/>
          </a:srgbClr>
        </a:solidFill>
      </dgm:spPr>
      <dgm:t>
        <a:bodyPr/>
        <a:lstStyle/>
        <a:p>
          <a:r>
            <a:rPr lang="en-US" sz="2800" b="1" dirty="0"/>
            <a:t>1</a:t>
          </a:r>
          <a:r>
            <a:rPr lang="en-US" sz="2800" b="1" baseline="30000" dirty="0"/>
            <a:t>st</a:t>
          </a:r>
          <a:r>
            <a:rPr lang="en-US" sz="2800" b="1" dirty="0"/>
            <a:t> &amp; 2</a:t>
          </a:r>
          <a:r>
            <a:rPr lang="en-US" sz="2800" b="1" baseline="30000" dirty="0"/>
            <a:t>nd</a:t>
          </a:r>
          <a:r>
            <a:rPr lang="en-US" sz="2800" b="1" dirty="0"/>
            <a:t> </a:t>
          </a:r>
        </a:p>
      </dgm:t>
    </dgm:pt>
    <dgm:pt modelId="{F4777037-90F6-AC48-81EA-5A3F4E8B05B5}" type="parTrans" cxnId="{9FD81D27-2017-5249-B4DD-36D2BD5A6843}">
      <dgm:prSet/>
      <dgm:spPr/>
      <dgm:t>
        <a:bodyPr/>
        <a:lstStyle/>
        <a:p>
          <a:endParaRPr lang="en-US" sz="2400" b="1"/>
        </a:p>
      </dgm:t>
    </dgm:pt>
    <dgm:pt modelId="{F74161BC-35BA-DA4D-B46C-ACB8C19BC589}" type="sibTrans" cxnId="{9FD81D27-2017-5249-B4DD-36D2BD5A6843}">
      <dgm:prSet/>
      <dgm:spPr/>
      <dgm:t>
        <a:bodyPr/>
        <a:lstStyle/>
        <a:p>
          <a:endParaRPr lang="en-US"/>
        </a:p>
      </dgm:t>
    </dgm:pt>
    <dgm:pt modelId="{7F606CCD-84EC-A444-9C8D-24E4FCD6EBD0}">
      <dgm:prSet phldrT="[Text]" custT="1"/>
      <dgm:spPr>
        <a:solidFill>
          <a:srgbClr val="FF0000"/>
        </a:solidFill>
      </dgm:spPr>
      <dgm:t>
        <a:bodyPr/>
        <a:lstStyle/>
        <a:p>
          <a:endParaRPr lang="en-US" sz="2400" b="1" dirty="0"/>
        </a:p>
        <a:p>
          <a:r>
            <a:rPr lang="en-US" sz="2400" b="1" dirty="0"/>
            <a:t>Module 2</a:t>
          </a:r>
        </a:p>
        <a:p>
          <a:r>
            <a:rPr lang="en-US" sz="2000" b="1" dirty="0"/>
            <a:t>After fall PALS data is collected</a:t>
          </a:r>
        </a:p>
        <a:p>
          <a:endParaRPr lang="en-US" sz="2400" b="1" dirty="0"/>
        </a:p>
      </dgm:t>
    </dgm:pt>
    <dgm:pt modelId="{38792D55-A9C3-4B46-8BF9-FF5F3CEBC0ED}" type="parTrans" cxnId="{AC970161-A52C-B342-925E-D11DA7894E4C}">
      <dgm:prSet/>
      <dgm:spPr/>
      <dgm:t>
        <a:bodyPr/>
        <a:lstStyle/>
        <a:p>
          <a:endParaRPr lang="en-US"/>
        </a:p>
      </dgm:t>
    </dgm:pt>
    <dgm:pt modelId="{38B1AF8F-691F-A44E-B1EB-21B8EA709501}" type="sibTrans" cxnId="{AC970161-A52C-B342-925E-D11DA7894E4C}">
      <dgm:prSet/>
      <dgm:spPr/>
      <dgm:t>
        <a:bodyPr/>
        <a:lstStyle/>
        <a:p>
          <a:endParaRPr lang="en-US"/>
        </a:p>
      </dgm:t>
    </dgm:pt>
    <dgm:pt modelId="{0218BBC6-0F21-9C47-A140-F71A38C1954A}">
      <dgm:prSet phldrT="[Text]" custT="1"/>
      <dgm:spPr>
        <a:solidFill>
          <a:srgbClr val="FFF25A">
            <a:alpha val="72157"/>
          </a:srgbClr>
        </a:solidFill>
      </dgm:spPr>
      <dgm:t>
        <a:bodyPr/>
        <a:lstStyle/>
        <a:p>
          <a:r>
            <a:rPr lang="en-US" sz="2800" b="1" dirty="0"/>
            <a:t>K</a:t>
          </a:r>
        </a:p>
      </dgm:t>
    </dgm:pt>
    <dgm:pt modelId="{0043E991-E89F-1F45-BF9F-C33026EBD3E9}" type="parTrans" cxnId="{B9DE8294-1915-3F44-A13E-4B00E4C21154}">
      <dgm:prSet/>
      <dgm:spPr/>
      <dgm:t>
        <a:bodyPr/>
        <a:lstStyle/>
        <a:p>
          <a:endParaRPr lang="en-US" sz="2400" b="1"/>
        </a:p>
      </dgm:t>
    </dgm:pt>
    <dgm:pt modelId="{D9AE1C61-3971-5640-9C6C-AA0DFBC2E706}" type="sibTrans" cxnId="{B9DE8294-1915-3F44-A13E-4B00E4C21154}">
      <dgm:prSet/>
      <dgm:spPr/>
      <dgm:t>
        <a:bodyPr/>
        <a:lstStyle/>
        <a:p>
          <a:endParaRPr lang="en-US"/>
        </a:p>
      </dgm:t>
    </dgm:pt>
    <dgm:pt modelId="{F3349D2C-C485-0646-ACA2-194668582FCE}">
      <dgm:prSet phldrT="[Text]" custT="1"/>
      <dgm:spPr>
        <a:solidFill>
          <a:srgbClr val="F79347"/>
        </a:solidFill>
      </dgm:spPr>
      <dgm:t>
        <a:bodyPr/>
        <a:lstStyle/>
        <a:p>
          <a:r>
            <a:rPr lang="en-US" sz="2400" b="1" dirty="0"/>
            <a:t>Module 3</a:t>
          </a:r>
        </a:p>
        <a:p>
          <a:r>
            <a:rPr lang="en-US" sz="1800" b="1" dirty="0"/>
            <a:t>After Fall data is collected</a:t>
          </a:r>
        </a:p>
      </dgm:t>
    </dgm:pt>
    <dgm:pt modelId="{8C4F47B7-6377-9D4A-8181-358331094415}" type="parTrans" cxnId="{243DF61E-4B69-E840-97A8-1172E3ECFA63}">
      <dgm:prSet/>
      <dgm:spPr/>
      <dgm:t>
        <a:bodyPr/>
        <a:lstStyle/>
        <a:p>
          <a:endParaRPr lang="en-US"/>
        </a:p>
      </dgm:t>
    </dgm:pt>
    <dgm:pt modelId="{DE9AF83B-049E-A940-A25A-258141D46988}" type="sibTrans" cxnId="{243DF61E-4B69-E840-97A8-1172E3ECFA63}">
      <dgm:prSet/>
      <dgm:spPr/>
      <dgm:t>
        <a:bodyPr/>
        <a:lstStyle/>
        <a:p>
          <a:endParaRPr lang="en-US"/>
        </a:p>
      </dgm:t>
    </dgm:pt>
    <dgm:pt modelId="{78124C72-ED61-9340-9B93-7C88114D725D}">
      <dgm:prSet custT="1"/>
      <dgm:spPr>
        <a:solidFill>
          <a:srgbClr val="7BE069">
            <a:alpha val="89804"/>
          </a:srgbClr>
        </a:solidFill>
      </dgm:spPr>
      <dgm:t>
        <a:bodyPr/>
        <a:lstStyle/>
        <a:p>
          <a:r>
            <a:rPr lang="en-US" sz="2800" b="1" dirty="0"/>
            <a:t>1</a:t>
          </a:r>
          <a:r>
            <a:rPr lang="en-US" sz="2800" b="1" baseline="30000" dirty="0"/>
            <a:t>st</a:t>
          </a:r>
          <a:r>
            <a:rPr lang="en-US" sz="2800" b="1" dirty="0"/>
            <a:t>  &amp; 2</a:t>
          </a:r>
          <a:r>
            <a:rPr lang="en-US" sz="2800" b="1" baseline="30000" dirty="0"/>
            <a:t>nd</a:t>
          </a:r>
          <a:r>
            <a:rPr lang="en-US" sz="2800" b="1" dirty="0"/>
            <a:t>  </a:t>
          </a:r>
        </a:p>
      </dgm:t>
    </dgm:pt>
    <dgm:pt modelId="{3F81C220-760A-E24E-82A3-80395F4EA342}" type="parTrans" cxnId="{3754ED22-5516-0E42-B4F2-A30232C43ABA}">
      <dgm:prSet/>
      <dgm:spPr/>
      <dgm:t>
        <a:bodyPr/>
        <a:lstStyle/>
        <a:p>
          <a:endParaRPr lang="en-US" sz="2400" b="1"/>
        </a:p>
      </dgm:t>
    </dgm:pt>
    <dgm:pt modelId="{4BA57014-9917-0D48-B3AD-F34F032DD916}" type="sibTrans" cxnId="{3754ED22-5516-0E42-B4F2-A30232C43ABA}">
      <dgm:prSet/>
      <dgm:spPr/>
      <dgm:t>
        <a:bodyPr/>
        <a:lstStyle/>
        <a:p>
          <a:endParaRPr lang="en-US"/>
        </a:p>
      </dgm:t>
    </dgm:pt>
    <dgm:pt modelId="{AC4903A7-70D9-D64C-B5DB-5E9C94EF912F}">
      <dgm:prSet custT="1"/>
      <dgm:spPr>
        <a:solidFill>
          <a:srgbClr val="8DFBFF">
            <a:alpha val="44314"/>
          </a:srgbClr>
        </a:solidFill>
      </dgm:spPr>
      <dgm:t>
        <a:bodyPr/>
        <a:lstStyle/>
        <a:p>
          <a:r>
            <a:rPr lang="en-US" sz="1800" b="1" dirty="0"/>
            <a:t>Emergent</a:t>
          </a:r>
        </a:p>
      </dgm:t>
    </dgm:pt>
    <dgm:pt modelId="{AE13A2C3-0A69-E44D-B562-D12883FC4ED3}" type="parTrans" cxnId="{E9EB2E46-E78B-4942-B8CE-229885A4B1F8}">
      <dgm:prSet/>
      <dgm:spPr/>
      <dgm:t>
        <a:bodyPr/>
        <a:lstStyle/>
        <a:p>
          <a:endParaRPr lang="en-US" sz="2400" b="1"/>
        </a:p>
      </dgm:t>
    </dgm:pt>
    <dgm:pt modelId="{5C04D567-DEDB-594E-B710-38249E69725D}" type="sibTrans" cxnId="{E9EB2E46-E78B-4942-B8CE-229885A4B1F8}">
      <dgm:prSet/>
      <dgm:spPr/>
      <dgm:t>
        <a:bodyPr/>
        <a:lstStyle/>
        <a:p>
          <a:endParaRPr lang="en-US"/>
        </a:p>
      </dgm:t>
    </dgm:pt>
    <dgm:pt modelId="{3B10C1F8-E794-1148-B9CD-EF5BD9BED2BF}">
      <dgm:prSet custT="1"/>
      <dgm:spPr>
        <a:solidFill>
          <a:srgbClr val="00B050"/>
        </a:solidFill>
      </dgm:spPr>
      <dgm:t>
        <a:bodyPr/>
        <a:lstStyle/>
        <a:p>
          <a:r>
            <a:rPr lang="en-US" sz="2400" b="1" dirty="0"/>
            <a:t>Module 4</a:t>
          </a:r>
        </a:p>
        <a:p>
          <a:r>
            <a:rPr lang="en-US" sz="1800" b="1" dirty="0"/>
            <a:t>After Mid-Year data is collected</a:t>
          </a:r>
        </a:p>
      </dgm:t>
    </dgm:pt>
    <dgm:pt modelId="{E40ADAC8-C188-0640-8ED0-04B851511883}" type="parTrans" cxnId="{9075A19C-707D-A84C-BEB8-7E31F1074C51}">
      <dgm:prSet/>
      <dgm:spPr/>
      <dgm:t>
        <a:bodyPr/>
        <a:lstStyle/>
        <a:p>
          <a:endParaRPr lang="en-US"/>
        </a:p>
      </dgm:t>
    </dgm:pt>
    <dgm:pt modelId="{CAF0FFE2-0FD7-EF4B-9CFB-ED184D0C75FC}" type="sibTrans" cxnId="{9075A19C-707D-A84C-BEB8-7E31F1074C51}">
      <dgm:prSet/>
      <dgm:spPr/>
      <dgm:t>
        <a:bodyPr/>
        <a:lstStyle/>
        <a:p>
          <a:endParaRPr lang="en-US"/>
        </a:p>
      </dgm:t>
    </dgm:pt>
    <dgm:pt modelId="{C244EFDB-E21E-9E43-87AF-C079A8DA6500}">
      <dgm:prSet custT="1"/>
      <dgm:spPr>
        <a:solidFill>
          <a:srgbClr val="6EEDE5">
            <a:alpha val="89804"/>
          </a:srgbClr>
        </a:solidFill>
      </dgm:spPr>
      <dgm:t>
        <a:bodyPr/>
        <a:lstStyle/>
        <a:p>
          <a:r>
            <a:rPr lang="en-US" sz="1800" b="1" dirty="0"/>
            <a:t>Beginning</a:t>
          </a:r>
        </a:p>
      </dgm:t>
    </dgm:pt>
    <dgm:pt modelId="{D6620004-24C7-9149-A0E9-7D200F6637CD}" type="parTrans" cxnId="{4A07BE95-350D-7946-A99F-E110A4AE7CEC}">
      <dgm:prSet/>
      <dgm:spPr/>
      <dgm:t>
        <a:bodyPr/>
        <a:lstStyle/>
        <a:p>
          <a:endParaRPr lang="en-US" sz="2400" b="1"/>
        </a:p>
      </dgm:t>
    </dgm:pt>
    <dgm:pt modelId="{DCE77070-47CA-CC40-B26C-3FD4B026C230}" type="sibTrans" cxnId="{4A07BE95-350D-7946-A99F-E110A4AE7CEC}">
      <dgm:prSet/>
      <dgm:spPr/>
      <dgm:t>
        <a:bodyPr/>
        <a:lstStyle/>
        <a:p>
          <a:endParaRPr lang="en-US"/>
        </a:p>
      </dgm:t>
    </dgm:pt>
    <dgm:pt modelId="{40067502-B950-5A44-87DA-653A32F52889}">
      <dgm:prSet custT="1"/>
      <dgm:spPr>
        <a:solidFill>
          <a:srgbClr val="4BD0F0"/>
        </a:solidFill>
      </dgm:spPr>
      <dgm:t>
        <a:bodyPr/>
        <a:lstStyle/>
        <a:p>
          <a:r>
            <a:rPr lang="en-US" sz="1800" b="1" dirty="0"/>
            <a:t>Transitional</a:t>
          </a:r>
        </a:p>
      </dgm:t>
    </dgm:pt>
    <dgm:pt modelId="{F71E7B81-E546-2C45-969E-F728929B1F15}" type="parTrans" cxnId="{086AFA0F-2E1E-0849-94EF-D0DA8EA29A98}">
      <dgm:prSet/>
      <dgm:spPr/>
      <dgm:t>
        <a:bodyPr/>
        <a:lstStyle/>
        <a:p>
          <a:endParaRPr lang="en-US" sz="2400" b="1"/>
        </a:p>
      </dgm:t>
    </dgm:pt>
    <dgm:pt modelId="{7D20AA98-B79D-3943-A49E-AF983A4CE42A}" type="sibTrans" cxnId="{086AFA0F-2E1E-0849-94EF-D0DA8EA29A98}">
      <dgm:prSet/>
      <dgm:spPr/>
      <dgm:t>
        <a:bodyPr/>
        <a:lstStyle/>
        <a:p>
          <a:endParaRPr lang="en-US"/>
        </a:p>
      </dgm:t>
    </dgm:pt>
    <dgm:pt modelId="{F2D09A73-2E16-A849-9FA1-63957BCC6228}">
      <dgm:prSet custT="1"/>
      <dgm:spPr>
        <a:solidFill>
          <a:srgbClr val="AC49FB"/>
        </a:solidFill>
      </dgm:spPr>
      <dgm:t>
        <a:bodyPr/>
        <a:lstStyle/>
        <a:p>
          <a:r>
            <a:rPr lang="en-US" sz="2400" b="1" dirty="0"/>
            <a:t>Module 6</a:t>
          </a:r>
        </a:p>
        <a:p>
          <a:r>
            <a:rPr lang="en-US" sz="1800" b="1" dirty="0"/>
            <a:t>After Spring data is collected </a:t>
          </a:r>
        </a:p>
      </dgm:t>
    </dgm:pt>
    <dgm:pt modelId="{835F582E-ADE5-5743-9548-BA99DF2380CF}" type="parTrans" cxnId="{7CBF6D7C-DB96-1B43-A1E5-8C977B05A4FC}">
      <dgm:prSet/>
      <dgm:spPr/>
      <dgm:t>
        <a:bodyPr/>
        <a:lstStyle/>
        <a:p>
          <a:endParaRPr lang="en-US"/>
        </a:p>
      </dgm:t>
    </dgm:pt>
    <dgm:pt modelId="{3B490069-934C-F740-8963-384E7E385E0D}" type="sibTrans" cxnId="{7CBF6D7C-DB96-1B43-A1E5-8C977B05A4FC}">
      <dgm:prSet/>
      <dgm:spPr/>
      <dgm:t>
        <a:bodyPr/>
        <a:lstStyle/>
        <a:p>
          <a:endParaRPr lang="en-US"/>
        </a:p>
      </dgm:t>
    </dgm:pt>
    <dgm:pt modelId="{E2B98676-9214-5B49-95B7-58F312C30AC3}">
      <dgm:prSet custT="1"/>
      <dgm:spPr>
        <a:solidFill>
          <a:srgbClr val="FF72DA"/>
        </a:solidFill>
      </dgm:spPr>
      <dgm:t>
        <a:bodyPr/>
        <a:lstStyle/>
        <a:p>
          <a:r>
            <a:rPr lang="en-US" sz="2400" b="1" dirty="0"/>
            <a:t>Module 5</a:t>
          </a:r>
        </a:p>
        <a:p>
          <a:endParaRPr lang="en-US" sz="2400" b="1" dirty="0"/>
        </a:p>
        <a:p>
          <a:r>
            <a:rPr lang="en-US" sz="1800" b="1" dirty="0"/>
            <a:t>Mid-Year </a:t>
          </a:r>
        </a:p>
        <a:p>
          <a:endParaRPr lang="en-US" sz="1400" b="1" dirty="0"/>
        </a:p>
      </dgm:t>
    </dgm:pt>
    <dgm:pt modelId="{485F38C9-E3DC-4B4B-AB28-52937290706A}" type="parTrans" cxnId="{B92E01BD-525D-E140-A982-ABD1A621ABE0}">
      <dgm:prSet/>
      <dgm:spPr/>
      <dgm:t>
        <a:bodyPr/>
        <a:lstStyle/>
        <a:p>
          <a:endParaRPr lang="en-US"/>
        </a:p>
      </dgm:t>
    </dgm:pt>
    <dgm:pt modelId="{F1FEB414-2365-7E49-85CC-4055DBC84B7C}" type="sibTrans" cxnId="{B92E01BD-525D-E140-A982-ABD1A621ABE0}">
      <dgm:prSet/>
      <dgm:spPr/>
      <dgm:t>
        <a:bodyPr/>
        <a:lstStyle/>
        <a:p>
          <a:endParaRPr lang="en-US"/>
        </a:p>
      </dgm:t>
    </dgm:pt>
    <dgm:pt modelId="{90369873-4A12-2C40-AF6F-E2397CC55CE1}">
      <dgm:prSet phldrT="[Text]" custT="1"/>
      <dgm:spPr>
        <a:solidFill>
          <a:srgbClr val="FFF25A">
            <a:alpha val="72157"/>
          </a:srgbClr>
        </a:solidFill>
      </dgm:spPr>
      <dgm:t>
        <a:bodyPr/>
        <a:lstStyle/>
        <a:p>
          <a:r>
            <a:rPr lang="en-US" sz="2800" b="1" dirty="0"/>
            <a:t>K</a:t>
          </a:r>
        </a:p>
      </dgm:t>
    </dgm:pt>
    <dgm:pt modelId="{43B9BFB0-8F05-A24D-890B-5C6117BDD389}" type="parTrans" cxnId="{8DE36B84-CCD7-A24C-BCE8-C94125ABB6F2}">
      <dgm:prSet/>
      <dgm:spPr/>
      <dgm:t>
        <a:bodyPr/>
        <a:lstStyle/>
        <a:p>
          <a:endParaRPr lang="en-US" sz="2400" b="1"/>
        </a:p>
      </dgm:t>
    </dgm:pt>
    <dgm:pt modelId="{7FE40897-0B96-0247-9225-DDFA3375A4C3}" type="sibTrans" cxnId="{8DE36B84-CCD7-A24C-BCE8-C94125ABB6F2}">
      <dgm:prSet/>
      <dgm:spPr/>
      <dgm:t>
        <a:bodyPr/>
        <a:lstStyle/>
        <a:p>
          <a:endParaRPr lang="en-US"/>
        </a:p>
      </dgm:t>
    </dgm:pt>
    <dgm:pt modelId="{71CD9794-8C21-2F40-891E-D5A64006BCC7}">
      <dgm:prSet custT="1"/>
      <dgm:spPr>
        <a:solidFill>
          <a:srgbClr val="7BE069">
            <a:alpha val="89804"/>
          </a:srgbClr>
        </a:solidFill>
      </dgm:spPr>
      <dgm:t>
        <a:bodyPr/>
        <a:lstStyle/>
        <a:p>
          <a:r>
            <a:rPr lang="en-US" sz="2800" b="1" dirty="0"/>
            <a:t>1</a:t>
          </a:r>
          <a:r>
            <a:rPr lang="en-US" sz="2800" b="1" baseline="30000" dirty="0"/>
            <a:t>st</a:t>
          </a:r>
          <a:r>
            <a:rPr lang="en-US" sz="2800" b="1" dirty="0"/>
            <a:t>  &amp; 2</a:t>
          </a:r>
          <a:r>
            <a:rPr lang="en-US" sz="2800" b="1" baseline="30000" dirty="0"/>
            <a:t>nd</a:t>
          </a:r>
          <a:r>
            <a:rPr lang="en-US" sz="2800" b="1" dirty="0"/>
            <a:t>  </a:t>
          </a:r>
        </a:p>
      </dgm:t>
    </dgm:pt>
    <dgm:pt modelId="{AE6E2A68-1A25-0E4D-955E-1B3EF285A367}" type="parTrans" cxnId="{FE15AF45-61E4-6A43-B7DA-2F7C8AE56716}">
      <dgm:prSet/>
      <dgm:spPr/>
      <dgm:t>
        <a:bodyPr/>
        <a:lstStyle/>
        <a:p>
          <a:endParaRPr lang="en-US" sz="2400" b="1"/>
        </a:p>
      </dgm:t>
    </dgm:pt>
    <dgm:pt modelId="{44672484-9B9C-0E42-A08F-0D445701ADE1}" type="sibTrans" cxnId="{FE15AF45-61E4-6A43-B7DA-2F7C8AE56716}">
      <dgm:prSet/>
      <dgm:spPr/>
      <dgm:t>
        <a:bodyPr/>
        <a:lstStyle/>
        <a:p>
          <a:endParaRPr lang="en-US"/>
        </a:p>
      </dgm:t>
    </dgm:pt>
    <dgm:pt modelId="{4AF0E49E-323F-374E-824B-895AE5DCB3DE}">
      <dgm:prSet phldrT="[Text]" custT="1"/>
      <dgm:spPr>
        <a:solidFill>
          <a:srgbClr val="FFF25A">
            <a:alpha val="72157"/>
          </a:srgbClr>
        </a:solidFill>
      </dgm:spPr>
      <dgm:t>
        <a:bodyPr/>
        <a:lstStyle/>
        <a:p>
          <a:r>
            <a:rPr lang="en-US" sz="2800" b="1"/>
            <a:t>K</a:t>
          </a:r>
        </a:p>
      </dgm:t>
    </dgm:pt>
    <dgm:pt modelId="{17E0EA09-A72F-254B-BF24-78C04C3A0738}" type="parTrans" cxnId="{32F8979C-BF0E-7446-A15E-3FF8A9001821}">
      <dgm:prSet/>
      <dgm:spPr/>
      <dgm:t>
        <a:bodyPr/>
        <a:lstStyle/>
        <a:p>
          <a:endParaRPr lang="en-US" sz="2400" b="1"/>
        </a:p>
      </dgm:t>
    </dgm:pt>
    <dgm:pt modelId="{32A9C4BA-B941-8244-9353-2E1D46240A54}" type="sibTrans" cxnId="{32F8979C-BF0E-7446-A15E-3FF8A9001821}">
      <dgm:prSet/>
      <dgm:spPr/>
      <dgm:t>
        <a:bodyPr/>
        <a:lstStyle/>
        <a:p>
          <a:endParaRPr lang="en-US"/>
        </a:p>
      </dgm:t>
    </dgm:pt>
    <dgm:pt modelId="{AACCFEAB-14BD-DC43-860F-6DF1CDFA9916}">
      <dgm:prSet custT="1"/>
      <dgm:spPr>
        <a:solidFill>
          <a:srgbClr val="7BE069">
            <a:alpha val="89804"/>
          </a:srgbClr>
        </a:solidFill>
      </dgm:spPr>
      <dgm:t>
        <a:bodyPr/>
        <a:lstStyle/>
        <a:p>
          <a:r>
            <a:rPr lang="en-US" sz="2800" b="1" dirty="0"/>
            <a:t>1</a:t>
          </a:r>
          <a:r>
            <a:rPr lang="en-US" sz="2800" b="1" baseline="30000" dirty="0"/>
            <a:t>st</a:t>
          </a:r>
          <a:r>
            <a:rPr lang="en-US" sz="2800" b="1" dirty="0"/>
            <a:t>  &amp; 2</a:t>
          </a:r>
          <a:r>
            <a:rPr lang="en-US" sz="2800" b="1" baseline="30000" dirty="0"/>
            <a:t>nd</a:t>
          </a:r>
          <a:r>
            <a:rPr lang="en-US" sz="2800" b="1" dirty="0"/>
            <a:t>  </a:t>
          </a:r>
        </a:p>
      </dgm:t>
    </dgm:pt>
    <dgm:pt modelId="{6B02FC02-CAC4-CD46-9652-D7AEC01177EC}" type="parTrans" cxnId="{C0831440-67C7-124B-B325-BF4FB5140362}">
      <dgm:prSet/>
      <dgm:spPr/>
      <dgm:t>
        <a:bodyPr/>
        <a:lstStyle/>
        <a:p>
          <a:endParaRPr lang="en-US" sz="2400" b="1"/>
        </a:p>
      </dgm:t>
    </dgm:pt>
    <dgm:pt modelId="{9790B1F3-817B-4947-A6D9-8E61C3B27633}" type="sibTrans" cxnId="{C0831440-67C7-124B-B325-BF4FB5140362}">
      <dgm:prSet/>
      <dgm:spPr/>
      <dgm:t>
        <a:bodyPr/>
        <a:lstStyle/>
        <a:p>
          <a:endParaRPr lang="en-US"/>
        </a:p>
      </dgm:t>
    </dgm:pt>
    <dgm:pt modelId="{5D1CB32D-8192-1E4F-A2EE-904822262E1F}">
      <dgm:prSet custT="1"/>
      <dgm:spPr>
        <a:solidFill>
          <a:srgbClr val="FFF25A">
            <a:alpha val="72157"/>
          </a:srgbClr>
        </a:solidFill>
      </dgm:spPr>
      <dgm:t>
        <a:bodyPr/>
        <a:lstStyle/>
        <a:p>
          <a:r>
            <a:rPr lang="en-US" sz="2800" b="1" dirty="0"/>
            <a:t>K-2</a:t>
          </a:r>
        </a:p>
      </dgm:t>
    </dgm:pt>
    <dgm:pt modelId="{5A5551C9-41E8-8C4F-BCEE-711B6D054612}" type="parTrans" cxnId="{38FF014C-BFD5-7C4E-98C0-B275D1DD1053}">
      <dgm:prSet/>
      <dgm:spPr/>
      <dgm:t>
        <a:bodyPr/>
        <a:lstStyle/>
        <a:p>
          <a:endParaRPr lang="en-US" sz="2400" b="1"/>
        </a:p>
      </dgm:t>
    </dgm:pt>
    <dgm:pt modelId="{A2B58DDD-1D5A-E446-8240-FCF6735B9276}" type="sibTrans" cxnId="{38FF014C-BFD5-7C4E-98C0-B275D1DD1053}">
      <dgm:prSet/>
      <dgm:spPr/>
      <dgm:t>
        <a:bodyPr/>
        <a:lstStyle/>
        <a:p>
          <a:endParaRPr lang="en-US"/>
        </a:p>
      </dgm:t>
    </dgm:pt>
    <dgm:pt modelId="{999E600C-4530-5849-B991-DEFBC4974C86}" type="pres">
      <dgm:prSet presAssocID="{41416FE9-92A6-2643-8FDD-ACE07F8DE6C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0B04A56-E019-DF4D-9555-FD6331274022}" type="pres">
      <dgm:prSet presAssocID="{0158BF57-042F-A74F-8C0B-34F328ED2176}" presName="root" presStyleCnt="0"/>
      <dgm:spPr/>
    </dgm:pt>
    <dgm:pt modelId="{EDD59B7C-8283-FD40-B33D-B0AA3B865029}" type="pres">
      <dgm:prSet presAssocID="{0158BF57-042F-A74F-8C0B-34F328ED2176}" presName="rootComposite" presStyleCnt="0"/>
      <dgm:spPr/>
    </dgm:pt>
    <dgm:pt modelId="{99B38480-C6AA-6042-8AD7-3111D7E64CE8}" type="pres">
      <dgm:prSet presAssocID="{0158BF57-042F-A74F-8C0B-34F328ED2176}" presName="rootText" presStyleLbl="node1" presStyleIdx="0" presStyleCnt="6" custScaleX="157902" custScaleY="397040"/>
      <dgm:spPr/>
      <dgm:t>
        <a:bodyPr/>
        <a:lstStyle/>
        <a:p>
          <a:endParaRPr lang="en-US"/>
        </a:p>
      </dgm:t>
    </dgm:pt>
    <dgm:pt modelId="{86A3597A-1F6D-2946-93B0-3AF2D175CCF3}" type="pres">
      <dgm:prSet presAssocID="{0158BF57-042F-A74F-8C0B-34F328ED2176}" presName="rootConnector" presStyleLbl="node1" presStyleIdx="0" presStyleCnt="6"/>
      <dgm:spPr/>
      <dgm:t>
        <a:bodyPr/>
        <a:lstStyle/>
        <a:p>
          <a:endParaRPr lang="en-US"/>
        </a:p>
      </dgm:t>
    </dgm:pt>
    <dgm:pt modelId="{5E547505-953C-2A4A-8EB5-439DD1B43CB9}" type="pres">
      <dgm:prSet presAssocID="{0158BF57-042F-A74F-8C0B-34F328ED2176}" presName="childShape" presStyleCnt="0"/>
      <dgm:spPr/>
    </dgm:pt>
    <dgm:pt modelId="{1CE7B615-F891-734B-A8A6-DB162A854C09}" type="pres">
      <dgm:prSet presAssocID="{BEE39251-E6A3-6345-A5FC-AEC133A72E3C}" presName="Name13" presStyleLbl="parChTrans1D2" presStyleIdx="0" presStyleCnt="12"/>
      <dgm:spPr/>
      <dgm:t>
        <a:bodyPr/>
        <a:lstStyle/>
        <a:p>
          <a:endParaRPr lang="en-US"/>
        </a:p>
      </dgm:t>
    </dgm:pt>
    <dgm:pt modelId="{67603340-CE72-DE4F-8894-2FD6031DE03D}" type="pres">
      <dgm:prSet presAssocID="{87072155-9DF0-3648-B9B6-166C3FE39B04}" presName="childText" presStyleLbl="bgAcc1" presStyleIdx="0" presStyleCnt="12" custScaleX="123019" custScaleY="181963" custLinFactNeighborX="9045" custLinFactNeighborY="-26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F6A791-D06E-D741-8588-ED0E91A51982}" type="pres">
      <dgm:prSet presAssocID="{F4777037-90F6-AC48-81EA-5A3F4E8B05B5}" presName="Name13" presStyleLbl="parChTrans1D2" presStyleIdx="1" presStyleCnt="12"/>
      <dgm:spPr/>
      <dgm:t>
        <a:bodyPr/>
        <a:lstStyle/>
        <a:p>
          <a:endParaRPr lang="en-US"/>
        </a:p>
      </dgm:t>
    </dgm:pt>
    <dgm:pt modelId="{4463348E-C14C-9F4A-9E69-78C5FA0C0DE3}" type="pres">
      <dgm:prSet presAssocID="{7D704176-530B-2045-B364-740D64E2F0D6}" presName="childText" presStyleLbl="bgAcc1" presStyleIdx="1" presStyleCnt="12" custScaleX="157773" custScaleY="2231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5EA32D-F625-2A45-89ED-30DA6A16F834}" type="pres">
      <dgm:prSet presAssocID="{7F606CCD-84EC-A444-9C8D-24E4FCD6EBD0}" presName="root" presStyleCnt="0"/>
      <dgm:spPr/>
    </dgm:pt>
    <dgm:pt modelId="{4C291876-BB80-6E43-AB3B-A446C566E2B8}" type="pres">
      <dgm:prSet presAssocID="{7F606CCD-84EC-A444-9C8D-24E4FCD6EBD0}" presName="rootComposite" presStyleCnt="0"/>
      <dgm:spPr/>
    </dgm:pt>
    <dgm:pt modelId="{CDAC7843-289E-A341-8C16-E6BA0D6E47EA}" type="pres">
      <dgm:prSet presAssocID="{7F606CCD-84EC-A444-9C8D-24E4FCD6EBD0}" presName="rootText" presStyleLbl="node1" presStyleIdx="1" presStyleCnt="6" custScaleX="188075" custScaleY="397349"/>
      <dgm:spPr/>
      <dgm:t>
        <a:bodyPr/>
        <a:lstStyle/>
        <a:p>
          <a:endParaRPr lang="en-US"/>
        </a:p>
      </dgm:t>
    </dgm:pt>
    <dgm:pt modelId="{BC92233B-71DE-AA45-99CF-10A10AFE9911}" type="pres">
      <dgm:prSet presAssocID="{7F606CCD-84EC-A444-9C8D-24E4FCD6EBD0}" presName="rootConnector" presStyleLbl="node1" presStyleIdx="1" presStyleCnt="6"/>
      <dgm:spPr/>
      <dgm:t>
        <a:bodyPr/>
        <a:lstStyle/>
        <a:p>
          <a:endParaRPr lang="en-US"/>
        </a:p>
      </dgm:t>
    </dgm:pt>
    <dgm:pt modelId="{19B620A6-BBA0-5643-9663-3D7609DDABCA}" type="pres">
      <dgm:prSet presAssocID="{7F606CCD-84EC-A444-9C8D-24E4FCD6EBD0}" presName="childShape" presStyleCnt="0"/>
      <dgm:spPr/>
    </dgm:pt>
    <dgm:pt modelId="{A6264576-44F0-A849-A639-5FF9BAD5EA81}" type="pres">
      <dgm:prSet presAssocID="{0043E991-E89F-1F45-BF9F-C33026EBD3E9}" presName="Name13" presStyleLbl="parChTrans1D2" presStyleIdx="2" presStyleCnt="12"/>
      <dgm:spPr/>
      <dgm:t>
        <a:bodyPr/>
        <a:lstStyle/>
        <a:p>
          <a:endParaRPr lang="en-US"/>
        </a:p>
      </dgm:t>
    </dgm:pt>
    <dgm:pt modelId="{3F24E545-B643-C64D-97C4-56F23E45791F}" type="pres">
      <dgm:prSet presAssocID="{0218BBC6-0F21-9C47-A140-F71A38C1954A}" presName="childText" presStyleLbl="bgAcc1" presStyleIdx="2" presStyleCnt="12" custScaleX="123019" custScaleY="181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ADB41A-2332-554B-8E8A-2CAD02A03E10}" type="pres">
      <dgm:prSet presAssocID="{3F81C220-760A-E24E-82A3-80395F4EA342}" presName="Name13" presStyleLbl="parChTrans1D2" presStyleIdx="3" presStyleCnt="12"/>
      <dgm:spPr/>
      <dgm:t>
        <a:bodyPr/>
        <a:lstStyle/>
        <a:p>
          <a:endParaRPr lang="en-US"/>
        </a:p>
      </dgm:t>
    </dgm:pt>
    <dgm:pt modelId="{8751259F-AEC4-7846-9E99-E7D3F86E0D52}" type="pres">
      <dgm:prSet presAssocID="{78124C72-ED61-9340-9B93-7C88114D725D}" presName="childText" presStyleLbl="bgAcc1" presStyleIdx="3" presStyleCnt="12" custScaleX="157773" custScaleY="2231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DDAE16-1AFE-4140-918A-4804E49460FF}" type="pres">
      <dgm:prSet presAssocID="{F3349D2C-C485-0646-ACA2-194668582FCE}" presName="root" presStyleCnt="0"/>
      <dgm:spPr/>
    </dgm:pt>
    <dgm:pt modelId="{BFE074E8-6808-214C-8852-5A2D7B88B357}" type="pres">
      <dgm:prSet presAssocID="{F3349D2C-C485-0646-ACA2-194668582FCE}" presName="rootComposite" presStyleCnt="0"/>
      <dgm:spPr/>
    </dgm:pt>
    <dgm:pt modelId="{FB7ECF05-0E8F-9D47-836F-3EF6A1BE46FF}" type="pres">
      <dgm:prSet presAssocID="{F3349D2C-C485-0646-ACA2-194668582FCE}" presName="rootText" presStyleLbl="node1" presStyleIdx="2" presStyleCnt="6" custScaleX="183198" custScaleY="397040"/>
      <dgm:spPr/>
      <dgm:t>
        <a:bodyPr/>
        <a:lstStyle/>
        <a:p>
          <a:endParaRPr lang="en-US"/>
        </a:p>
      </dgm:t>
    </dgm:pt>
    <dgm:pt modelId="{C7E5E1DC-804F-A043-BB11-D6F4E45479AD}" type="pres">
      <dgm:prSet presAssocID="{F3349D2C-C485-0646-ACA2-194668582FCE}" presName="rootConnector" presStyleLbl="node1" presStyleIdx="2" presStyleCnt="6"/>
      <dgm:spPr/>
      <dgm:t>
        <a:bodyPr/>
        <a:lstStyle/>
        <a:p>
          <a:endParaRPr lang="en-US"/>
        </a:p>
      </dgm:t>
    </dgm:pt>
    <dgm:pt modelId="{720668A5-398F-B048-ADCE-D05E546A725D}" type="pres">
      <dgm:prSet presAssocID="{F3349D2C-C485-0646-ACA2-194668582FCE}" presName="childShape" presStyleCnt="0"/>
      <dgm:spPr/>
    </dgm:pt>
    <dgm:pt modelId="{47337FFC-4B04-C745-B645-6A3E14D51AA3}" type="pres">
      <dgm:prSet presAssocID="{AE13A2C3-0A69-E44D-B562-D12883FC4ED3}" presName="Name13" presStyleLbl="parChTrans1D2" presStyleIdx="4" presStyleCnt="12"/>
      <dgm:spPr/>
      <dgm:t>
        <a:bodyPr/>
        <a:lstStyle/>
        <a:p>
          <a:endParaRPr lang="en-US"/>
        </a:p>
      </dgm:t>
    </dgm:pt>
    <dgm:pt modelId="{B85E6C6B-9809-8F42-8BD8-EAAA78640778}" type="pres">
      <dgm:prSet presAssocID="{AC4903A7-70D9-D64C-B5DB-5E9C94EF912F}" presName="childText" presStyleLbl="bgAcc1" presStyleIdx="4" presStyleCnt="12" custScaleX="163972" custScaleY="181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937926-F3EC-BE4A-84D1-9FD97D07FEDA}" type="pres">
      <dgm:prSet presAssocID="{D6620004-24C7-9149-A0E9-7D200F6637CD}" presName="Name13" presStyleLbl="parChTrans1D2" presStyleIdx="5" presStyleCnt="12"/>
      <dgm:spPr/>
      <dgm:t>
        <a:bodyPr/>
        <a:lstStyle/>
        <a:p>
          <a:endParaRPr lang="en-US"/>
        </a:p>
      </dgm:t>
    </dgm:pt>
    <dgm:pt modelId="{9516D288-FF95-664C-BD55-DC11E15BDC58}" type="pres">
      <dgm:prSet presAssocID="{C244EFDB-E21E-9E43-87AF-C079A8DA6500}" presName="childText" presStyleLbl="bgAcc1" presStyleIdx="5" presStyleCnt="12" custScaleX="171533" custScaleY="2120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6ECFF0-8FEF-0840-B330-0CFD645A9963}" type="pres">
      <dgm:prSet presAssocID="{F71E7B81-E546-2C45-969E-F728929B1F15}" presName="Name13" presStyleLbl="parChTrans1D2" presStyleIdx="6" presStyleCnt="12"/>
      <dgm:spPr/>
      <dgm:t>
        <a:bodyPr/>
        <a:lstStyle/>
        <a:p>
          <a:endParaRPr lang="en-US"/>
        </a:p>
      </dgm:t>
    </dgm:pt>
    <dgm:pt modelId="{923DFCA0-C941-214A-9FE3-CB560997A132}" type="pres">
      <dgm:prSet presAssocID="{40067502-B950-5A44-87DA-653A32F52889}" presName="childText" presStyleLbl="bgAcc1" presStyleIdx="6" presStyleCnt="12" custScaleX="171743" custScaleY="2120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04DD78-6EE2-7941-A013-1BCADB6068C3}" type="pres">
      <dgm:prSet presAssocID="{3B10C1F8-E794-1148-B9CD-EF5BD9BED2BF}" presName="root" presStyleCnt="0"/>
      <dgm:spPr/>
    </dgm:pt>
    <dgm:pt modelId="{CB86985B-AB33-C348-8AEC-A17EB43B80D8}" type="pres">
      <dgm:prSet presAssocID="{3B10C1F8-E794-1148-B9CD-EF5BD9BED2BF}" presName="rootComposite" presStyleCnt="0"/>
      <dgm:spPr/>
    </dgm:pt>
    <dgm:pt modelId="{401EC7E0-5B65-6A46-B8B7-43BC569CE2F5}" type="pres">
      <dgm:prSet presAssocID="{3B10C1F8-E794-1148-B9CD-EF5BD9BED2BF}" presName="rootText" presStyleLbl="node1" presStyleIdx="3" presStyleCnt="6" custScaleX="162107" custScaleY="397040"/>
      <dgm:spPr/>
      <dgm:t>
        <a:bodyPr/>
        <a:lstStyle/>
        <a:p>
          <a:endParaRPr lang="en-US"/>
        </a:p>
      </dgm:t>
    </dgm:pt>
    <dgm:pt modelId="{DAD2F361-0F13-2C46-A31C-EEB39A6D88DA}" type="pres">
      <dgm:prSet presAssocID="{3B10C1F8-E794-1148-B9CD-EF5BD9BED2BF}" presName="rootConnector" presStyleLbl="node1" presStyleIdx="3" presStyleCnt="6"/>
      <dgm:spPr/>
      <dgm:t>
        <a:bodyPr/>
        <a:lstStyle/>
        <a:p>
          <a:endParaRPr lang="en-US"/>
        </a:p>
      </dgm:t>
    </dgm:pt>
    <dgm:pt modelId="{76A32C60-65FF-0643-8FA8-24EDA1396257}" type="pres">
      <dgm:prSet presAssocID="{3B10C1F8-E794-1148-B9CD-EF5BD9BED2BF}" presName="childShape" presStyleCnt="0"/>
      <dgm:spPr/>
    </dgm:pt>
    <dgm:pt modelId="{4C10071E-7D96-8F40-969A-908B2BE43602}" type="pres">
      <dgm:prSet presAssocID="{43B9BFB0-8F05-A24D-890B-5C6117BDD389}" presName="Name13" presStyleLbl="parChTrans1D2" presStyleIdx="7" presStyleCnt="12"/>
      <dgm:spPr/>
      <dgm:t>
        <a:bodyPr/>
        <a:lstStyle/>
        <a:p>
          <a:endParaRPr lang="en-US"/>
        </a:p>
      </dgm:t>
    </dgm:pt>
    <dgm:pt modelId="{BFB475C9-9E38-F042-B44A-D86215930EA3}" type="pres">
      <dgm:prSet presAssocID="{90369873-4A12-2C40-AF6F-E2397CC55CE1}" presName="childText" presStyleLbl="bgAcc1" presStyleIdx="7" presStyleCnt="12" custScaleX="123019" custScaleY="181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5F54E5-4B6E-D941-ABBD-93F3BAAF58A5}" type="pres">
      <dgm:prSet presAssocID="{AE6E2A68-1A25-0E4D-955E-1B3EF285A367}" presName="Name13" presStyleLbl="parChTrans1D2" presStyleIdx="8" presStyleCnt="12"/>
      <dgm:spPr/>
      <dgm:t>
        <a:bodyPr/>
        <a:lstStyle/>
        <a:p>
          <a:endParaRPr lang="en-US"/>
        </a:p>
      </dgm:t>
    </dgm:pt>
    <dgm:pt modelId="{0AE427AD-EABC-7E4B-A32F-8ADC58870B16}" type="pres">
      <dgm:prSet presAssocID="{71CD9794-8C21-2F40-891E-D5A64006BCC7}" presName="childText" presStyleLbl="bgAcc1" presStyleIdx="8" presStyleCnt="12" custScaleX="157773" custScaleY="223131" custLinFactNeighborX="6935" custLinFactNeighborY="55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E2E4D0-DD1F-0C46-BCAB-F0782268AB38}" type="pres">
      <dgm:prSet presAssocID="{E2B98676-9214-5B49-95B7-58F312C30AC3}" presName="root" presStyleCnt="0"/>
      <dgm:spPr/>
    </dgm:pt>
    <dgm:pt modelId="{1169316A-A4D4-7E4B-88E4-68EF278FAC39}" type="pres">
      <dgm:prSet presAssocID="{E2B98676-9214-5B49-95B7-58F312C30AC3}" presName="rootComposite" presStyleCnt="0"/>
      <dgm:spPr/>
    </dgm:pt>
    <dgm:pt modelId="{51AF18F8-1B4C-9A45-AFC9-2C3288C94540}" type="pres">
      <dgm:prSet presAssocID="{E2B98676-9214-5B49-95B7-58F312C30AC3}" presName="rootText" presStyleLbl="node1" presStyleIdx="4" presStyleCnt="6" custScaleX="159993" custScaleY="397040"/>
      <dgm:spPr/>
      <dgm:t>
        <a:bodyPr/>
        <a:lstStyle/>
        <a:p>
          <a:endParaRPr lang="en-US"/>
        </a:p>
      </dgm:t>
    </dgm:pt>
    <dgm:pt modelId="{007EAC84-EA4F-5D46-BF21-DCABEE3CC5A2}" type="pres">
      <dgm:prSet presAssocID="{E2B98676-9214-5B49-95B7-58F312C30AC3}" presName="rootConnector" presStyleLbl="node1" presStyleIdx="4" presStyleCnt="6"/>
      <dgm:spPr/>
      <dgm:t>
        <a:bodyPr/>
        <a:lstStyle/>
        <a:p>
          <a:endParaRPr lang="en-US"/>
        </a:p>
      </dgm:t>
    </dgm:pt>
    <dgm:pt modelId="{16265680-15F9-984F-939C-FC64C7227B26}" type="pres">
      <dgm:prSet presAssocID="{E2B98676-9214-5B49-95B7-58F312C30AC3}" presName="childShape" presStyleCnt="0"/>
      <dgm:spPr/>
    </dgm:pt>
    <dgm:pt modelId="{22CFE66E-BF70-DE4D-906C-5CB938AEC607}" type="pres">
      <dgm:prSet presAssocID="{17E0EA09-A72F-254B-BF24-78C04C3A0738}" presName="Name13" presStyleLbl="parChTrans1D2" presStyleIdx="9" presStyleCnt="12"/>
      <dgm:spPr/>
      <dgm:t>
        <a:bodyPr/>
        <a:lstStyle/>
        <a:p>
          <a:endParaRPr lang="en-US"/>
        </a:p>
      </dgm:t>
    </dgm:pt>
    <dgm:pt modelId="{1D83E64C-B147-B349-8864-3035BF903D31}" type="pres">
      <dgm:prSet presAssocID="{4AF0E49E-323F-374E-824B-895AE5DCB3DE}" presName="childText" presStyleLbl="bgAcc1" presStyleIdx="9" presStyleCnt="12" custScaleX="123019" custScaleY="181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7731D6-0AAA-B946-BFC4-E4380CED6069}" type="pres">
      <dgm:prSet presAssocID="{6B02FC02-CAC4-CD46-9652-D7AEC01177EC}" presName="Name13" presStyleLbl="parChTrans1D2" presStyleIdx="10" presStyleCnt="12"/>
      <dgm:spPr/>
      <dgm:t>
        <a:bodyPr/>
        <a:lstStyle/>
        <a:p>
          <a:endParaRPr lang="en-US"/>
        </a:p>
      </dgm:t>
    </dgm:pt>
    <dgm:pt modelId="{529A4551-4ECE-7C40-82FA-B1CA39C7DC09}" type="pres">
      <dgm:prSet presAssocID="{AACCFEAB-14BD-DC43-860F-6DF1CDFA9916}" presName="childText" presStyleLbl="bgAcc1" presStyleIdx="10" presStyleCnt="12" custScaleX="157773" custScaleY="2231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BAE941-FDCC-F64B-8566-EDDD9499D299}" type="pres">
      <dgm:prSet presAssocID="{F2D09A73-2E16-A849-9FA1-63957BCC6228}" presName="root" presStyleCnt="0"/>
      <dgm:spPr/>
    </dgm:pt>
    <dgm:pt modelId="{6B01E88D-0D80-FF4F-B15C-D65BE3086603}" type="pres">
      <dgm:prSet presAssocID="{F2D09A73-2E16-A849-9FA1-63957BCC6228}" presName="rootComposite" presStyleCnt="0"/>
      <dgm:spPr/>
    </dgm:pt>
    <dgm:pt modelId="{22F59B6E-E2CC-8A40-9C5C-00812A3BA52C}" type="pres">
      <dgm:prSet presAssocID="{F2D09A73-2E16-A849-9FA1-63957BCC6228}" presName="rootText" presStyleLbl="node1" presStyleIdx="5" presStyleCnt="6" custScaleX="163795" custScaleY="397040"/>
      <dgm:spPr/>
      <dgm:t>
        <a:bodyPr/>
        <a:lstStyle/>
        <a:p>
          <a:endParaRPr lang="en-US"/>
        </a:p>
      </dgm:t>
    </dgm:pt>
    <dgm:pt modelId="{CA140BA1-4091-7C48-AE63-6FE33DD6243D}" type="pres">
      <dgm:prSet presAssocID="{F2D09A73-2E16-A849-9FA1-63957BCC6228}" presName="rootConnector" presStyleLbl="node1" presStyleIdx="5" presStyleCnt="6"/>
      <dgm:spPr/>
      <dgm:t>
        <a:bodyPr/>
        <a:lstStyle/>
        <a:p>
          <a:endParaRPr lang="en-US"/>
        </a:p>
      </dgm:t>
    </dgm:pt>
    <dgm:pt modelId="{10FE9104-90D1-1D41-B619-4CF2D11339B3}" type="pres">
      <dgm:prSet presAssocID="{F2D09A73-2E16-A849-9FA1-63957BCC6228}" presName="childShape" presStyleCnt="0"/>
      <dgm:spPr/>
    </dgm:pt>
    <dgm:pt modelId="{F64EE4AA-C2F4-B345-8D68-63D03C2A2BA8}" type="pres">
      <dgm:prSet presAssocID="{5A5551C9-41E8-8C4F-BCEE-711B6D054612}" presName="Name13" presStyleLbl="parChTrans1D2" presStyleIdx="11" presStyleCnt="12"/>
      <dgm:spPr/>
      <dgm:t>
        <a:bodyPr/>
        <a:lstStyle/>
        <a:p>
          <a:endParaRPr lang="en-US"/>
        </a:p>
      </dgm:t>
    </dgm:pt>
    <dgm:pt modelId="{B1C9796B-A987-BA42-8673-1888C94A0F14}" type="pres">
      <dgm:prSet presAssocID="{5D1CB32D-8192-1E4F-A2EE-904822262E1F}" presName="childText" presStyleLbl="bgAcc1" presStyleIdx="11" presStyleCnt="12" custScaleX="123019" custScaleY="181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DE597F-8280-364F-B8A6-845E1E53F8FD}" type="presOf" srcId="{0158BF57-042F-A74F-8C0B-34F328ED2176}" destId="{86A3597A-1F6D-2946-93B0-3AF2D175CCF3}" srcOrd="1" destOrd="0" presId="urn:microsoft.com/office/officeart/2005/8/layout/hierarchy3"/>
    <dgm:cxn modelId="{426E7541-73E4-4141-B138-6D89A6C5EE47}" type="presOf" srcId="{41416FE9-92A6-2643-8FDD-ACE07F8DE6CC}" destId="{999E600C-4530-5849-B991-DEFBC4974C86}" srcOrd="0" destOrd="0" presId="urn:microsoft.com/office/officeart/2005/8/layout/hierarchy3"/>
    <dgm:cxn modelId="{D5B41741-B487-774C-9BEC-9F5B782796A2}" type="presOf" srcId="{AE6E2A68-1A25-0E4D-955E-1B3EF285A367}" destId="{F95F54E5-4B6E-D941-ABBD-93F3BAAF58A5}" srcOrd="0" destOrd="0" presId="urn:microsoft.com/office/officeart/2005/8/layout/hierarchy3"/>
    <dgm:cxn modelId="{D8A017E8-D143-7343-BA89-8ACB6C2FB1DA}" type="presOf" srcId="{7F606CCD-84EC-A444-9C8D-24E4FCD6EBD0}" destId="{BC92233B-71DE-AA45-99CF-10A10AFE9911}" srcOrd="1" destOrd="0" presId="urn:microsoft.com/office/officeart/2005/8/layout/hierarchy3"/>
    <dgm:cxn modelId="{6564FAD7-1596-5646-A739-0D7D79FE2656}" srcId="{0158BF57-042F-A74F-8C0B-34F328ED2176}" destId="{87072155-9DF0-3648-B9B6-166C3FE39B04}" srcOrd="0" destOrd="0" parTransId="{BEE39251-E6A3-6345-A5FC-AEC133A72E3C}" sibTransId="{EF8F5944-3164-ED48-AF98-B8004D21844F}"/>
    <dgm:cxn modelId="{C0831440-67C7-124B-B325-BF4FB5140362}" srcId="{E2B98676-9214-5B49-95B7-58F312C30AC3}" destId="{AACCFEAB-14BD-DC43-860F-6DF1CDFA9916}" srcOrd="1" destOrd="0" parTransId="{6B02FC02-CAC4-CD46-9652-D7AEC01177EC}" sibTransId="{9790B1F3-817B-4947-A6D9-8E61C3B27633}"/>
    <dgm:cxn modelId="{90AB78A9-794F-524B-9B8C-EA24255958DE}" type="presOf" srcId="{43B9BFB0-8F05-A24D-890B-5C6117BDD389}" destId="{4C10071E-7D96-8F40-969A-908B2BE43602}" srcOrd="0" destOrd="0" presId="urn:microsoft.com/office/officeart/2005/8/layout/hierarchy3"/>
    <dgm:cxn modelId="{6D8DB31A-B167-024D-A144-9A9E2F22EEB1}" type="presOf" srcId="{5D1CB32D-8192-1E4F-A2EE-904822262E1F}" destId="{B1C9796B-A987-BA42-8673-1888C94A0F14}" srcOrd="0" destOrd="0" presId="urn:microsoft.com/office/officeart/2005/8/layout/hierarchy3"/>
    <dgm:cxn modelId="{4A07BE95-350D-7946-A99F-E110A4AE7CEC}" srcId="{F3349D2C-C485-0646-ACA2-194668582FCE}" destId="{C244EFDB-E21E-9E43-87AF-C079A8DA6500}" srcOrd="1" destOrd="0" parTransId="{D6620004-24C7-9149-A0E9-7D200F6637CD}" sibTransId="{DCE77070-47CA-CC40-B26C-3FD4B026C230}"/>
    <dgm:cxn modelId="{243DF61E-4B69-E840-97A8-1172E3ECFA63}" srcId="{41416FE9-92A6-2643-8FDD-ACE07F8DE6CC}" destId="{F3349D2C-C485-0646-ACA2-194668582FCE}" srcOrd="2" destOrd="0" parTransId="{8C4F47B7-6377-9D4A-8181-358331094415}" sibTransId="{DE9AF83B-049E-A940-A25A-258141D46988}"/>
    <dgm:cxn modelId="{4C7375F8-785E-1A4F-BB88-A95A5C3083D6}" type="presOf" srcId="{3B10C1F8-E794-1148-B9CD-EF5BD9BED2BF}" destId="{DAD2F361-0F13-2C46-A31C-EEB39A6D88DA}" srcOrd="1" destOrd="0" presId="urn:microsoft.com/office/officeart/2005/8/layout/hierarchy3"/>
    <dgm:cxn modelId="{57063239-45CB-0841-89CA-540B11C5001B}" type="presOf" srcId="{90369873-4A12-2C40-AF6F-E2397CC55CE1}" destId="{BFB475C9-9E38-F042-B44A-D86215930EA3}" srcOrd="0" destOrd="0" presId="urn:microsoft.com/office/officeart/2005/8/layout/hierarchy3"/>
    <dgm:cxn modelId="{6D7CC33F-9E84-CD49-8A04-9718AF2C9AC9}" type="presOf" srcId="{4AF0E49E-323F-374E-824B-895AE5DCB3DE}" destId="{1D83E64C-B147-B349-8864-3035BF903D31}" srcOrd="0" destOrd="0" presId="urn:microsoft.com/office/officeart/2005/8/layout/hierarchy3"/>
    <dgm:cxn modelId="{F1276D75-040B-0541-9AC1-B7A033C38ADE}" type="presOf" srcId="{BEE39251-E6A3-6345-A5FC-AEC133A72E3C}" destId="{1CE7B615-F891-734B-A8A6-DB162A854C09}" srcOrd="0" destOrd="0" presId="urn:microsoft.com/office/officeart/2005/8/layout/hierarchy3"/>
    <dgm:cxn modelId="{CB76B000-94A3-1446-A48C-057A72C90C7D}" srcId="{41416FE9-92A6-2643-8FDD-ACE07F8DE6CC}" destId="{0158BF57-042F-A74F-8C0B-34F328ED2176}" srcOrd="0" destOrd="0" parTransId="{CA60C14A-5BC0-D94F-9AC7-3BDC7D55258E}" sibTransId="{C64EE0B5-13FC-6447-91FA-A9126478C4FC}"/>
    <dgm:cxn modelId="{FD2AA222-E7CC-904F-BFE0-1966215943F6}" type="presOf" srcId="{AE13A2C3-0A69-E44D-B562-D12883FC4ED3}" destId="{47337FFC-4B04-C745-B645-6A3E14D51AA3}" srcOrd="0" destOrd="0" presId="urn:microsoft.com/office/officeart/2005/8/layout/hierarchy3"/>
    <dgm:cxn modelId="{BAE46E13-9F78-2D4F-A87A-C9E467695025}" type="presOf" srcId="{87072155-9DF0-3648-B9B6-166C3FE39B04}" destId="{67603340-CE72-DE4F-8894-2FD6031DE03D}" srcOrd="0" destOrd="0" presId="urn:microsoft.com/office/officeart/2005/8/layout/hierarchy3"/>
    <dgm:cxn modelId="{EFFA7E04-2B93-5F46-9751-79A091D194E1}" type="presOf" srcId="{F3349D2C-C485-0646-ACA2-194668582FCE}" destId="{FB7ECF05-0E8F-9D47-836F-3EF6A1BE46FF}" srcOrd="0" destOrd="0" presId="urn:microsoft.com/office/officeart/2005/8/layout/hierarchy3"/>
    <dgm:cxn modelId="{51819F43-F393-574F-8591-6465ED43F6D8}" type="presOf" srcId="{0043E991-E89F-1F45-BF9F-C33026EBD3E9}" destId="{A6264576-44F0-A849-A639-5FF9BAD5EA81}" srcOrd="0" destOrd="0" presId="urn:microsoft.com/office/officeart/2005/8/layout/hierarchy3"/>
    <dgm:cxn modelId="{8DE36B84-CCD7-A24C-BCE8-C94125ABB6F2}" srcId="{3B10C1F8-E794-1148-B9CD-EF5BD9BED2BF}" destId="{90369873-4A12-2C40-AF6F-E2397CC55CE1}" srcOrd="0" destOrd="0" parTransId="{43B9BFB0-8F05-A24D-890B-5C6117BDD389}" sibTransId="{7FE40897-0B96-0247-9225-DDFA3375A4C3}"/>
    <dgm:cxn modelId="{906B0BA2-F517-7D4F-9D2C-D7C86DC3A683}" type="presOf" srcId="{F2D09A73-2E16-A849-9FA1-63957BCC6228}" destId="{22F59B6E-E2CC-8A40-9C5C-00812A3BA52C}" srcOrd="0" destOrd="0" presId="urn:microsoft.com/office/officeart/2005/8/layout/hierarchy3"/>
    <dgm:cxn modelId="{FB212354-E256-F24F-AA0D-379145CAC72F}" type="presOf" srcId="{F3349D2C-C485-0646-ACA2-194668582FCE}" destId="{C7E5E1DC-804F-A043-BB11-D6F4E45479AD}" srcOrd="1" destOrd="0" presId="urn:microsoft.com/office/officeart/2005/8/layout/hierarchy3"/>
    <dgm:cxn modelId="{9FD81D27-2017-5249-B4DD-36D2BD5A6843}" srcId="{0158BF57-042F-A74F-8C0B-34F328ED2176}" destId="{7D704176-530B-2045-B364-740D64E2F0D6}" srcOrd="1" destOrd="0" parTransId="{F4777037-90F6-AC48-81EA-5A3F4E8B05B5}" sibTransId="{F74161BC-35BA-DA4D-B46C-ACB8C19BC589}"/>
    <dgm:cxn modelId="{38FF014C-BFD5-7C4E-98C0-B275D1DD1053}" srcId="{F2D09A73-2E16-A849-9FA1-63957BCC6228}" destId="{5D1CB32D-8192-1E4F-A2EE-904822262E1F}" srcOrd="0" destOrd="0" parTransId="{5A5551C9-41E8-8C4F-BCEE-711B6D054612}" sibTransId="{A2B58DDD-1D5A-E446-8240-FCF6735B9276}"/>
    <dgm:cxn modelId="{086AFA0F-2E1E-0849-94EF-D0DA8EA29A98}" srcId="{F3349D2C-C485-0646-ACA2-194668582FCE}" destId="{40067502-B950-5A44-87DA-653A32F52889}" srcOrd="2" destOrd="0" parTransId="{F71E7B81-E546-2C45-969E-F728929B1F15}" sibTransId="{7D20AA98-B79D-3943-A49E-AF983A4CE42A}"/>
    <dgm:cxn modelId="{45D97E0C-6F84-8644-9018-6486BB1704F6}" type="presOf" srcId="{0158BF57-042F-A74F-8C0B-34F328ED2176}" destId="{99B38480-C6AA-6042-8AD7-3111D7E64CE8}" srcOrd="0" destOrd="0" presId="urn:microsoft.com/office/officeart/2005/8/layout/hierarchy3"/>
    <dgm:cxn modelId="{19341A97-4B75-C942-A2E9-9CE5B5E60CCF}" type="presOf" srcId="{F2D09A73-2E16-A849-9FA1-63957BCC6228}" destId="{CA140BA1-4091-7C48-AE63-6FE33DD6243D}" srcOrd="1" destOrd="0" presId="urn:microsoft.com/office/officeart/2005/8/layout/hierarchy3"/>
    <dgm:cxn modelId="{AC970161-A52C-B342-925E-D11DA7894E4C}" srcId="{41416FE9-92A6-2643-8FDD-ACE07F8DE6CC}" destId="{7F606CCD-84EC-A444-9C8D-24E4FCD6EBD0}" srcOrd="1" destOrd="0" parTransId="{38792D55-A9C3-4B46-8BF9-FF5F3CEBC0ED}" sibTransId="{38B1AF8F-691F-A44E-B1EB-21B8EA709501}"/>
    <dgm:cxn modelId="{0EA08CFA-2015-364C-9F83-83629FE987D0}" type="presOf" srcId="{F4777037-90F6-AC48-81EA-5A3F4E8B05B5}" destId="{D7F6A791-D06E-D741-8588-ED0E91A51982}" srcOrd="0" destOrd="0" presId="urn:microsoft.com/office/officeart/2005/8/layout/hierarchy3"/>
    <dgm:cxn modelId="{7CBF6D7C-DB96-1B43-A1E5-8C977B05A4FC}" srcId="{41416FE9-92A6-2643-8FDD-ACE07F8DE6CC}" destId="{F2D09A73-2E16-A849-9FA1-63957BCC6228}" srcOrd="5" destOrd="0" parTransId="{835F582E-ADE5-5743-9548-BA99DF2380CF}" sibTransId="{3B490069-934C-F740-8963-384E7E385E0D}"/>
    <dgm:cxn modelId="{B9DE8294-1915-3F44-A13E-4B00E4C21154}" srcId="{7F606CCD-84EC-A444-9C8D-24E4FCD6EBD0}" destId="{0218BBC6-0F21-9C47-A140-F71A38C1954A}" srcOrd="0" destOrd="0" parTransId="{0043E991-E89F-1F45-BF9F-C33026EBD3E9}" sibTransId="{D9AE1C61-3971-5640-9C6C-AA0DFBC2E706}"/>
    <dgm:cxn modelId="{E9EB2E46-E78B-4942-B8CE-229885A4B1F8}" srcId="{F3349D2C-C485-0646-ACA2-194668582FCE}" destId="{AC4903A7-70D9-D64C-B5DB-5E9C94EF912F}" srcOrd="0" destOrd="0" parTransId="{AE13A2C3-0A69-E44D-B562-D12883FC4ED3}" sibTransId="{5C04D567-DEDB-594E-B710-38249E69725D}"/>
    <dgm:cxn modelId="{3754ED22-5516-0E42-B4F2-A30232C43ABA}" srcId="{7F606CCD-84EC-A444-9C8D-24E4FCD6EBD0}" destId="{78124C72-ED61-9340-9B93-7C88114D725D}" srcOrd="1" destOrd="0" parTransId="{3F81C220-760A-E24E-82A3-80395F4EA342}" sibTransId="{4BA57014-9917-0D48-B3AD-F34F032DD916}"/>
    <dgm:cxn modelId="{933CAE3E-4D7B-2742-AD14-6E8BA6FAA942}" type="presOf" srcId="{E2B98676-9214-5B49-95B7-58F312C30AC3}" destId="{007EAC84-EA4F-5D46-BF21-DCABEE3CC5A2}" srcOrd="1" destOrd="0" presId="urn:microsoft.com/office/officeart/2005/8/layout/hierarchy3"/>
    <dgm:cxn modelId="{DB861B4F-1918-9743-9739-31B8310AA478}" type="presOf" srcId="{0218BBC6-0F21-9C47-A140-F71A38C1954A}" destId="{3F24E545-B643-C64D-97C4-56F23E45791F}" srcOrd="0" destOrd="0" presId="urn:microsoft.com/office/officeart/2005/8/layout/hierarchy3"/>
    <dgm:cxn modelId="{6A9D5DE1-1855-664E-98F3-AC627E1A961E}" type="presOf" srcId="{6B02FC02-CAC4-CD46-9652-D7AEC01177EC}" destId="{6B7731D6-0AAA-B946-BFC4-E4380CED6069}" srcOrd="0" destOrd="0" presId="urn:microsoft.com/office/officeart/2005/8/layout/hierarchy3"/>
    <dgm:cxn modelId="{FE15AF45-61E4-6A43-B7DA-2F7C8AE56716}" srcId="{3B10C1F8-E794-1148-B9CD-EF5BD9BED2BF}" destId="{71CD9794-8C21-2F40-891E-D5A64006BCC7}" srcOrd="1" destOrd="0" parTransId="{AE6E2A68-1A25-0E4D-955E-1B3EF285A367}" sibTransId="{44672484-9B9C-0E42-A08F-0D445701ADE1}"/>
    <dgm:cxn modelId="{1F3B4610-EA86-1544-A5E3-E1B74EC338D0}" type="presOf" srcId="{E2B98676-9214-5B49-95B7-58F312C30AC3}" destId="{51AF18F8-1B4C-9A45-AFC9-2C3288C94540}" srcOrd="0" destOrd="0" presId="urn:microsoft.com/office/officeart/2005/8/layout/hierarchy3"/>
    <dgm:cxn modelId="{A8507ECE-11CC-E54B-A498-DEE5BB06F168}" type="presOf" srcId="{5A5551C9-41E8-8C4F-BCEE-711B6D054612}" destId="{F64EE4AA-C2F4-B345-8D68-63D03C2A2BA8}" srcOrd="0" destOrd="0" presId="urn:microsoft.com/office/officeart/2005/8/layout/hierarchy3"/>
    <dgm:cxn modelId="{31D46C60-5C68-9343-9176-14B5E2E57FBC}" type="presOf" srcId="{AACCFEAB-14BD-DC43-860F-6DF1CDFA9916}" destId="{529A4551-4ECE-7C40-82FA-B1CA39C7DC09}" srcOrd="0" destOrd="0" presId="urn:microsoft.com/office/officeart/2005/8/layout/hierarchy3"/>
    <dgm:cxn modelId="{EEDE39AA-A11D-964D-9EEB-D55B0DFF2083}" type="presOf" srcId="{17E0EA09-A72F-254B-BF24-78C04C3A0738}" destId="{22CFE66E-BF70-DE4D-906C-5CB938AEC607}" srcOrd="0" destOrd="0" presId="urn:microsoft.com/office/officeart/2005/8/layout/hierarchy3"/>
    <dgm:cxn modelId="{FD5619D0-4BD0-CF42-B5E7-6FF42B1AF932}" type="presOf" srcId="{3B10C1F8-E794-1148-B9CD-EF5BD9BED2BF}" destId="{401EC7E0-5B65-6A46-B8B7-43BC569CE2F5}" srcOrd="0" destOrd="0" presId="urn:microsoft.com/office/officeart/2005/8/layout/hierarchy3"/>
    <dgm:cxn modelId="{DC4BC1F5-7CFE-D34E-B51A-0337CAE402B9}" type="presOf" srcId="{3F81C220-760A-E24E-82A3-80395F4EA342}" destId="{8AADB41A-2332-554B-8E8A-2CAD02A03E10}" srcOrd="0" destOrd="0" presId="urn:microsoft.com/office/officeart/2005/8/layout/hierarchy3"/>
    <dgm:cxn modelId="{9075A19C-707D-A84C-BEB8-7E31F1074C51}" srcId="{41416FE9-92A6-2643-8FDD-ACE07F8DE6CC}" destId="{3B10C1F8-E794-1148-B9CD-EF5BD9BED2BF}" srcOrd="3" destOrd="0" parTransId="{E40ADAC8-C188-0640-8ED0-04B851511883}" sibTransId="{CAF0FFE2-0FD7-EF4B-9CFB-ED184D0C75FC}"/>
    <dgm:cxn modelId="{06A50999-B48C-6044-9870-C5AD3A748D89}" type="presOf" srcId="{7F606CCD-84EC-A444-9C8D-24E4FCD6EBD0}" destId="{CDAC7843-289E-A341-8C16-E6BA0D6E47EA}" srcOrd="0" destOrd="0" presId="urn:microsoft.com/office/officeart/2005/8/layout/hierarchy3"/>
    <dgm:cxn modelId="{77D20893-FD9D-C741-8B20-F43EA2A67899}" type="presOf" srcId="{F71E7B81-E546-2C45-969E-F728929B1F15}" destId="{3D6ECFF0-8FEF-0840-B330-0CFD645A9963}" srcOrd="0" destOrd="0" presId="urn:microsoft.com/office/officeart/2005/8/layout/hierarchy3"/>
    <dgm:cxn modelId="{BB0BD4B6-5A71-4F4C-865C-F2C4393C7996}" type="presOf" srcId="{C244EFDB-E21E-9E43-87AF-C079A8DA6500}" destId="{9516D288-FF95-664C-BD55-DC11E15BDC58}" srcOrd="0" destOrd="0" presId="urn:microsoft.com/office/officeart/2005/8/layout/hierarchy3"/>
    <dgm:cxn modelId="{A1908716-5DF7-4149-9117-C72F8005718B}" type="presOf" srcId="{40067502-B950-5A44-87DA-653A32F52889}" destId="{923DFCA0-C941-214A-9FE3-CB560997A132}" srcOrd="0" destOrd="0" presId="urn:microsoft.com/office/officeart/2005/8/layout/hierarchy3"/>
    <dgm:cxn modelId="{B92E01BD-525D-E140-A982-ABD1A621ABE0}" srcId="{41416FE9-92A6-2643-8FDD-ACE07F8DE6CC}" destId="{E2B98676-9214-5B49-95B7-58F312C30AC3}" srcOrd="4" destOrd="0" parTransId="{485F38C9-E3DC-4B4B-AB28-52937290706A}" sibTransId="{F1FEB414-2365-7E49-85CC-4055DBC84B7C}"/>
    <dgm:cxn modelId="{32F8979C-BF0E-7446-A15E-3FF8A9001821}" srcId="{E2B98676-9214-5B49-95B7-58F312C30AC3}" destId="{4AF0E49E-323F-374E-824B-895AE5DCB3DE}" srcOrd="0" destOrd="0" parTransId="{17E0EA09-A72F-254B-BF24-78C04C3A0738}" sibTransId="{32A9C4BA-B941-8244-9353-2E1D46240A54}"/>
    <dgm:cxn modelId="{E84F91CA-214D-A84D-B794-FF4A9D9886B9}" type="presOf" srcId="{AC4903A7-70D9-D64C-B5DB-5E9C94EF912F}" destId="{B85E6C6B-9809-8F42-8BD8-EAAA78640778}" srcOrd="0" destOrd="0" presId="urn:microsoft.com/office/officeart/2005/8/layout/hierarchy3"/>
    <dgm:cxn modelId="{CD51EF55-ADAF-7B43-AF35-830BCEB34857}" type="presOf" srcId="{D6620004-24C7-9149-A0E9-7D200F6637CD}" destId="{18937926-F3EC-BE4A-84D1-9FD97D07FEDA}" srcOrd="0" destOrd="0" presId="urn:microsoft.com/office/officeart/2005/8/layout/hierarchy3"/>
    <dgm:cxn modelId="{0947D117-FE4B-1F40-8049-7F7465930BCE}" type="presOf" srcId="{71CD9794-8C21-2F40-891E-D5A64006BCC7}" destId="{0AE427AD-EABC-7E4B-A32F-8ADC58870B16}" srcOrd="0" destOrd="0" presId="urn:microsoft.com/office/officeart/2005/8/layout/hierarchy3"/>
    <dgm:cxn modelId="{8E98FD4F-37A7-E847-8FDB-24D73523572D}" type="presOf" srcId="{78124C72-ED61-9340-9B93-7C88114D725D}" destId="{8751259F-AEC4-7846-9E99-E7D3F86E0D52}" srcOrd="0" destOrd="0" presId="urn:microsoft.com/office/officeart/2005/8/layout/hierarchy3"/>
    <dgm:cxn modelId="{C84FCDB6-B026-3C42-AB27-237D028E55D0}" type="presOf" srcId="{7D704176-530B-2045-B364-740D64E2F0D6}" destId="{4463348E-C14C-9F4A-9E69-78C5FA0C0DE3}" srcOrd="0" destOrd="0" presId="urn:microsoft.com/office/officeart/2005/8/layout/hierarchy3"/>
    <dgm:cxn modelId="{A867C432-D735-D74E-B841-D133A121A14D}" type="presParOf" srcId="{999E600C-4530-5849-B991-DEFBC4974C86}" destId="{C0B04A56-E019-DF4D-9555-FD6331274022}" srcOrd="0" destOrd="0" presId="urn:microsoft.com/office/officeart/2005/8/layout/hierarchy3"/>
    <dgm:cxn modelId="{057E7F5E-05DE-CB4A-8917-65BBF5A5AC08}" type="presParOf" srcId="{C0B04A56-E019-DF4D-9555-FD6331274022}" destId="{EDD59B7C-8283-FD40-B33D-B0AA3B865029}" srcOrd="0" destOrd="0" presId="urn:microsoft.com/office/officeart/2005/8/layout/hierarchy3"/>
    <dgm:cxn modelId="{602C1F0B-D52D-9144-BFD3-D291B87644D1}" type="presParOf" srcId="{EDD59B7C-8283-FD40-B33D-B0AA3B865029}" destId="{99B38480-C6AA-6042-8AD7-3111D7E64CE8}" srcOrd="0" destOrd="0" presId="urn:microsoft.com/office/officeart/2005/8/layout/hierarchy3"/>
    <dgm:cxn modelId="{917BC1BA-C4AD-CC47-B94F-FE517A51A72A}" type="presParOf" srcId="{EDD59B7C-8283-FD40-B33D-B0AA3B865029}" destId="{86A3597A-1F6D-2946-93B0-3AF2D175CCF3}" srcOrd="1" destOrd="0" presId="urn:microsoft.com/office/officeart/2005/8/layout/hierarchy3"/>
    <dgm:cxn modelId="{DA304C92-7A75-6044-B6C1-0DC48AEDA823}" type="presParOf" srcId="{C0B04A56-E019-DF4D-9555-FD6331274022}" destId="{5E547505-953C-2A4A-8EB5-439DD1B43CB9}" srcOrd="1" destOrd="0" presId="urn:microsoft.com/office/officeart/2005/8/layout/hierarchy3"/>
    <dgm:cxn modelId="{59056149-BD6F-B645-B8E0-F6BBC3E85A00}" type="presParOf" srcId="{5E547505-953C-2A4A-8EB5-439DD1B43CB9}" destId="{1CE7B615-F891-734B-A8A6-DB162A854C09}" srcOrd="0" destOrd="0" presId="urn:microsoft.com/office/officeart/2005/8/layout/hierarchy3"/>
    <dgm:cxn modelId="{2EBCEBF3-9668-954D-B68F-E52B463283BA}" type="presParOf" srcId="{5E547505-953C-2A4A-8EB5-439DD1B43CB9}" destId="{67603340-CE72-DE4F-8894-2FD6031DE03D}" srcOrd="1" destOrd="0" presId="urn:microsoft.com/office/officeart/2005/8/layout/hierarchy3"/>
    <dgm:cxn modelId="{51E24955-1C13-1D4B-BFC0-486016D354E0}" type="presParOf" srcId="{5E547505-953C-2A4A-8EB5-439DD1B43CB9}" destId="{D7F6A791-D06E-D741-8588-ED0E91A51982}" srcOrd="2" destOrd="0" presId="urn:microsoft.com/office/officeart/2005/8/layout/hierarchy3"/>
    <dgm:cxn modelId="{857E0E48-0126-F349-B940-B6E8C2D1E3C8}" type="presParOf" srcId="{5E547505-953C-2A4A-8EB5-439DD1B43CB9}" destId="{4463348E-C14C-9F4A-9E69-78C5FA0C0DE3}" srcOrd="3" destOrd="0" presId="urn:microsoft.com/office/officeart/2005/8/layout/hierarchy3"/>
    <dgm:cxn modelId="{0C020BE0-3E7E-9645-96DD-AAA50B84CEE5}" type="presParOf" srcId="{999E600C-4530-5849-B991-DEFBC4974C86}" destId="{895EA32D-F625-2A45-89ED-30DA6A16F834}" srcOrd="1" destOrd="0" presId="urn:microsoft.com/office/officeart/2005/8/layout/hierarchy3"/>
    <dgm:cxn modelId="{270C4F68-FA84-1E43-B6B2-58291EF50449}" type="presParOf" srcId="{895EA32D-F625-2A45-89ED-30DA6A16F834}" destId="{4C291876-BB80-6E43-AB3B-A446C566E2B8}" srcOrd="0" destOrd="0" presId="urn:microsoft.com/office/officeart/2005/8/layout/hierarchy3"/>
    <dgm:cxn modelId="{7EF413D4-9548-C449-A0CE-B195341782D9}" type="presParOf" srcId="{4C291876-BB80-6E43-AB3B-A446C566E2B8}" destId="{CDAC7843-289E-A341-8C16-E6BA0D6E47EA}" srcOrd="0" destOrd="0" presId="urn:microsoft.com/office/officeart/2005/8/layout/hierarchy3"/>
    <dgm:cxn modelId="{824286DA-2DFC-EE4F-A0DA-A2B8672E6782}" type="presParOf" srcId="{4C291876-BB80-6E43-AB3B-A446C566E2B8}" destId="{BC92233B-71DE-AA45-99CF-10A10AFE9911}" srcOrd="1" destOrd="0" presId="urn:microsoft.com/office/officeart/2005/8/layout/hierarchy3"/>
    <dgm:cxn modelId="{9BAC1617-35F8-D948-81F0-5A3D48C40807}" type="presParOf" srcId="{895EA32D-F625-2A45-89ED-30DA6A16F834}" destId="{19B620A6-BBA0-5643-9663-3D7609DDABCA}" srcOrd="1" destOrd="0" presId="urn:microsoft.com/office/officeart/2005/8/layout/hierarchy3"/>
    <dgm:cxn modelId="{83D2A178-3DBC-7947-AAC2-CFB35EFC7C72}" type="presParOf" srcId="{19B620A6-BBA0-5643-9663-3D7609DDABCA}" destId="{A6264576-44F0-A849-A639-5FF9BAD5EA81}" srcOrd="0" destOrd="0" presId="urn:microsoft.com/office/officeart/2005/8/layout/hierarchy3"/>
    <dgm:cxn modelId="{36C6BB23-3DB8-094E-B195-555741013233}" type="presParOf" srcId="{19B620A6-BBA0-5643-9663-3D7609DDABCA}" destId="{3F24E545-B643-C64D-97C4-56F23E45791F}" srcOrd="1" destOrd="0" presId="urn:microsoft.com/office/officeart/2005/8/layout/hierarchy3"/>
    <dgm:cxn modelId="{B83F568A-4CC1-BA46-AE16-B9BBF9DCA4DA}" type="presParOf" srcId="{19B620A6-BBA0-5643-9663-3D7609DDABCA}" destId="{8AADB41A-2332-554B-8E8A-2CAD02A03E10}" srcOrd="2" destOrd="0" presId="urn:microsoft.com/office/officeart/2005/8/layout/hierarchy3"/>
    <dgm:cxn modelId="{3CC2856E-D59D-1343-96A3-C5AF8116BC16}" type="presParOf" srcId="{19B620A6-BBA0-5643-9663-3D7609DDABCA}" destId="{8751259F-AEC4-7846-9E99-E7D3F86E0D52}" srcOrd="3" destOrd="0" presId="urn:microsoft.com/office/officeart/2005/8/layout/hierarchy3"/>
    <dgm:cxn modelId="{4CA47DCE-418D-B84B-906B-C3A0B2B93F14}" type="presParOf" srcId="{999E600C-4530-5849-B991-DEFBC4974C86}" destId="{6EDDAE16-1AFE-4140-918A-4804E49460FF}" srcOrd="2" destOrd="0" presId="urn:microsoft.com/office/officeart/2005/8/layout/hierarchy3"/>
    <dgm:cxn modelId="{5CD34A87-959D-7548-90A4-32DC6555481B}" type="presParOf" srcId="{6EDDAE16-1AFE-4140-918A-4804E49460FF}" destId="{BFE074E8-6808-214C-8852-5A2D7B88B357}" srcOrd="0" destOrd="0" presId="urn:microsoft.com/office/officeart/2005/8/layout/hierarchy3"/>
    <dgm:cxn modelId="{AC30E3C4-06D5-8942-81B2-64717A2BD93D}" type="presParOf" srcId="{BFE074E8-6808-214C-8852-5A2D7B88B357}" destId="{FB7ECF05-0E8F-9D47-836F-3EF6A1BE46FF}" srcOrd="0" destOrd="0" presId="urn:microsoft.com/office/officeart/2005/8/layout/hierarchy3"/>
    <dgm:cxn modelId="{5A75D4F4-78CD-6945-B5FA-0014C952CA69}" type="presParOf" srcId="{BFE074E8-6808-214C-8852-5A2D7B88B357}" destId="{C7E5E1DC-804F-A043-BB11-D6F4E45479AD}" srcOrd="1" destOrd="0" presId="urn:microsoft.com/office/officeart/2005/8/layout/hierarchy3"/>
    <dgm:cxn modelId="{AAF31BFF-6493-744F-986F-B79F4A8EBF8B}" type="presParOf" srcId="{6EDDAE16-1AFE-4140-918A-4804E49460FF}" destId="{720668A5-398F-B048-ADCE-D05E546A725D}" srcOrd="1" destOrd="0" presId="urn:microsoft.com/office/officeart/2005/8/layout/hierarchy3"/>
    <dgm:cxn modelId="{B038F878-84BE-7247-8DB3-402923EABB30}" type="presParOf" srcId="{720668A5-398F-B048-ADCE-D05E546A725D}" destId="{47337FFC-4B04-C745-B645-6A3E14D51AA3}" srcOrd="0" destOrd="0" presId="urn:microsoft.com/office/officeart/2005/8/layout/hierarchy3"/>
    <dgm:cxn modelId="{D2D8F262-2686-9B46-AB62-4832D93CCF6D}" type="presParOf" srcId="{720668A5-398F-B048-ADCE-D05E546A725D}" destId="{B85E6C6B-9809-8F42-8BD8-EAAA78640778}" srcOrd="1" destOrd="0" presId="urn:microsoft.com/office/officeart/2005/8/layout/hierarchy3"/>
    <dgm:cxn modelId="{541AC006-3244-4D45-B9F7-58B3DFC16E21}" type="presParOf" srcId="{720668A5-398F-B048-ADCE-D05E546A725D}" destId="{18937926-F3EC-BE4A-84D1-9FD97D07FEDA}" srcOrd="2" destOrd="0" presId="urn:microsoft.com/office/officeart/2005/8/layout/hierarchy3"/>
    <dgm:cxn modelId="{A140E421-D55F-F14C-99AF-28510F01D83C}" type="presParOf" srcId="{720668A5-398F-B048-ADCE-D05E546A725D}" destId="{9516D288-FF95-664C-BD55-DC11E15BDC58}" srcOrd="3" destOrd="0" presId="urn:microsoft.com/office/officeart/2005/8/layout/hierarchy3"/>
    <dgm:cxn modelId="{48189AD3-DADC-3D44-926C-A5F82F34A860}" type="presParOf" srcId="{720668A5-398F-B048-ADCE-D05E546A725D}" destId="{3D6ECFF0-8FEF-0840-B330-0CFD645A9963}" srcOrd="4" destOrd="0" presId="urn:microsoft.com/office/officeart/2005/8/layout/hierarchy3"/>
    <dgm:cxn modelId="{8ACF6341-98A5-704E-A50F-8326CB0336D9}" type="presParOf" srcId="{720668A5-398F-B048-ADCE-D05E546A725D}" destId="{923DFCA0-C941-214A-9FE3-CB560997A132}" srcOrd="5" destOrd="0" presId="urn:microsoft.com/office/officeart/2005/8/layout/hierarchy3"/>
    <dgm:cxn modelId="{78DF2C72-AB11-9242-9643-C62DADD1C42A}" type="presParOf" srcId="{999E600C-4530-5849-B991-DEFBC4974C86}" destId="{2604DD78-6EE2-7941-A013-1BCADB6068C3}" srcOrd="3" destOrd="0" presId="urn:microsoft.com/office/officeart/2005/8/layout/hierarchy3"/>
    <dgm:cxn modelId="{76D86BBD-B02A-BF4A-BDF2-8C2E78BEA175}" type="presParOf" srcId="{2604DD78-6EE2-7941-A013-1BCADB6068C3}" destId="{CB86985B-AB33-C348-8AEC-A17EB43B80D8}" srcOrd="0" destOrd="0" presId="urn:microsoft.com/office/officeart/2005/8/layout/hierarchy3"/>
    <dgm:cxn modelId="{8D14AB62-03A2-2247-8422-DE7D219812A2}" type="presParOf" srcId="{CB86985B-AB33-C348-8AEC-A17EB43B80D8}" destId="{401EC7E0-5B65-6A46-B8B7-43BC569CE2F5}" srcOrd="0" destOrd="0" presId="urn:microsoft.com/office/officeart/2005/8/layout/hierarchy3"/>
    <dgm:cxn modelId="{BC458B17-A31B-E04A-8000-47153405B570}" type="presParOf" srcId="{CB86985B-AB33-C348-8AEC-A17EB43B80D8}" destId="{DAD2F361-0F13-2C46-A31C-EEB39A6D88DA}" srcOrd="1" destOrd="0" presId="urn:microsoft.com/office/officeart/2005/8/layout/hierarchy3"/>
    <dgm:cxn modelId="{8E04F817-C117-1A4B-BC05-D3D10032E26F}" type="presParOf" srcId="{2604DD78-6EE2-7941-A013-1BCADB6068C3}" destId="{76A32C60-65FF-0643-8FA8-24EDA1396257}" srcOrd="1" destOrd="0" presId="urn:microsoft.com/office/officeart/2005/8/layout/hierarchy3"/>
    <dgm:cxn modelId="{AEF5E460-37C5-4443-87E0-8F2D7655EDF8}" type="presParOf" srcId="{76A32C60-65FF-0643-8FA8-24EDA1396257}" destId="{4C10071E-7D96-8F40-969A-908B2BE43602}" srcOrd="0" destOrd="0" presId="urn:microsoft.com/office/officeart/2005/8/layout/hierarchy3"/>
    <dgm:cxn modelId="{3FF83C3E-8C91-114C-A059-E9473C1AC954}" type="presParOf" srcId="{76A32C60-65FF-0643-8FA8-24EDA1396257}" destId="{BFB475C9-9E38-F042-B44A-D86215930EA3}" srcOrd="1" destOrd="0" presId="urn:microsoft.com/office/officeart/2005/8/layout/hierarchy3"/>
    <dgm:cxn modelId="{BBAA9ED7-B9BF-3248-B33B-EE29DCA347B6}" type="presParOf" srcId="{76A32C60-65FF-0643-8FA8-24EDA1396257}" destId="{F95F54E5-4B6E-D941-ABBD-93F3BAAF58A5}" srcOrd="2" destOrd="0" presId="urn:microsoft.com/office/officeart/2005/8/layout/hierarchy3"/>
    <dgm:cxn modelId="{2F5E0AD8-4A7C-5448-91F3-4EDE7552F46A}" type="presParOf" srcId="{76A32C60-65FF-0643-8FA8-24EDA1396257}" destId="{0AE427AD-EABC-7E4B-A32F-8ADC58870B16}" srcOrd="3" destOrd="0" presId="urn:microsoft.com/office/officeart/2005/8/layout/hierarchy3"/>
    <dgm:cxn modelId="{783DB811-9FE8-BC4C-9790-26C28BB0F84A}" type="presParOf" srcId="{999E600C-4530-5849-B991-DEFBC4974C86}" destId="{20E2E4D0-DD1F-0C46-BCAB-F0782268AB38}" srcOrd="4" destOrd="0" presId="urn:microsoft.com/office/officeart/2005/8/layout/hierarchy3"/>
    <dgm:cxn modelId="{5D1E4183-5285-7143-A5BD-5BB0499C8EDA}" type="presParOf" srcId="{20E2E4D0-DD1F-0C46-BCAB-F0782268AB38}" destId="{1169316A-A4D4-7E4B-88E4-68EF278FAC39}" srcOrd="0" destOrd="0" presId="urn:microsoft.com/office/officeart/2005/8/layout/hierarchy3"/>
    <dgm:cxn modelId="{8EE20854-4324-7049-BD03-8FFCC4E52B96}" type="presParOf" srcId="{1169316A-A4D4-7E4B-88E4-68EF278FAC39}" destId="{51AF18F8-1B4C-9A45-AFC9-2C3288C94540}" srcOrd="0" destOrd="0" presId="urn:microsoft.com/office/officeart/2005/8/layout/hierarchy3"/>
    <dgm:cxn modelId="{1FE3BBE6-871B-5641-8FF1-4454F1F92C46}" type="presParOf" srcId="{1169316A-A4D4-7E4B-88E4-68EF278FAC39}" destId="{007EAC84-EA4F-5D46-BF21-DCABEE3CC5A2}" srcOrd="1" destOrd="0" presId="urn:microsoft.com/office/officeart/2005/8/layout/hierarchy3"/>
    <dgm:cxn modelId="{E4A6CBD9-86BA-F14D-BDE3-C74013CDD074}" type="presParOf" srcId="{20E2E4D0-DD1F-0C46-BCAB-F0782268AB38}" destId="{16265680-15F9-984F-939C-FC64C7227B26}" srcOrd="1" destOrd="0" presId="urn:microsoft.com/office/officeart/2005/8/layout/hierarchy3"/>
    <dgm:cxn modelId="{4F9D9169-F480-C74A-96D9-289D0F3C5983}" type="presParOf" srcId="{16265680-15F9-984F-939C-FC64C7227B26}" destId="{22CFE66E-BF70-DE4D-906C-5CB938AEC607}" srcOrd="0" destOrd="0" presId="urn:microsoft.com/office/officeart/2005/8/layout/hierarchy3"/>
    <dgm:cxn modelId="{14E41144-7FE7-7F43-A8D1-108D24E897D9}" type="presParOf" srcId="{16265680-15F9-984F-939C-FC64C7227B26}" destId="{1D83E64C-B147-B349-8864-3035BF903D31}" srcOrd="1" destOrd="0" presId="urn:microsoft.com/office/officeart/2005/8/layout/hierarchy3"/>
    <dgm:cxn modelId="{30CE5BE6-592B-7B4A-90E1-DA3CBA194788}" type="presParOf" srcId="{16265680-15F9-984F-939C-FC64C7227B26}" destId="{6B7731D6-0AAA-B946-BFC4-E4380CED6069}" srcOrd="2" destOrd="0" presId="urn:microsoft.com/office/officeart/2005/8/layout/hierarchy3"/>
    <dgm:cxn modelId="{79A1A002-B6A5-264D-9A54-2AF3C9EA332B}" type="presParOf" srcId="{16265680-15F9-984F-939C-FC64C7227B26}" destId="{529A4551-4ECE-7C40-82FA-B1CA39C7DC09}" srcOrd="3" destOrd="0" presId="urn:microsoft.com/office/officeart/2005/8/layout/hierarchy3"/>
    <dgm:cxn modelId="{D1F74BB3-4FA7-0345-8AEF-0A2F5E606732}" type="presParOf" srcId="{999E600C-4530-5849-B991-DEFBC4974C86}" destId="{81BAE941-FDCC-F64B-8566-EDDD9499D299}" srcOrd="5" destOrd="0" presId="urn:microsoft.com/office/officeart/2005/8/layout/hierarchy3"/>
    <dgm:cxn modelId="{F3D520C8-7A02-4C4D-B27A-2515B5821511}" type="presParOf" srcId="{81BAE941-FDCC-F64B-8566-EDDD9499D299}" destId="{6B01E88D-0D80-FF4F-B15C-D65BE3086603}" srcOrd="0" destOrd="0" presId="urn:microsoft.com/office/officeart/2005/8/layout/hierarchy3"/>
    <dgm:cxn modelId="{38AEE94C-440F-2140-83DB-4671DA4F33ED}" type="presParOf" srcId="{6B01E88D-0D80-FF4F-B15C-D65BE3086603}" destId="{22F59B6E-E2CC-8A40-9C5C-00812A3BA52C}" srcOrd="0" destOrd="0" presId="urn:microsoft.com/office/officeart/2005/8/layout/hierarchy3"/>
    <dgm:cxn modelId="{B7033FFB-93B2-7546-9DAE-9A3269979EB2}" type="presParOf" srcId="{6B01E88D-0D80-FF4F-B15C-D65BE3086603}" destId="{CA140BA1-4091-7C48-AE63-6FE33DD6243D}" srcOrd="1" destOrd="0" presId="urn:microsoft.com/office/officeart/2005/8/layout/hierarchy3"/>
    <dgm:cxn modelId="{4046203C-26F0-C94B-9D06-F29DD41EBEB3}" type="presParOf" srcId="{81BAE941-FDCC-F64B-8566-EDDD9499D299}" destId="{10FE9104-90D1-1D41-B619-4CF2D11339B3}" srcOrd="1" destOrd="0" presId="urn:microsoft.com/office/officeart/2005/8/layout/hierarchy3"/>
    <dgm:cxn modelId="{C4089881-A725-7340-8A25-B12E18E5E680}" type="presParOf" srcId="{10FE9104-90D1-1D41-B619-4CF2D11339B3}" destId="{F64EE4AA-C2F4-B345-8D68-63D03C2A2BA8}" srcOrd="0" destOrd="0" presId="urn:microsoft.com/office/officeart/2005/8/layout/hierarchy3"/>
    <dgm:cxn modelId="{81A07970-99F0-B845-8DA5-DE4A72633CE7}" type="presParOf" srcId="{10FE9104-90D1-1D41-B619-4CF2D11339B3}" destId="{B1C9796B-A987-BA42-8673-1888C94A0F1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2310848-D3DC-9140-A7F1-7438E5C8914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C7150B-D6F2-D94F-9AB5-4757472D637B}">
      <dgm:prSet custT="1"/>
      <dgm:spPr>
        <a:solidFill>
          <a:srgbClr val="FF0000"/>
        </a:solidFill>
      </dgm:spPr>
      <dgm:t>
        <a:bodyPr/>
        <a:lstStyle/>
        <a:p>
          <a:r>
            <a:rPr lang="en-US" sz="2800" b="1" dirty="0"/>
            <a:t>Setting the Stage</a:t>
          </a:r>
        </a:p>
      </dgm:t>
    </dgm:pt>
    <dgm:pt modelId="{7E9D994C-A321-DC46-A9DE-3EE8723AB712}" type="parTrans" cxnId="{C27E55B6-A901-5E4D-9C16-13A284CAC5F1}">
      <dgm:prSet/>
      <dgm:spPr/>
      <dgm:t>
        <a:bodyPr/>
        <a:lstStyle/>
        <a:p>
          <a:endParaRPr lang="en-US"/>
        </a:p>
      </dgm:t>
    </dgm:pt>
    <dgm:pt modelId="{F7E9C761-AB7F-4443-BEB8-A860AFC159B7}" type="sibTrans" cxnId="{C27E55B6-A901-5E4D-9C16-13A284CAC5F1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245DC143-8C03-154F-AEAB-B4108D6269B4}">
      <dgm:prSet custT="1"/>
      <dgm:spPr>
        <a:solidFill>
          <a:srgbClr val="FFC000"/>
        </a:solidFill>
      </dgm:spPr>
      <dgm:t>
        <a:bodyPr/>
        <a:lstStyle/>
        <a:p>
          <a:r>
            <a:rPr lang="en-US" sz="2800" b="1" dirty="0"/>
            <a:t>Case Study Demo</a:t>
          </a:r>
        </a:p>
        <a:p>
          <a:r>
            <a:rPr lang="en-US" sz="2800" b="1" dirty="0"/>
            <a:t>Modeling</a:t>
          </a:r>
        </a:p>
      </dgm:t>
    </dgm:pt>
    <dgm:pt modelId="{3B0EC963-07B6-A648-88DD-1A0F387B5B13}" type="parTrans" cxnId="{FB0A8A9C-1EFB-9C4A-B941-3CF580BD0090}">
      <dgm:prSet/>
      <dgm:spPr/>
      <dgm:t>
        <a:bodyPr/>
        <a:lstStyle/>
        <a:p>
          <a:endParaRPr lang="en-US"/>
        </a:p>
      </dgm:t>
    </dgm:pt>
    <dgm:pt modelId="{989B8A54-26D6-C644-89E8-2D56606A67AF}" type="sibTrans" cxnId="{FB0A8A9C-1EFB-9C4A-B941-3CF580BD0090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61230279-1CBC-7F4F-ABFB-ADB84192B9F0}">
      <dgm:prSet custT="1"/>
      <dgm:spPr>
        <a:solidFill>
          <a:srgbClr val="92D050"/>
        </a:solidFill>
      </dgm:spPr>
      <dgm:t>
        <a:bodyPr/>
        <a:lstStyle/>
        <a:p>
          <a:r>
            <a:rPr lang="en-US" sz="2800" b="1" dirty="0"/>
            <a:t>Investigative Activity – </a:t>
          </a:r>
        </a:p>
        <a:p>
          <a:r>
            <a:rPr lang="en-US" sz="2800" b="1" dirty="0"/>
            <a:t>You Try It!</a:t>
          </a:r>
        </a:p>
      </dgm:t>
    </dgm:pt>
    <dgm:pt modelId="{94EE9CDD-83EF-F04A-8040-329E37662388}" type="parTrans" cxnId="{482060B2-427F-0149-8266-FC72230081C4}">
      <dgm:prSet/>
      <dgm:spPr/>
      <dgm:t>
        <a:bodyPr/>
        <a:lstStyle/>
        <a:p>
          <a:endParaRPr lang="en-US"/>
        </a:p>
      </dgm:t>
    </dgm:pt>
    <dgm:pt modelId="{D4364803-01DE-BB43-AF6F-64734B8EEB58}" type="sibTrans" cxnId="{482060B2-427F-0149-8266-FC72230081C4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A8D8CE6A-77E0-814F-B1A4-6C4FDC2BF2E4}">
      <dgm:prSet custT="1"/>
      <dgm:spPr/>
      <dgm:t>
        <a:bodyPr/>
        <a:lstStyle/>
        <a:p>
          <a:r>
            <a:rPr lang="en-US" sz="2800" b="1" dirty="0"/>
            <a:t>Field Work – </a:t>
          </a:r>
        </a:p>
        <a:p>
          <a:r>
            <a:rPr lang="en-US" sz="2800" b="1" dirty="0"/>
            <a:t>On Your Own</a:t>
          </a:r>
        </a:p>
      </dgm:t>
    </dgm:pt>
    <dgm:pt modelId="{83F9B9BD-9B94-394A-8D49-AA21502429A6}" type="parTrans" cxnId="{36B1C877-09E7-4143-89B4-4A4231285B4F}">
      <dgm:prSet/>
      <dgm:spPr/>
      <dgm:t>
        <a:bodyPr/>
        <a:lstStyle/>
        <a:p>
          <a:endParaRPr lang="en-US"/>
        </a:p>
      </dgm:t>
    </dgm:pt>
    <dgm:pt modelId="{63439333-1895-4740-B3B0-C0C5BE3FDEA3}" type="sibTrans" cxnId="{36B1C877-09E7-4143-89B4-4A4231285B4F}">
      <dgm:prSet/>
      <dgm:spPr/>
      <dgm:t>
        <a:bodyPr/>
        <a:lstStyle/>
        <a:p>
          <a:endParaRPr lang="en-US"/>
        </a:p>
      </dgm:t>
    </dgm:pt>
    <dgm:pt modelId="{880D131B-F32B-6B41-A14F-694A7D948E92}" type="pres">
      <dgm:prSet presAssocID="{62310848-D3DC-9140-A7F1-7438E5C891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ADBF1E-BD20-D547-8E51-A6F8BC4FC71F}" type="pres">
      <dgm:prSet presAssocID="{BEC7150B-D6F2-D94F-9AB5-4757472D637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4CCF1-AAA8-6D40-8F0E-3E9E07D3E31C}" type="pres">
      <dgm:prSet presAssocID="{F7E9C761-AB7F-4443-BEB8-A860AFC159B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37BC66F-A5E7-DA49-B8A6-D9027B720165}" type="pres">
      <dgm:prSet presAssocID="{F7E9C761-AB7F-4443-BEB8-A860AFC159B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6C8C0219-24BD-B647-A529-748389AD6E39}" type="pres">
      <dgm:prSet presAssocID="{245DC143-8C03-154F-AEAB-B4108D6269B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45CC5A-1325-434A-86DD-0971A85DD902}" type="pres">
      <dgm:prSet presAssocID="{989B8A54-26D6-C644-89E8-2D56606A67AF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0653B6D-BC8E-8542-8616-551B77A0D9FE}" type="pres">
      <dgm:prSet presAssocID="{989B8A54-26D6-C644-89E8-2D56606A67AF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58CE460D-F0C2-5D42-AC38-2AB8787E6D56}" type="pres">
      <dgm:prSet presAssocID="{61230279-1CBC-7F4F-ABFB-ADB84192B9F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67049D-A913-AC40-B40D-CC115994A88D}" type="pres">
      <dgm:prSet presAssocID="{D4364803-01DE-BB43-AF6F-64734B8EEB58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85F74F1-E704-A44F-972E-3C7277ED53A2}" type="pres">
      <dgm:prSet presAssocID="{D4364803-01DE-BB43-AF6F-64734B8EEB58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C5BBC706-A6BE-DB42-9A5A-FA7E8DE1707A}" type="pres">
      <dgm:prSet presAssocID="{A8D8CE6A-77E0-814F-B1A4-6C4FDC2BF2E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F3D8B9-6DD7-BC4D-98D5-7462B56748F8}" type="presOf" srcId="{989B8A54-26D6-C644-89E8-2D56606A67AF}" destId="{8745CC5A-1325-434A-86DD-0971A85DD902}" srcOrd="0" destOrd="0" presId="urn:microsoft.com/office/officeart/2005/8/layout/process1"/>
    <dgm:cxn modelId="{A654D1A5-5D61-704D-9ACC-B98AE35992DB}" type="presOf" srcId="{61230279-1CBC-7F4F-ABFB-ADB84192B9F0}" destId="{58CE460D-F0C2-5D42-AC38-2AB8787E6D56}" srcOrd="0" destOrd="0" presId="urn:microsoft.com/office/officeart/2005/8/layout/process1"/>
    <dgm:cxn modelId="{4362421C-C3D7-0043-93E6-2B669BB9A2B0}" type="presOf" srcId="{F7E9C761-AB7F-4443-BEB8-A860AFC159B7}" destId="{537BC66F-A5E7-DA49-B8A6-D9027B720165}" srcOrd="1" destOrd="0" presId="urn:microsoft.com/office/officeart/2005/8/layout/process1"/>
    <dgm:cxn modelId="{482060B2-427F-0149-8266-FC72230081C4}" srcId="{62310848-D3DC-9140-A7F1-7438E5C89149}" destId="{61230279-1CBC-7F4F-ABFB-ADB84192B9F0}" srcOrd="2" destOrd="0" parTransId="{94EE9CDD-83EF-F04A-8040-329E37662388}" sibTransId="{D4364803-01DE-BB43-AF6F-64734B8EEB58}"/>
    <dgm:cxn modelId="{EBD3F9A9-B843-1748-B130-00A215AA92C9}" type="presOf" srcId="{989B8A54-26D6-C644-89E8-2D56606A67AF}" destId="{D0653B6D-BC8E-8542-8616-551B77A0D9FE}" srcOrd="1" destOrd="0" presId="urn:microsoft.com/office/officeart/2005/8/layout/process1"/>
    <dgm:cxn modelId="{E986C712-101F-964F-AFBD-319CAF6472F3}" type="presOf" srcId="{D4364803-01DE-BB43-AF6F-64734B8EEB58}" destId="{985F74F1-E704-A44F-972E-3C7277ED53A2}" srcOrd="1" destOrd="0" presId="urn:microsoft.com/office/officeart/2005/8/layout/process1"/>
    <dgm:cxn modelId="{635E2347-12F7-3047-96BF-1CAC1310B32A}" type="presOf" srcId="{62310848-D3DC-9140-A7F1-7438E5C89149}" destId="{880D131B-F32B-6B41-A14F-694A7D948E92}" srcOrd="0" destOrd="0" presId="urn:microsoft.com/office/officeart/2005/8/layout/process1"/>
    <dgm:cxn modelId="{143A531A-9C92-0847-8EA2-2D50CDBDB899}" type="presOf" srcId="{BEC7150B-D6F2-D94F-9AB5-4757472D637B}" destId="{ADADBF1E-BD20-D547-8E51-A6F8BC4FC71F}" srcOrd="0" destOrd="0" presId="urn:microsoft.com/office/officeart/2005/8/layout/process1"/>
    <dgm:cxn modelId="{FB0A8A9C-1EFB-9C4A-B941-3CF580BD0090}" srcId="{62310848-D3DC-9140-A7F1-7438E5C89149}" destId="{245DC143-8C03-154F-AEAB-B4108D6269B4}" srcOrd="1" destOrd="0" parTransId="{3B0EC963-07B6-A648-88DD-1A0F387B5B13}" sibTransId="{989B8A54-26D6-C644-89E8-2D56606A67AF}"/>
    <dgm:cxn modelId="{BB5FDB72-640A-CA45-AC6B-9941F6B28827}" type="presOf" srcId="{D4364803-01DE-BB43-AF6F-64734B8EEB58}" destId="{EF67049D-A913-AC40-B40D-CC115994A88D}" srcOrd="0" destOrd="0" presId="urn:microsoft.com/office/officeart/2005/8/layout/process1"/>
    <dgm:cxn modelId="{CE0321DE-5B52-A44E-B7D8-043F57767883}" type="presOf" srcId="{245DC143-8C03-154F-AEAB-B4108D6269B4}" destId="{6C8C0219-24BD-B647-A529-748389AD6E39}" srcOrd="0" destOrd="0" presId="urn:microsoft.com/office/officeart/2005/8/layout/process1"/>
    <dgm:cxn modelId="{196E0495-9C93-7B41-B5BD-7727404FFB99}" type="presOf" srcId="{A8D8CE6A-77E0-814F-B1A4-6C4FDC2BF2E4}" destId="{C5BBC706-A6BE-DB42-9A5A-FA7E8DE1707A}" srcOrd="0" destOrd="0" presId="urn:microsoft.com/office/officeart/2005/8/layout/process1"/>
    <dgm:cxn modelId="{36B1C877-09E7-4143-89B4-4A4231285B4F}" srcId="{62310848-D3DC-9140-A7F1-7438E5C89149}" destId="{A8D8CE6A-77E0-814F-B1A4-6C4FDC2BF2E4}" srcOrd="3" destOrd="0" parTransId="{83F9B9BD-9B94-394A-8D49-AA21502429A6}" sibTransId="{63439333-1895-4740-B3B0-C0C5BE3FDEA3}"/>
    <dgm:cxn modelId="{C27E55B6-A901-5E4D-9C16-13A284CAC5F1}" srcId="{62310848-D3DC-9140-A7F1-7438E5C89149}" destId="{BEC7150B-D6F2-D94F-9AB5-4757472D637B}" srcOrd="0" destOrd="0" parTransId="{7E9D994C-A321-DC46-A9DE-3EE8723AB712}" sibTransId="{F7E9C761-AB7F-4443-BEB8-A860AFC159B7}"/>
    <dgm:cxn modelId="{30E8C8F1-41E7-4D45-A71F-0B45BA07974D}" type="presOf" srcId="{F7E9C761-AB7F-4443-BEB8-A860AFC159B7}" destId="{FAE4CCF1-AAA8-6D40-8F0E-3E9E07D3E31C}" srcOrd="0" destOrd="0" presId="urn:microsoft.com/office/officeart/2005/8/layout/process1"/>
    <dgm:cxn modelId="{340AF7D9-22CF-0C47-83F5-FEADE9CE4777}" type="presParOf" srcId="{880D131B-F32B-6B41-A14F-694A7D948E92}" destId="{ADADBF1E-BD20-D547-8E51-A6F8BC4FC71F}" srcOrd="0" destOrd="0" presId="urn:microsoft.com/office/officeart/2005/8/layout/process1"/>
    <dgm:cxn modelId="{6BA6797A-94B8-4542-B5A1-4BB4D328A409}" type="presParOf" srcId="{880D131B-F32B-6B41-A14F-694A7D948E92}" destId="{FAE4CCF1-AAA8-6D40-8F0E-3E9E07D3E31C}" srcOrd="1" destOrd="0" presId="urn:microsoft.com/office/officeart/2005/8/layout/process1"/>
    <dgm:cxn modelId="{E2B278B9-4DAB-3143-BF30-FF6B530B95B2}" type="presParOf" srcId="{FAE4CCF1-AAA8-6D40-8F0E-3E9E07D3E31C}" destId="{537BC66F-A5E7-DA49-B8A6-D9027B720165}" srcOrd="0" destOrd="0" presId="urn:microsoft.com/office/officeart/2005/8/layout/process1"/>
    <dgm:cxn modelId="{2DC0FACB-95FC-0940-B66C-3F01AA58B4B8}" type="presParOf" srcId="{880D131B-F32B-6B41-A14F-694A7D948E92}" destId="{6C8C0219-24BD-B647-A529-748389AD6E39}" srcOrd="2" destOrd="0" presId="urn:microsoft.com/office/officeart/2005/8/layout/process1"/>
    <dgm:cxn modelId="{88835871-F5AA-E444-ADEE-04F146CF0996}" type="presParOf" srcId="{880D131B-F32B-6B41-A14F-694A7D948E92}" destId="{8745CC5A-1325-434A-86DD-0971A85DD902}" srcOrd="3" destOrd="0" presId="urn:microsoft.com/office/officeart/2005/8/layout/process1"/>
    <dgm:cxn modelId="{7032203F-148D-9F43-857C-6F888F7BBBEB}" type="presParOf" srcId="{8745CC5A-1325-434A-86DD-0971A85DD902}" destId="{D0653B6D-BC8E-8542-8616-551B77A0D9FE}" srcOrd="0" destOrd="0" presId="urn:microsoft.com/office/officeart/2005/8/layout/process1"/>
    <dgm:cxn modelId="{821E5601-77A2-F544-A78B-A7759F523D9C}" type="presParOf" srcId="{880D131B-F32B-6B41-A14F-694A7D948E92}" destId="{58CE460D-F0C2-5D42-AC38-2AB8787E6D56}" srcOrd="4" destOrd="0" presId="urn:microsoft.com/office/officeart/2005/8/layout/process1"/>
    <dgm:cxn modelId="{9BE4E307-C9F0-FB47-A86E-4B0D2CC91AEB}" type="presParOf" srcId="{880D131B-F32B-6B41-A14F-694A7D948E92}" destId="{EF67049D-A913-AC40-B40D-CC115994A88D}" srcOrd="5" destOrd="0" presId="urn:microsoft.com/office/officeart/2005/8/layout/process1"/>
    <dgm:cxn modelId="{73E9F154-B61F-4447-943A-B01FC697D7BA}" type="presParOf" srcId="{EF67049D-A913-AC40-B40D-CC115994A88D}" destId="{985F74F1-E704-A44F-972E-3C7277ED53A2}" srcOrd="0" destOrd="0" presId="urn:microsoft.com/office/officeart/2005/8/layout/process1"/>
    <dgm:cxn modelId="{456AAD30-6C7D-3840-8744-E2E24852A3CB}" type="presParOf" srcId="{880D131B-F32B-6B41-A14F-694A7D948E92}" destId="{C5BBC706-A6BE-DB42-9A5A-FA7E8DE1707A}" srcOrd="6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08E6B1-3C80-B047-8FAF-654A25573021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E4D17AD-E1C0-514F-AC5F-D266E8C4780C}">
      <dgm:prSet/>
      <dgm:spPr>
        <a:solidFill>
          <a:srgbClr val="4BD0F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Better understand reading development</a:t>
          </a:r>
        </a:p>
      </dgm:t>
    </dgm:pt>
    <dgm:pt modelId="{490636F1-ECC5-7B41-BB97-74D829B7984C}" type="parTrans" cxnId="{1EEF043C-53AA-9543-881B-A60A0E0E4B9F}">
      <dgm:prSet/>
      <dgm:spPr/>
      <dgm:t>
        <a:bodyPr/>
        <a:lstStyle/>
        <a:p>
          <a:endParaRPr lang="en-US"/>
        </a:p>
      </dgm:t>
    </dgm:pt>
    <dgm:pt modelId="{0CF481E9-BBD2-C243-A75D-F66DD192AEDD}" type="sibTrans" cxnId="{1EEF043C-53AA-9543-881B-A60A0E0E4B9F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/>
        </a:p>
      </dgm:t>
    </dgm:pt>
    <dgm:pt modelId="{FDA0EA9B-CE66-1D48-A362-05BBBC5DEC2A}">
      <dgm:prSet/>
      <dgm:spPr>
        <a:solidFill>
          <a:srgbClr val="92D050"/>
        </a:solidFill>
      </dgm:spPr>
      <dgm:t>
        <a:bodyPr/>
        <a:lstStyle/>
        <a:p>
          <a:pPr>
            <a:buNone/>
          </a:pPr>
          <a:r>
            <a:rPr lang="en-US" dirty="0">
              <a:solidFill>
                <a:schemeClr val="tx1"/>
              </a:solidFill>
            </a:rPr>
            <a:t>Build a developmental</a:t>
          </a:r>
        </a:p>
        <a:p>
          <a:pPr>
            <a:buNone/>
          </a:pPr>
          <a:r>
            <a:rPr lang="en-US" dirty="0">
              <a:solidFill>
                <a:schemeClr val="tx1"/>
              </a:solidFill>
            </a:rPr>
            <a:t>approach to using data </a:t>
          </a:r>
        </a:p>
        <a:p>
          <a:pPr>
            <a:buNone/>
          </a:pPr>
          <a:r>
            <a:rPr lang="en-US" dirty="0">
              <a:solidFill>
                <a:schemeClr val="tx1"/>
              </a:solidFill>
            </a:rPr>
            <a:t>in an ongoing way</a:t>
          </a:r>
        </a:p>
      </dgm:t>
    </dgm:pt>
    <dgm:pt modelId="{881F9D11-1CA9-B542-B7A4-8BD3E2D238D9}" type="sibTrans" cxnId="{6D279D58-DA4B-D343-9454-4033F6298DA5}">
      <dgm:prSet/>
      <dgm:spPr/>
      <dgm:t>
        <a:bodyPr/>
        <a:lstStyle/>
        <a:p>
          <a:endParaRPr lang="en-US"/>
        </a:p>
      </dgm:t>
    </dgm:pt>
    <dgm:pt modelId="{68B24D74-0C92-8148-9126-9840280B8ED0}" type="parTrans" cxnId="{6D279D58-DA4B-D343-9454-4033F6298DA5}">
      <dgm:prSet/>
      <dgm:spPr/>
      <dgm:t>
        <a:bodyPr/>
        <a:lstStyle/>
        <a:p>
          <a:endParaRPr lang="en-US"/>
        </a:p>
      </dgm:t>
    </dgm:pt>
    <dgm:pt modelId="{2068517D-C566-0547-BE35-8660154904C6}" type="pres">
      <dgm:prSet presAssocID="{EE08E6B1-3C80-B047-8FAF-654A255730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BAC023-BCBE-014A-BDB2-7EE2A18AF9D6}" type="pres">
      <dgm:prSet presAssocID="{2E4D17AD-E1C0-514F-AC5F-D266E8C4780C}" presName="node" presStyleLbl="node1" presStyleIdx="0" presStyleCnt="2" custScaleY="72205" custLinFactNeighborY="9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3900C5-E0A2-2745-8885-F9F50217FED8}" type="pres">
      <dgm:prSet presAssocID="{0CF481E9-BBD2-C243-A75D-F66DD192AEDD}" presName="sibTrans" presStyleLbl="sibTrans2D1" presStyleIdx="0" presStyleCnt="1"/>
      <dgm:spPr/>
      <dgm:t>
        <a:bodyPr/>
        <a:lstStyle/>
        <a:p>
          <a:endParaRPr lang="en-US"/>
        </a:p>
      </dgm:t>
    </dgm:pt>
    <dgm:pt modelId="{C9C8DCF1-A6CE-5D47-8EE6-3D93D2A3C3CC}" type="pres">
      <dgm:prSet presAssocID="{0CF481E9-BBD2-C243-A75D-F66DD192AEDD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493A16A5-FB5F-184A-8062-FCCFEE6B2A5E}" type="pres">
      <dgm:prSet presAssocID="{FDA0EA9B-CE66-1D48-A362-05BBBC5DEC2A}" presName="node" presStyleLbl="node1" presStyleIdx="1" presStyleCnt="2" custScaleY="81746" custLinFactNeighborY="9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279D58-DA4B-D343-9454-4033F6298DA5}" srcId="{EE08E6B1-3C80-B047-8FAF-654A25573021}" destId="{FDA0EA9B-CE66-1D48-A362-05BBBC5DEC2A}" srcOrd="1" destOrd="0" parTransId="{68B24D74-0C92-8148-9126-9840280B8ED0}" sibTransId="{881F9D11-1CA9-B542-B7A4-8BD3E2D238D9}"/>
    <dgm:cxn modelId="{D0F782D6-9C5B-EE41-BFF7-45A16F881FAA}" type="presOf" srcId="{EE08E6B1-3C80-B047-8FAF-654A25573021}" destId="{2068517D-C566-0547-BE35-8660154904C6}" srcOrd="0" destOrd="0" presId="urn:microsoft.com/office/officeart/2005/8/layout/process1"/>
    <dgm:cxn modelId="{1EEF043C-53AA-9543-881B-A60A0E0E4B9F}" srcId="{EE08E6B1-3C80-B047-8FAF-654A25573021}" destId="{2E4D17AD-E1C0-514F-AC5F-D266E8C4780C}" srcOrd="0" destOrd="0" parTransId="{490636F1-ECC5-7B41-BB97-74D829B7984C}" sibTransId="{0CF481E9-BBD2-C243-A75D-F66DD192AEDD}"/>
    <dgm:cxn modelId="{FA5F8257-3B61-D046-82C7-A5AD4C583E36}" type="presOf" srcId="{FDA0EA9B-CE66-1D48-A362-05BBBC5DEC2A}" destId="{493A16A5-FB5F-184A-8062-FCCFEE6B2A5E}" srcOrd="0" destOrd="0" presId="urn:microsoft.com/office/officeart/2005/8/layout/process1"/>
    <dgm:cxn modelId="{F494594B-053E-AF46-921A-F43527F2DF6C}" type="presOf" srcId="{0CF481E9-BBD2-C243-A75D-F66DD192AEDD}" destId="{C9C8DCF1-A6CE-5D47-8EE6-3D93D2A3C3CC}" srcOrd="1" destOrd="0" presId="urn:microsoft.com/office/officeart/2005/8/layout/process1"/>
    <dgm:cxn modelId="{BDE4913E-297A-7941-8985-B128D484D935}" type="presOf" srcId="{2E4D17AD-E1C0-514F-AC5F-D266E8C4780C}" destId="{80BAC023-BCBE-014A-BDB2-7EE2A18AF9D6}" srcOrd="0" destOrd="0" presId="urn:microsoft.com/office/officeart/2005/8/layout/process1"/>
    <dgm:cxn modelId="{5A31FC5B-D1E3-9342-A3AE-9FC513311E39}" type="presOf" srcId="{0CF481E9-BBD2-C243-A75D-F66DD192AEDD}" destId="{EB3900C5-E0A2-2745-8885-F9F50217FED8}" srcOrd="0" destOrd="0" presId="urn:microsoft.com/office/officeart/2005/8/layout/process1"/>
    <dgm:cxn modelId="{D659F5DF-67B4-CA42-951E-F5F452539FE3}" type="presParOf" srcId="{2068517D-C566-0547-BE35-8660154904C6}" destId="{80BAC023-BCBE-014A-BDB2-7EE2A18AF9D6}" srcOrd="0" destOrd="0" presId="urn:microsoft.com/office/officeart/2005/8/layout/process1"/>
    <dgm:cxn modelId="{8F7C25EF-3AD3-4F48-9346-8E7017AEC200}" type="presParOf" srcId="{2068517D-C566-0547-BE35-8660154904C6}" destId="{EB3900C5-E0A2-2745-8885-F9F50217FED8}" srcOrd="1" destOrd="0" presId="urn:microsoft.com/office/officeart/2005/8/layout/process1"/>
    <dgm:cxn modelId="{DFE7CF10-4D05-4A46-B27D-F9090A2A86DB}" type="presParOf" srcId="{EB3900C5-E0A2-2745-8885-F9F50217FED8}" destId="{C9C8DCF1-A6CE-5D47-8EE6-3D93D2A3C3CC}" srcOrd="0" destOrd="0" presId="urn:microsoft.com/office/officeart/2005/8/layout/process1"/>
    <dgm:cxn modelId="{664A52A0-ABC9-E247-AE6E-EA0A4EBE9FC4}" type="presParOf" srcId="{2068517D-C566-0547-BE35-8660154904C6}" destId="{493A16A5-FB5F-184A-8062-FCCFEE6B2A5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CCF842-6075-EC44-98A5-2D3724DCFBD5}">
      <dsp:nvSpPr>
        <dsp:cNvPr id="0" name=""/>
        <dsp:cNvSpPr/>
      </dsp:nvSpPr>
      <dsp:spPr>
        <a:xfrm>
          <a:off x="3783142" y="3137501"/>
          <a:ext cx="2724018" cy="2724018"/>
        </a:xfrm>
        <a:prstGeom prst="ellipse">
          <a:avLst/>
        </a:prstGeom>
        <a:solidFill>
          <a:srgbClr val="FFE327"/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0000"/>
              </a:solidFill>
              <a:latin typeface="Bangla MN"/>
              <a:cs typeface="Bangla MN"/>
            </a:rPr>
            <a:t>Mid-Year PALS</a:t>
          </a:r>
        </a:p>
      </dsp:txBody>
      <dsp:txXfrm>
        <a:off x="4182065" y="3536424"/>
        <a:ext cx="1926172" cy="1926172"/>
      </dsp:txXfrm>
    </dsp:sp>
    <dsp:sp modelId="{4102FE4B-5D8E-914F-9599-85CA55E4DBF2}">
      <dsp:nvSpPr>
        <dsp:cNvPr id="0" name=""/>
        <dsp:cNvSpPr/>
      </dsp:nvSpPr>
      <dsp:spPr>
        <a:xfrm rot="20286290">
          <a:off x="2641778" y="4614486"/>
          <a:ext cx="1157507" cy="776345"/>
        </a:xfrm>
        <a:prstGeom prst="leftArrow">
          <a:avLst>
            <a:gd name="adj1" fmla="val 60000"/>
            <a:gd name="adj2" fmla="val 50000"/>
          </a:avLst>
        </a:prstGeom>
        <a:solidFill>
          <a:srgbClr val="BB28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18E84B-5CC9-5048-9523-AB098103C2DE}">
      <dsp:nvSpPr>
        <dsp:cNvPr id="0" name=""/>
        <dsp:cNvSpPr/>
      </dsp:nvSpPr>
      <dsp:spPr>
        <a:xfrm>
          <a:off x="55110" y="4254950"/>
          <a:ext cx="2580642" cy="1796599"/>
        </a:xfrm>
        <a:prstGeom prst="roundRect">
          <a:avLst>
            <a:gd name="adj" fmla="val 10000"/>
          </a:avLst>
        </a:prstGeom>
        <a:solidFill>
          <a:srgbClr val="FFE757"/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Bangla MN" charset="0"/>
              <a:ea typeface="ＭＳ Ｐゴシック" charset="0"/>
            </a:rPr>
            <a:t>Evaluate the effectiveness of instruction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107731" y="4307571"/>
        <a:ext cx="2475400" cy="1691357"/>
      </dsp:txXfrm>
    </dsp:sp>
    <dsp:sp modelId="{6FBF4A51-538F-A540-AC8E-3E7F92D07118}">
      <dsp:nvSpPr>
        <dsp:cNvPr id="0" name=""/>
        <dsp:cNvSpPr/>
      </dsp:nvSpPr>
      <dsp:spPr>
        <a:xfrm rot="10594040">
          <a:off x="7948410" y="4665253"/>
          <a:ext cx="1221428" cy="776345"/>
        </a:xfrm>
        <a:prstGeom prst="leftArrow">
          <a:avLst>
            <a:gd name="adj1" fmla="val 60000"/>
            <a:gd name="adj2" fmla="val 50000"/>
          </a:avLst>
        </a:prstGeom>
        <a:solidFill>
          <a:srgbClr val="BB28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7D22CE-62D4-C247-A1BE-B1A006F86097}">
      <dsp:nvSpPr>
        <dsp:cNvPr id="0" name=""/>
        <dsp:cNvSpPr/>
      </dsp:nvSpPr>
      <dsp:spPr>
        <a:xfrm>
          <a:off x="7802128" y="4205257"/>
          <a:ext cx="2580642" cy="1796599"/>
        </a:xfrm>
        <a:prstGeom prst="roundRect">
          <a:avLst>
            <a:gd name="adj" fmla="val 10000"/>
          </a:avLst>
        </a:prstGeom>
        <a:solidFill>
          <a:srgbClr val="FFE757"/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Bangla MN" charset="0"/>
              <a:ea typeface="ＭＳ Ｐゴシック" charset="0"/>
            </a:rPr>
            <a:t>Maximize use of PALS resources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7854749" y="4257878"/>
        <a:ext cx="2475400" cy="1691357"/>
      </dsp:txXfrm>
    </dsp:sp>
    <dsp:sp modelId="{7DF99CEB-0DD8-464F-9F8B-86C1520BFC0D}">
      <dsp:nvSpPr>
        <dsp:cNvPr id="0" name=""/>
        <dsp:cNvSpPr/>
      </dsp:nvSpPr>
      <dsp:spPr>
        <a:xfrm rot="7701485">
          <a:off x="5618894" y="2044621"/>
          <a:ext cx="1244606" cy="776345"/>
        </a:xfrm>
        <a:prstGeom prst="leftArrow">
          <a:avLst>
            <a:gd name="adj1" fmla="val 60000"/>
            <a:gd name="adj2" fmla="val 50000"/>
          </a:avLst>
        </a:prstGeom>
        <a:solidFill>
          <a:srgbClr val="BB28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63160-72F4-F848-9DF9-4F172D9829F6}">
      <dsp:nvSpPr>
        <dsp:cNvPr id="0" name=""/>
        <dsp:cNvSpPr/>
      </dsp:nvSpPr>
      <dsp:spPr>
        <a:xfrm>
          <a:off x="6580038" y="-65972"/>
          <a:ext cx="2580642" cy="1796599"/>
        </a:xfrm>
        <a:prstGeom prst="roundRect">
          <a:avLst>
            <a:gd name="adj" fmla="val 10000"/>
          </a:avLst>
        </a:prstGeom>
        <a:solidFill>
          <a:srgbClr val="FFE757"/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Bangla MN" charset="0"/>
              <a:ea typeface="ＭＳ Ｐゴシック" charset="0"/>
            </a:rPr>
            <a:t>Inform instruction</a:t>
          </a:r>
        </a:p>
      </dsp:txBody>
      <dsp:txXfrm>
        <a:off x="6632659" y="-13351"/>
        <a:ext cx="2475400" cy="1691357"/>
      </dsp:txXfrm>
    </dsp:sp>
    <dsp:sp modelId="{C5C6F178-F57D-CA40-B1D3-843588317D39}">
      <dsp:nvSpPr>
        <dsp:cNvPr id="0" name=""/>
        <dsp:cNvSpPr/>
      </dsp:nvSpPr>
      <dsp:spPr>
        <a:xfrm rot="4380141">
          <a:off x="3888514" y="1986730"/>
          <a:ext cx="1171695" cy="776345"/>
        </a:xfrm>
        <a:prstGeom prst="leftArrow">
          <a:avLst>
            <a:gd name="adj1" fmla="val 60000"/>
            <a:gd name="adj2" fmla="val 50000"/>
          </a:avLst>
        </a:prstGeom>
        <a:solidFill>
          <a:srgbClr val="BB28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A6452E-51B8-E04F-9DEC-BCF030D9CC09}">
      <dsp:nvSpPr>
        <dsp:cNvPr id="0" name=""/>
        <dsp:cNvSpPr/>
      </dsp:nvSpPr>
      <dsp:spPr>
        <a:xfrm>
          <a:off x="2667844" y="-65972"/>
          <a:ext cx="2580642" cy="1796599"/>
        </a:xfrm>
        <a:prstGeom prst="roundRect">
          <a:avLst>
            <a:gd name="adj" fmla="val 10000"/>
          </a:avLst>
        </a:prstGeom>
        <a:solidFill>
          <a:srgbClr val="FFE757"/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Bangla MN" charset="0"/>
              <a:ea typeface="ＭＳ Ｐゴシック" charset="0"/>
            </a:rPr>
            <a:t>Assess/Evaluate student growth</a:t>
          </a:r>
        </a:p>
      </dsp:txBody>
      <dsp:txXfrm>
        <a:off x="2720465" y="-13351"/>
        <a:ext cx="2475400" cy="1691357"/>
      </dsp:txXfrm>
    </dsp:sp>
    <dsp:sp modelId="{E06756CE-DFBA-434B-996C-6076B3D03778}">
      <dsp:nvSpPr>
        <dsp:cNvPr id="0" name=""/>
        <dsp:cNvSpPr/>
      </dsp:nvSpPr>
      <dsp:spPr>
        <a:xfrm rot="9683562">
          <a:off x="6337679" y="2948221"/>
          <a:ext cx="1289088" cy="776345"/>
        </a:xfrm>
        <a:prstGeom prst="leftArrow">
          <a:avLst>
            <a:gd name="adj1" fmla="val 60000"/>
            <a:gd name="adj2" fmla="val 50000"/>
          </a:avLst>
        </a:prstGeom>
        <a:solidFill>
          <a:srgbClr val="BB28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370482-D2A3-D94B-BDD3-2FA1DE8CB9E9}">
      <dsp:nvSpPr>
        <dsp:cNvPr id="0" name=""/>
        <dsp:cNvSpPr/>
      </dsp:nvSpPr>
      <dsp:spPr>
        <a:xfrm>
          <a:off x="7855968" y="1999079"/>
          <a:ext cx="2580642" cy="1796599"/>
        </a:xfrm>
        <a:prstGeom prst="roundRect">
          <a:avLst>
            <a:gd name="adj" fmla="val 10000"/>
          </a:avLst>
        </a:prstGeom>
        <a:solidFill>
          <a:srgbClr val="FFE757"/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Bangla MN" charset="0"/>
              <a:ea typeface="ＭＳ Ｐゴシック" charset="0"/>
            </a:rPr>
            <a:t>Fill in data gaps</a:t>
          </a:r>
        </a:p>
      </dsp:txBody>
      <dsp:txXfrm>
        <a:off x="7908589" y="2051700"/>
        <a:ext cx="2475400" cy="1691357"/>
      </dsp:txXfrm>
    </dsp:sp>
    <dsp:sp modelId="{6C6CCE0F-874A-044A-9A77-739D2B4B29AA}">
      <dsp:nvSpPr>
        <dsp:cNvPr id="0" name=""/>
        <dsp:cNvSpPr/>
      </dsp:nvSpPr>
      <dsp:spPr>
        <a:xfrm rot="1020511">
          <a:off x="1092142" y="2875867"/>
          <a:ext cx="1304880" cy="776345"/>
        </a:xfrm>
        <a:prstGeom prst="leftArrow">
          <a:avLst>
            <a:gd name="adj1" fmla="val 60000"/>
            <a:gd name="adj2" fmla="val 50000"/>
          </a:avLst>
        </a:prstGeom>
        <a:solidFill>
          <a:srgbClr val="BB28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EDA76C-334A-094D-B78E-A05A978AE797}">
      <dsp:nvSpPr>
        <dsp:cNvPr id="0" name=""/>
        <dsp:cNvSpPr/>
      </dsp:nvSpPr>
      <dsp:spPr>
        <a:xfrm>
          <a:off x="2" y="2002956"/>
          <a:ext cx="2580642" cy="1796599"/>
        </a:xfrm>
        <a:prstGeom prst="roundRect">
          <a:avLst>
            <a:gd name="adj" fmla="val 10000"/>
          </a:avLst>
        </a:prstGeom>
        <a:solidFill>
          <a:srgbClr val="FFE757"/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Bangla MN" charset="0"/>
              <a:ea typeface="ＭＳ Ｐゴシック" charset="0"/>
            </a:rPr>
            <a:t>Monitor student development relative to end or year expectations</a:t>
          </a:r>
        </a:p>
      </dsp:txBody>
      <dsp:txXfrm>
        <a:off x="52623" y="2055577"/>
        <a:ext cx="2475400" cy="16913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71A35-9BC3-904E-9FE3-861C5310910C}">
      <dsp:nvSpPr>
        <dsp:cNvPr id="0" name=""/>
        <dsp:cNvSpPr/>
      </dsp:nvSpPr>
      <dsp:spPr>
        <a:xfrm rot="16200000">
          <a:off x="583836" y="794316"/>
          <a:ext cx="3136879" cy="472424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Development</a:t>
          </a:r>
        </a:p>
      </dsp:txBody>
      <dsp:txXfrm rot="5400000">
        <a:off x="-209846" y="2372218"/>
        <a:ext cx="4175289" cy="1568439"/>
      </dsp:txXfrm>
    </dsp:sp>
    <dsp:sp modelId="{BCC27927-8FA2-7D47-BF11-57FDFFCA9BFC}">
      <dsp:nvSpPr>
        <dsp:cNvPr id="0" name=""/>
        <dsp:cNvSpPr/>
      </dsp:nvSpPr>
      <dsp:spPr>
        <a:xfrm rot="5400000">
          <a:off x="5194683" y="1005946"/>
          <a:ext cx="3136879" cy="430098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60" tIns="391160" rIns="391160" bIns="39116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/>
            <a:t>Data</a:t>
          </a:r>
        </a:p>
      </dsp:txBody>
      <dsp:txXfrm rot="-5400000">
        <a:off x="5161585" y="2372218"/>
        <a:ext cx="3752029" cy="1568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AC023-BCBE-014A-BDB2-7EE2A18AF9D6}">
      <dsp:nvSpPr>
        <dsp:cNvPr id="0" name=""/>
        <dsp:cNvSpPr/>
      </dsp:nvSpPr>
      <dsp:spPr>
        <a:xfrm>
          <a:off x="3" y="2297800"/>
          <a:ext cx="3586348" cy="1553713"/>
        </a:xfrm>
        <a:prstGeom prst="roundRect">
          <a:avLst>
            <a:gd name="adj" fmla="val 10000"/>
          </a:avLst>
        </a:prstGeom>
        <a:solidFill>
          <a:srgbClr val="4BD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>
              <a:solidFill>
                <a:schemeClr val="tx1"/>
              </a:solidFill>
            </a:rPr>
            <a:t>Better understand reading development</a:t>
          </a:r>
        </a:p>
      </dsp:txBody>
      <dsp:txXfrm>
        <a:off x="45510" y="2343307"/>
        <a:ext cx="3495334" cy="1462699"/>
      </dsp:txXfrm>
    </dsp:sp>
    <dsp:sp modelId="{EB3900C5-E0A2-2745-8885-F9F50217FED8}">
      <dsp:nvSpPr>
        <dsp:cNvPr id="0" name=""/>
        <dsp:cNvSpPr/>
      </dsp:nvSpPr>
      <dsp:spPr>
        <a:xfrm rot="21568468">
          <a:off x="3945390" y="2606717"/>
          <a:ext cx="761227" cy="889414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3945395" y="2785647"/>
        <a:ext cx="532859" cy="533648"/>
      </dsp:txXfrm>
    </dsp:sp>
    <dsp:sp modelId="{493A16A5-FB5F-184A-8062-FCCFEE6B2A5E}">
      <dsp:nvSpPr>
        <dsp:cNvPr id="0" name=""/>
        <dsp:cNvSpPr/>
      </dsp:nvSpPr>
      <dsp:spPr>
        <a:xfrm>
          <a:off x="5022569" y="2149078"/>
          <a:ext cx="3586348" cy="1759017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Build a developmental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approach to using data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in an ongoing way</a:t>
          </a:r>
        </a:p>
      </dsp:txBody>
      <dsp:txXfrm>
        <a:off x="5074089" y="2200598"/>
        <a:ext cx="3483308" cy="16559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AC023-BCBE-014A-BDB2-7EE2A18AF9D6}">
      <dsp:nvSpPr>
        <dsp:cNvPr id="0" name=""/>
        <dsp:cNvSpPr/>
      </dsp:nvSpPr>
      <dsp:spPr>
        <a:xfrm>
          <a:off x="0" y="2648484"/>
          <a:ext cx="3586348" cy="1448963"/>
        </a:xfrm>
        <a:prstGeom prst="roundRect">
          <a:avLst>
            <a:gd name="adj" fmla="val 10000"/>
          </a:avLst>
        </a:prstGeom>
        <a:solidFill>
          <a:srgbClr val="4BD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/>
              </a:solidFill>
            </a:rPr>
            <a:t>Better understand reading development</a:t>
          </a:r>
        </a:p>
      </dsp:txBody>
      <dsp:txXfrm>
        <a:off x="42439" y="2690923"/>
        <a:ext cx="3501470" cy="1364085"/>
      </dsp:txXfrm>
    </dsp:sp>
    <dsp:sp modelId="{EB3900C5-E0A2-2745-8885-F9F50217FED8}">
      <dsp:nvSpPr>
        <dsp:cNvPr id="0" name=""/>
        <dsp:cNvSpPr/>
      </dsp:nvSpPr>
      <dsp:spPr>
        <a:xfrm rot="21574882">
          <a:off x="3837518" y="3230593"/>
          <a:ext cx="762108" cy="889414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837521" y="3409311"/>
        <a:ext cx="533476" cy="533648"/>
      </dsp:txXfrm>
    </dsp:sp>
    <dsp:sp modelId="{493A16A5-FB5F-184A-8062-FCCFEE6B2A5E}">
      <dsp:nvSpPr>
        <dsp:cNvPr id="0" name=""/>
        <dsp:cNvSpPr/>
      </dsp:nvSpPr>
      <dsp:spPr>
        <a:xfrm>
          <a:off x="5024251" y="2575053"/>
          <a:ext cx="3586348" cy="152240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Build a developmental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approach to using data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in an ongoing way</a:t>
          </a:r>
        </a:p>
      </dsp:txBody>
      <dsp:txXfrm>
        <a:off x="5068841" y="2619643"/>
        <a:ext cx="3497168" cy="14332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DA575-71A7-444E-ADB0-BE7C18137305}">
      <dsp:nvSpPr>
        <dsp:cNvPr id="0" name=""/>
        <dsp:cNvSpPr/>
      </dsp:nvSpPr>
      <dsp:spPr>
        <a:xfrm>
          <a:off x="10041" y="192497"/>
          <a:ext cx="2491630" cy="9301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</a:rPr>
            <a:t>Recorded Webinars</a:t>
          </a:r>
        </a:p>
      </dsp:txBody>
      <dsp:txXfrm>
        <a:off x="10041" y="192497"/>
        <a:ext cx="2491630" cy="930113"/>
      </dsp:txXfrm>
    </dsp:sp>
    <dsp:sp modelId="{C59DD973-6660-4745-BC11-C95F9953E001}">
      <dsp:nvSpPr>
        <dsp:cNvPr id="0" name=""/>
        <dsp:cNvSpPr/>
      </dsp:nvSpPr>
      <dsp:spPr>
        <a:xfrm>
          <a:off x="10041" y="1139668"/>
          <a:ext cx="2491630" cy="440823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15-30 minutes; total time 60 min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2000" kern="1200" dirty="0"/>
            <a:t> Consistent structure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Revised content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Embedded reflection time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Planning time for data analysis</a:t>
          </a:r>
        </a:p>
      </dsp:txBody>
      <dsp:txXfrm>
        <a:off x="10041" y="1139668"/>
        <a:ext cx="2491630" cy="4408234"/>
      </dsp:txXfrm>
    </dsp:sp>
    <dsp:sp modelId="{4AD156AF-CC50-A04D-9CCA-C05CA101464E}">
      <dsp:nvSpPr>
        <dsp:cNvPr id="0" name=""/>
        <dsp:cNvSpPr/>
      </dsp:nvSpPr>
      <dsp:spPr>
        <a:xfrm>
          <a:off x="2850159" y="209500"/>
          <a:ext cx="2491630" cy="924206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</a:rPr>
            <a:t>Coach’s Corner</a:t>
          </a:r>
        </a:p>
      </dsp:txBody>
      <dsp:txXfrm>
        <a:off x="2850159" y="209500"/>
        <a:ext cx="2491630" cy="924206"/>
      </dsp:txXfrm>
    </dsp:sp>
    <dsp:sp modelId="{D9781EDF-2BCB-9C45-BC29-C701ED4E11AE}">
      <dsp:nvSpPr>
        <dsp:cNvPr id="0" name=""/>
        <dsp:cNvSpPr/>
      </dsp:nvSpPr>
      <dsp:spPr>
        <a:xfrm>
          <a:off x="2850159" y="1150657"/>
          <a:ext cx="2491630" cy="4380241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Support document for the coach to guide teachers through the module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Includes goals, background knowledge, necessary materials and additional resources related to the module topic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</dsp:txBody>
      <dsp:txXfrm>
        <a:off x="2850159" y="1150657"/>
        <a:ext cx="2491630" cy="4380241"/>
      </dsp:txXfrm>
    </dsp:sp>
    <dsp:sp modelId="{9B02AAA0-3264-C545-8767-5D181560CE94}">
      <dsp:nvSpPr>
        <dsp:cNvPr id="0" name=""/>
        <dsp:cNvSpPr/>
      </dsp:nvSpPr>
      <dsp:spPr>
        <a:xfrm>
          <a:off x="5690277" y="226396"/>
          <a:ext cx="2491630" cy="918338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</a:rPr>
            <a:t>Educator's Express</a:t>
          </a:r>
        </a:p>
      </dsp:txBody>
      <dsp:txXfrm>
        <a:off x="5690277" y="226396"/>
        <a:ext cx="2491630" cy="918338"/>
      </dsp:txXfrm>
    </dsp:sp>
    <dsp:sp modelId="{A671E89C-D4F7-7345-B97E-F936BFAAA06B}">
      <dsp:nvSpPr>
        <dsp:cNvPr id="0" name=""/>
        <dsp:cNvSpPr/>
      </dsp:nvSpPr>
      <dsp:spPr>
        <a:xfrm>
          <a:off x="5690277" y="1161576"/>
          <a:ext cx="2491630" cy="4352427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Synopsis of the module 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All materials that educators need to participate</a:t>
          </a:r>
        </a:p>
      </dsp:txBody>
      <dsp:txXfrm>
        <a:off x="5690277" y="1161576"/>
        <a:ext cx="2491630" cy="4352427"/>
      </dsp:txXfrm>
    </dsp:sp>
    <dsp:sp modelId="{EDDEE3D2-F5E9-734D-ABB6-F97A73B352F3}">
      <dsp:nvSpPr>
        <dsp:cNvPr id="0" name=""/>
        <dsp:cNvSpPr/>
      </dsp:nvSpPr>
      <dsp:spPr>
        <a:xfrm>
          <a:off x="8530395" y="243184"/>
          <a:ext cx="2491630" cy="91250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</a:rPr>
            <a:t>*</a:t>
          </a:r>
          <a:r>
            <a:rPr lang="en-US" sz="2400" kern="1200" dirty="0">
              <a:solidFill>
                <a:schemeClr val="tx1"/>
              </a:solidFill>
            </a:rPr>
            <a:t>Individualized PALS Contact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8530395" y="243184"/>
        <a:ext cx="2491630" cy="912506"/>
      </dsp:txXfrm>
    </dsp:sp>
    <dsp:sp modelId="{4B5A7833-D081-8F47-A558-5EBB102C0D4D}">
      <dsp:nvSpPr>
        <dsp:cNvPr id="0" name=""/>
        <dsp:cNvSpPr/>
      </dsp:nvSpPr>
      <dsp:spPr>
        <a:xfrm>
          <a:off x="8530395" y="1172425"/>
          <a:ext cx="2491630" cy="4324789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Consistent and direct communication with a designated PALS team member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Collect feedback and answer questions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</dsp:txBody>
      <dsp:txXfrm>
        <a:off x="8530395" y="1172425"/>
        <a:ext cx="2491630" cy="43247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38480-C6AA-6042-8AD7-3111D7E64CE8}">
      <dsp:nvSpPr>
        <dsp:cNvPr id="0" name=""/>
        <dsp:cNvSpPr/>
      </dsp:nvSpPr>
      <dsp:spPr>
        <a:xfrm>
          <a:off x="491310" y="3115"/>
          <a:ext cx="1506012" cy="1893412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Module 1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Before students start</a:t>
          </a:r>
          <a:endParaRPr lang="en-US" sz="3200" b="1" kern="1200" dirty="0"/>
        </a:p>
      </dsp:txBody>
      <dsp:txXfrm>
        <a:off x="535420" y="47225"/>
        <a:ext cx="1417792" cy="1805192"/>
      </dsp:txXfrm>
    </dsp:sp>
    <dsp:sp modelId="{1CE7B615-F891-734B-A8A6-DB162A854C09}">
      <dsp:nvSpPr>
        <dsp:cNvPr id="0" name=""/>
        <dsp:cNvSpPr/>
      </dsp:nvSpPr>
      <dsp:spPr>
        <a:xfrm>
          <a:off x="641911" y="1896528"/>
          <a:ext cx="219615" cy="540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0486"/>
              </a:lnTo>
              <a:lnTo>
                <a:pt x="219615" y="5404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603340-CE72-DE4F-8894-2FD6031DE03D}">
      <dsp:nvSpPr>
        <dsp:cNvPr id="0" name=""/>
        <dsp:cNvSpPr/>
      </dsp:nvSpPr>
      <dsp:spPr>
        <a:xfrm>
          <a:off x="861527" y="2003140"/>
          <a:ext cx="938649" cy="867749"/>
        </a:xfrm>
        <a:prstGeom prst="roundRect">
          <a:avLst>
            <a:gd name="adj" fmla="val 10000"/>
          </a:avLst>
        </a:prstGeom>
        <a:solidFill>
          <a:srgbClr val="FFF25A">
            <a:alpha val="72157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K</a:t>
          </a:r>
        </a:p>
      </dsp:txBody>
      <dsp:txXfrm>
        <a:off x="886943" y="2028556"/>
        <a:ext cx="887817" cy="816917"/>
      </dsp:txXfrm>
    </dsp:sp>
    <dsp:sp modelId="{D7F6A791-D06E-D741-8588-ED0E91A51982}">
      <dsp:nvSpPr>
        <dsp:cNvPr id="0" name=""/>
        <dsp:cNvSpPr/>
      </dsp:nvSpPr>
      <dsp:spPr>
        <a:xfrm>
          <a:off x="641911" y="1896528"/>
          <a:ext cx="150601" cy="1638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226"/>
              </a:lnTo>
              <a:lnTo>
                <a:pt x="150601" y="16382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3348E-C14C-9F4A-9E69-78C5FA0C0DE3}">
      <dsp:nvSpPr>
        <dsp:cNvPr id="0" name=""/>
        <dsp:cNvSpPr/>
      </dsp:nvSpPr>
      <dsp:spPr>
        <a:xfrm>
          <a:off x="792513" y="3002718"/>
          <a:ext cx="1203826" cy="1064071"/>
        </a:xfrm>
        <a:prstGeom prst="roundRect">
          <a:avLst>
            <a:gd name="adj" fmla="val 10000"/>
          </a:avLst>
        </a:prstGeom>
        <a:solidFill>
          <a:srgbClr val="7BE069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1</a:t>
          </a:r>
          <a:r>
            <a:rPr lang="en-US" sz="2800" b="1" kern="1200" baseline="30000" dirty="0"/>
            <a:t>st</a:t>
          </a:r>
          <a:r>
            <a:rPr lang="en-US" sz="2800" b="1" kern="1200" dirty="0"/>
            <a:t> &amp; 2</a:t>
          </a:r>
          <a:r>
            <a:rPr lang="en-US" sz="2800" b="1" kern="1200" baseline="30000" dirty="0"/>
            <a:t>nd</a:t>
          </a:r>
          <a:r>
            <a:rPr lang="en-US" sz="2800" b="1" kern="1200" dirty="0"/>
            <a:t> </a:t>
          </a:r>
        </a:p>
      </dsp:txBody>
      <dsp:txXfrm>
        <a:off x="823679" y="3033884"/>
        <a:ext cx="1141494" cy="1001739"/>
      </dsp:txXfrm>
    </dsp:sp>
    <dsp:sp modelId="{CDAC7843-289E-A341-8C16-E6BA0D6E47EA}">
      <dsp:nvSpPr>
        <dsp:cNvPr id="0" name=""/>
        <dsp:cNvSpPr/>
      </dsp:nvSpPr>
      <dsp:spPr>
        <a:xfrm>
          <a:off x="2235764" y="3115"/>
          <a:ext cx="1793792" cy="1894886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Module 2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After fall PALS data is collected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/>
        </a:p>
      </dsp:txBody>
      <dsp:txXfrm>
        <a:off x="2288302" y="55653"/>
        <a:ext cx="1688716" cy="1789810"/>
      </dsp:txXfrm>
    </dsp:sp>
    <dsp:sp modelId="{A6264576-44F0-A849-A639-5FF9BAD5EA81}">
      <dsp:nvSpPr>
        <dsp:cNvPr id="0" name=""/>
        <dsp:cNvSpPr/>
      </dsp:nvSpPr>
      <dsp:spPr>
        <a:xfrm>
          <a:off x="2415143" y="1898002"/>
          <a:ext cx="179379" cy="553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3095"/>
              </a:lnTo>
              <a:lnTo>
                <a:pt x="179379" y="5530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4E545-B643-C64D-97C4-56F23E45791F}">
      <dsp:nvSpPr>
        <dsp:cNvPr id="0" name=""/>
        <dsp:cNvSpPr/>
      </dsp:nvSpPr>
      <dsp:spPr>
        <a:xfrm>
          <a:off x="2594523" y="2017222"/>
          <a:ext cx="938649" cy="867749"/>
        </a:xfrm>
        <a:prstGeom prst="roundRect">
          <a:avLst>
            <a:gd name="adj" fmla="val 10000"/>
          </a:avLst>
        </a:prstGeom>
        <a:solidFill>
          <a:srgbClr val="FFF25A">
            <a:alpha val="72157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K</a:t>
          </a:r>
        </a:p>
      </dsp:txBody>
      <dsp:txXfrm>
        <a:off x="2619939" y="2042638"/>
        <a:ext cx="887817" cy="816917"/>
      </dsp:txXfrm>
    </dsp:sp>
    <dsp:sp modelId="{8AADB41A-2332-554B-8E8A-2CAD02A03E10}">
      <dsp:nvSpPr>
        <dsp:cNvPr id="0" name=""/>
        <dsp:cNvSpPr/>
      </dsp:nvSpPr>
      <dsp:spPr>
        <a:xfrm>
          <a:off x="2415143" y="1898002"/>
          <a:ext cx="179379" cy="1638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226"/>
              </a:lnTo>
              <a:lnTo>
                <a:pt x="179379" y="16382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51259F-AEC4-7846-9E99-E7D3F86E0D52}">
      <dsp:nvSpPr>
        <dsp:cNvPr id="0" name=""/>
        <dsp:cNvSpPr/>
      </dsp:nvSpPr>
      <dsp:spPr>
        <a:xfrm>
          <a:off x="2594523" y="3004192"/>
          <a:ext cx="1203826" cy="1064071"/>
        </a:xfrm>
        <a:prstGeom prst="roundRect">
          <a:avLst>
            <a:gd name="adj" fmla="val 10000"/>
          </a:avLst>
        </a:prstGeom>
        <a:solidFill>
          <a:srgbClr val="7BE069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1</a:t>
          </a:r>
          <a:r>
            <a:rPr lang="en-US" sz="2800" b="1" kern="1200" baseline="30000" dirty="0"/>
            <a:t>st</a:t>
          </a:r>
          <a:r>
            <a:rPr lang="en-US" sz="2800" b="1" kern="1200" dirty="0"/>
            <a:t>  &amp; 2</a:t>
          </a:r>
          <a:r>
            <a:rPr lang="en-US" sz="2800" b="1" kern="1200" baseline="30000" dirty="0"/>
            <a:t>nd</a:t>
          </a:r>
          <a:r>
            <a:rPr lang="en-US" sz="2800" b="1" kern="1200" dirty="0"/>
            <a:t>  </a:t>
          </a:r>
        </a:p>
      </dsp:txBody>
      <dsp:txXfrm>
        <a:off x="2625689" y="3035358"/>
        <a:ext cx="1141494" cy="1001739"/>
      </dsp:txXfrm>
    </dsp:sp>
    <dsp:sp modelId="{FB7ECF05-0E8F-9D47-836F-3EF6A1BE46FF}">
      <dsp:nvSpPr>
        <dsp:cNvPr id="0" name=""/>
        <dsp:cNvSpPr/>
      </dsp:nvSpPr>
      <dsp:spPr>
        <a:xfrm>
          <a:off x="4267997" y="3115"/>
          <a:ext cx="1747277" cy="1893412"/>
        </a:xfrm>
        <a:prstGeom prst="roundRect">
          <a:avLst>
            <a:gd name="adj" fmla="val 10000"/>
          </a:avLst>
        </a:prstGeom>
        <a:solidFill>
          <a:srgbClr val="F793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Module 3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After Fall data is collected</a:t>
          </a:r>
        </a:p>
      </dsp:txBody>
      <dsp:txXfrm>
        <a:off x="4319173" y="54291"/>
        <a:ext cx="1644925" cy="1791060"/>
      </dsp:txXfrm>
    </dsp:sp>
    <dsp:sp modelId="{47337FFC-4B04-C745-B645-6A3E14D51AA3}">
      <dsp:nvSpPr>
        <dsp:cNvPr id="0" name=""/>
        <dsp:cNvSpPr/>
      </dsp:nvSpPr>
      <dsp:spPr>
        <a:xfrm>
          <a:off x="4442725" y="1896528"/>
          <a:ext cx="174727" cy="553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3095"/>
              </a:lnTo>
              <a:lnTo>
                <a:pt x="174727" y="5530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5E6C6B-9809-8F42-8BD8-EAAA78640778}">
      <dsp:nvSpPr>
        <dsp:cNvPr id="0" name=""/>
        <dsp:cNvSpPr/>
      </dsp:nvSpPr>
      <dsp:spPr>
        <a:xfrm>
          <a:off x="4617453" y="2015749"/>
          <a:ext cx="1251125" cy="867749"/>
        </a:xfrm>
        <a:prstGeom prst="roundRect">
          <a:avLst>
            <a:gd name="adj" fmla="val 10000"/>
          </a:avLst>
        </a:prstGeom>
        <a:solidFill>
          <a:srgbClr val="8DFBFF">
            <a:alpha val="4431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Emergent</a:t>
          </a:r>
        </a:p>
      </dsp:txBody>
      <dsp:txXfrm>
        <a:off x="4642869" y="2041165"/>
        <a:ext cx="1200293" cy="816917"/>
      </dsp:txXfrm>
    </dsp:sp>
    <dsp:sp modelId="{18937926-F3EC-BE4A-84D1-9FD97D07FEDA}">
      <dsp:nvSpPr>
        <dsp:cNvPr id="0" name=""/>
        <dsp:cNvSpPr/>
      </dsp:nvSpPr>
      <dsp:spPr>
        <a:xfrm>
          <a:off x="4442725" y="1896528"/>
          <a:ext cx="174727" cy="1611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1859"/>
              </a:lnTo>
              <a:lnTo>
                <a:pt x="174727" y="16118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16D288-FF95-664C-BD55-DC11E15BDC58}">
      <dsp:nvSpPr>
        <dsp:cNvPr id="0" name=""/>
        <dsp:cNvSpPr/>
      </dsp:nvSpPr>
      <dsp:spPr>
        <a:xfrm>
          <a:off x="4617453" y="3002718"/>
          <a:ext cx="1308816" cy="1011338"/>
        </a:xfrm>
        <a:prstGeom prst="roundRect">
          <a:avLst>
            <a:gd name="adj" fmla="val 10000"/>
          </a:avLst>
        </a:prstGeom>
        <a:solidFill>
          <a:srgbClr val="6EEDE5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Beginning</a:t>
          </a:r>
        </a:p>
      </dsp:txBody>
      <dsp:txXfrm>
        <a:off x="4647074" y="3032339"/>
        <a:ext cx="1249574" cy="952096"/>
      </dsp:txXfrm>
    </dsp:sp>
    <dsp:sp modelId="{3D6ECFF0-8FEF-0840-B330-0CFD645A9963}">
      <dsp:nvSpPr>
        <dsp:cNvPr id="0" name=""/>
        <dsp:cNvSpPr/>
      </dsp:nvSpPr>
      <dsp:spPr>
        <a:xfrm>
          <a:off x="4442725" y="1896528"/>
          <a:ext cx="174727" cy="2742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2418"/>
              </a:lnTo>
              <a:lnTo>
                <a:pt x="174727" y="27424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DFCA0-C941-214A-9FE3-CB560997A132}">
      <dsp:nvSpPr>
        <dsp:cNvPr id="0" name=""/>
        <dsp:cNvSpPr/>
      </dsp:nvSpPr>
      <dsp:spPr>
        <a:xfrm>
          <a:off x="4617453" y="4133277"/>
          <a:ext cx="1310418" cy="1011338"/>
        </a:xfrm>
        <a:prstGeom prst="roundRect">
          <a:avLst>
            <a:gd name="adj" fmla="val 10000"/>
          </a:avLst>
        </a:prstGeom>
        <a:solidFill>
          <a:srgbClr val="4BD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Transitional</a:t>
          </a:r>
        </a:p>
      </dsp:txBody>
      <dsp:txXfrm>
        <a:off x="4647074" y="4162898"/>
        <a:ext cx="1251176" cy="952096"/>
      </dsp:txXfrm>
    </dsp:sp>
    <dsp:sp modelId="{401EC7E0-5B65-6A46-B8B7-43BC569CE2F5}">
      <dsp:nvSpPr>
        <dsp:cNvPr id="0" name=""/>
        <dsp:cNvSpPr/>
      </dsp:nvSpPr>
      <dsp:spPr>
        <a:xfrm>
          <a:off x="6253716" y="3115"/>
          <a:ext cx="1546118" cy="1893412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Module 4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After Mid-Year data is collected</a:t>
          </a:r>
        </a:p>
      </dsp:txBody>
      <dsp:txXfrm>
        <a:off x="6299000" y="48399"/>
        <a:ext cx="1455550" cy="1802844"/>
      </dsp:txXfrm>
    </dsp:sp>
    <dsp:sp modelId="{4C10071E-7D96-8F40-969A-908B2BE43602}">
      <dsp:nvSpPr>
        <dsp:cNvPr id="0" name=""/>
        <dsp:cNvSpPr/>
      </dsp:nvSpPr>
      <dsp:spPr>
        <a:xfrm>
          <a:off x="6408327" y="1896528"/>
          <a:ext cx="154611" cy="553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3095"/>
              </a:lnTo>
              <a:lnTo>
                <a:pt x="154611" y="5530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475C9-9E38-F042-B44A-D86215930EA3}">
      <dsp:nvSpPr>
        <dsp:cNvPr id="0" name=""/>
        <dsp:cNvSpPr/>
      </dsp:nvSpPr>
      <dsp:spPr>
        <a:xfrm>
          <a:off x="6562939" y="2015749"/>
          <a:ext cx="938649" cy="867749"/>
        </a:xfrm>
        <a:prstGeom prst="roundRect">
          <a:avLst>
            <a:gd name="adj" fmla="val 10000"/>
          </a:avLst>
        </a:prstGeom>
        <a:solidFill>
          <a:srgbClr val="FFF25A">
            <a:alpha val="72157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K</a:t>
          </a:r>
        </a:p>
      </dsp:txBody>
      <dsp:txXfrm>
        <a:off x="6588355" y="2041165"/>
        <a:ext cx="887817" cy="816917"/>
      </dsp:txXfrm>
    </dsp:sp>
    <dsp:sp modelId="{F95F54E5-4B6E-D941-ABBD-93F3BAAF58A5}">
      <dsp:nvSpPr>
        <dsp:cNvPr id="0" name=""/>
        <dsp:cNvSpPr/>
      </dsp:nvSpPr>
      <dsp:spPr>
        <a:xfrm>
          <a:off x="6408327" y="1896528"/>
          <a:ext cx="207526" cy="1664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4683"/>
              </a:lnTo>
              <a:lnTo>
                <a:pt x="207526" y="16646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427AD-EABC-7E4B-A32F-8ADC58870B16}">
      <dsp:nvSpPr>
        <dsp:cNvPr id="0" name=""/>
        <dsp:cNvSpPr/>
      </dsp:nvSpPr>
      <dsp:spPr>
        <a:xfrm>
          <a:off x="6615854" y="3029176"/>
          <a:ext cx="1203826" cy="1064071"/>
        </a:xfrm>
        <a:prstGeom prst="roundRect">
          <a:avLst>
            <a:gd name="adj" fmla="val 10000"/>
          </a:avLst>
        </a:prstGeom>
        <a:solidFill>
          <a:srgbClr val="7BE069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1</a:t>
          </a:r>
          <a:r>
            <a:rPr lang="en-US" sz="2800" b="1" kern="1200" baseline="30000" dirty="0"/>
            <a:t>st</a:t>
          </a:r>
          <a:r>
            <a:rPr lang="en-US" sz="2800" b="1" kern="1200" dirty="0"/>
            <a:t>  &amp; 2</a:t>
          </a:r>
          <a:r>
            <a:rPr lang="en-US" sz="2800" b="1" kern="1200" baseline="30000" dirty="0"/>
            <a:t>nd</a:t>
          </a:r>
          <a:r>
            <a:rPr lang="en-US" sz="2800" b="1" kern="1200" dirty="0"/>
            <a:t>  </a:t>
          </a:r>
        </a:p>
      </dsp:txBody>
      <dsp:txXfrm>
        <a:off x="6647020" y="3060342"/>
        <a:ext cx="1141494" cy="1001739"/>
      </dsp:txXfrm>
    </dsp:sp>
    <dsp:sp modelId="{51AF18F8-1B4C-9A45-AFC9-2C3288C94540}">
      <dsp:nvSpPr>
        <dsp:cNvPr id="0" name=""/>
        <dsp:cNvSpPr/>
      </dsp:nvSpPr>
      <dsp:spPr>
        <a:xfrm>
          <a:off x="8038275" y="3115"/>
          <a:ext cx="1525956" cy="1893412"/>
        </a:xfrm>
        <a:prstGeom prst="roundRect">
          <a:avLst>
            <a:gd name="adj" fmla="val 10000"/>
          </a:avLst>
        </a:prstGeom>
        <a:solidFill>
          <a:srgbClr val="FF72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Module 5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Mid-Year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/>
        </a:p>
      </dsp:txBody>
      <dsp:txXfrm>
        <a:off x="8082969" y="47809"/>
        <a:ext cx="1436568" cy="1804024"/>
      </dsp:txXfrm>
    </dsp:sp>
    <dsp:sp modelId="{22CFE66E-BF70-DE4D-906C-5CB938AEC607}">
      <dsp:nvSpPr>
        <dsp:cNvPr id="0" name=""/>
        <dsp:cNvSpPr/>
      </dsp:nvSpPr>
      <dsp:spPr>
        <a:xfrm>
          <a:off x="8190871" y="1896528"/>
          <a:ext cx="152595" cy="553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3095"/>
              </a:lnTo>
              <a:lnTo>
                <a:pt x="152595" y="5530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3E64C-B147-B349-8864-3035BF903D31}">
      <dsp:nvSpPr>
        <dsp:cNvPr id="0" name=""/>
        <dsp:cNvSpPr/>
      </dsp:nvSpPr>
      <dsp:spPr>
        <a:xfrm>
          <a:off x="8343467" y="2015749"/>
          <a:ext cx="938649" cy="867749"/>
        </a:xfrm>
        <a:prstGeom prst="roundRect">
          <a:avLst>
            <a:gd name="adj" fmla="val 10000"/>
          </a:avLst>
        </a:prstGeom>
        <a:solidFill>
          <a:srgbClr val="FFF25A">
            <a:alpha val="72157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/>
            <a:t>K</a:t>
          </a:r>
        </a:p>
      </dsp:txBody>
      <dsp:txXfrm>
        <a:off x="8368883" y="2041165"/>
        <a:ext cx="887817" cy="816917"/>
      </dsp:txXfrm>
    </dsp:sp>
    <dsp:sp modelId="{6B7731D6-0AAA-B946-BFC4-E4380CED6069}">
      <dsp:nvSpPr>
        <dsp:cNvPr id="0" name=""/>
        <dsp:cNvSpPr/>
      </dsp:nvSpPr>
      <dsp:spPr>
        <a:xfrm>
          <a:off x="8190871" y="1896528"/>
          <a:ext cx="152595" cy="1638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226"/>
              </a:lnTo>
              <a:lnTo>
                <a:pt x="152595" y="16382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9A4551-4ECE-7C40-82FA-B1CA39C7DC09}">
      <dsp:nvSpPr>
        <dsp:cNvPr id="0" name=""/>
        <dsp:cNvSpPr/>
      </dsp:nvSpPr>
      <dsp:spPr>
        <a:xfrm>
          <a:off x="8343467" y="3002718"/>
          <a:ext cx="1203826" cy="1064071"/>
        </a:xfrm>
        <a:prstGeom prst="roundRect">
          <a:avLst>
            <a:gd name="adj" fmla="val 10000"/>
          </a:avLst>
        </a:prstGeom>
        <a:solidFill>
          <a:srgbClr val="7BE069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1</a:t>
          </a:r>
          <a:r>
            <a:rPr lang="en-US" sz="2800" b="1" kern="1200" baseline="30000" dirty="0"/>
            <a:t>st</a:t>
          </a:r>
          <a:r>
            <a:rPr lang="en-US" sz="2800" b="1" kern="1200" dirty="0"/>
            <a:t>  &amp; 2</a:t>
          </a:r>
          <a:r>
            <a:rPr lang="en-US" sz="2800" b="1" kern="1200" baseline="30000" dirty="0"/>
            <a:t>nd</a:t>
          </a:r>
          <a:r>
            <a:rPr lang="en-US" sz="2800" b="1" kern="1200" dirty="0"/>
            <a:t>  </a:t>
          </a:r>
        </a:p>
      </dsp:txBody>
      <dsp:txXfrm>
        <a:off x="8374633" y="3033884"/>
        <a:ext cx="1141494" cy="1001739"/>
      </dsp:txXfrm>
    </dsp:sp>
    <dsp:sp modelId="{22F59B6E-E2CC-8A40-9C5C-00812A3BA52C}">
      <dsp:nvSpPr>
        <dsp:cNvPr id="0" name=""/>
        <dsp:cNvSpPr/>
      </dsp:nvSpPr>
      <dsp:spPr>
        <a:xfrm>
          <a:off x="9802673" y="3115"/>
          <a:ext cx="1562218" cy="1893412"/>
        </a:xfrm>
        <a:prstGeom prst="roundRect">
          <a:avLst>
            <a:gd name="adj" fmla="val 10000"/>
          </a:avLst>
        </a:prstGeom>
        <a:solidFill>
          <a:srgbClr val="AC49F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Module 6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After Spring data is collected </a:t>
          </a:r>
        </a:p>
      </dsp:txBody>
      <dsp:txXfrm>
        <a:off x="9848429" y="48871"/>
        <a:ext cx="1470706" cy="1801900"/>
      </dsp:txXfrm>
    </dsp:sp>
    <dsp:sp modelId="{F64EE4AA-C2F4-B345-8D68-63D03C2A2BA8}">
      <dsp:nvSpPr>
        <dsp:cNvPr id="0" name=""/>
        <dsp:cNvSpPr/>
      </dsp:nvSpPr>
      <dsp:spPr>
        <a:xfrm>
          <a:off x="9958894" y="1896528"/>
          <a:ext cx="156221" cy="553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3095"/>
              </a:lnTo>
              <a:lnTo>
                <a:pt x="156221" y="5530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C9796B-A987-BA42-8673-1888C94A0F14}">
      <dsp:nvSpPr>
        <dsp:cNvPr id="0" name=""/>
        <dsp:cNvSpPr/>
      </dsp:nvSpPr>
      <dsp:spPr>
        <a:xfrm>
          <a:off x="10115116" y="2015749"/>
          <a:ext cx="938649" cy="867749"/>
        </a:xfrm>
        <a:prstGeom prst="roundRect">
          <a:avLst>
            <a:gd name="adj" fmla="val 10000"/>
          </a:avLst>
        </a:prstGeom>
        <a:solidFill>
          <a:srgbClr val="FFF25A">
            <a:alpha val="72157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K-2</a:t>
          </a:r>
        </a:p>
      </dsp:txBody>
      <dsp:txXfrm>
        <a:off x="10140532" y="2041165"/>
        <a:ext cx="887817" cy="8169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DBF1E-BD20-D547-8E51-A6F8BC4FC71F}">
      <dsp:nvSpPr>
        <dsp:cNvPr id="0" name=""/>
        <dsp:cNvSpPr/>
      </dsp:nvSpPr>
      <dsp:spPr>
        <a:xfrm>
          <a:off x="4989" y="1608698"/>
          <a:ext cx="2181504" cy="1677031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Setting the Stage</a:t>
          </a:r>
        </a:p>
      </dsp:txBody>
      <dsp:txXfrm>
        <a:off x="54108" y="1657817"/>
        <a:ext cx="2083266" cy="1578793"/>
      </dsp:txXfrm>
    </dsp:sp>
    <dsp:sp modelId="{FAE4CCF1-AAA8-6D40-8F0E-3E9E07D3E31C}">
      <dsp:nvSpPr>
        <dsp:cNvPr id="0" name=""/>
        <dsp:cNvSpPr/>
      </dsp:nvSpPr>
      <dsp:spPr>
        <a:xfrm>
          <a:off x="2404643" y="2176707"/>
          <a:ext cx="462478" cy="541013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2404643" y="2284910"/>
        <a:ext cx="323735" cy="324607"/>
      </dsp:txXfrm>
    </dsp:sp>
    <dsp:sp modelId="{6C8C0219-24BD-B647-A529-748389AD6E39}">
      <dsp:nvSpPr>
        <dsp:cNvPr id="0" name=""/>
        <dsp:cNvSpPr/>
      </dsp:nvSpPr>
      <dsp:spPr>
        <a:xfrm>
          <a:off x="3059095" y="1608698"/>
          <a:ext cx="2181504" cy="1677031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Case Study Demo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Modeling</a:t>
          </a:r>
        </a:p>
      </dsp:txBody>
      <dsp:txXfrm>
        <a:off x="3108214" y="1657817"/>
        <a:ext cx="2083266" cy="1578793"/>
      </dsp:txXfrm>
    </dsp:sp>
    <dsp:sp modelId="{8745CC5A-1325-434A-86DD-0971A85DD902}">
      <dsp:nvSpPr>
        <dsp:cNvPr id="0" name=""/>
        <dsp:cNvSpPr/>
      </dsp:nvSpPr>
      <dsp:spPr>
        <a:xfrm>
          <a:off x="5458749" y="2176707"/>
          <a:ext cx="462478" cy="541013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5458749" y="2284910"/>
        <a:ext cx="323735" cy="324607"/>
      </dsp:txXfrm>
    </dsp:sp>
    <dsp:sp modelId="{58CE460D-F0C2-5D42-AC38-2AB8787E6D56}">
      <dsp:nvSpPr>
        <dsp:cNvPr id="0" name=""/>
        <dsp:cNvSpPr/>
      </dsp:nvSpPr>
      <dsp:spPr>
        <a:xfrm>
          <a:off x="6113200" y="1608698"/>
          <a:ext cx="2181504" cy="1677031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Investigative Activity –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You Try It!</a:t>
          </a:r>
        </a:p>
      </dsp:txBody>
      <dsp:txXfrm>
        <a:off x="6162319" y="1657817"/>
        <a:ext cx="2083266" cy="1578793"/>
      </dsp:txXfrm>
    </dsp:sp>
    <dsp:sp modelId="{EF67049D-A913-AC40-B40D-CC115994A88D}">
      <dsp:nvSpPr>
        <dsp:cNvPr id="0" name=""/>
        <dsp:cNvSpPr/>
      </dsp:nvSpPr>
      <dsp:spPr>
        <a:xfrm>
          <a:off x="8512855" y="2176707"/>
          <a:ext cx="462478" cy="541013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8512855" y="2284910"/>
        <a:ext cx="323735" cy="324607"/>
      </dsp:txXfrm>
    </dsp:sp>
    <dsp:sp modelId="{C5BBC706-A6BE-DB42-9A5A-FA7E8DE1707A}">
      <dsp:nvSpPr>
        <dsp:cNvPr id="0" name=""/>
        <dsp:cNvSpPr/>
      </dsp:nvSpPr>
      <dsp:spPr>
        <a:xfrm>
          <a:off x="9167306" y="1608698"/>
          <a:ext cx="2181504" cy="1677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Field Work –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On Your Own</a:t>
          </a:r>
        </a:p>
      </dsp:txBody>
      <dsp:txXfrm>
        <a:off x="9216425" y="1657817"/>
        <a:ext cx="2083266" cy="15787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AC023-BCBE-014A-BDB2-7EE2A18AF9D6}">
      <dsp:nvSpPr>
        <dsp:cNvPr id="0" name=""/>
        <dsp:cNvSpPr/>
      </dsp:nvSpPr>
      <dsp:spPr>
        <a:xfrm>
          <a:off x="1681" y="2271783"/>
          <a:ext cx="3586348" cy="1553713"/>
        </a:xfrm>
        <a:prstGeom prst="roundRect">
          <a:avLst>
            <a:gd name="adj" fmla="val 10000"/>
          </a:avLst>
        </a:prstGeom>
        <a:solidFill>
          <a:srgbClr val="4BD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>
              <a:solidFill>
                <a:schemeClr val="tx1"/>
              </a:solidFill>
            </a:rPr>
            <a:t>Better understand reading development</a:t>
          </a:r>
        </a:p>
      </dsp:txBody>
      <dsp:txXfrm>
        <a:off x="47188" y="2317290"/>
        <a:ext cx="3495334" cy="1462699"/>
      </dsp:txXfrm>
    </dsp:sp>
    <dsp:sp modelId="{EB3900C5-E0A2-2745-8885-F9F50217FED8}">
      <dsp:nvSpPr>
        <dsp:cNvPr id="0" name=""/>
        <dsp:cNvSpPr/>
      </dsp:nvSpPr>
      <dsp:spPr>
        <a:xfrm>
          <a:off x="3946665" y="2603932"/>
          <a:ext cx="760305" cy="889414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3946665" y="2781815"/>
        <a:ext cx="532214" cy="533648"/>
      </dsp:txXfrm>
    </dsp:sp>
    <dsp:sp modelId="{493A16A5-FB5F-184A-8062-FCCFEE6B2A5E}">
      <dsp:nvSpPr>
        <dsp:cNvPr id="0" name=""/>
        <dsp:cNvSpPr/>
      </dsp:nvSpPr>
      <dsp:spPr>
        <a:xfrm>
          <a:off x="5022569" y="2169131"/>
          <a:ext cx="3586348" cy="1759017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Build a developmental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approach to using data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in an ongoing way</a:t>
          </a:r>
        </a:p>
      </dsp:txBody>
      <dsp:txXfrm>
        <a:off x="5074089" y="2220651"/>
        <a:ext cx="3483308" cy="1655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9473B-A033-7E4F-B6DD-F94C00CDA1A9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E71FB-D81C-7F4C-B70C-0191273EB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60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99248412-7297-C444-9617-8628DFE3CF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49E2CB03-586A-884D-9B5B-87389C690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54A06E1B-8A63-EE45-AB66-A61358195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4116A8-C4F4-AD44-A5D2-FE6CF4DDB68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22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E21D0-1A4B-D24E-99EC-CA0ECCEF05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56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8F77BFAE-5326-F847-8B08-A0E918D46E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33930075-849E-1E44-9965-FA838B11B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A25C6061-7BE9-4E4F-86D5-EF865BF4E7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1C1BD3-AD0A-3141-A2E2-52EBD993294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22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CA376D58-5B63-9743-8502-FE5C96EB29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8A62E977-6617-9D4D-BA55-A487B1AA1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Here you see the Individual growth reports that are available. They are again, on the Reports tab (CLICK). And there are two diff ones available... CLICK, Oral R and </a:t>
            </a:r>
            <a:r>
              <a:rPr lang="en-US" altLang="en-US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Sp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/Ph. We will look at each of these reports in more detail in a minute. </a:t>
            </a:r>
          </a:p>
        </p:txBody>
      </p:sp>
    </p:spTree>
    <p:extLst>
      <p:ext uri="{BB962C8B-B14F-4D97-AF65-F5344CB8AC3E}">
        <p14:creationId xmlns:p14="http://schemas.microsoft.com/office/powerpoint/2010/main" val="959881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646859D0-CEB8-9A46-8F8D-14546F67DB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BF06C1-B766-6142-BD39-4B679F5DA2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60010DBB-48D6-514C-8D1A-2074F9ECB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58952E01-4995-6A4C-8FF9-8FA9D82A4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602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58ACA442-D122-3A4C-AE12-9D57C23260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49E958-ECD8-934E-A543-3B2B3E04EF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0872BF2D-F210-5B4E-B097-CF0FB05E76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782758ED-3685-6945-9509-900198A00A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2721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EF5B41AC-FB58-DC4C-825A-A11A890B1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06A691-B0A3-DC44-B07C-65742D0A35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E22A5510-2A7C-C64D-800C-7563472FE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71F7B37A-8B0A-6649-BE59-A0520BD372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329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AB4747EF-54B4-E841-A791-D3E97B8778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E0B32A28-528F-2348-916B-206F073E3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9424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>
            <a:extLst>
              <a:ext uri="{FF2B5EF4-FFF2-40B4-BE49-F238E27FC236}">
                <a16:creationId xmlns:a16="http://schemas.microsoft.com/office/drawing/2014/main" id="{89D04384-D659-3A48-8577-FFEBA2EDE6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>
            <a:extLst>
              <a:ext uri="{FF2B5EF4-FFF2-40B4-BE49-F238E27FC236}">
                <a16:creationId xmlns:a16="http://schemas.microsoft.com/office/drawing/2014/main" id="{01B5E944-D83B-B348-8AE7-3EB5AAEB1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2278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>
            <a:extLst>
              <a:ext uri="{FF2B5EF4-FFF2-40B4-BE49-F238E27FC236}">
                <a16:creationId xmlns:a16="http://schemas.microsoft.com/office/drawing/2014/main" id="{21E1DEFE-D7FF-8344-9AB4-9F36F85E6D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>
            <a:extLst>
              <a:ext uri="{FF2B5EF4-FFF2-40B4-BE49-F238E27FC236}">
                <a16:creationId xmlns:a16="http://schemas.microsoft.com/office/drawing/2014/main" id="{3A97CA27-9BFD-2346-ACD6-D0706EC54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Let’s now move on to what resources we have at PALS that can help you link to that data. </a:t>
            </a:r>
          </a:p>
        </p:txBody>
      </p:sp>
      <p:sp>
        <p:nvSpPr>
          <p:cNvPr id="105475" name="Slide Number Placeholder 4">
            <a:extLst>
              <a:ext uri="{FF2B5EF4-FFF2-40B4-BE49-F238E27FC236}">
                <a16:creationId xmlns:a16="http://schemas.microsoft.com/office/drawing/2014/main" id="{A68586E1-983E-444E-84E6-4C5C7B1F4D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10590-F187-C44C-87AE-2FADC346D3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308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>
            <a:extLst>
              <a:ext uri="{FF2B5EF4-FFF2-40B4-BE49-F238E27FC236}">
                <a16:creationId xmlns:a16="http://schemas.microsoft.com/office/drawing/2014/main" id="{72349797-B148-8741-A940-5C7588B97B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>
            <a:extLst>
              <a:ext uri="{FF2B5EF4-FFF2-40B4-BE49-F238E27FC236}">
                <a16:creationId xmlns:a16="http://schemas.microsoft.com/office/drawing/2014/main" id="{255AE2D7-C2E3-D04C-9F50-B3FB3FE32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majority of our resources are found on the CLICK Resources Tab. From there you can pull down to CLICK  K-3 Plan and Instruction</a:t>
            </a: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BB4109C9-6C16-0348-96AF-6A6E8CC05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D48E7-ECCD-4646-AB1A-165F64736EB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24" name="Footer Placeholder 4">
            <a:extLst>
              <a:ext uri="{FF2B5EF4-FFF2-40B4-BE49-F238E27FC236}">
                <a16:creationId xmlns:a16="http://schemas.microsoft.com/office/drawing/2014/main" id="{4237A383-74F7-4D4B-90D6-2351D299F7C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 2012 by The Rector and The Board of Visitors of the University of Virginia. All Rights Reserved.    Page 1</a:t>
            </a:r>
          </a:p>
        </p:txBody>
      </p:sp>
    </p:spTree>
    <p:extLst>
      <p:ext uri="{BB962C8B-B14F-4D97-AF65-F5344CB8AC3E}">
        <p14:creationId xmlns:p14="http://schemas.microsoft.com/office/powerpoint/2010/main" val="380635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76C0D-D062-8140-AD5D-8BA1344F35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612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>
            <a:extLst>
              <a:ext uri="{FF2B5EF4-FFF2-40B4-BE49-F238E27FC236}">
                <a16:creationId xmlns:a16="http://schemas.microsoft.com/office/drawing/2014/main" id="{C5E3A82A-37AD-514C-B53B-205D4C2B4A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>
            <a:extLst>
              <a:ext uri="{FF2B5EF4-FFF2-40B4-BE49-F238E27FC236}">
                <a16:creationId xmlns:a16="http://schemas.microsoft.com/office/drawing/2014/main" id="{9745F356-A66D-0E4B-86AB-BB2572E3F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Just to give you an example of a heavily used resource, here you can find thing like IORR under General Resources. </a:t>
            </a:r>
          </a:p>
        </p:txBody>
      </p:sp>
      <p:sp>
        <p:nvSpPr>
          <p:cNvPr id="111619" name="Slide Number Placeholder 3">
            <a:extLst>
              <a:ext uri="{FF2B5EF4-FFF2-40B4-BE49-F238E27FC236}">
                <a16:creationId xmlns:a16="http://schemas.microsoft.com/office/drawing/2014/main" id="{92532031-3E0B-2B49-8A5C-5417E276B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C75E0-65DA-4E45-8A5F-129E7EF712F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20" name="Footer Placeholder 4">
            <a:extLst>
              <a:ext uri="{FF2B5EF4-FFF2-40B4-BE49-F238E27FC236}">
                <a16:creationId xmlns:a16="http://schemas.microsoft.com/office/drawing/2014/main" id="{6D1A5A96-6D2D-1743-AF89-E1B87D2037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 2012 by The Rector and The Board of Visitors of the University of Virginia. All Rights Reserved.    Page 1</a:t>
            </a:r>
          </a:p>
        </p:txBody>
      </p:sp>
    </p:spTree>
    <p:extLst>
      <p:ext uri="{BB962C8B-B14F-4D97-AF65-F5344CB8AC3E}">
        <p14:creationId xmlns:p14="http://schemas.microsoft.com/office/powerpoint/2010/main" val="2110671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>
            <a:extLst>
              <a:ext uri="{FF2B5EF4-FFF2-40B4-BE49-F238E27FC236}">
                <a16:creationId xmlns:a16="http://schemas.microsoft.com/office/drawing/2014/main" id="{06E0FA98-42CA-3A4D-81F5-B370CA1E81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2" name="Notes Placeholder 2">
            <a:extLst>
              <a:ext uri="{FF2B5EF4-FFF2-40B4-BE49-F238E27FC236}">
                <a16:creationId xmlns:a16="http://schemas.microsoft.com/office/drawing/2014/main" id="{B9CB3568-D7F5-594A-BCF1-53A5C570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Of course you can look for differentiated resources as well on our site such as our Electronic Lesson Plans </a:t>
            </a:r>
          </a:p>
        </p:txBody>
      </p:sp>
      <p:sp>
        <p:nvSpPr>
          <p:cNvPr id="117763" name="Slide Number Placeholder 3">
            <a:extLst>
              <a:ext uri="{FF2B5EF4-FFF2-40B4-BE49-F238E27FC236}">
                <a16:creationId xmlns:a16="http://schemas.microsoft.com/office/drawing/2014/main" id="{11F8D383-6A17-ED43-B5D0-67B9E950F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1E5346-1763-FA4B-87BE-83A26555AB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037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>
            <a:extLst>
              <a:ext uri="{FF2B5EF4-FFF2-40B4-BE49-F238E27FC236}">
                <a16:creationId xmlns:a16="http://schemas.microsoft.com/office/drawing/2014/main" id="{688AC444-09F5-A74C-BAD5-F168A4FB55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>
            <a:extLst>
              <a:ext uri="{FF2B5EF4-FFF2-40B4-BE49-F238E27FC236}">
                <a16:creationId xmlns:a16="http://schemas.microsoft.com/office/drawing/2014/main" id="{87CBFD1C-A4E0-F744-89BD-22CCB9A72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3667" name="Slide Number Placeholder 3">
            <a:extLst>
              <a:ext uri="{FF2B5EF4-FFF2-40B4-BE49-F238E27FC236}">
                <a16:creationId xmlns:a16="http://schemas.microsoft.com/office/drawing/2014/main" id="{FC2EEB46-F3FB-0941-B8CF-498E3DEDF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8944-4183-E147-B084-BA3DE55D604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8" name="Footer Placeholder 4">
            <a:extLst>
              <a:ext uri="{FF2B5EF4-FFF2-40B4-BE49-F238E27FC236}">
                <a16:creationId xmlns:a16="http://schemas.microsoft.com/office/drawing/2014/main" id="{CAD21EF8-931E-BA44-A142-536AD23E10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 2012 by The Rector and The Board of Visitors of the University of Virginia. All Rights Reserved.    Page 1</a:t>
            </a:r>
          </a:p>
        </p:txBody>
      </p:sp>
    </p:spTree>
    <p:extLst>
      <p:ext uri="{BB962C8B-B14F-4D97-AF65-F5344CB8AC3E}">
        <p14:creationId xmlns:p14="http://schemas.microsoft.com/office/powerpoint/2010/main" val="1820134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>
            <a:extLst>
              <a:ext uri="{FF2B5EF4-FFF2-40B4-BE49-F238E27FC236}">
                <a16:creationId xmlns:a16="http://schemas.microsoft.com/office/drawing/2014/main" id="{CC4F99FC-9916-404C-BD11-1439006AA8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>
            <a:extLst>
              <a:ext uri="{FF2B5EF4-FFF2-40B4-BE49-F238E27FC236}">
                <a16:creationId xmlns:a16="http://schemas.microsoft.com/office/drawing/2014/main" id="{BD111EAE-2AD4-5C46-BED6-89200E6EF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8243" name="Slide Number Placeholder 3">
            <a:extLst>
              <a:ext uri="{FF2B5EF4-FFF2-40B4-BE49-F238E27FC236}">
                <a16:creationId xmlns:a16="http://schemas.microsoft.com/office/drawing/2014/main" id="{7D7E146A-1283-6748-8671-D571135E0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4E588C-1A42-2844-9A0D-C5C2DDC861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428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6D49F9-3D2D-094E-9B69-4BA557492496}" type="slidenum">
              <a:rPr lang="en-US" sz="1200">
                <a:solidFill>
                  <a:prstClr val="black"/>
                </a:solidFill>
              </a:rPr>
              <a:pPr/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11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024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21DD7-CDF3-5D41-8DE1-C2D3E7795E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79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C1371-ACEB-8443-AAB8-925642700FD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03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80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21C9B-AD96-1742-BD44-2C36132429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69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7F37073B-0727-414E-ABE5-F2465F1199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4435E796-60E2-D34A-89A2-898BEF713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47954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21C9B-AD96-1742-BD44-2C361324299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040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E21D0-1A4B-D24E-99EC-CA0ECCEF05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41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83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EF566-3258-0E4D-8A99-37351D096F1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078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E8AC9-1ADE-0446-A874-050A42195B3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208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4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EC0AE-7B7C-EF48-87F2-BCD665CFCD0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1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171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>
                <a:latin typeface="Calibri" charset="0"/>
                <a:ea typeface="ＭＳ Ｐゴシック" charset="0"/>
                <a:cs typeface="ＭＳ Ｐゴシック" charset="0"/>
              </a:rPr>
              <a:t>Please reach out by phone or email to the PALS office if we can support you in any way.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209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2E6F1A7B-1912-E641-BB66-3193E86016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D637D5FE-0356-B04E-8089-50F7B0AB7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7648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7546240C-58AB-E04F-8D15-69C81093E2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5B2FC977-6D29-B54F-AE75-E1EEDA62A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7208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DE1B1-87C6-124A-9DDF-77CC30258C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79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3C3966C3-FC62-4449-88C9-7B6AD57A38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AFEC0EDE-32FE-7E4F-9122-42716A53A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5164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01B453C8-C826-CB49-AC38-84DED3BDF1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3581E753-E1C2-1846-AF70-432FAF809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1834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B68331D5-37A1-224F-A1AF-D7256D0B17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82957DB-5FF7-DC42-86B3-E8BDF4DED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128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3B08-EF29-364F-9D36-7DA9AEC97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F034C-BD78-A04E-B521-40D4B0960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45633-B519-E34A-979D-B01173DA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94A-8F12-F040-B7EE-8B0471AD8A0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CC96E-2E7D-7B47-9692-93AF5B886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D6CAD-7782-DA48-9B5C-576A8F6B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4572-741C-CF4A-A69F-5C84BB6E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3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9964-41D9-9D4A-81B4-C1DC7E8C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ED9098-9CE1-E849-986C-19372C227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A1BB0-6710-2A43-8238-6142C39CA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94A-8F12-F040-B7EE-8B0471AD8A0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04C1A-D070-C04D-BB84-41E858A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4CBAC-397A-5344-A190-86D03013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4572-741C-CF4A-A69F-5C84BB6E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9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01D9B9-5AF0-D24E-816E-89BFF0B82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81EA0-1C33-7B41-A684-492D4CABA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6B5C3-7068-8C4E-8CE2-4D2816524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94A-8F12-F040-B7EE-8B0471AD8A0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90C80-8D15-6E47-BBC1-3627B7FF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9EE36-302B-AE40-B541-3E62CBE8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4572-741C-CF4A-A69F-5C84BB6E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1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0" b="14951"/>
          <a:stretch/>
        </p:blipFill>
        <p:spPr>
          <a:xfrm>
            <a:off x="0" y="1034717"/>
            <a:ext cx="12192000" cy="4891335"/>
          </a:xfrm>
          <a:prstGeom prst="rect">
            <a:avLst/>
          </a:prstGeom>
        </p:spPr>
      </p:pic>
      <p:pic>
        <p:nvPicPr>
          <p:cNvPr id="9" name="Picture 8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697" y="5102370"/>
            <a:ext cx="2022683" cy="873167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1495"/>
            <a:ext cx="12192000" cy="1143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44496"/>
            <a:ext cx="12192000" cy="658905"/>
          </a:xfrm>
          <a:solidFill>
            <a:srgbClr val="000000">
              <a:alpha val="4902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3733" i="1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2867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outh_Computer.jpe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07242"/>
            <a:ext cx="8421892" cy="5530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"/>
            <a:ext cx="12192000" cy="964841"/>
          </a:xfrm>
        </p:spPr>
        <p:txBody>
          <a:bodyPr anchor="ctr">
            <a:noAutofit/>
          </a:bodyPr>
          <a:lstStyle>
            <a:lvl1pPr algn="l">
              <a:defRPr sz="5333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" name="Rectangle 3"/>
          <p:cNvSpPr/>
          <p:nvPr userDrawn="1"/>
        </p:nvSpPr>
        <p:spPr>
          <a:xfrm>
            <a:off x="5861547" y="964841"/>
            <a:ext cx="6317436" cy="49726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9000000" algn="tl" rotWithShape="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121920" rIns="365760" rtlCol="0" anchor="t" anchorCtr="0"/>
          <a:lstStyle/>
          <a:p>
            <a:pPr algn="l"/>
            <a:r>
              <a:rPr lang="en-US" sz="1867" dirty="0">
                <a:solidFill>
                  <a:schemeClr val="tx1"/>
                </a:solidFill>
              </a:rPr>
              <a:t/>
            </a:r>
            <a:br>
              <a:rPr lang="en-US" sz="1867" dirty="0">
                <a:solidFill>
                  <a:schemeClr val="tx1"/>
                </a:solidFill>
              </a:rPr>
            </a:br>
            <a:endParaRPr lang="en-US" sz="1867" dirty="0">
              <a:solidFill>
                <a:schemeClr val="tx1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369696" y="1280521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69696" y="2135196"/>
            <a:ext cx="5386917" cy="314018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667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133">
                <a:solidFill>
                  <a:schemeClr val="tx1"/>
                </a:solidFill>
              </a:defRPr>
            </a:lvl4pPr>
            <a:lvl5pPr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styles.</a:t>
            </a:r>
            <a:br>
              <a:rPr lang="en-US" dirty="0"/>
            </a:br>
            <a:endParaRPr lang="en-US" dirty="0"/>
          </a:p>
          <a:p>
            <a:pPr lvl="0"/>
            <a:endParaRPr lang="en-US" dirty="0"/>
          </a:p>
        </p:txBody>
      </p:sp>
      <p:pic>
        <p:nvPicPr>
          <p:cNvPr id="5" name="Picture 4" descr="VDOE_v_blk_Sta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697" y="5102371"/>
            <a:ext cx="2022683" cy="8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_Blackboard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817" y="-133442"/>
            <a:ext cx="12192000" cy="607218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153051" y="1262305"/>
            <a:ext cx="5377616" cy="4674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9000000" algn="tl" rotWithShape="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91440" rIns="274320"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/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-461817" y="-133443"/>
            <a:ext cx="12992484" cy="1395747"/>
          </a:xfrm>
          <a:solidFill>
            <a:schemeClr val="tx2"/>
          </a:solidFill>
        </p:spPr>
        <p:txBody>
          <a:bodyPr anchor="ctr">
            <a:noAutofit/>
          </a:bodyPr>
          <a:lstStyle>
            <a:lvl1pPr algn="l">
              <a:defRPr sz="4000"/>
            </a:lvl1pPr>
          </a:lstStyle>
          <a:p>
            <a:endParaRPr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7508309" y="1548960"/>
            <a:ext cx="4683691" cy="5562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528821" y="2322215"/>
            <a:ext cx="4683691" cy="327555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styles.</a:t>
            </a:r>
            <a:br>
              <a:rPr lang="en-US" dirty="0"/>
            </a:br>
            <a:endParaRPr lang="en-US" dirty="0"/>
          </a:p>
          <a:p>
            <a:pPr lvl="0"/>
            <a:endParaRPr lang="en-US" dirty="0"/>
          </a:p>
        </p:txBody>
      </p:sp>
      <p:pic>
        <p:nvPicPr>
          <p:cNvPr id="7" name="Picture 6" descr="VDOE_v_blk_Sta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520" y="5218546"/>
            <a:ext cx="2315643" cy="74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E511-C599-AA40-81E0-94D83C328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5BEE1-24A9-1E4F-A03E-1958F52DC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D5847-44FC-AE41-AC16-902CCF28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94A-8F12-F040-B7EE-8B0471AD8A0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9781B-8BED-014A-A9F4-C5441A56F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9AFF4-8D31-4949-8E5D-AA231067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4572-741C-CF4A-A69F-5C84BB6E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F2C0-1274-324C-A06F-621D1AEE3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4DDC7-F410-5845-B1EB-98FF28079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B2D93-99FE-324F-95BE-8445F23E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94A-8F12-F040-B7EE-8B0471AD8A0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C54B-3C98-234A-9D16-4E176CC9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3B911-C161-AE41-9C90-9C925B8A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4572-741C-CF4A-A69F-5C84BB6E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49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2753F-69F6-A64C-8599-8DF68C03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4398D-4490-6348-94AB-9AD3BD884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7BDB0-086D-854C-AB74-147B1FF71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1B508-73E7-2048-847E-D87C0CD9D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94A-8F12-F040-B7EE-8B0471AD8A0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8076B-BCF4-F142-9CF6-CDC68719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473CB-E2CE-3B4F-8107-E744F3BE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4572-741C-CF4A-A69F-5C84BB6E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5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A568-E3B0-784A-9D82-FC2D775C9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3807E-3735-C84A-A8CF-D78793F8A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585B9-44D7-434A-913C-4AEB97A10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C0BA71-C911-5A4F-8F8C-61E489690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7419A8-7FED-EF41-ABB7-269C00F96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E7DB7B-DB02-3B47-8200-D0BC205C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94A-8F12-F040-B7EE-8B0471AD8A0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F9250B-CBC9-E848-895D-FA3BE90CF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E266A4-FDAF-244E-B884-931F106A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4572-741C-CF4A-A69F-5C84BB6E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2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1FE23-4222-3F40-BFBB-1667C03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D0DB4-63F7-8D48-922A-90ADCC31A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94A-8F12-F040-B7EE-8B0471AD8A0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8801D-BC40-B546-9484-7AA2BD766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3EA858-6309-A14A-A780-39BE85002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4572-741C-CF4A-A69F-5C84BB6E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2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A56F4-5607-AB44-8661-CEE19FC9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94A-8F12-F040-B7EE-8B0471AD8A0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C1F51-9ED0-BC40-BD98-C4EF7908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40A77-2347-AD48-9ABB-1FFC1244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4572-741C-CF4A-A69F-5C84BB6E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75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A5965-5504-B14D-951C-9D00D0DBD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D4F23-23C5-3E43-82C4-51801319B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22B30-CC11-2745-82B3-B358C04E6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1D460-01AC-974C-A73B-9ED7382F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94A-8F12-F040-B7EE-8B0471AD8A0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3D619-FB8A-2446-9FCD-288A9FB49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72D3C-75E4-F14B-9C43-B080A6B3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4572-741C-CF4A-A69F-5C84BB6E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2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CD2B2-9DC8-8B4F-ABBE-2819E5C78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3A8E1B-7E58-2344-B935-ADD4AE2BA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17245-94B2-FF41-8AB4-DA1FA40E6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6E23D-CDA6-7C47-A8A9-B8EBE1051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94A-8F12-F040-B7EE-8B0471AD8A0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FD430-2914-BD48-9716-81C0A8048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75A2B-CC1F-A84B-814D-D2716121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4572-741C-CF4A-A69F-5C84BB6E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5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EFF7E0-3486-F94C-970F-EC5B9D0F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3AE11-199E-B448-A514-1E032DE0C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B9B12-743A-3545-9668-47E3E3746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A894A-8F12-F040-B7EE-8B0471AD8A0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39A1C-2406-6C4B-BB83-79C909EEA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19DF9-3902-8B41-A902-8E1B4E9A2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E4572-741C-CF4A-A69F-5C84BB6E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4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5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Carmen.Kurek@doe.virginia.gov" TargetMode="External"/><Relationship Id="rId2" Type="http://schemas.openxmlformats.org/officeDocument/2006/relationships/hyperlink" Target="mailto:Jill.Nogueras@doe.virginia.gov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Student_Assessment@doe.virginia.gov" TargetMode="External"/><Relationship Id="rId4" Type="http://schemas.openxmlformats.org/officeDocument/2006/relationships/hyperlink" Target="mailto:Taylor.Snow@doe.Virginia.g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333" dirty="0"/>
              <a:t>Comprehensive Literacy Webinar Series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PALS </a:t>
            </a:r>
          </a:p>
        </p:txBody>
      </p:sp>
      <p:sp>
        <p:nvSpPr>
          <p:cNvPr id="4" name="AutoShape 2" descr="https://af6b5142-a-63644faa-s-sites.googlegroups.com/a/vita.virginia.gov/creative-services/vfl-campaign-materials/Key%20Messages%20I.JPG?attachauth=ANoY7cq9SFZwxjeC7H1_7oqR0rePe6j_qX_E6uyHrwE_0588CxUwb7_2wkoiJ1eUyjQBZ15fQ1yCqYx2Dy6SPp6kuuihghvhMhzjVsxewWG4dCVT5eNgaXe-m_lUf1fI8GUbTIY5e0RyLwFIuVeHWarfKOBddM0n75NabqGsfnsbA9DRSgtNgyqg__1zdXVxUW3IY01GNF7_P3bc1RU4kUn9ySiU_XhjIy7mzt0-a8oKgShvtLNfQqjnN7x_NNAWeEH22PiKopCw&amp;attredirects=0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536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E843F477-D985-E043-A096-F3DCF92E16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-139170"/>
            <a:ext cx="11861800" cy="122290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x-none" sz="3200" dirty="0">
                <a:latin typeface="Bangla MN" charset="0"/>
                <a:ea typeface="ＭＳ Ｐゴシック" charset="-128"/>
              </a:rPr>
              <a:t>Passages</a:t>
            </a:r>
            <a:endParaRPr lang="en-US" altLang="x-none" sz="1800" dirty="0">
              <a:latin typeface="Bangla MN" charset="0"/>
              <a:ea typeface="ＭＳ Ｐゴシック" charset="-128"/>
            </a:endParaRPr>
          </a:p>
        </p:txBody>
      </p:sp>
      <p:sp>
        <p:nvSpPr>
          <p:cNvPr id="48132" name="TextBox 3">
            <a:extLst>
              <a:ext uri="{FF2B5EF4-FFF2-40B4-BE49-F238E27FC236}">
                <a16:creationId xmlns:a16="http://schemas.microsoft.com/office/drawing/2014/main" id="{5A9F61D3-99FF-7F40-B655-0D791CDAF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85" y="1356138"/>
            <a:ext cx="2936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Accuracy ranges</a:t>
            </a:r>
          </a:p>
        </p:txBody>
      </p:sp>
      <p:pic>
        <p:nvPicPr>
          <p:cNvPr id="48131" name="Picture 1" descr="Screen Shot 2015-02-05 at 9.39.38 AM.png&#10;&#10;functional reading level, Readiness through pri-primers: independent 98% or greater, instruction 85%-97%, Frustration 84% or less&#10;&#10;Primer and above: independent 98% or greater, instruction 90%-97%, frustration 89% or less" title="Accuracy Ranges">
            <a:extLst>
              <a:ext uri="{FF2B5EF4-FFF2-40B4-BE49-F238E27FC236}">
                <a16:creationId xmlns:a16="http://schemas.microsoft.com/office/drawing/2014/main" id="{00406F55-9B96-3E4E-98DD-7521C319B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0" y="2281875"/>
            <a:ext cx="5587977" cy="33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4">
            <a:extLst>
              <a:ext uri="{FF2B5EF4-FFF2-40B4-BE49-F238E27FC236}">
                <a16:creationId xmlns:a16="http://schemas.microsoft.com/office/drawing/2014/main" id="{3A337E73-56A5-2B44-B019-B58E519D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118" y="1356435"/>
            <a:ext cx="1960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Rate Goals</a:t>
            </a:r>
          </a:p>
        </p:txBody>
      </p:sp>
      <p:pic>
        <p:nvPicPr>
          <p:cNvPr id="48130" name="Picture 3" descr="Screen Shot 2015-02-03 at 12.42.15 PM.png&#10;&#10;Primer through fourth grade Words Per minute Rate Goals (Primer 45, First-60, Second-110, Third-135. Fourth and higher-150)" title="Words Per Minute Rate Goals">
            <a:extLst>
              <a:ext uri="{FF2B5EF4-FFF2-40B4-BE49-F238E27FC236}">
                <a16:creationId xmlns:a16="http://schemas.microsoft.com/office/drawing/2014/main" id="{C74C58A2-E7CD-674E-BD5A-5CE116D28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153" y="2294463"/>
            <a:ext cx="2988732" cy="331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E9803E3-BB2A-2A4B-A5EE-78529E822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0388" y="1356435"/>
            <a:ext cx="1548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Prosody</a:t>
            </a:r>
          </a:p>
        </p:txBody>
      </p:sp>
      <p:graphicFrame>
        <p:nvGraphicFramePr>
          <p:cNvPr id="3" name="Table 2" descr="Prosody&#10;&#10;Stress&#10;tone&#10;rhythym&#10;intonation&#10;expression" title="Prosody">
            <a:extLst>
              <a:ext uri="{FF2B5EF4-FFF2-40B4-BE49-F238E27FC236}">
                <a16:creationId xmlns:a16="http://schemas.microsoft.com/office/drawing/2014/main" id="{085D1262-B85D-7441-866F-E1723E971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858565"/>
              </p:ext>
            </p:extLst>
          </p:nvPr>
        </p:nvGraphicFramePr>
        <p:xfrm>
          <a:off x="9209236" y="2353733"/>
          <a:ext cx="2644097" cy="316653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44097">
                  <a:extLst>
                    <a:ext uri="{9D8B030D-6E8A-4147-A177-3AD203B41FA5}">
                      <a16:colId xmlns:a16="http://schemas.microsoft.com/office/drawing/2014/main" val="3518100374"/>
                    </a:ext>
                  </a:extLst>
                </a:gridCol>
              </a:tblGrid>
              <a:tr h="82095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u="none" dirty="0"/>
                        <a:t>Expressive, phrasal reading</a:t>
                      </a:r>
                      <a:endParaRPr lang="en-US" sz="1400" i="1" dirty="0"/>
                    </a:p>
                  </a:txBody>
                  <a:tcPr>
                    <a:solidFill>
                      <a:srgbClr val="D2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178678"/>
                  </a:ext>
                </a:extLst>
              </a:tr>
              <a:tr h="469116">
                <a:tc>
                  <a:txBody>
                    <a:bodyPr/>
                    <a:lstStyle/>
                    <a:p>
                      <a:r>
                        <a:rPr lang="en-US" sz="1400" dirty="0"/>
                        <a:t>Stress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955644"/>
                  </a:ext>
                </a:extLst>
              </a:tr>
              <a:tr h="469116">
                <a:tc>
                  <a:txBody>
                    <a:bodyPr/>
                    <a:lstStyle/>
                    <a:p>
                      <a:r>
                        <a:rPr lang="en-US" sz="1400" dirty="0"/>
                        <a:t>Tone</a:t>
                      </a:r>
                    </a:p>
                  </a:txBody>
                  <a:tcPr>
                    <a:solidFill>
                      <a:srgbClr val="D2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535374"/>
                  </a:ext>
                </a:extLst>
              </a:tr>
              <a:tr h="469116">
                <a:tc>
                  <a:txBody>
                    <a:bodyPr/>
                    <a:lstStyle/>
                    <a:p>
                      <a:r>
                        <a:rPr lang="en-US" sz="1400" dirty="0"/>
                        <a:t>Rhythm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471796"/>
                  </a:ext>
                </a:extLst>
              </a:tr>
              <a:tr h="469116">
                <a:tc>
                  <a:txBody>
                    <a:bodyPr/>
                    <a:lstStyle/>
                    <a:p>
                      <a:r>
                        <a:rPr lang="en-US" sz="1400" dirty="0"/>
                        <a:t>Intonation </a:t>
                      </a:r>
                    </a:p>
                  </a:txBody>
                  <a:tcPr>
                    <a:solidFill>
                      <a:srgbClr val="D2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168330"/>
                  </a:ext>
                </a:extLst>
              </a:tr>
              <a:tr h="469116">
                <a:tc>
                  <a:txBody>
                    <a:bodyPr/>
                    <a:lstStyle/>
                    <a:p>
                      <a:r>
                        <a:rPr lang="en-US" sz="1400" dirty="0"/>
                        <a:t>Expression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748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985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FD98805-478C-DD4C-9069-1A87BF7483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2859" y="180304"/>
            <a:ext cx="9765942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PALS 1-3 Spring Goal Examples</a:t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sz="24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for “typically” developing students</a:t>
            </a:r>
            <a:endParaRPr lang="en-US" altLang="en-US" dirty="0"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pic>
        <p:nvPicPr>
          <p:cNvPr id="46082" name="Picture 3" descr="Screen Shot 2015-02-05 at 9.56.10 AM.png&#10;&#10;For typically developing students&#10;&#10;first grader-instruction oral reading level: instructional or independent at 1st with acceptable fluency and comprehension&#10;&#10;second grader-instructional or independent at 2nd with acceptable fluency and comprehension&#10;&#10;third grader-instructional or independent at 3rd with acceptable fluency and comprehension" title="PALS 1-3 Spring Goals">
            <a:extLst>
              <a:ext uri="{FF2B5EF4-FFF2-40B4-BE49-F238E27FC236}">
                <a16:creationId xmlns:a16="http://schemas.microsoft.com/office/drawing/2014/main" id="{562772A5-FA37-324E-84C6-398517BEF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6"/>
          <a:stretch>
            <a:fillRect/>
          </a:stretch>
        </p:blipFill>
        <p:spPr bwMode="auto">
          <a:xfrm>
            <a:off x="892859" y="2362200"/>
            <a:ext cx="1012280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13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D7F6B1B7-F08C-834A-A988-F360BAF37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Additional Reports to Help Examine Student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93573-A228-D94D-A245-32E99C236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Bangla MN" pitchFamily="2" charset="0"/>
                <a:cs typeface="Bangla MN" pitchFamily="2" charset="0"/>
              </a:rPr>
              <a:t>Individual Student History Reports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Bangla MN" pitchFamily="2" charset="0"/>
                <a:cs typeface="Bangla MN" pitchFamily="2" charset="0"/>
              </a:rPr>
              <a:t>Individual Oral Reading Growth Reports 1-3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Bangla MN" pitchFamily="2" charset="0"/>
                <a:ea typeface="ＭＳ Ｐゴシック" charset="0"/>
                <a:cs typeface="Bangla MN" pitchFamily="2" charset="0"/>
                <a:sym typeface="Symbol" charset="0"/>
              </a:rPr>
              <a:t>Individual Student Spelling/Phonics Report 1-3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Bangla MN" pitchFamily="2" charset="0"/>
                <a:cs typeface="Bangla MN" pitchFamily="2" charset="0"/>
              </a:rPr>
              <a:t>Individual Task Growth Reports</a:t>
            </a:r>
          </a:p>
          <a:p>
            <a:pPr marL="0" indent="0">
              <a:buNone/>
              <a:defRPr/>
            </a:pPr>
            <a:endParaRPr lang="en-US" dirty="0">
              <a:latin typeface="Bangla MN" pitchFamily="2" charset="0"/>
              <a:cs typeface="Bangla 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12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FE1E6FFB-11FB-714B-933B-AA93E28CAA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25700" y="9407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Student History Reports</a:t>
            </a:r>
          </a:p>
        </p:txBody>
      </p:sp>
      <p:sp>
        <p:nvSpPr>
          <p:cNvPr id="63490" name="TextBox 2">
            <a:extLst>
              <a:ext uri="{FF2B5EF4-FFF2-40B4-BE49-F238E27FC236}">
                <a16:creationId xmlns:a16="http://schemas.microsoft.com/office/drawing/2014/main" id="{4A8D033B-3BA5-1148-A59E-D47DBD22E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80" y="3995666"/>
            <a:ext cx="555758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Bangla MN" charset="0"/>
                <a:ea typeface="ＭＳ Ｐゴシック" charset="-128"/>
                <a:cs typeface="Bangla MN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Bangla MN" charset="0"/>
                <a:ea typeface="ＭＳ Ｐゴシック" charset="-128"/>
                <a:cs typeface="Bangla MN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Bangla MN" charset="0"/>
                <a:ea typeface="ＭＳ Ｐゴシック" charset="-128"/>
                <a:cs typeface="Bangla MN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charset="0"/>
                <a:ea typeface="ＭＳ Ｐゴシック" charset="-128"/>
                <a:cs typeface="Bangla MN" charset="0"/>
              </a:rPr>
              <a:t>Student Summary History; </a:t>
            </a:r>
            <a:endParaRPr lang="en-US" altLang="x-none" dirty="0">
              <a:solidFill>
                <a:prstClr val="black"/>
              </a:solidFill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charset="0"/>
                <a:ea typeface="ＭＳ Ｐゴシック" charset="-128"/>
                <a:cs typeface="Bangla MN" charset="0"/>
              </a:rPr>
              <a:t>	All School Years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ngla MN" charset="0"/>
              <a:ea typeface="ＭＳ Ｐゴシック" charset="-128"/>
              <a:cs typeface="Bangla MN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2"/>
              <a:tabLst/>
              <a:defRPr/>
            </a:pPr>
            <a:r>
              <a:rPr kumimoji="0" lang="en-US" alt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charset="0"/>
                <a:ea typeface="ＭＳ Ｐゴシック" charset="-128"/>
                <a:cs typeface="Bangla MN" charset="0"/>
              </a:rPr>
              <a:t>Student COW History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ngla MN" charset="0"/>
              <a:ea typeface="ＭＳ Ｐゴシック" charset="-128"/>
              <a:cs typeface="Bangla MN" charset="0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charset="0"/>
                <a:ea typeface="ＭＳ Ｐゴシック" charset="-128"/>
                <a:cs typeface="Bangla MN" charset="0"/>
              </a:rPr>
              <a:t>3.  Student Summed Score History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ngla MN" charset="0"/>
              <a:ea typeface="ＭＳ Ｐゴシック" charset="-128"/>
              <a:cs typeface="Bangla MN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ngla MN" charset="0"/>
              <a:ea typeface="ＭＳ Ｐゴシック" charset="-128"/>
              <a:cs typeface="Bangla MN" charset="0"/>
            </a:endParaRPr>
          </a:p>
        </p:txBody>
      </p:sp>
      <p:sp>
        <p:nvSpPr>
          <p:cNvPr id="62467" name="TextBox 7">
            <a:extLst>
              <a:ext uri="{FF2B5EF4-FFF2-40B4-BE49-F238E27FC236}">
                <a16:creationId xmlns:a16="http://schemas.microsoft.com/office/drawing/2014/main" id="{5D6A278D-426B-1347-9A08-67EC5192C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766" y="1936545"/>
            <a:ext cx="413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Reports Tab</a:t>
            </a:r>
          </a:p>
        </p:txBody>
      </p:sp>
      <p:pic>
        <p:nvPicPr>
          <p:cNvPr id="3" name="Picture 2" descr="Screenshot of PALS website listing some of the reports available." title="Screenshot of PALS website">
            <a:extLst>
              <a:ext uri="{FF2B5EF4-FFF2-40B4-BE49-F238E27FC236}">
                <a16:creationId xmlns:a16="http://schemas.microsoft.com/office/drawing/2014/main" id="{03B94AA2-0021-094E-A616-5AB6A0B6F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5907460" y="944356"/>
            <a:ext cx="6179768" cy="4910344"/>
          </a:xfrm>
          <a:prstGeom prst="rect">
            <a:avLst/>
          </a:prstGeom>
        </p:spPr>
      </p:pic>
      <p:sp>
        <p:nvSpPr>
          <p:cNvPr id="9" name="Right Arrow 8" descr="arrow" title="arrow">
            <a:extLst>
              <a:ext uri="{FF2B5EF4-FFF2-40B4-BE49-F238E27FC236}">
                <a16:creationId xmlns:a16="http://schemas.microsoft.com/office/drawing/2014/main" id="{204D5108-7AC8-EC4F-9570-DAA96DEC918C}"/>
              </a:ext>
            </a:extLst>
          </p:cNvPr>
          <p:cNvSpPr/>
          <p:nvPr/>
        </p:nvSpPr>
        <p:spPr>
          <a:xfrm>
            <a:off x="5037095" y="4840987"/>
            <a:ext cx="4454525" cy="424478"/>
          </a:xfrm>
          <a:prstGeom prst="rightArrow">
            <a:avLst>
              <a:gd name="adj1" fmla="val 50000"/>
              <a:gd name="adj2" fmla="val 890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ight Arrow 9" descr="arrow" title="arrow">
            <a:extLst>
              <a:ext uri="{FF2B5EF4-FFF2-40B4-BE49-F238E27FC236}">
                <a16:creationId xmlns:a16="http://schemas.microsoft.com/office/drawing/2014/main" id="{C738A9F9-0019-4143-8206-3FBA4972A5D3}"/>
              </a:ext>
            </a:extLst>
          </p:cNvPr>
          <p:cNvSpPr/>
          <p:nvPr/>
        </p:nvSpPr>
        <p:spPr>
          <a:xfrm rot="21131626">
            <a:off x="4556126" y="1831769"/>
            <a:ext cx="2568575" cy="257175"/>
          </a:xfrm>
          <a:prstGeom prst="rightArrow">
            <a:avLst>
              <a:gd name="adj1" fmla="val 50000"/>
              <a:gd name="adj2" fmla="val 890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7" descr="arrow" title="arrow">
            <a:extLst>
              <a:ext uri="{FF2B5EF4-FFF2-40B4-BE49-F238E27FC236}">
                <a16:creationId xmlns:a16="http://schemas.microsoft.com/office/drawing/2014/main" id="{89CE1FC7-18BA-644D-B724-F1A107959FBD}"/>
              </a:ext>
            </a:extLst>
          </p:cNvPr>
          <p:cNvSpPr/>
          <p:nvPr/>
        </p:nvSpPr>
        <p:spPr>
          <a:xfrm>
            <a:off x="5392103" y="4333694"/>
            <a:ext cx="4454525" cy="424478"/>
          </a:xfrm>
          <a:prstGeom prst="rightArrow">
            <a:avLst>
              <a:gd name="adj1" fmla="val 50000"/>
              <a:gd name="adj2" fmla="val 890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ight Arrow 10" descr="arrow" title="arrow">
            <a:extLst>
              <a:ext uri="{FF2B5EF4-FFF2-40B4-BE49-F238E27FC236}">
                <a16:creationId xmlns:a16="http://schemas.microsoft.com/office/drawing/2014/main" id="{284B60D3-6DB2-6444-A3D9-196684297FAA}"/>
              </a:ext>
            </a:extLst>
          </p:cNvPr>
          <p:cNvSpPr/>
          <p:nvPr/>
        </p:nvSpPr>
        <p:spPr>
          <a:xfrm rot="20886197">
            <a:off x="5718245" y="5554423"/>
            <a:ext cx="4454525" cy="424478"/>
          </a:xfrm>
          <a:prstGeom prst="rightArrow">
            <a:avLst>
              <a:gd name="adj1" fmla="val 50000"/>
              <a:gd name="adj2" fmla="val 890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2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504F6587-613D-2C40-90BA-72AB742529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4454525" cy="1143000"/>
          </a:xfrm>
        </p:spPr>
        <p:txBody>
          <a:bodyPr/>
          <a:lstStyle/>
          <a:p>
            <a:pPr algn="ctr"/>
            <a:r>
              <a:rPr lang="en-US" altLang="en-US" sz="32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Analyze Student History</a:t>
            </a:r>
          </a:p>
        </p:txBody>
      </p:sp>
      <p:sp>
        <p:nvSpPr>
          <p:cNvPr id="65539" name="TextBox 3">
            <a:extLst>
              <a:ext uri="{FF2B5EF4-FFF2-40B4-BE49-F238E27FC236}">
                <a16:creationId xmlns:a16="http://schemas.microsoft.com/office/drawing/2014/main" id="{59558299-811D-C849-8E47-AC6199690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19" y="1589089"/>
            <a:ext cx="4811196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1. Did the student meet the Summed Score benchmark in the fall of kindergarten?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 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2. Did the student leave kindergarten with a firm Concept of Word?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 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3. Do you think this student has made adequate growth so far in first grade?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 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4. If necessary, did the student make any catch-up growth?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 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5. What else do you notice?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Bangla MN" pitchFamily="2" charset="0"/>
              </a:rPr>
              <a:t> 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pic>
        <p:nvPicPr>
          <p:cNvPr id="2" name="Picture 1" descr="screen shot of a student indivual score history" title="screen sh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749" y="152400"/>
            <a:ext cx="5265680" cy="65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48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5208" y="342322"/>
            <a:ext cx="465085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solidFill>
                  <a:prstClr val="black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Individual Growth Reports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Bangla MN" pitchFamily="2" charset="0"/>
              </a:rPr>
            </a:br>
            <a:endParaRPr lang="en-US" dirty="0"/>
          </a:p>
        </p:txBody>
      </p:sp>
      <p:sp>
        <p:nvSpPr>
          <p:cNvPr id="60418" name="TextBox 3">
            <a:extLst>
              <a:ext uri="{FF2B5EF4-FFF2-40B4-BE49-F238E27FC236}">
                <a16:creationId xmlns:a16="http://schemas.microsoft.com/office/drawing/2014/main" id="{D150BAD3-6BA7-A948-977A-0FD3B573F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521" y="1858647"/>
            <a:ext cx="21947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Reports tab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DBADD9-E2FF-584B-8115-75E7E0560BC6}"/>
              </a:ext>
            </a:extLst>
          </p:cNvPr>
          <p:cNvSpPr txBox="1"/>
          <p:nvPr/>
        </p:nvSpPr>
        <p:spPr>
          <a:xfrm>
            <a:off x="417887" y="3681442"/>
            <a:ext cx="526549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/>
                <a:ea typeface="ＭＳ Ｐゴシック" charset="0"/>
                <a:cs typeface="Bangla MN"/>
              </a:rPr>
              <a:t>Student Growth Reports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/>
                <a:ea typeface="ＭＳ Ｐゴシック" charset="0"/>
                <a:cs typeface="Bangla MN"/>
              </a:rPr>
              <a:t>Oral Reading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/>
                <a:ea typeface="ＭＳ Ｐゴシック" charset="0"/>
                <a:cs typeface="Bangla MN"/>
              </a:rPr>
              <a:t>Spelling/Phonics</a:t>
            </a:r>
          </a:p>
        </p:txBody>
      </p:sp>
      <p:pic>
        <p:nvPicPr>
          <p:cNvPr id="9" name="Picture 8" descr="Screen shot of a teachers class list and arrows pointing to the growth reports" title="screen shot of PALS website">
            <a:extLst>
              <a:ext uri="{FF2B5EF4-FFF2-40B4-BE49-F238E27FC236}">
                <a16:creationId xmlns:a16="http://schemas.microsoft.com/office/drawing/2014/main" id="{9A77FB9B-7B87-AC47-B6AF-5E2AF38BB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248" y="112042"/>
            <a:ext cx="6100029" cy="4970394"/>
          </a:xfrm>
          <a:prstGeom prst="rect">
            <a:avLst/>
          </a:prstGeom>
        </p:spPr>
      </p:pic>
      <p:sp>
        <p:nvSpPr>
          <p:cNvPr id="6" name="Right Arrow 5" descr="arrow" title="arrow">
            <a:extLst>
              <a:ext uri="{FF2B5EF4-FFF2-40B4-BE49-F238E27FC236}">
                <a16:creationId xmlns:a16="http://schemas.microsoft.com/office/drawing/2014/main" id="{8C6AFEBE-1529-5D4A-A323-8917C404C762}"/>
              </a:ext>
            </a:extLst>
          </p:cNvPr>
          <p:cNvSpPr/>
          <p:nvPr/>
        </p:nvSpPr>
        <p:spPr>
          <a:xfrm rot="20602078">
            <a:off x="5263552" y="2993231"/>
            <a:ext cx="4849613" cy="401638"/>
          </a:xfrm>
          <a:prstGeom prst="rightArrow">
            <a:avLst>
              <a:gd name="adj1" fmla="val 2047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ight Arrow 4" descr="arrow" title="arrow">
            <a:extLst>
              <a:ext uri="{FF2B5EF4-FFF2-40B4-BE49-F238E27FC236}">
                <a16:creationId xmlns:a16="http://schemas.microsoft.com/office/drawing/2014/main" id="{76476FF4-9A5C-8344-AA5A-0D97B29A6539}"/>
              </a:ext>
            </a:extLst>
          </p:cNvPr>
          <p:cNvSpPr/>
          <p:nvPr/>
        </p:nvSpPr>
        <p:spPr>
          <a:xfrm rot="20670173">
            <a:off x="3911399" y="1368667"/>
            <a:ext cx="3266560" cy="317541"/>
          </a:xfrm>
          <a:prstGeom prst="rightArrow">
            <a:avLst>
              <a:gd name="adj1" fmla="val 25305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62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19" y="1508125"/>
            <a:ext cx="4328160" cy="1325563"/>
          </a:xfrm>
        </p:spPr>
        <p:txBody>
          <a:bodyPr>
            <a:normAutofit fontScale="90000"/>
          </a:bodyPr>
          <a:lstStyle/>
          <a:p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First Grader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’</a:t>
            </a: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s</a:t>
            </a:r>
            <a:b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</a:b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Individual </a:t>
            </a:r>
            <a:b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</a:b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Oral Reading Growth Report</a:t>
            </a:r>
            <a:endParaRPr lang="en-US" dirty="0"/>
          </a:p>
        </p:txBody>
      </p:sp>
      <p:pic>
        <p:nvPicPr>
          <p:cNvPr id="4" name="Picture 3" descr="Screen Shot 2015-02-05 at 8.59.14 AM.png&#10;&#10;Screen shot showing the symbols from the oral reading growth report (blue circle=WPM, orange triangle=fluency, green square=comprehension" title="Screen shot oral reading growth report">
            <a:extLst>
              <a:ext uri="{FF2B5EF4-FFF2-40B4-BE49-F238E27FC236}">
                <a16:creationId xmlns:a16="http://schemas.microsoft.com/office/drawing/2014/main" id="{94306FC5-985A-E548-926B-826B0878D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9" y="4846638"/>
            <a:ext cx="4921846" cy="10795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1683" name="Picture 1" descr="Screen Shot 2016-01-22 at 10.35.13 AM.png&#10;&#10;Screen shot of an oral reading growth report for a first grader" title="screen shot of oral reading growth report">
            <a:extLst>
              <a:ext uri="{FF2B5EF4-FFF2-40B4-BE49-F238E27FC236}">
                <a16:creationId xmlns:a16="http://schemas.microsoft.com/office/drawing/2014/main" id="{81D07426-EE39-1641-BC7A-7E0B2C04B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4" y="82549"/>
            <a:ext cx="5595936" cy="680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69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1462405"/>
            <a:ext cx="4579620" cy="1325563"/>
          </a:xfrm>
        </p:spPr>
        <p:txBody>
          <a:bodyPr>
            <a:normAutofit fontScale="90000"/>
          </a:bodyPr>
          <a:lstStyle/>
          <a:p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First Grader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’</a:t>
            </a: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s</a:t>
            </a:r>
            <a:b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</a:b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Individual </a:t>
            </a:r>
            <a:b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</a:b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Student</a:t>
            </a:r>
            <a:b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</a:b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Spelling/Phonics Growth</a:t>
            </a:r>
            <a:b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</a:b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Report</a:t>
            </a:r>
            <a:endParaRPr lang="en-US" dirty="0"/>
          </a:p>
        </p:txBody>
      </p:sp>
      <p:pic>
        <p:nvPicPr>
          <p:cNvPr id="73730" name="Picture 2" descr="Screen Shot 2015-02-05 at 9.03.39 AM.png&#10;&#10;Screen shot of symbols used in a First Grader’s Individual Student Spelling/Phonics Growth Report&#10;green circle/0 or 1=absent, blue circle/2 or 3=using but confusing, orange circle/4=correct" title="symbols for spelling">
            <a:extLst>
              <a:ext uri="{FF2B5EF4-FFF2-40B4-BE49-F238E27FC236}">
                <a16:creationId xmlns:a16="http://schemas.microsoft.com/office/drawing/2014/main" id="{DC5F22F8-80D5-144E-8F3F-D4D4CBDA9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5315442"/>
            <a:ext cx="4940300" cy="682134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Screen Shot 2016-01-22 at 10.31.29 AM.png&#10;&#10;First Grader’s Individual &#10;Student Spelling/Phonics Growth&#10;Report" title="Screen shot spelling report">
            <a:extLst>
              <a:ext uri="{FF2B5EF4-FFF2-40B4-BE49-F238E27FC236}">
                <a16:creationId xmlns:a16="http://schemas.microsoft.com/office/drawing/2014/main" id="{B7C0F612-12E8-6C47-B552-A45B36932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9" y="58739"/>
            <a:ext cx="3852861" cy="658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225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8160" y="1758633"/>
            <a:ext cx="4562084" cy="1325563"/>
          </a:xfrm>
        </p:spPr>
        <p:txBody>
          <a:bodyPr>
            <a:normAutofit fontScale="90000"/>
          </a:bodyPr>
          <a:lstStyle/>
          <a:p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Kindergartener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’</a:t>
            </a: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s</a:t>
            </a:r>
            <a:b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</a:b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Individual </a:t>
            </a:r>
            <a:b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</a:b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Task </a:t>
            </a:r>
            <a:b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</a:b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Growth </a:t>
            </a:r>
            <a:b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</a:b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Bangla MN" charset="0"/>
                <a:ea typeface="ＭＳ Ｐゴシック" charset="-128"/>
                <a:sym typeface="Symbol" charset="2"/>
              </a:rPr>
              <a:t>Report</a:t>
            </a:r>
            <a:endParaRPr lang="en-US" dirty="0"/>
          </a:p>
        </p:txBody>
      </p:sp>
      <p:pic>
        <p:nvPicPr>
          <p:cNvPr id="2" name="Picture 1" descr="Screen Shot 2015-02-05 at 8.48.53 AM.png&#10;&#10;Screen shot of a Kindergartener’s Individual Task &#10;Growth Report" title="Screen shot K task growth">
            <a:extLst>
              <a:ext uri="{FF2B5EF4-FFF2-40B4-BE49-F238E27FC236}">
                <a16:creationId xmlns:a16="http://schemas.microsoft.com/office/drawing/2014/main" id="{E90CA5A8-3DA1-6D40-8D76-EB98ED784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44" y="138114"/>
            <a:ext cx="6159256" cy="65801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 descr="Screen Shot 2015-02-05 at 8.50.21 AM.png&#10;&#10;blue=fall scores, orange=mid-year scores, green=spring scores&#10;&#10;blue dotted line=fall benchmark&#10;green dotted line=spring benchmark" title="symbols for K task report">
            <a:extLst>
              <a:ext uri="{FF2B5EF4-FFF2-40B4-BE49-F238E27FC236}">
                <a16:creationId xmlns:a16="http://schemas.microsoft.com/office/drawing/2014/main" id="{FE1E342B-6AC5-7D4D-B325-F663B274F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4480147"/>
            <a:ext cx="3378200" cy="9427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56082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7357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Bangla MN" pitchFamily="2" charset="0"/>
                <a:cs typeface="Bangla MN" pitchFamily="2" charset="0"/>
              </a:rPr>
              <a:t>Let’s Examine </a:t>
            </a:r>
            <a:r>
              <a:rPr lang="en-US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Class</a:t>
            </a:r>
            <a:r>
              <a:rPr lang="en-US" dirty="0">
                <a:solidFill>
                  <a:prstClr val="black"/>
                </a:solidFill>
                <a:latin typeface="Bangla MN" pitchFamily="2" charset="0"/>
                <a:cs typeface="Bangla MN" pitchFamily="2" charset="0"/>
              </a:rPr>
              <a:t> </a:t>
            </a:r>
            <a:br>
              <a:rPr lang="en-US" dirty="0">
                <a:solidFill>
                  <a:prstClr val="black"/>
                </a:solidFill>
                <a:latin typeface="Bangla MN" pitchFamily="2" charset="0"/>
                <a:cs typeface="Bangla MN" pitchFamily="2" charset="0"/>
              </a:rPr>
            </a:br>
            <a:r>
              <a:rPr lang="en-US" dirty="0">
                <a:solidFill>
                  <a:prstClr val="black"/>
                </a:solidFill>
                <a:latin typeface="Bangla MN" pitchFamily="2" charset="0"/>
                <a:cs typeface="Bangla MN" pitchFamily="2" charset="0"/>
              </a:rPr>
              <a:t>Mid-Year Data Reports </a:t>
            </a:r>
            <a:r>
              <a:rPr lang="en-US" dirty="0">
                <a:latin typeface="Bangla MN" pitchFamily="2" charset="0"/>
                <a:cs typeface="Bangla MN" pitchFamily="2" charset="0"/>
              </a:rPr>
              <a:t/>
            </a:r>
            <a:br>
              <a:rPr lang="en-US" dirty="0">
                <a:latin typeface="Bangla MN" pitchFamily="2" charset="0"/>
                <a:cs typeface="Bangla MN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31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 from the Field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369696" y="1006211"/>
            <a:ext cx="5386917" cy="639763"/>
          </a:xfrm>
        </p:spPr>
        <p:txBody>
          <a:bodyPr/>
          <a:lstStyle/>
          <a:p>
            <a:r>
              <a:rPr lang="en-US" dirty="0"/>
              <a:t>Chat Feature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69696" y="1653231"/>
            <a:ext cx="5386917" cy="3140184"/>
          </a:xfrm>
        </p:spPr>
        <p:txBody>
          <a:bodyPr/>
          <a:lstStyle/>
          <a:p>
            <a:r>
              <a:rPr lang="en-US" dirty="0"/>
              <a:t>Use the chat feature to pose any questions to the group.</a:t>
            </a:r>
          </a:p>
          <a:p>
            <a:r>
              <a:rPr lang="en-US" dirty="0"/>
              <a:t>We will collect these and add additional information as necessary to the presentation before slides are mailed out. </a:t>
            </a:r>
          </a:p>
        </p:txBody>
      </p:sp>
    </p:spTree>
    <p:extLst>
      <p:ext uri="{BB962C8B-B14F-4D97-AF65-F5344CB8AC3E}">
        <p14:creationId xmlns:p14="http://schemas.microsoft.com/office/powerpoint/2010/main" val="39996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8811" y="1690687"/>
            <a:ext cx="3589421" cy="1325563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Mid-Year</a:t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First Grade</a:t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Class Summary</a:t>
            </a:r>
            <a:endParaRPr lang="en-US" dirty="0"/>
          </a:p>
        </p:txBody>
      </p:sp>
      <p:pic>
        <p:nvPicPr>
          <p:cNvPr id="55297" name="Picture 1" descr="Screen Shot 2015-02-04 at 7.01.48 PM.png&#10;&#10;Screen shot of a a first grade class summary report" title="screen shot first grade class summary">
            <a:extLst>
              <a:ext uri="{FF2B5EF4-FFF2-40B4-BE49-F238E27FC236}">
                <a16:creationId xmlns:a16="http://schemas.microsoft.com/office/drawing/2014/main" id="{A9EDD80C-F4EF-134F-97B6-9D73E90B8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t="25745" r="-1514" b="3645"/>
          <a:stretch>
            <a:fillRect/>
          </a:stretch>
        </p:blipFill>
        <p:spPr bwMode="auto">
          <a:xfrm>
            <a:off x="3599704" y="202723"/>
            <a:ext cx="8465295" cy="655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 descr="arrow" title="arrow">
            <a:extLst>
              <a:ext uri="{FF2B5EF4-FFF2-40B4-BE49-F238E27FC236}">
                <a16:creationId xmlns:a16="http://schemas.microsoft.com/office/drawing/2014/main" id="{4F109183-D12D-734A-AF20-65DCBE1B9190}"/>
              </a:ext>
            </a:extLst>
          </p:cNvPr>
          <p:cNvSpPr/>
          <p:nvPr/>
        </p:nvSpPr>
        <p:spPr>
          <a:xfrm>
            <a:off x="2929467" y="4910667"/>
            <a:ext cx="474133" cy="211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 title="arrow">
            <a:extLst>
              <a:ext uri="{FF2B5EF4-FFF2-40B4-BE49-F238E27FC236}">
                <a16:creationId xmlns:a16="http://schemas.microsoft.com/office/drawing/2014/main" id="{AE988172-BEF0-D448-A752-8A369FD3EDC6}"/>
              </a:ext>
            </a:extLst>
          </p:cNvPr>
          <p:cNvSpPr/>
          <p:nvPr/>
        </p:nvSpPr>
        <p:spPr>
          <a:xfrm>
            <a:off x="2929466" y="5671027"/>
            <a:ext cx="474133" cy="211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 descr="arrow" title="arrow">
            <a:extLst>
              <a:ext uri="{FF2B5EF4-FFF2-40B4-BE49-F238E27FC236}">
                <a16:creationId xmlns:a16="http://schemas.microsoft.com/office/drawing/2014/main" id="{8CD0A5E8-91AF-FF4D-AFFD-0D783D97CB17}"/>
              </a:ext>
            </a:extLst>
          </p:cNvPr>
          <p:cNvSpPr/>
          <p:nvPr/>
        </p:nvSpPr>
        <p:spPr>
          <a:xfrm>
            <a:off x="2929466" y="6112933"/>
            <a:ext cx="474133" cy="211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 title="arrow">
            <a:extLst>
              <a:ext uri="{FF2B5EF4-FFF2-40B4-BE49-F238E27FC236}">
                <a16:creationId xmlns:a16="http://schemas.microsoft.com/office/drawing/2014/main" id="{83629FDA-0985-AD4A-AF20-ABD9AC58E56C}"/>
              </a:ext>
            </a:extLst>
          </p:cNvPr>
          <p:cNvSpPr/>
          <p:nvPr/>
        </p:nvSpPr>
        <p:spPr>
          <a:xfrm>
            <a:off x="2929465" y="5170674"/>
            <a:ext cx="474133" cy="211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1709687A-BD55-934B-A818-D61BAC1F0C0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81100" y="1549400"/>
            <a:ext cx="3035300" cy="2565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Mid-Year</a:t>
            </a:r>
            <a:br>
              <a:rPr lang="en-US" altLang="en-US" sz="28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sz="28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sz="28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sz="28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sz="28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sz="28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Kindergarten</a:t>
            </a:r>
            <a:br>
              <a:rPr lang="en-US" altLang="en-US" sz="28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sz="28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Class Summary</a:t>
            </a:r>
          </a:p>
        </p:txBody>
      </p:sp>
      <p:pic>
        <p:nvPicPr>
          <p:cNvPr id="51202" name="Picture 1" descr="Screen Shot 2015-12-15 at 2.50.33 PM.png&#10;&#10;screen shot of a kindergarten class summary report" title="screen shot of a kindergarten class summary">
            <a:extLst>
              <a:ext uri="{FF2B5EF4-FFF2-40B4-BE49-F238E27FC236}">
                <a16:creationId xmlns:a16="http://schemas.microsoft.com/office/drawing/2014/main" id="{6D110417-6914-7547-8D09-656AB174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1" y="19878"/>
            <a:ext cx="6007099" cy="683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 descr="arrow" title="arrow">
            <a:extLst>
              <a:ext uri="{FF2B5EF4-FFF2-40B4-BE49-F238E27FC236}">
                <a16:creationId xmlns:a16="http://schemas.microsoft.com/office/drawing/2014/main" id="{E9C3A792-FE08-494D-B670-814B0E0D1189}"/>
              </a:ext>
            </a:extLst>
          </p:cNvPr>
          <p:cNvSpPr/>
          <p:nvPr/>
        </p:nvSpPr>
        <p:spPr>
          <a:xfrm>
            <a:off x="3690257" y="5600700"/>
            <a:ext cx="894444" cy="212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 descr="arrow" title="arrow">
            <a:extLst>
              <a:ext uri="{FF2B5EF4-FFF2-40B4-BE49-F238E27FC236}">
                <a16:creationId xmlns:a16="http://schemas.microsoft.com/office/drawing/2014/main" id="{CACD3B1A-B62E-524F-BDA7-FC37E74AF0EA}"/>
              </a:ext>
            </a:extLst>
          </p:cNvPr>
          <p:cNvSpPr/>
          <p:nvPr/>
        </p:nvSpPr>
        <p:spPr>
          <a:xfrm>
            <a:off x="3690257" y="4876278"/>
            <a:ext cx="894444" cy="212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 descr="arrow" title="arrow">
            <a:extLst>
              <a:ext uri="{FF2B5EF4-FFF2-40B4-BE49-F238E27FC236}">
                <a16:creationId xmlns:a16="http://schemas.microsoft.com/office/drawing/2014/main" id="{CEAFEF61-D570-8C49-A482-C0F5FD6C8570}"/>
              </a:ext>
            </a:extLst>
          </p:cNvPr>
          <p:cNvSpPr/>
          <p:nvPr/>
        </p:nvSpPr>
        <p:spPr>
          <a:xfrm>
            <a:off x="3690257" y="6229350"/>
            <a:ext cx="894444" cy="212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 descr="arrow" title="arrow">
            <a:extLst>
              <a:ext uri="{FF2B5EF4-FFF2-40B4-BE49-F238E27FC236}">
                <a16:creationId xmlns:a16="http://schemas.microsoft.com/office/drawing/2014/main" id="{2BE89AA0-153F-DD4A-8740-3F201048F2AB}"/>
              </a:ext>
            </a:extLst>
          </p:cNvPr>
          <p:cNvSpPr/>
          <p:nvPr/>
        </p:nvSpPr>
        <p:spPr>
          <a:xfrm>
            <a:off x="3690257" y="5286375"/>
            <a:ext cx="894444" cy="212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8A7CFCFA-4886-6C44-890A-1573AF7CC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Linking PALS Data to PALS Resources </a:t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endParaRPr lang="en-US" altLang="en-US" dirty="0"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pic>
        <p:nvPicPr>
          <p:cNvPr id="1034" name="Picture 10" descr="Image result for working together">
            <a:extLst>
              <a:ext uri="{FF2B5EF4-FFF2-40B4-BE49-F238E27FC236}">
                <a16:creationId xmlns:a16="http://schemas.microsoft.com/office/drawing/2014/main" id="{F4D94586-05A8-D446-B67E-880E72921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01" y="2407351"/>
            <a:ext cx="3802737" cy="253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116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33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Bangla MN" charset="0"/>
                <a:ea typeface="ＭＳ Ｐゴシック" charset="0"/>
                <a:cs typeface="ＭＳ Ｐゴシック" charset="0"/>
              </a:rPr>
              <a:t>Resources for Instruction</a:t>
            </a:r>
            <a:br>
              <a:rPr lang="en-US" dirty="0">
                <a:solidFill>
                  <a:prstClr val="black"/>
                </a:solidFill>
                <a:latin typeface="Bangla MN" charset="0"/>
                <a:ea typeface="ＭＳ Ｐゴシック" charset="0"/>
                <a:cs typeface="ＭＳ Ｐゴシック" charset="0"/>
              </a:rPr>
            </a:br>
            <a:endParaRPr lang="en-US" dirty="0"/>
          </a:p>
        </p:txBody>
      </p:sp>
      <p:sp>
        <p:nvSpPr>
          <p:cNvPr id="106498" name="TextBox 15">
            <a:extLst>
              <a:ext uri="{FF2B5EF4-FFF2-40B4-BE49-F238E27FC236}">
                <a16:creationId xmlns:a16="http://schemas.microsoft.com/office/drawing/2014/main" id="{898B8A55-79A4-BF4A-A79C-9C001A916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85" y="1678222"/>
            <a:ext cx="379838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Resources Tab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K-3 Plan Instruction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pic>
        <p:nvPicPr>
          <p:cNvPr id="7" name="Picture 6" descr="screen shot of a teachers class list page pointing to the resources tab at the top of the website" title="screen shot of teacher PALS account">
            <a:extLst>
              <a:ext uri="{FF2B5EF4-FFF2-40B4-BE49-F238E27FC236}">
                <a16:creationId xmlns:a16="http://schemas.microsoft.com/office/drawing/2014/main" id="{7105252C-D8D3-A849-9370-3ADB6D369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373"/>
          <a:stretch/>
        </p:blipFill>
        <p:spPr>
          <a:xfrm>
            <a:off x="5035148" y="676389"/>
            <a:ext cx="5924774" cy="5295900"/>
          </a:xfrm>
          <a:prstGeom prst="rect">
            <a:avLst/>
          </a:prstGeom>
        </p:spPr>
      </p:pic>
      <p:sp>
        <p:nvSpPr>
          <p:cNvPr id="15" name="Right Arrow 14" descr="arrow" title="arrow">
            <a:extLst>
              <a:ext uri="{FF2B5EF4-FFF2-40B4-BE49-F238E27FC236}">
                <a16:creationId xmlns:a16="http://schemas.microsoft.com/office/drawing/2014/main" id="{520B39F9-EABE-C144-A93A-DC70B0707088}"/>
              </a:ext>
            </a:extLst>
          </p:cNvPr>
          <p:cNvSpPr/>
          <p:nvPr/>
        </p:nvSpPr>
        <p:spPr>
          <a:xfrm rot="21382900">
            <a:off x="3235524" y="1847967"/>
            <a:ext cx="5391462" cy="38258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15" descr="arrow" title="arrow">
            <a:extLst>
              <a:ext uri="{FF2B5EF4-FFF2-40B4-BE49-F238E27FC236}">
                <a16:creationId xmlns:a16="http://schemas.microsoft.com/office/drawing/2014/main" id="{8EFA5DAA-47F6-604A-BCB2-6B73BF535172}"/>
              </a:ext>
            </a:extLst>
          </p:cNvPr>
          <p:cNvSpPr/>
          <p:nvPr/>
        </p:nvSpPr>
        <p:spPr>
          <a:xfrm rot="335972">
            <a:off x="3988791" y="3756851"/>
            <a:ext cx="4778148" cy="38258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3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652" y="365125"/>
            <a:ext cx="9549063" cy="1325563"/>
          </a:xfrm>
        </p:spPr>
        <p:txBody>
          <a:bodyPr>
            <a:normAutofit fontScale="90000"/>
          </a:bodyPr>
          <a:lstStyle/>
          <a:p>
            <a:pPr lvl="0" indent="-514350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Bangla MN" charset="0"/>
                <a:ea typeface="ＭＳ Ｐゴシック" charset="0"/>
                <a:cs typeface="ＭＳ Ｐゴシック" charset="0"/>
              </a:rPr>
              <a:t>Instructional Oral </a:t>
            </a:r>
            <a:br>
              <a:rPr lang="en-US" dirty="0">
                <a:solidFill>
                  <a:prstClr val="black"/>
                </a:solidFill>
                <a:latin typeface="Bangla M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prstClr val="black"/>
                </a:solidFill>
                <a:latin typeface="Bangla MN" charset="0"/>
                <a:ea typeface="ＭＳ Ｐゴシック" charset="0"/>
                <a:cs typeface="ＭＳ Ｐゴシック" charset="0"/>
              </a:rPr>
              <a:t>Reading Rates</a:t>
            </a:r>
            <a:br>
              <a:rPr lang="en-US" dirty="0">
                <a:solidFill>
                  <a:prstClr val="black"/>
                </a:solidFill>
                <a:latin typeface="Bangla MN" charset="0"/>
                <a:ea typeface="ＭＳ Ｐゴシック" charset="0"/>
                <a:cs typeface="ＭＳ Ｐゴシック" charset="0"/>
              </a:rPr>
            </a:br>
            <a:endParaRPr lang="en-US" dirty="0"/>
          </a:p>
        </p:txBody>
      </p:sp>
      <p:pic>
        <p:nvPicPr>
          <p:cNvPr id="4" name="Picture 3" descr="screen shot of PALS website resource with words per minute for each text level&#10;&#10;primer-45&#10;first grade-60&#10;second grade-110&#10;third-135&#10;fourth grade-150" title="instructional oral reading rates">
            <a:extLst>
              <a:ext uri="{FF2B5EF4-FFF2-40B4-BE49-F238E27FC236}">
                <a16:creationId xmlns:a16="http://schemas.microsoft.com/office/drawing/2014/main" id="{7A67F78E-EF5D-934D-A806-CE4138F4F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85" y="1810545"/>
            <a:ext cx="5742233" cy="3411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screen shot from a teacher's PALS account showing where the instructional oral reading rates can be found" title="screen shot from PALS account">
            <a:extLst>
              <a:ext uri="{FF2B5EF4-FFF2-40B4-BE49-F238E27FC236}">
                <a16:creationId xmlns:a16="http://schemas.microsoft.com/office/drawing/2014/main" id="{723BF0DB-E676-7343-96B2-6C66BF91F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" t="555" r="-379" b="15432"/>
          <a:stretch/>
        </p:blipFill>
        <p:spPr>
          <a:xfrm>
            <a:off x="6774388" y="112713"/>
            <a:ext cx="4468292" cy="5761567"/>
          </a:xfrm>
          <a:prstGeom prst="rect">
            <a:avLst/>
          </a:prstGeom>
        </p:spPr>
      </p:pic>
      <p:sp>
        <p:nvSpPr>
          <p:cNvPr id="7" name="Right Arrow 6" descr="arrow" title="arrow">
            <a:extLst>
              <a:ext uri="{FF2B5EF4-FFF2-40B4-BE49-F238E27FC236}">
                <a16:creationId xmlns:a16="http://schemas.microsoft.com/office/drawing/2014/main" id="{0253BA11-A29A-364D-B630-F36FBE45C20C}"/>
              </a:ext>
            </a:extLst>
          </p:cNvPr>
          <p:cNvSpPr/>
          <p:nvPr/>
        </p:nvSpPr>
        <p:spPr>
          <a:xfrm>
            <a:off x="6304227" y="2872317"/>
            <a:ext cx="2704307" cy="5118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630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 title="PALS Electronic Lesson Plans ">
            <a:extLst>
              <a:ext uri="{FF2B5EF4-FFF2-40B4-BE49-F238E27FC236}">
                <a16:creationId xmlns:a16="http://schemas.microsoft.com/office/drawing/2014/main" id="{5B5B9932-86CC-7447-BEC0-AEA207C639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0019"/>
            <a:ext cx="11899900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sz="32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PALS Electronic Lesson Plans </a:t>
            </a:r>
            <a:br>
              <a:rPr lang="en-US" altLang="en-US" sz="32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endParaRPr lang="en-US" altLang="en-US" sz="3200" dirty="0"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pic>
        <p:nvPicPr>
          <p:cNvPr id="116739" name="Picture 6" descr="Picture 21.png&#10;&#10;Emergent Reader lesson plan cover page" title="PALS Electronic Lesson Plans ">
            <a:extLst>
              <a:ext uri="{FF2B5EF4-FFF2-40B4-BE49-F238E27FC236}">
                <a16:creationId xmlns:a16="http://schemas.microsoft.com/office/drawing/2014/main" id="{CAD7CF61-E2FC-9942-9229-DF20876EC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1843890"/>
            <a:ext cx="2056299" cy="2766211"/>
          </a:xfrm>
          <a:prstGeom prst="rect">
            <a:avLst/>
          </a:prstGeom>
          <a:noFill/>
          <a:ln w="9525">
            <a:solidFill>
              <a:srgbClr val="E43C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9" descr="9BE0AED0-501C-4262-9E12-E6AED3271B39@Virginia.png&#10;&#10;Beginning Reader lesson plan cover page" title="PALS Electronic Lesson Plans ">
            <a:extLst>
              <a:ext uri="{FF2B5EF4-FFF2-40B4-BE49-F238E27FC236}">
                <a16:creationId xmlns:a16="http://schemas.microsoft.com/office/drawing/2014/main" id="{9340D018-D455-3246-89DA-865485ACA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1" y="2143818"/>
            <a:ext cx="2031819" cy="2756795"/>
          </a:xfrm>
          <a:prstGeom prst="rect">
            <a:avLst/>
          </a:prstGeom>
          <a:noFill/>
          <a:ln w="9525">
            <a:solidFill>
              <a:srgbClr val="FFB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1" name="Picture 9" descr="Picture 22.png&#10;&#10;Transitional reader lesson plan" title="PALS Electronic Lesson Plans ">
            <a:extLst>
              <a:ext uri="{FF2B5EF4-FFF2-40B4-BE49-F238E27FC236}">
                <a16:creationId xmlns:a16="http://schemas.microsoft.com/office/drawing/2014/main" id="{288A9079-86DE-D14E-A7F8-E4A795B2B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629221"/>
            <a:ext cx="2109024" cy="2779392"/>
          </a:xfrm>
          <a:prstGeom prst="rect">
            <a:avLst/>
          </a:prstGeom>
          <a:noFill/>
          <a:ln w="9525">
            <a:solidFill>
              <a:srgbClr val="71B93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0" name="Picture 7" descr="Picture 24.png&#10;&#10;intermediate/advanced reader lesson plan cover page" title="PALS Electronic Lesson Plans ">
            <a:extLst>
              <a:ext uri="{FF2B5EF4-FFF2-40B4-BE49-F238E27FC236}">
                <a16:creationId xmlns:a16="http://schemas.microsoft.com/office/drawing/2014/main" id="{58DAAAA6-8690-3747-8A72-C8CF7CE48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3008821"/>
            <a:ext cx="2058181" cy="2768094"/>
          </a:xfrm>
          <a:prstGeom prst="rect">
            <a:avLst/>
          </a:prstGeom>
          <a:noFill/>
          <a:ln w="9525">
            <a:solidFill>
              <a:srgbClr val="0C428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632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6251" y="-297657"/>
            <a:ext cx="5328051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Electronic Lesson Plans</a:t>
            </a:r>
            <a:endParaRPr lang="en-US" sz="3600" dirty="0"/>
          </a:p>
        </p:txBody>
      </p:sp>
      <p:cxnSp>
        <p:nvCxnSpPr>
          <p:cNvPr id="6" name="Straight Arrow Connector 5" descr="arrow" title="arrow">
            <a:extLst>
              <a:ext uri="{FF2B5EF4-FFF2-40B4-BE49-F238E27FC236}">
                <a16:creationId xmlns:a16="http://schemas.microsoft.com/office/drawing/2014/main" id="{17D96B43-3839-5743-B071-FB4209949A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252" y="1057279"/>
            <a:ext cx="1720681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 descr="arrow" title="arrow">
            <a:extLst>
              <a:ext uri="{FF2B5EF4-FFF2-40B4-BE49-F238E27FC236}">
                <a16:creationId xmlns:a16="http://schemas.microsoft.com/office/drawing/2014/main" id="{CDFE512B-71D2-D946-9260-4BEE2A73A3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1985" y="4716236"/>
            <a:ext cx="1720681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 descr="arrow" title="arrow">
            <a:extLst>
              <a:ext uri="{FF2B5EF4-FFF2-40B4-BE49-F238E27FC236}">
                <a16:creationId xmlns:a16="http://schemas.microsoft.com/office/drawing/2014/main" id="{73FB753D-5255-BC4A-93DE-8A0A4A96632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370036" y="4720318"/>
            <a:ext cx="1356385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 descr="arrow" title="arrow">
            <a:extLst>
              <a:ext uri="{FF2B5EF4-FFF2-40B4-BE49-F238E27FC236}">
                <a16:creationId xmlns:a16="http://schemas.microsoft.com/office/drawing/2014/main" id="{BC3294A8-D6DF-B74D-8F71-41434BB9CBE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260457" y="1057807"/>
            <a:ext cx="1575545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3" descr="screenshot of emergent reader resources " title="Emergent ">
            <a:extLst>
              <a:ext uri="{FF2B5EF4-FFF2-40B4-BE49-F238E27FC236}">
                <a16:creationId xmlns:a16="http://schemas.microsoft.com/office/drawing/2014/main" id="{B0FEC74C-2914-9B45-80DE-F47E331EF3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62" r="49787" b="70988"/>
          <a:stretch/>
        </p:blipFill>
        <p:spPr>
          <a:xfrm>
            <a:off x="2017810" y="0"/>
            <a:ext cx="3930366" cy="2937390"/>
          </a:xfrm>
          <a:prstGeom prst="rect">
            <a:avLst/>
          </a:prstGeom>
        </p:spPr>
      </p:pic>
      <p:pic>
        <p:nvPicPr>
          <p:cNvPr id="16" name="Picture 15" descr="screen shot of intermediate and advanced reader list of resources" title="intermediate and advanced reader">
            <a:extLst>
              <a:ext uri="{FF2B5EF4-FFF2-40B4-BE49-F238E27FC236}">
                <a16:creationId xmlns:a16="http://schemas.microsoft.com/office/drawing/2014/main" id="{2E371689-41B2-5749-B183-594BD230A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550" y="4256617"/>
            <a:ext cx="3492500" cy="1663700"/>
          </a:xfrm>
          <a:prstGeom prst="rect">
            <a:avLst/>
          </a:prstGeom>
        </p:spPr>
      </p:pic>
      <p:pic>
        <p:nvPicPr>
          <p:cNvPr id="18" name="Picture 17" descr="screen shot of transitional reader list of resources" title="transitional reader">
            <a:extLst>
              <a:ext uri="{FF2B5EF4-FFF2-40B4-BE49-F238E27FC236}">
                <a16:creationId xmlns:a16="http://schemas.microsoft.com/office/drawing/2014/main" id="{C7655CC7-CFFD-014B-82F3-7F4418299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257" y="548029"/>
            <a:ext cx="3886200" cy="2362200"/>
          </a:xfrm>
          <a:prstGeom prst="rect">
            <a:avLst/>
          </a:prstGeom>
        </p:spPr>
      </p:pic>
      <p:pic>
        <p:nvPicPr>
          <p:cNvPr id="20" name="Picture 19" descr="screen shot of beginning reader list of resources" title="beginning reader">
            <a:extLst>
              <a:ext uri="{FF2B5EF4-FFF2-40B4-BE49-F238E27FC236}">
                <a16:creationId xmlns:a16="http://schemas.microsoft.com/office/drawing/2014/main" id="{2CDA9687-76E5-914A-BE88-413E2AA77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346" r="54873" b="1818"/>
          <a:stretch/>
        </p:blipFill>
        <p:spPr>
          <a:xfrm>
            <a:off x="1921933" y="4030134"/>
            <a:ext cx="4244318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0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>
            <a:extLst>
              <a:ext uri="{FF2B5EF4-FFF2-40B4-BE49-F238E27FC236}">
                <a16:creationId xmlns:a16="http://schemas.microsoft.com/office/drawing/2014/main" id="{D2C20906-7AEE-2147-8D45-81631D43F9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0038"/>
            <a:ext cx="109728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Quick Checks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138E1721-CF9E-DC41-94CB-E1614808EDC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55600" y="1720850"/>
            <a:ext cx="11480800" cy="4424363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latin typeface="Bangla MN" pitchFamily="2" charset="0"/>
                <a:ea typeface="ＭＳ Ｐゴシック" charset="0"/>
                <a:cs typeface="Bangla MN" pitchFamily="2" charset="0"/>
              </a:rPr>
              <a:t>Short probes given between PALS screening windows to measure progress in essential literacy skills</a:t>
            </a:r>
          </a:p>
          <a:p>
            <a:pPr marL="0" indent="0" eaLnBrk="1" hangingPunct="1">
              <a:buNone/>
              <a:defRPr/>
            </a:pPr>
            <a:endParaRPr lang="en-US" dirty="0">
              <a:latin typeface="Bangla MN" pitchFamily="2" charset="0"/>
              <a:ea typeface="ＭＳ Ｐゴシック" charset="0"/>
              <a:cs typeface="Bangla MN" pitchFamily="2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latin typeface="Bangla MN" pitchFamily="2" charset="0"/>
                <a:ea typeface="ＭＳ Ｐゴシック" charset="0"/>
                <a:cs typeface="Bangla MN" pitchFamily="2" charset="0"/>
              </a:rPr>
              <a:t>Criterion-referenced</a:t>
            </a:r>
          </a:p>
          <a:p>
            <a:pPr marL="0" indent="0" eaLnBrk="1" hangingPunct="1">
              <a:buNone/>
              <a:defRPr/>
            </a:pPr>
            <a:endParaRPr lang="en-US" dirty="0">
              <a:latin typeface="Bangla MN" pitchFamily="2" charset="0"/>
              <a:ea typeface="ＭＳ Ｐゴシック" charset="0"/>
              <a:cs typeface="Bangla MN" pitchFamily="2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latin typeface="Bangla MN" pitchFamily="2" charset="0"/>
                <a:ea typeface="ＭＳ Ｐゴシック" charset="0"/>
                <a:cs typeface="Bangla MN" pitchFamily="2" charset="0"/>
              </a:rPr>
              <a:t>Can provide frequent feedback about the cumulative effect of classroom instruction (Tier I) and supplemental reading interventions (Tiers II and III)</a:t>
            </a:r>
          </a:p>
          <a:p>
            <a:pPr eaLnBrk="1" hangingPunct="1">
              <a:buFont typeface="Wingdings" charset="0"/>
              <a:buNone/>
              <a:defRPr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052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315" y="-701"/>
            <a:ext cx="3156284" cy="1325563"/>
          </a:xfrm>
        </p:spPr>
        <p:txBody>
          <a:bodyPr/>
          <a:lstStyle/>
          <a:p>
            <a:r>
              <a:rPr lang="en-US" dirty="0" smtClean="0"/>
              <a:t>Quick Checks (1 of 2)</a:t>
            </a:r>
            <a:endParaRPr lang="en-US" dirty="0"/>
          </a:p>
        </p:txBody>
      </p:sp>
      <p:pic>
        <p:nvPicPr>
          <p:cNvPr id="2" name="Picture 1" title="screen shot of ">
            <a:extLst>
              <a:ext uri="{FF2B5EF4-FFF2-40B4-BE49-F238E27FC236}">
                <a16:creationId xmlns:a16="http://schemas.microsoft.com/office/drawing/2014/main" id="{B47DDFFA-A538-FF46-89A9-4FC11258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065" y="310888"/>
            <a:ext cx="8924935" cy="3529835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B04C0532-D6A4-944C-84DF-869F7BEC0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78" y="1163067"/>
            <a:ext cx="379838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1. Assess Tab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2. Quick Checks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sp>
        <p:nvSpPr>
          <p:cNvPr id="4" name="Right Arrow 3" descr="arrow" title="arrow">
            <a:extLst>
              <a:ext uri="{FF2B5EF4-FFF2-40B4-BE49-F238E27FC236}">
                <a16:creationId xmlns:a16="http://schemas.microsoft.com/office/drawing/2014/main" id="{3C907CD3-841D-084E-A004-99DE77763031}"/>
              </a:ext>
            </a:extLst>
          </p:cNvPr>
          <p:cNvSpPr/>
          <p:nvPr/>
        </p:nvSpPr>
        <p:spPr>
          <a:xfrm rot="21382900">
            <a:off x="2636387" y="1479092"/>
            <a:ext cx="1528332" cy="382587"/>
          </a:xfrm>
          <a:prstGeom prst="rightArrow">
            <a:avLst>
              <a:gd name="adj1" fmla="val 74593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ight Arrow 4" descr="arrow" title="arrow">
            <a:extLst>
              <a:ext uri="{FF2B5EF4-FFF2-40B4-BE49-F238E27FC236}">
                <a16:creationId xmlns:a16="http://schemas.microsoft.com/office/drawing/2014/main" id="{25E3C230-F777-9749-BA25-F18412E15F08}"/>
              </a:ext>
            </a:extLst>
          </p:cNvPr>
          <p:cNvSpPr/>
          <p:nvPr/>
        </p:nvSpPr>
        <p:spPr>
          <a:xfrm rot="20008553">
            <a:off x="3111229" y="2785728"/>
            <a:ext cx="1121221" cy="38258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12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of class list screen that shows where to find quick checks" title="screen shot">
            <a:extLst>
              <a:ext uri="{FF2B5EF4-FFF2-40B4-BE49-F238E27FC236}">
                <a16:creationId xmlns:a16="http://schemas.microsoft.com/office/drawing/2014/main" id="{793A0041-25C4-FB45-BE94-57B6064CA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38"/>
          <a:stretch/>
        </p:blipFill>
        <p:spPr>
          <a:xfrm>
            <a:off x="5974592" y="0"/>
            <a:ext cx="5873970" cy="6858000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C33F36FF-55E1-7140-A7EA-83AF2D10F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733" y="1757453"/>
            <a:ext cx="3798389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</a:rPr>
              <a:t>3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. Select Student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</a:rPr>
              <a:t>4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. Select Quick Check task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sp>
        <p:nvSpPr>
          <p:cNvPr id="7" name="Right Arrow 6" descr="arrow" title="arrow">
            <a:extLst>
              <a:ext uri="{FF2B5EF4-FFF2-40B4-BE49-F238E27FC236}">
                <a16:creationId xmlns:a16="http://schemas.microsoft.com/office/drawing/2014/main" id="{D3696C70-C098-7446-8E59-65B6810BBF7E}"/>
              </a:ext>
            </a:extLst>
          </p:cNvPr>
          <p:cNvSpPr/>
          <p:nvPr/>
        </p:nvSpPr>
        <p:spPr>
          <a:xfrm rot="349480">
            <a:off x="3603524" y="3422827"/>
            <a:ext cx="2872756" cy="382587"/>
          </a:xfrm>
          <a:prstGeom prst="rightArrow">
            <a:avLst>
              <a:gd name="adj1" fmla="val 58055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7" descr="arrow" title="arrow">
            <a:extLst>
              <a:ext uri="{FF2B5EF4-FFF2-40B4-BE49-F238E27FC236}">
                <a16:creationId xmlns:a16="http://schemas.microsoft.com/office/drawing/2014/main" id="{02EC40E4-972B-7D48-A695-6176C5391BDC}"/>
              </a:ext>
            </a:extLst>
          </p:cNvPr>
          <p:cNvSpPr/>
          <p:nvPr/>
        </p:nvSpPr>
        <p:spPr>
          <a:xfrm rot="335972">
            <a:off x="4395999" y="4758290"/>
            <a:ext cx="5017972" cy="38258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7C869-F220-4344-A1E5-D92ABEA48F64}"/>
              </a:ext>
            </a:extLst>
          </p:cNvPr>
          <p:cNvSpPr txBox="1"/>
          <p:nvPr/>
        </p:nvSpPr>
        <p:spPr>
          <a:xfrm>
            <a:off x="6488276" y="3681057"/>
            <a:ext cx="94513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Peggy Pals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25" y="149794"/>
            <a:ext cx="4888832" cy="1325563"/>
          </a:xfrm>
        </p:spPr>
        <p:txBody>
          <a:bodyPr/>
          <a:lstStyle/>
          <a:p>
            <a:r>
              <a:rPr lang="en-US" dirty="0" smtClean="0"/>
              <a:t>Quick Checks from Class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2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3">
            <a:extLst>
              <a:ext uri="{FF2B5EF4-FFF2-40B4-BE49-F238E27FC236}">
                <a16:creationId xmlns:a16="http://schemas.microsoft.com/office/drawing/2014/main" id="{559A5F2A-B931-1345-8021-23B335A7F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2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Agenda</a:t>
            </a:r>
          </a:p>
        </p:txBody>
      </p:sp>
      <p:sp>
        <p:nvSpPr>
          <p:cNvPr id="22530" name="Subtitle 4">
            <a:extLst>
              <a:ext uri="{FF2B5EF4-FFF2-40B4-BE49-F238E27FC236}">
                <a16:creationId xmlns:a16="http://schemas.microsoft.com/office/drawing/2014/main" id="{16A512A5-30C7-4947-A518-DE4246879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endParaRPr lang="en-US" altLang="en-US" sz="80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Explore purposes for examining PALS Mid-Year data</a:t>
            </a:r>
            <a:endParaRPr lang="en-US" altLang="en-US" sz="800" dirty="0">
              <a:solidFill>
                <a:schemeClr val="tx1"/>
              </a:solidFill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algn="l"/>
            <a:endParaRPr lang="en-US" altLang="en-US" sz="800" dirty="0">
              <a:solidFill>
                <a:schemeClr val="tx1"/>
              </a:solidFill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Examine PALS Mid-Year reports and data</a:t>
            </a:r>
          </a:p>
          <a:p>
            <a:pPr marL="0" indent="0" algn="l">
              <a:buNone/>
            </a:pPr>
            <a:endParaRPr lang="en-US" altLang="en-US" sz="800" dirty="0">
              <a:solidFill>
                <a:schemeClr val="tx1"/>
              </a:solidFill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Learn about some PALS reports and resources to inform and monitor instruction</a:t>
            </a:r>
          </a:p>
          <a:p>
            <a:endParaRPr lang="en-US" altLang="en-US" sz="1200" dirty="0">
              <a:solidFill>
                <a:schemeClr val="tx1"/>
              </a:solidFill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algn="l"/>
            <a:r>
              <a:rPr lang="en-US" altLang="en-US" dirty="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Learn about upcoming professional development learning tools to support data analysis and knowledge building</a:t>
            </a:r>
          </a:p>
        </p:txBody>
      </p:sp>
    </p:spTree>
    <p:extLst>
      <p:ext uri="{BB962C8B-B14F-4D97-AF65-F5344CB8AC3E}">
        <p14:creationId xmlns:p14="http://schemas.microsoft.com/office/powerpoint/2010/main" val="434644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>
            <a:extLst>
              <a:ext uri="{FF2B5EF4-FFF2-40B4-BE49-F238E27FC236}">
                <a16:creationId xmlns:a16="http://schemas.microsoft.com/office/drawing/2014/main" id="{886E5536-B8D4-2F45-B313-EF2EC1103F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881" y="318034"/>
            <a:ext cx="38798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Quick Check</a:t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Materials</a:t>
            </a:r>
          </a:p>
        </p:txBody>
      </p:sp>
      <p:sp>
        <p:nvSpPr>
          <p:cNvPr id="139266" name="Content Placeholder 2">
            <a:extLst>
              <a:ext uri="{FF2B5EF4-FFF2-40B4-BE49-F238E27FC236}">
                <a16:creationId xmlns:a16="http://schemas.microsoft.com/office/drawing/2014/main" id="{2FEF6D5E-BEFE-9948-A8B9-90D4DAF6708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1" y="2057400"/>
            <a:ext cx="6654799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Resources Tab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Quick Check Materials</a:t>
            </a:r>
          </a:p>
        </p:txBody>
      </p:sp>
      <p:pic>
        <p:nvPicPr>
          <p:cNvPr id="9" name="Picture 8" descr="screen shot of PALS website showing where to find quick checks and resources" title="screen shot">
            <a:extLst>
              <a:ext uri="{FF2B5EF4-FFF2-40B4-BE49-F238E27FC236}">
                <a16:creationId xmlns:a16="http://schemas.microsoft.com/office/drawing/2014/main" id="{45853130-B38A-E443-842A-A2454AACB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38"/>
          <a:stretch/>
        </p:blipFill>
        <p:spPr>
          <a:xfrm>
            <a:off x="5452364" y="474663"/>
            <a:ext cx="6418447" cy="5295900"/>
          </a:xfrm>
          <a:prstGeom prst="rect">
            <a:avLst/>
          </a:prstGeom>
        </p:spPr>
      </p:pic>
      <p:sp>
        <p:nvSpPr>
          <p:cNvPr id="5" name="Right Arrow 4" descr="arrow" title="arrow">
            <a:extLst>
              <a:ext uri="{FF2B5EF4-FFF2-40B4-BE49-F238E27FC236}">
                <a16:creationId xmlns:a16="http://schemas.microsoft.com/office/drawing/2014/main" id="{95E954EC-8757-754B-AC62-568063A6BE4E}"/>
              </a:ext>
            </a:extLst>
          </p:cNvPr>
          <p:cNvSpPr/>
          <p:nvPr/>
        </p:nvSpPr>
        <p:spPr>
          <a:xfrm rot="21382900">
            <a:off x="3686285" y="1847968"/>
            <a:ext cx="5391462" cy="38258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ight Arrow 9" descr="arrow" title="arrow">
            <a:extLst>
              <a:ext uri="{FF2B5EF4-FFF2-40B4-BE49-F238E27FC236}">
                <a16:creationId xmlns:a16="http://schemas.microsoft.com/office/drawing/2014/main" id="{F8F88D7C-493E-E84B-831B-50F2B26EC56F}"/>
              </a:ext>
            </a:extLst>
          </p:cNvPr>
          <p:cNvSpPr/>
          <p:nvPr/>
        </p:nvSpPr>
        <p:spPr>
          <a:xfrm rot="724054">
            <a:off x="4984860" y="3805038"/>
            <a:ext cx="3949481" cy="4172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2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2" name="TextBox 1">
            <a:extLst>
              <a:ext uri="{FF2B5EF4-FFF2-40B4-BE49-F238E27FC236}">
                <a16:creationId xmlns:a16="http://schemas.microsoft.com/office/drawing/2014/main" id="{88D58C9E-8A56-1946-9360-0EA896F6E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572" y="2095455"/>
            <a:ext cx="540596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Reports Tab</a:t>
            </a:r>
          </a:p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lang="en-US" altLang="en-US" sz="3200" dirty="0">
              <a:solidFill>
                <a:prstClr val="black"/>
              </a:solidFill>
            </a:endParaRPr>
          </a:p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lang="en-US" altLang="en-US" sz="3200" dirty="0">
              <a:solidFill>
                <a:prstClr val="black"/>
              </a:solidFill>
            </a:endParaRPr>
          </a:p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200" dirty="0">
                <a:solidFill>
                  <a:srgbClr val="000000"/>
                </a:solidFill>
              </a:rPr>
              <a:t>2. Chart and Summaries</a:t>
            </a:r>
          </a:p>
        </p:txBody>
      </p:sp>
      <p:pic>
        <p:nvPicPr>
          <p:cNvPr id="9" name="Picture 8" descr="screen shot of PALS website with arrows showing where to find reports, charts, and summaries" title="screen shot">
            <a:extLst>
              <a:ext uri="{FF2B5EF4-FFF2-40B4-BE49-F238E27FC236}">
                <a16:creationId xmlns:a16="http://schemas.microsoft.com/office/drawing/2014/main" id="{EEA69ACB-1621-B74E-8BBC-D9E2B4CED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" t="-960" r="-1042" b="-188"/>
          <a:stretch/>
        </p:blipFill>
        <p:spPr>
          <a:xfrm>
            <a:off x="7341975" y="118004"/>
            <a:ext cx="4193083" cy="6646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ight Arrow 10" descr="arrow" title="arrow">
            <a:extLst>
              <a:ext uri="{FF2B5EF4-FFF2-40B4-BE49-F238E27FC236}">
                <a16:creationId xmlns:a16="http://schemas.microsoft.com/office/drawing/2014/main" id="{CF488A7B-BC19-4548-A9ED-CD95A419B042}"/>
              </a:ext>
            </a:extLst>
          </p:cNvPr>
          <p:cNvSpPr/>
          <p:nvPr/>
        </p:nvSpPr>
        <p:spPr>
          <a:xfrm rot="20149764">
            <a:off x="4125648" y="1334541"/>
            <a:ext cx="4057083" cy="3558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ight Arrow 9" descr="arrow" title="arrow">
            <a:extLst>
              <a:ext uri="{FF2B5EF4-FFF2-40B4-BE49-F238E27FC236}">
                <a16:creationId xmlns:a16="http://schemas.microsoft.com/office/drawing/2014/main" id="{6EEC2A61-298E-9940-B0F9-9B4376E9C8B5}"/>
              </a:ext>
            </a:extLst>
          </p:cNvPr>
          <p:cNvSpPr/>
          <p:nvPr/>
        </p:nvSpPr>
        <p:spPr>
          <a:xfrm>
            <a:off x="6503831" y="4655143"/>
            <a:ext cx="2037465" cy="3558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120" y="191069"/>
            <a:ext cx="4263189" cy="1325563"/>
          </a:xfrm>
        </p:spPr>
        <p:txBody>
          <a:bodyPr>
            <a:normAutofit fontScale="90000"/>
          </a:bodyPr>
          <a:lstStyle/>
          <a:p>
            <a:pPr lvl="0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Quick Checks </a:t>
            </a:r>
            <a:br>
              <a:rPr lang="en-US" altLang="en-US" dirty="0">
                <a:solidFill>
                  <a:srgbClr val="000000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solidFill>
                  <a:srgbClr val="000000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Reports</a:t>
            </a:r>
            <a:br>
              <a:rPr lang="en-US" altLang="en-US" dirty="0">
                <a:solidFill>
                  <a:srgbClr val="000000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9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of PALS websitr showing the list of quick check options" title="quick checks screen shot">
            <a:extLst>
              <a:ext uri="{FF2B5EF4-FFF2-40B4-BE49-F238E27FC236}">
                <a16:creationId xmlns:a16="http://schemas.microsoft.com/office/drawing/2014/main" id="{8095875C-0911-624B-9484-D20419EB9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412" y="4692"/>
            <a:ext cx="3799275" cy="685330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3A98C1A-9705-D843-9984-4F6EB3379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33" y="2277369"/>
            <a:ext cx="62394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Student Progress Chart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200" dirty="0">
                <a:solidFill>
                  <a:srgbClr val="000000"/>
                </a:solidFill>
              </a:rPr>
              <a:t>2.  Administration Summary</a:t>
            </a:r>
          </a:p>
        </p:txBody>
      </p:sp>
      <p:sp>
        <p:nvSpPr>
          <p:cNvPr id="8" name="Right Arrow 7" descr="arrow" title="arrow">
            <a:extLst>
              <a:ext uri="{FF2B5EF4-FFF2-40B4-BE49-F238E27FC236}">
                <a16:creationId xmlns:a16="http://schemas.microsoft.com/office/drawing/2014/main" id="{FAC3E3DE-F8E4-D14E-9D1A-3274DF8FFDC6}"/>
              </a:ext>
            </a:extLst>
          </p:cNvPr>
          <p:cNvSpPr/>
          <p:nvPr/>
        </p:nvSpPr>
        <p:spPr>
          <a:xfrm>
            <a:off x="6143285" y="2277369"/>
            <a:ext cx="1633748" cy="3558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ight Arrow 8" descr="arrow" title="arrow">
            <a:extLst>
              <a:ext uri="{FF2B5EF4-FFF2-40B4-BE49-F238E27FC236}">
                <a16:creationId xmlns:a16="http://schemas.microsoft.com/office/drawing/2014/main" id="{C2807721-392C-D644-9A55-5C04B174B028}"/>
              </a:ext>
            </a:extLst>
          </p:cNvPr>
          <p:cNvSpPr/>
          <p:nvPr/>
        </p:nvSpPr>
        <p:spPr>
          <a:xfrm rot="20101902">
            <a:off x="6143285" y="2961384"/>
            <a:ext cx="1633748" cy="3558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86" y="88159"/>
            <a:ext cx="6221212" cy="1325563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Quick Checks Reports</a:t>
            </a:r>
            <a:br>
              <a:rPr lang="en-US" altLang="en-US" dirty="0">
                <a:solidFill>
                  <a:srgbClr val="000000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QC Score Entry.png&#10;&#10;Quick check score entry alphabet screen shot " title="quick check screen shot">
            <a:extLst>
              <a:ext uri="{FF2B5EF4-FFF2-40B4-BE49-F238E27FC236}">
                <a16:creationId xmlns:a16="http://schemas.microsoft.com/office/drawing/2014/main" id="{6EEAB23F-4254-AD44-A1B5-95B55FDE2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6"/>
          <a:stretch>
            <a:fillRect/>
          </a:stretch>
        </p:blipFill>
        <p:spPr bwMode="auto">
          <a:xfrm>
            <a:off x="1614214" y="1841500"/>
            <a:ext cx="4038600" cy="39322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/>
          </a:extLst>
        </p:spPr>
      </p:pic>
      <p:pic>
        <p:nvPicPr>
          <p:cNvPr id="5" name="Picture 4" descr="Picture 14.png&#10;&#10;Quick check Concept of Word Score entry screen shot" title="quick check score entry">
            <a:extLst>
              <a:ext uri="{FF2B5EF4-FFF2-40B4-BE49-F238E27FC236}">
                <a16:creationId xmlns:a16="http://schemas.microsoft.com/office/drawing/2014/main" id="{827C7528-3E51-9F46-965A-1CFFC75B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489" y="1841500"/>
            <a:ext cx="4237037" cy="39322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57" y="52304"/>
            <a:ext cx="11073063" cy="1325563"/>
          </a:xfrm>
        </p:spPr>
        <p:txBody>
          <a:bodyPr>
            <a:normAutofit fontScale="90000"/>
          </a:bodyPr>
          <a:lstStyle/>
          <a:p>
            <a:pPr lvl="0" algn="ctr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en-US" dirty="0">
                <a:solidFill>
                  <a:prstClr val="black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Quick </a:t>
            </a:r>
            <a:r>
              <a:rPr lang="en-US" altLang="en-US" dirty="0" smtClean="0">
                <a:solidFill>
                  <a:prstClr val="black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Checks Student </a:t>
            </a:r>
            <a:r>
              <a:rPr lang="en-US" altLang="en-US" dirty="0">
                <a:solidFill>
                  <a:prstClr val="black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Progress Chart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Bangla MN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318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>
          <a:xfrm>
            <a:off x="1300765" y="232848"/>
            <a:ext cx="9388699" cy="64889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  <a:latin typeface="Bangla MN" charset="0"/>
                <a:ea typeface="ＭＳ Ｐゴシック" charset="0"/>
              </a:rPr>
              <a:t>Quick Check: Administration Summary Report</a:t>
            </a:r>
          </a:p>
        </p:txBody>
      </p:sp>
      <p:pic>
        <p:nvPicPr>
          <p:cNvPr id="2" name="Picture 1" descr="Screen shot of quick check administration summary page on PALS website&#10;" title="quick chec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765" y="1240004"/>
            <a:ext cx="9030862" cy="49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78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 descr="two arrows pointing towards each other to introduce the next section on development versus data" title="title page">
            <a:extLst>
              <a:ext uri="{FF2B5EF4-FFF2-40B4-BE49-F238E27FC236}">
                <a16:creationId xmlns:a16="http://schemas.microsoft.com/office/drawing/2014/main" id="{1A147381-FF95-F543-A47C-997E6B75DF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1232652"/>
              </p:ext>
            </p:extLst>
          </p:nvPr>
        </p:nvGraphicFramePr>
        <p:xfrm>
          <a:off x="1676400" y="2133601"/>
          <a:ext cx="8915400" cy="6312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PALS K-3 logo" title="pals K-3 logo">
            <a:extLst>
              <a:ext uri="{FF2B5EF4-FFF2-40B4-BE49-F238E27FC236}">
                <a16:creationId xmlns:a16="http://schemas.microsoft.com/office/drawing/2014/main" id="{BE1FF5AB-FF72-C24C-8555-90AF7A1312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1920" y="238225"/>
            <a:ext cx="3244362" cy="1371600"/>
          </a:xfrm>
          <a:prstGeom prst="rect">
            <a:avLst/>
          </a:prstGeom>
        </p:spPr>
      </p:pic>
      <p:pic>
        <p:nvPicPr>
          <p:cNvPr id="8" name="Picture 7" descr="pencil in PALS logo" title="pencil">
            <a:extLst>
              <a:ext uri="{FF2B5EF4-FFF2-40B4-BE49-F238E27FC236}">
                <a16:creationId xmlns:a16="http://schemas.microsoft.com/office/drawing/2014/main" id="{71DBE18B-924F-EB49-AFBB-3DC515C16F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6282" y="1124376"/>
            <a:ext cx="854319" cy="259106"/>
          </a:xfrm>
          <a:prstGeom prst="rect">
            <a:avLst/>
          </a:prstGeom>
        </p:spPr>
      </p:pic>
      <p:pic>
        <p:nvPicPr>
          <p:cNvPr id="2050" name="Picture 2" descr="Image result for tools clip art">
            <a:extLst>
              <a:ext uri="{FF2B5EF4-FFF2-40B4-BE49-F238E27FC236}">
                <a16:creationId xmlns:a16="http://schemas.microsoft.com/office/drawing/2014/main" id="{A58A1B05-BD2A-9548-801A-518610F4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358" y="1752600"/>
            <a:ext cx="2325322" cy="166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85" y="170213"/>
            <a:ext cx="3396916" cy="1325563"/>
          </a:xfrm>
        </p:spPr>
        <p:txBody>
          <a:bodyPr/>
          <a:lstStyle/>
          <a:p>
            <a:r>
              <a:rPr lang="en-US" dirty="0" smtClean="0"/>
              <a:t>Development vs.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16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6598" y="97261"/>
            <a:ext cx="11002774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Bangla MN" pitchFamily="2" charset="0"/>
                <a:ea typeface="Hiragino Sans GB W3" panose="020B0300000000000000" pitchFamily="34" charset="-128"/>
                <a:cs typeface="Bangla MN" pitchFamily="2" charset="0"/>
              </a:rPr>
              <a:t>Recognize the difference between screening and success</a:t>
            </a:r>
            <a:r>
              <a:rPr lang="en-US" dirty="0">
                <a:latin typeface="Bangla MN" pitchFamily="2" charset="0"/>
                <a:ea typeface="Hiragino Sans GB W3" panose="020B0300000000000000" pitchFamily="34" charset="-128"/>
                <a:cs typeface="Bangla MN" pitchFamily="2" charset="0"/>
              </a:rPr>
              <a:t/>
            </a:r>
            <a:br>
              <a:rPr lang="en-US" dirty="0">
                <a:latin typeface="Bangla MN" pitchFamily="2" charset="0"/>
                <a:ea typeface="Hiragino Sans GB W3" panose="020B0300000000000000" pitchFamily="34" charset="-128"/>
                <a:cs typeface="Bangla MN" pitchFamily="2" charset="0"/>
              </a:rPr>
            </a:br>
            <a:endParaRPr lang="en-US" dirty="0"/>
          </a:p>
        </p:txBody>
      </p:sp>
      <p:cxnSp>
        <p:nvCxnSpPr>
          <p:cNvPr id="18" name="Straight Connector 17" descr="line" title="line">
            <a:extLst>
              <a:ext uri="{FF2B5EF4-FFF2-40B4-BE49-F238E27FC236}">
                <a16:creationId xmlns:a16="http://schemas.microsoft.com/office/drawing/2014/main" id="{DE96B118-A2ED-3944-B13B-9E78EF2FB02E}"/>
              </a:ext>
            </a:extLst>
          </p:cNvPr>
          <p:cNvCxnSpPr/>
          <p:nvPr/>
        </p:nvCxnSpPr>
        <p:spPr>
          <a:xfrm>
            <a:off x="314996" y="869707"/>
            <a:ext cx="115259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 descr="chart showing PALS benchmark data versus proficiency on the SOL test" title="data chart">
            <a:extLst>
              <a:ext uri="{FF2B5EF4-FFF2-40B4-BE49-F238E27FC236}">
                <a16:creationId xmlns:a16="http://schemas.microsoft.com/office/drawing/2014/main" id="{AE6D7F82-1D09-5B46-BFDE-A65505F58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548" y="24641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23693-DE05-4D49-8985-BD731B943208}"/>
              </a:ext>
            </a:extLst>
          </p:cNvPr>
          <p:cNvSpPr txBox="1"/>
          <p:nvPr/>
        </p:nvSpPr>
        <p:spPr>
          <a:xfrm>
            <a:off x="598442" y="1815860"/>
            <a:ext cx="43107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Know that the PALS benchmark is not proficiency.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Understanding patterns of performance on subskills and subcomponents offers a much more valuable lens.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</a:t>
            </a:r>
          </a:p>
        </p:txBody>
      </p:sp>
      <p:grpSp>
        <p:nvGrpSpPr>
          <p:cNvPr id="4" name="Group 3" descr="chart showing PALS benchmark data versus SOL proficiency data" title="chart">
            <a:extLst>
              <a:ext uri="{FF2B5EF4-FFF2-40B4-BE49-F238E27FC236}">
                <a16:creationId xmlns:a16="http://schemas.microsoft.com/office/drawing/2014/main" id="{1DC4AB4C-7ECF-2D4F-A764-29A2AF962AC2}"/>
              </a:ext>
            </a:extLst>
          </p:cNvPr>
          <p:cNvGrpSpPr/>
          <p:nvPr/>
        </p:nvGrpSpPr>
        <p:grpSpPr>
          <a:xfrm>
            <a:off x="5364742" y="1194917"/>
            <a:ext cx="5953664" cy="4995080"/>
            <a:chOff x="5400136" y="999567"/>
            <a:chExt cx="5953664" cy="4995080"/>
          </a:xfrm>
        </p:grpSpPr>
        <p:pic>
          <p:nvPicPr>
            <p:cNvPr id="14" name="Content Placeholder 7" descr="chart showing PALS benchmark data versus SOL proficiency data" title="chart">
              <a:extLst>
                <a:ext uri="{FF2B5EF4-FFF2-40B4-BE49-F238E27FC236}">
                  <a16:creationId xmlns:a16="http://schemas.microsoft.com/office/drawing/2014/main" id="{0BB458B5-121D-3D46-9A65-1E46429B9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136" y="999567"/>
              <a:ext cx="5953664" cy="4995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E268A6-AA39-F54B-8474-A97453172DB3}"/>
                </a:ext>
              </a:extLst>
            </p:cNvPr>
            <p:cNvCxnSpPr/>
            <p:nvPr/>
          </p:nvCxnSpPr>
          <p:spPr>
            <a:xfrm flipV="1">
              <a:off x="7781337" y="1638276"/>
              <a:ext cx="0" cy="37610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B318DBD-FE31-EF4C-B62D-E08FACA99A28}"/>
                </a:ext>
              </a:extLst>
            </p:cNvPr>
            <p:cNvCxnSpPr>
              <a:cxnSpLocks/>
            </p:cNvCxnSpPr>
            <p:nvPr/>
          </p:nvCxnSpPr>
          <p:spPr>
            <a:xfrm>
              <a:off x="5995238" y="4183160"/>
              <a:ext cx="192789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56DD1C44-2DED-CF49-97A9-A0AA506F11C1}"/>
                </a:ext>
              </a:extLst>
            </p:cNvPr>
            <p:cNvSpPr/>
            <p:nvPr/>
          </p:nvSpPr>
          <p:spPr>
            <a:xfrm>
              <a:off x="6349532" y="4508370"/>
              <a:ext cx="586596" cy="228600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D00DC99-508E-7D40-8883-9F044AFCE431}"/>
                </a:ext>
              </a:extLst>
            </p:cNvPr>
            <p:cNvSpPr txBox="1"/>
            <p:nvPr/>
          </p:nvSpPr>
          <p:spPr>
            <a:xfrm>
              <a:off x="6621789" y="2118834"/>
              <a:ext cx="17088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PALS Benchmark</a:t>
              </a:r>
            </a:p>
          </p:txBody>
        </p:sp>
      </p:grpSp>
      <p:sp>
        <p:nvSpPr>
          <p:cNvPr id="17" name="Right Arrow 16" descr="arrow" title="arrow">
            <a:extLst>
              <a:ext uri="{FF2B5EF4-FFF2-40B4-BE49-F238E27FC236}">
                <a16:creationId xmlns:a16="http://schemas.microsoft.com/office/drawing/2014/main" id="{FBECD5AB-45C4-CA42-8A79-AFE8CE7B35F8}"/>
              </a:ext>
            </a:extLst>
          </p:cNvPr>
          <p:cNvSpPr/>
          <p:nvPr/>
        </p:nvSpPr>
        <p:spPr>
          <a:xfrm>
            <a:off x="9494909" y="2220035"/>
            <a:ext cx="586596" cy="228600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6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217"/>
            <a:ext cx="10515600" cy="1325563"/>
          </a:xfrm>
        </p:spPr>
        <p:txBody>
          <a:bodyPr/>
          <a:lstStyle/>
          <a:p>
            <a:r>
              <a:rPr lang="en-US" dirty="0"/>
              <a:t>Resources for Going Beyond the Benchmark</a:t>
            </a:r>
            <a:br>
              <a:rPr lang="en-US" dirty="0"/>
            </a:b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64E3C-D686-C74D-B267-23A7330410CC}"/>
              </a:ext>
            </a:extLst>
          </p:cNvPr>
          <p:cNvSpPr txBox="1"/>
          <p:nvPr/>
        </p:nvSpPr>
        <p:spPr>
          <a:xfrm>
            <a:off x="1043979" y="1101923"/>
            <a:ext cx="3266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ell MT" panose="02020503060305020303" pitchFamily="18" charset="77"/>
                <a:cs typeface="Al Tarikh" pitchFamily="2" charset="-78"/>
              </a:rPr>
              <a:t>Administrative Certification</a:t>
            </a:r>
          </a:p>
        </p:txBody>
      </p:sp>
      <p:pic>
        <p:nvPicPr>
          <p:cNvPr id="1026" name="Picture 2" descr="cid:image002.png@01D4E3E9.8547B020">
            <a:extLst>
              <a:ext uri="{FF2B5EF4-FFF2-40B4-BE49-F238E27FC236}">
                <a16:creationId xmlns:a16="http://schemas.microsoft.com/office/drawing/2014/main" id="{C5C0ECF3-308D-CE4D-9F0B-975EEB8D6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21" y="1823903"/>
            <a:ext cx="4341532" cy="450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DE7FBD-C1FD-5C48-9859-FE27330C8B2E}"/>
              </a:ext>
            </a:extLst>
          </p:cNvPr>
          <p:cNvSpPr txBox="1"/>
          <p:nvPr/>
        </p:nvSpPr>
        <p:spPr>
          <a:xfrm>
            <a:off x="6650220" y="1169936"/>
            <a:ext cx="4366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ell MT" panose="02020503060305020303" pitchFamily="18" charset="77"/>
                <a:cs typeface="Al Tarikh" pitchFamily="2" charset="-78"/>
              </a:rPr>
              <a:t>Enhancing knowledge of development and the PALS assessment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0" name="Oval 9" descr="“Putting PALS in a Developmental Context”&#10;" title="circle">
            <a:extLst>
              <a:ext uri="{FF2B5EF4-FFF2-40B4-BE49-F238E27FC236}">
                <a16:creationId xmlns:a16="http://schemas.microsoft.com/office/drawing/2014/main" id="{64E498F2-8E08-3C4C-8C3E-2B7BCCB0F0C5}"/>
              </a:ext>
            </a:extLst>
          </p:cNvPr>
          <p:cNvSpPr/>
          <p:nvPr/>
        </p:nvSpPr>
        <p:spPr>
          <a:xfrm>
            <a:off x="6029245" y="2635585"/>
            <a:ext cx="2343937" cy="2263329"/>
          </a:xfrm>
          <a:prstGeom prst="ellipse">
            <a:avLst/>
          </a:prstGeom>
          <a:solidFill>
            <a:srgbClr val="8DFBFF"/>
          </a:solidFill>
          <a:ln>
            <a:solidFill>
              <a:srgbClr val="4BD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 descr="“Using PALS Data More Fully Across the Year” &#10;" title="circle">
            <a:extLst>
              <a:ext uri="{FF2B5EF4-FFF2-40B4-BE49-F238E27FC236}">
                <a16:creationId xmlns:a16="http://schemas.microsoft.com/office/drawing/2014/main" id="{A0FF9F7C-F8AD-6949-8B34-D8430DC0C9B7}"/>
              </a:ext>
            </a:extLst>
          </p:cNvPr>
          <p:cNvSpPr/>
          <p:nvPr/>
        </p:nvSpPr>
        <p:spPr>
          <a:xfrm>
            <a:off x="8845239" y="2705413"/>
            <a:ext cx="2473782" cy="23623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 descr="“Using PALS Data More Fully Across the Year” &#10;" title="circle">
            <a:extLst>
              <a:ext uri="{FF2B5EF4-FFF2-40B4-BE49-F238E27FC236}">
                <a16:creationId xmlns:a16="http://schemas.microsoft.com/office/drawing/2014/main" id="{F8DA1526-64DD-5840-B4EA-6A4F106F4C56}"/>
              </a:ext>
            </a:extLst>
          </p:cNvPr>
          <p:cNvSpPr txBox="1"/>
          <p:nvPr/>
        </p:nvSpPr>
        <p:spPr>
          <a:xfrm>
            <a:off x="8833640" y="3388507"/>
            <a:ext cx="2618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“Using PALS Data More Fully Across the Year”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7" name="Rectangle 16" descr="Putting PALS in a Developmental Context”&#10;" title="circle">
            <a:extLst>
              <a:ext uri="{FF2B5EF4-FFF2-40B4-BE49-F238E27FC236}">
                <a16:creationId xmlns:a16="http://schemas.microsoft.com/office/drawing/2014/main" id="{3468F04E-4B41-AA4E-851D-04902A8B9AFD}"/>
              </a:ext>
            </a:extLst>
          </p:cNvPr>
          <p:cNvSpPr/>
          <p:nvPr/>
        </p:nvSpPr>
        <p:spPr>
          <a:xfrm>
            <a:off x="5829614" y="3467753"/>
            <a:ext cx="2743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“Putting PALS in a Developmental Context”</a:t>
            </a:r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716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0" grpId="0" animBg="1"/>
      <p:bldP spid="15" grpId="0" animBg="1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Image result for coming soon announcement">
            <a:extLst>
              <a:ext uri="{FF2B5EF4-FFF2-40B4-BE49-F238E27FC236}">
                <a16:creationId xmlns:a16="http://schemas.microsoft.com/office/drawing/2014/main" id="{B0677182-0BB7-BF4F-919C-F3369805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2" y="111642"/>
            <a:ext cx="2451295" cy="147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 descr="“Using PALS Data More Fully Across the Year” &#10;&#10;Learning Modules for a Coach to use with teachers&#10;" title="circle">
            <a:extLst>
              <a:ext uri="{FF2B5EF4-FFF2-40B4-BE49-F238E27FC236}">
                <a16:creationId xmlns:a16="http://schemas.microsoft.com/office/drawing/2014/main" id="{FCD3AFAE-E453-FA4B-B21B-A6D2D13B185E}"/>
              </a:ext>
            </a:extLst>
          </p:cNvPr>
          <p:cNvSpPr/>
          <p:nvPr/>
        </p:nvSpPr>
        <p:spPr>
          <a:xfrm>
            <a:off x="7154377" y="3791004"/>
            <a:ext cx="2971800" cy="286072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25849" y="43454"/>
            <a:ext cx="6492939" cy="1325563"/>
          </a:xfrm>
        </p:spPr>
        <p:txBody>
          <a:bodyPr/>
          <a:lstStyle/>
          <a:p>
            <a:r>
              <a:rPr lang="en-US" dirty="0"/>
              <a:t>PALS as a System of Support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 descr="blank text box" title="blank text box">
            <a:extLst>
              <a:ext uri="{FF2B5EF4-FFF2-40B4-BE49-F238E27FC236}">
                <a16:creationId xmlns:a16="http://schemas.microsoft.com/office/drawing/2014/main" id="{A6D0828F-0094-304F-ABA1-B3A17295887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43714674"/>
              </p:ext>
            </p:extLst>
          </p:nvPr>
        </p:nvGraphicFramePr>
        <p:xfrm>
          <a:off x="1676399" y="-471062"/>
          <a:ext cx="8610600" cy="5646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 descr="Using PALS Data More Fully Across the Year” &#10;&#10;Learning Modules for a Coach to use with teachers&#10;" title="circle">
            <a:extLst>
              <a:ext uri="{FF2B5EF4-FFF2-40B4-BE49-F238E27FC236}">
                <a16:creationId xmlns:a16="http://schemas.microsoft.com/office/drawing/2014/main" id="{53960656-99E0-2549-BD25-F232C1DBC29E}"/>
              </a:ext>
            </a:extLst>
          </p:cNvPr>
          <p:cNvSpPr txBox="1"/>
          <p:nvPr/>
        </p:nvSpPr>
        <p:spPr>
          <a:xfrm>
            <a:off x="7331139" y="4112574"/>
            <a:ext cx="26182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“Using PALS Data More Fully Across the Year”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Learning Modules for a Coach to use with teachers</a:t>
            </a:r>
          </a:p>
          <a:p>
            <a:pPr algn="ctr"/>
            <a:endParaRPr lang="en-US" dirty="0"/>
          </a:p>
        </p:txBody>
      </p:sp>
      <p:sp>
        <p:nvSpPr>
          <p:cNvPr id="9" name="Oval 8" descr="“Putting PALS in a Developmental Context”&#10; &#10;Series of webinars that focus on reading development and where PALS does (and doesn’t) fit in.  &#10;" title="circle">
            <a:extLst>
              <a:ext uri="{FF2B5EF4-FFF2-40B4-BE49-F238E27FC236}">
                <a16:creationId xmlns:a16="http://schemas.microsoft.com/office/drawing/2014/main" id="{45DDA5DA-B6B9-F743-80E6-EE4CA59BE577}"/>
              </a:ext>
            </a:extLst>
          </p:cNvPr>
          <p:cNvSpPr/>
          <p:nvPr/>
        </p:nvSpPr>
        <p:spPr>
          <a:xfrm>
            <a:off x="1676400" y="3724301"/>
            <a:ext cx="3429000" cy="3133699"/>
          </a:xfrm>
          <a:prstGeom prst="ellipse">
            <a:avLst/>
          </a:prstGeom>
          <a:solidFill>
            <a:srgbClr val="8DFBFF"/>
          </a:solidFill>
          <a:ln>
            <a:solidFill>
              <a:srgbClr val="4BD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“Putting PALS in a Developmental Context”&#10; &#10;Series of webinars that focus on reading development and where PALS does (and doesn’t) fit in.  &#10;" title="circle">
            <a:extLst>
              <a:ext uri="{FF2B5EF4-FFF2-40B4-BE49-F238E27FC236}">
                <a16:creationId xmlns:a16="http://schemas.microsoft.com/office/drawing/2014/main" id="{55EC8A4F-F58B-B346-8F9B-37CC9E488447}"/>
              </a:ext>
            </a:extLst>
          </p:cNvPr>
          <p:cNvSpPr/>
          <p:nvPr/>
        </p:nvSpPr>
        <p:spPr>
          <a:xfrm>
            <a:off x="2019300" y="3974074"/>
            <a:ext cx="2743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“Putting PALS in a Developmental Context”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Series of webinars that focus on reading development and where PALS does (and doesn’t) fit in.  </a:t>
            </a:r>
          </a:p>
        </p:txBody>
      </p:sp>
      <p:cxnSp>
        <p:nvCxnSpPr>
          <p:cNvPr id="12" name="Straight Arrow Connector 11" descr="arrow" title="arrow">
            <a:extLst>
              <a:ext uri="{FF2B5EF4-FFF2-40B4-BE49-F238E27FC236}">
                <a16:creationId xmlns:a16="http://schemas.microsoft.com/office/drawing/2014/main" id="{15465F5A-B1DF-1143-A835-3CA72BEFFB2A}"/>
              </a:ext>
            </a:extLst>
          </p:cNvPr>
          <p:cNvCxnSpPr/>
          <p:nvPr/>
        </p:nvCxnSpPr>
        <p:spPr>
          <a:xfrm>
            <a:off x="3429000" y="3327426"/>
            <a:ext cx="0" cy="330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 descr="arrow" title="arrow">
            <a:extLst>
              <a:ext uri="{FF2B5EF4-FFF2-40B4-BE49-F238E27FC236}">
                <a16:creationId xmlns:a16="http://schemas.microsoft.com/office/drawing/2014/main" id="{B161AC6A-0418-914D-9C0D-D955F7D5B661}"/>
              </a:ext>
            </a:extLst>
          </p:cNvPr>
          <p:cNvCxnSpPr/>
          <p:nvPr/>
        </p:nvCxnSpPr>
        <p:spPr>
          <a:xfrm>
            <a:off x="8610598" y="3327426"/>
            <a:ext cx="0" cy="33017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C781C9-2577-0E42-8C56-D42F9EF45B16}"/>
              </a:ext>
            </a:extLst>
          </p:cNvPr>
          <p:cNvSpPr txBox="1"/>
          <p:nvPr/>
        </p:nvSpPr>
        <p:spPr>
          <a:xfrm>
            <a:off x="3038669" y="1012686"/>
            <a:ext cx="93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E5C0BC-1ACF-D04F-A014-5A6929FC30C3}"/>
              </a:ext>
            </a:extLst>
          </p:cNvPr>
          <p:cNvSpPr txBox="1"/>
          <p:nvPr/>
        </p:nvSpPr>
        <p:spPr>
          <a:xfrm>
            <a:off x="8144067" y="980313"/>
            <a:ext cx="93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5" name="Frame 14" descr="frame around &quot;better understand reading development&quot; and &quot;putting PALS in a developmentak context&quot;" title="frame">
            <a:extLst>
              <a:ext uri="{FF2B5EF4-FFF2-40B4-BE49-F238E27FC236}">
                <a16:creationId xmlns:a16="http://schemas.microsoft.com/office/drawing/2014/main" id="{FC10FBAB-A755-CF48-BB19-A7265650FDD5}"/>
              </a:ext>
            </a:extLst>
          </p:cNvPr>
          <p:cNvSpPr/>
          <p:nvPr/>
        </p:nvSpPr>
        <p:spPr>
          <a:xfrm>
            <a:off x="1427503" y="980312"/>
            <a:ext cx="4038600" cy="5877687"/>
          </a:xfrm>
          <a:prstGeom prst="frame">
            <a:avLst>
              <a:gd name="adj1" fmla="val 40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6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9" grpId="0" animBg="1"/>
      <p:bldP spid="4" grpId="0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0877" y="905501"/>
            <a:ext cx="2699085" cy="13255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Reading Comprehension</a:t>
            </a:r>
            <a:endParaRPr lang="en-US" sz="2000" dirty="0"/>
          </a:p>
        </p:txBody>
      </p:sp>
      <p:pic>
        <p:nvPicPr>
          <p:cNvPr id="10" name="Picture 9" descr="graphic showing how decoding/encoding multiplied by linguistic comprehension will result in reading comprehension" title="reading graphic">
            <a:extLst>
              <a:ext uri="{FF2B5EF4-FFF2-40B4-BE49-F238E27FC236}">
                <a16:creationId xmlns:a16="http://schemas.microsoft.com/office/drawing/2014/main" id="{2EFD1C65-F4EA-4F4F-8543-377C57FD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877" y="-204395"/>
            <a:ext cx="9031941" cy="70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97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439576"/>
            <a:ext cx="4239126" cy="13255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Use and purpose of Mid-Year PALS Data</a:t>
            </a:r>
            <a:endParaRPr lang="en-US" sz="2000" dirty="0"/>
          </a:p>
        </p:txBody>
      </p:sp>
      <p:graphicFrame>
        <p:nvGraphicFramePr>
          <p:cNvPr id="2" name="Diagram 1" descr="Diagram sharing uses and purposes for mid-year PALS." title="Uses for Mid-Year PALS"/>
          <p:cNvGraphicFramePr/>
          <p:nvPr>
            <p:extLst>
              <p:ext uri="{D42A27DB-BD31-4B8C-83A1-F6EECF244321}">
                <p14:modId xmlns:p14="http://schemas.microsoft.com/office/powerpoint/2010/main" val="3829925997"/>
              </p:ext>
            </p:extLst>
          </p:nvPr>
        </p:nvGraphicFramePr>
        <p:xfrm>
          <a:off x="767893" y="419228"/>
          <a:ext cx="10509758" cy="6051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eft Arrow 2" descr="arrow" title="arrow">
            <a:extLst>
              <a:ext uri="{FF2B5EF4-FFF2-40B4-BE49-F238E27FC236}">
                <a16:creationId xmlns:a16="http://schemas.microsoft.com/office/drawing/2014/main" id="{0B9F4087-8079-9A44-8DB7-88AA0D7AA889}"/>
              </a:ext>
            </a:extLst>
          </p:cNvPr>
          <p:cNvSpPr/>
          <p:nvPr/>
        </p:nvSpPr>
        <p:spPr>
          <a:xfrm rot="1145026">
            <a:off x="3439527" y="3290210"/>
            <a:ext cx="1171695" cy="776345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BB2835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Left Arrow 3" descr="arrow" title="arrow">
            <a:extLst>
              <a:ext uri="{FF2B5EF4-FFF2-40B4-BE49-F238E27FC236}">
                <a16:creationId xmlns:a16="http://schemas.microsoft.com/office/drawing/2014/main" id="{CEDB5556-0FA6-B343-A851-94D1E0C9EC9F}"/>
              </a:ext>
            </a:extLst>
          </p:cNvPr>
          <p:cNvSpPr/>
          <p:nvPr/>
        </p:nvSpPr>
        <p:spPr>
          <a:xfrm rot="12368168">
            <a:off x="7300704" y="5028326"/>
            <a:ext cx="1157507" cy="776345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BB2835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97437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6967" y="147592"/>
            <a:ext cx="10515600" cy="1325563"/>
          </a:xfrm>
        </p:spPr>
        <p:txBody>
          <a:bodyPr/>
          <a:lstStyle/>
          <a:p>
            <a:r>
              <a:rPr lang="en-US" dirty="0" smtClean="0"/>
              <a:t>Simple View Of Reading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499F3-1DAF-804B-97C9-1FD786CA27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38475" y="1404519"/>
            <a:ext cx="5915025" cy="244792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495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4950" dirty="0">
                <a:solidFill>
                  <a:srgbClr val="00B050"/>
                </a:solidFill>
              </a:rPr>
              <a:t>   </a:t>
            </a:r>
            <a:r>
              <a:rPr lang="en-US" sz="5400" dirty="0">
                <a:solidFill>
                  <a:srgbClr val="FFC000"/>
                </a:solidFill>
              </a:rPr>
              <a:t>D</a:t>
            </a:r>
            <a:r>
              <a:rPr lang="en-US" sz="5400" dirty="0">
                <a:solidFill>
                  <a:srgbClr val="00B050"/>
                </a:solidFill>
              </a:rPr>
              <a:t>  </a:t>
            </a:r>
            <a:r>
              <a:rPr lang="en-US" sz="5400" dirty="0"/>
              <a:t>       </a:t>
            </a:r>
            <a:r>
              <a:rPr lang="en-US" sz="5400" dirty="0">
                <a:solidFill>
                  <a:srgbClr val="0070C0"/>
                </a:solidFill>
              </a:rPr>
              <a:t>LC</a:t>
            </a:r>
            <a:r>
              <a:rPr lang="en-US" sz="5400" dirty="0">
                <a:solidFill>
                  <a:srgbClr val="00B050"/>
                </a:solidFill>
              </a:rPr>
              <a:t>    </a:t>
            </a:r>
            <a:r>
              <a:rPr lang="en-US" sz="5400" dirty="0"/>
              <a:t>      </a:t>
            </a:r>
            <a:r>
              <a:rPr lang="en-US" sz="5400" dirty="0">
                <a:solidFill>
                  <a:srgbClr val="00B050"/>
                </a:solidFill>
              </a:rPr>
              <a:t>RC</a:t>
            </a:r>
            <a:endParaRPr lang="en-US" sz="4950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39957-02D8-C647-BE84-35EE8DCD7FC4}"/>
              </a:ext>
            </a:extLst>
          </p:cNvPr>
          <p:cNvSpPr txBox="1"/>
          <p:nvPr/>
        </p:nvSpPr>
        <p:spPr>
          <a:xfrm>
            <a:off x="3128539" y="4150135"/>
            <a:ext cx="153871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rgbClr val="FFC000"/>
                </a:solidFill>
              </a:rPr>
              <a:t>Decoding</a:t>
            </a:r>
            <a:endParaRPr lang="en-US" sz="1013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E81E8-C7D4-2D45-BFCE-549B8FF2B363}"/>
              </a:ext>
            </a:extLst>
          </p:cNvPr>
          <p:cNvSpPr txBox="1"/>
          <p:nvPr/>
        </p:nvSpPr>
        <p:spPr>
          <a:xfrm>
            <a:off x="4667251" y="3789985"/>
            <a:ext cx="21950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solidFill>
                  <a:srgbClr val="0070C0"/>
                </a:solidFill>
              </a:rPr>
              <a:t>Linguistic </a:t>
            </a:r>
          </a:p>
          <a:p>
            <a:pPr algn="ctr"/>
            <a:r>
              <a:rPr lang="en-US" sz="2250" dirty="0">
                <a:solidFill>
                  <a:srgbClr val="0070C0"/>
                </a:solidFill>
              </a:rPr>
              <a:t>Comprehension</a:t>
            </a:r>
            <a:endParaRPr lang="en-US" sz="1013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E2AF7-E2A8-B340-BC8C-23F6577AF9B3}"/>
              </a:ext>
            </a:extLst>
          </p:cNvPr>
          <p:cNvSpPr txBox="1"/>
          <p:nvPr/>
        </p:nvSpPr>
        <p:spPr>
          <a:xfrm>
            <a:off x="6862283" y="3786896"/>
            <a:ext cx="21950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solidFill>
                  <a:srgbClr val="00B050"/>
                </a:solidFill>
              </a:rPr>
              <a:t>Reading Comprehension</a:t>
            </a:r>
            <a:endParaRPr lang="en-US" sz="1013" dirty="0">
              <a:solidFill>
                <a:srgbClr val="00B050"/>
              </a:solidFill>
            </a:endParaRPr>
          </a:p>
        </p:txBody>
      </p:sp>
      <p:sp>
        <p:nvSpPr>
          <p:cNvPr id="9" name="Oval 8" descr="blue circle" title="blue circle">
            <a:extLst>
              <a:ext uri="{FF2B5EF4-FFF2-40B4-BE49-F238E27FC236}">
                <a16:creationId xmlns:a16="http://schemas.microsoft.com/office/drawing/2014/main" id="{87AE9A58-F098-1C4D-A796-7D70FEAA4AA5}"/>
              </a:ext>
            </a:extLst>
          </p:cNvPr>
          <p:cNvSpPr/>
          <p:nvPr/>
        </p:nvSpPr>
        <p:spPr>
          <a:xfrm>
            <a:off x="5137560" y="1304048"/>
            <a:ext cx="1266267" cy="1187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 descr="yellow circle" title="yellow circle">
            <a:extLst>
              <a:ext uri="{FF2B5EF4-FFF2-40B4-BE49-F238E27FC236}">
                <a16:creationId xmlns:a16="http://schemas.microsoft.com/office/drawing/2014/main" id="{0FEBF86C-81CB-0246-88C5-357CF5BD2703}"/>
              </a:ext>
            </a:extLst>
          </p:cNvPr>
          <p:cNvSpPr/>
          <p:nvPr/>
        </p:nvSpPr>
        <p:spPr>
          <a:xfrm>
            <a:off x="3226653" y="1304048"/>
            <a:ext cx="1266267" cy="1187337"/>
          </a:xfrm>
          <a:prstGeom prst="ellipse">
            <a:avLst/>
          </a:prstGeom>
          <a:solidFill>
            <a:srgbClr val="FFE0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Oval 10" descr="green circle" title="green circle">
            <a:extLst>
              <a:ext uri="{FF2B5EF4-FFF2-40B4-BE49-F238E27FC236}">
                <a16:creationId xmlns:a16="http://schemas.microsoft.com/office/drawing/2014/main" id="{8B9A405D-B062-3244-879A-91EB7F124A0A}"/>
              </a:ext>
            </a:extLst>
          </p:cNvPr>
          <p:cNvSpPr/>
          <p:nvPr/>
        </p:nvSpPr>
        <p:spPr>
          <a:xfrm>
            <a:off x="7376421" y="1304048"/>
            <a:ext cx="1266267" cy="118733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B5C776-5849-9C4A-9153-0B124204E9D4}"/>
              </a:ext>
            </a:extLst>
          </p:cNvPr>
          <p:cNvSpPr txBox="1"/>
          <p:nvPr/>
        </p:nvSpPr>
        <p:spPr>
          <a:xfrm>
            <a:off x="4433293" y="2687525"/>
            <a:ext cx="514885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6E174-637B-9248-A198-5B44881EDF09}"/>
              </a:ext>
            </a:extLst>
          </p:cNvPr>
          <p:cNvSpPr txBox="1"/>
          <p:nvPr/>
        </p:nvSpPr>
        <p:spPr>
          <a:xfrm>
            <a:off x="6620551" y="2601365"/>
            <a:ext cx="500458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dirty="0"/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B38993-1864-FE46-A423-D88EE2637388}"/>
              </a:ext>
            </a:extLst>
          </p:cNvPr>
          <p:cNvSpPr txBox="1"/>
          <p:nvPr/>
        </p:nvSpPr>
        <p:spPr>
          <a:xfrm>
            <a:off x="3150269" y="4791036"/>
            <a:ext cx="130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Efficient word reading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B6056F-3720-4F42-B747-E04BA9328727}"/>
              </a:ext>
            </a:extLst>
          </p:cNvPr>
          <p:cNvSpPr txBox="1"/>
          <p:nvPr/>
        </p:nvSpPr>
        <p:spPr>
          <a:xfrm>
            <a:off x="4662488" y="4642782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Ability to make meaning from spoken words as they are in a sentence or in discourse</a:t>
            </a:r>
          </a:p>
        </p:txBody>
      </p:sp>
    </p:spTree>
    <p:extLst>
      <p:ext uri="{BB962C8B-B14F-4D97-AF65-F5344CB8AC3E}">
        <p14:creationId xmlns:p14="http://schemas.microsoft.com/office/powerpoint/2010/main" val="1922945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47732-117A-3547-87D4-337C214C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629" y="10839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Some topics that will be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3CEF7-B9B5-4645-8DDF-31E8CA5AE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928" y="2127377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Reading Comprehension Framework</a:t>
            </a:r>
          </a:p>
          <a:p>
            <a:pPr lvl="0"/>
            <a:r>
              <a:rPr lang="en-US" dirty="0"/>
              <a:t>Alphabet Knowledge</a:t>
            </a:r>
          </a:p>
          <a:p>
            <a:pPr lvl="0"/>
            <a:r>
              <a:rPr lang="en-US" dirty="0"/>
              <a:t>Phonological Awareness</a:t>
            </a:r>
          </a:p>
          <a:p>
            <a:pPr lvl="0"/>
            <a:r>
              <a:rPr lang="en-US" dirty="0"/>
              <a:t>Spelling/Phonics</a:t>
            </a:r>
          </a:p>
          <a:p>
            <a:r>
              <a:rPr lang="en-US" dirty="0"/>
              <a:t>Fluency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Oval 4" descr="Putting PALS in a Developmental Context" title="teal circle">
            <a:extLst>
              <a:ext uri="{FF2B5EF4-FFF2-40B4-BE49-F238E27FC236}">
                <a16:creationId xmlns:a16="http://schemas.microsoft.com/office/drawing/2014/main" id="{5C8166AB-9C7E-404B-9E98-F34FA8F361F4}"/>
              </a:ext>
            </a:extLst>
          </p:cNvPr>
          <p:cNvSpPr/>
          <p:nvPr/>
        </p:nvSpPr>
        <p:spPr>
          <a:xfrm>
            <a:off x="166116" y="65922"/>
            <a:ext cx="2028444" cy="1759703"/>
          </a:xfrm>
          <a:prstGeom prst="ellipse">
            <a:avLst/>
          </a:prstGeom>
          <a:solidFill>
            <a:srgbClr val="8DFBFF"/>
          </a:solidFill>
          <a:ln>
            <a:solidFill>
              <a:srgbClr val="4BD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737E0A-CA0B-0843-B8E1-F6930C8B5923}"/>
              </a:ext>
            </a:extLst>
          </p:cNvPr>
          <p:cNvSpPr/>
          <p:nvPr/>
        </p:nvSpPr>
        <p:spPr>
          <a:xfrm>
            <a:off x="166116" y="588657"/>
            <a:ext cx="201612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Putting PALS in a Developmental Context</a:t>
            </a:r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7" name="Picture 6" descr="graphic representation showing that decoding/encoding multiplied by linguistic comprehension results in reading comprehension and how fluency builds" title="reading comprehension graphic">
            <a:extLst>
              <a:ext uri="{FF2B5EF4-FFF2-40B4-BE49-F238E27FC236}">
                <a16:creationId xmlns:a16="http://schemas.microsoft.com/office/drawing/2014/main" id="{03EEE70E-5A45-F440-A8C5-9597AD43B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429" y="2766906"/>
            <a:ext cx="4746951" cy="371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02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41297" y="238098"/>
            <a:ext cx="8255565" cy="647561"/>
          </a:xfrm>
        </p:spPr>
        <p:txBody>
          <a:bodyPr>
            <a:normAutofit fontScale="90000"/>
          </a:bodyPr>
          <a:lstStyle/>
          <a:p>
            <a:r>
              <a:rPr lang="en-US" dirty="0"/>
              <a:t>PALS as a System of </a:t>
            </a:r>
            <a:r>
              <a:rPr lang="en-US" dirty="0" smtClean="0"/>
              <a:t>Support (1 0f 2)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Oval 9" descr="Using PALS Data More Fully Across the Year &#10;&#10;Learning Modules for a Coach to use with teachers&#10;" title="Using PALS Data More Fully Across the Year ">
            <a:extLst>
              <a:ext uri="{FF2B5EF4-FFF2-40B4-BE49-F238E27FC236}">
                <a16:creationId xmlns:a16="http://schemas.microsoft.com/office/drawing/2014/main" id="{FCD3AFAE-E453-FA4B-B21B-A6D2D13B185E}"/>
              </a:ext>
            </a:extLst>
          </p:cNvPr>
          <p:cNvSpPr/>
          <p:nvPr/>
        </p:nvSpPr>
        <p:spPr>
          <a:xfrm>
            <a:off x="7154377" y="3657601"/>
            <a:ext cx="2971800" cy="286072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 title="blank text box">
            <a:extLst>
              <a:ext uri="{FF2B5EF4-FFF2-40B4-BE49-F238E27FC236}">
                <a16:creationId xmlns:a16="http://schemas.microsoft.com/office/drawing/2014/main" id="{A6D0828F-0094-304F-ABA1-B3A17295887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25750929"/>
              </p:ext>
            </p:extLst>
          </p:nvPr>
        </p:nvGraphicFramePr>
        <p:xfrm>
          <a:off x="1612626" y="-938463"/>
          <a:ext cx="8610600" cy="5967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 descr="Using PALS Data More Fully Across the Year &#10;&#10;Learning Modules for a Coach to use with teachers&#10;" title="circle">
            <a:extLst>
              <a:ext uri="{FF2B5EF4-FFF2-40B4-BE49-F238E27FC236}">
                <a16:creationId xmlns:a16="http://schemas.microsoft.com/office/drawing/2014/main" id="{53960656-99E0-2549-BD25-F232C1DBC29E}"/>
              </a:ext>
            </a:extLst>
          </p:cNvPr>
          <p:cNvSpPr txBox="1"/>
          <p:nvPr/>
        </p:nvSpPr>
        <p:spPr>
          <a:xfrm>
            <a:off x="7331139" y="4200013"/>
            <a:ext cx="2618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Using PALS Data More Fully Across the Year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Learning Modules for a Coach to use with teachers</a:t>
            </a:r>
          </a:p>
          <a:p>
            <a:pPr algn="ctr"/>
            <a:endParaRPr lang="en-US" dirty="0"/>
          </a:p>
        </p:txBody>
      </p:sp>
      <p:sp>
        <p:nvSpPr>
          <p:cNvPr id="9" name="Oval 8" descr="Putting PALS in a Developmental Context&#10; &#10;Series of webinars for educators that focus on reading development and where PALS does and doesn’t fit in.  &#10;" title="circle">
            <a:extLst>
              <a:ext uri="{FF2B5EF4-FFF2-40B4-BE49-F238E27FC236}">
                <a16:creationId xmlns:a16="http://schemas.microsoft.com/office/drawing/2014/main" id="{45DDA5DA-B6B9-F743-80E6-EE4CA59BE577}"/>
              </a:ext>
            </a:extLst>
          </p:cNvPr>
          <p:cNvSpPr/>
          <p:nvPr/>
        </p:nvSpPr>
        <p:spPr>
          <a:xfrm>
            <a:off x="1866900" y="3540073"/>
            <a:ext cx="3048000" cy="2994130"/>
          </a:xfrm>
          <a:prstGeom prst="ellipse">
            <a:avLst/>
          </a:prstGeom>
          <a:solidFill>
            <a:srgbClr val="8DFBFF"/>
          </a:solidFill>
          <a:ln>
            <a:solidFill>
              <a:srgbClr val="4BD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EC8A4F-F58B-B346-8F9B-37CC9E488447}"/>
              </a:ext>
            </a:extLst>
          </p:cNvPr>
          <p:cNvSpPr/>
          <p:nvPr/>
        </p:nvSpPr>
        <p:spPr>
          <a:xfrm>
            <a:off x="2019300" y="4139002"/>
            <a:ext cx="2743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Putting PALS in a Developmental Context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Series of webinars for educators that focus on reading development and where PALS does and doesn’t fit in.  </a:t>
            </a:r>
          </a:p>
        </p:txBody>
      </p:sp>
      <p:cxnSp>
        <p:nvCxnSpPr>
          <p:cNvPr id="12" name="Straight Arrow Connector 11" descr="arrow" title="arrow">
            <a:extLst>
              <a:ext uri="{FF2B5EF4-FFF2-40B4-BE49-F238E27FC236}">
                <a16:creationId xmlns:a16="http://schemas.microsoft.com/office/drawing/2014/main" id="{15465F5A-B1DF-1143-A835-3CA72BEFFB2A}"/>
              </a:ext>
            </a:extLst>
          </p:cNvPr>
          <p:cNvCxnSpPr/>
          <p:nvPr/>
        </p:nvCxnSpPr>
        <p:spPr>
          <a:xfrm>
            <a:off x="3429000" y="3327426"/>
            <a:ext cx="0" cy="330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 descr="arrow" title="arrow">
            <a:extLst>
              <a:ext uri="{FF2B5EF4-FFF2-40B4-BE49-F238E27FC236}">
                <a16:creationId xmlns:a16="http://schemas.microsoft.com/office/drawing/2014/main" id="{B161AC6A-0418-914D-9C0D-D955F7D5B661}"/>
              </a:ext>
            </a:extLst>
          </p:cNvPr>
          <p:cNvCxnSpPr/>
          <p:nvPr/>
        </p:nvCxnSpPr>
        <p:spPr>
          <a:xfrm>
            <a:off x="8610600" y="3200400"/>
            <a:ext cx="0" cy="33017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ame 10" descr="frame around text that says &quot;build a developmental approach to using data in an ongoing way&quot; and &quot;using PALS data more fully across the year&quot;" title="frame">
            <a:extLst>
              <a:ext uri="{FF2B5EF4-FFF2-40B4-BE49-F238E27FC236}">
                <a16:creationId xmlns:a16="http://schemas.microsoft.com/office/drawing/2014/main" id="{22FBD757-D06A-0F4D-95EB-8F364C6995A6}"/>
              </a:ext>
            </a:extLst>
          </p:cNvPr>
          <p:cNvSpPr/>
          <p:nvPr/>
        </p:nvSpPr>
        <p:spPr>
          <a:xfrm>
            <a:off x="6477000" y="912152"/>
            <a:ext cx="4038600" cy="5869649"/>
          </a:xfrm>
          <a:prstGeom prst="frame">
            <a:avLst>
              <a:gd name="adj1" fmla="val 437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40F604-AC0A-C34E-A619-6D9CB1C224DA}"/>
              </a:ext>
            </a:extLst>
          </p:cNvPr>
          <p:cNvSpPr txBox="1"/>
          <p:nvPr/>
        </p:nvSpPr>
        <p:spPr>
          <a:xfrm>
            <a:off x="3038669" y="1012686"/>
            <a:ext cx="93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2FF9F7-AFC3-5249-AE39-30267EFC4DC0}"/>
              </a:ext>
            </a:extLst>
          </p:cNvPr>
          <p:cNvSpPr txBox="1"/>
          <p:nvPr/>
        </p:nvSpPr>
        <p:spPr>
          <a:xfrm>
            <a:off x="8144067" y="980313"/>
            <a:ext cx="93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51441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70A85B-D45D-3B40-A57E-591C87B26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470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Professional Development Learning Modules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800" i="1" dirty="0"/>
              <a:t>PALS Support</a:t>
            </a:r>
            <a:endParaRPr lang="en-US" sz="4000" i="1" dirty="0"/>
          </a:p>
        </p:txBody>
      </p:sp>
      <p:graphicFrame>
        <p:nvGraphicFramePr>
          <p:cNvPr id="5" name="Content Placeholder 4" title="table showing professional learning modules">
            <a:extLst>
              <a:ext uri="{FF2B5EF4-FFF2-40B4-BE49-F238E27FC236}">
                <a16:creationId xmlns:a16="http://schemas.microsoft.com/office/drawing/2014/main" id="{7D0CD8F7-38F5-2248-A290-811FF197EC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818541"/>
              </p:ext>
            </p:extLst>
          </p:nvPr>
        </p:nvGraphicFramePr>
        <p:xfrm>
          <a:off x="579966" y="914400"/>
          <a:ext cx="11032067" cy="574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D3AFB3F-FEF4-9A46-9EA0-4D69AF592287}"/>
              </a:ext>
            </a:extLst>
          </p:cNvPr>
          <p:cNvSpPr txBox="1"/>
          <p:nvPr/>
        </p:nvSpPr>
        <p:spPr>
          <a:xfrm>
            <a:off x="9372600" y="6470134"/>
            <a:ext cx="1555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*this year only</a:t>
            </a:r>
          </a:p>
        </p:txBody>
      </p:sp>
    </p:spTree>
    <p:extLst>
      <p:ext uri="{BB962C8B-B14F-4D97-AF65-F5344CB8AC3E}">
        <p14:creationId xmlns:p14="http://schemas.microsoft.com/office/powerpoint/2010/main" val="18416788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98" y="121480"/>
            <a:ext cx="3510365" cy="1325563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Using PALS Data More </a:t>
            </a:r>
            <a:br>
              <a:rPr lang="en-US" sz="3100" dirty="0"/>
            </a:br>
            <a:r>
              <a:rPr lang="en-US" sz="3100" dirty="0"/>
              <a:t>Fully Across the Year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ED64299-B9FA-784B-94EA-D62F75845237}"/>
              </a:ext>
            </a:extLst>
          </p:cNvPr>
          <p:cNvSpPr/>
          <p:nvPr/>
        </p:nvSpPr>
        <p:spPr>
          <a:xfrm>
            <a:off x="1673817" y="867901"/>
            <a:ext cx="2826058" cy="23302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Module 1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Get to know your class - Review Spring Data/ Give Quick Checks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1515A7-49A4-4C43-B722-CE8474E7BBB8}"/>
              </a:ext>
            </a:extLst>
          </p:cNvPr>
          <p:cNvSpPr/>
          <p:nvPr/>
        </p:nvSpPr>
        <p:spPr>
          <a:xfrm>
            <a:off x="4728882" y="38894"/>
            <a:ext cx="2826058" cy="2330217"/>
          </a:xfrm>
          <a:prstGeom prst="ellipse">
            <a:avLst/>
          </a:prstGeom>
          <a:solidFill>
            <a:srgbClr val="FF81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Module 2</a:t>
            </a:r>
            <a:r>
              <a:rPr lang="en-US" sz="2000" dirty="0">
                <a:solidFill>
                  <a:schemeClr val="tx1"/>
                </a:solidFill>
              </a:rPr>
              <a:t> Forming Instructional Groups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D0660A4-57FB-004B-8420-5E6BF0449488}"/>
              </a:ext>
            </a:extLst>
          </p:cNvPr>
          <p:cNvSpPr/>
          <p:nvPr/>
        </p:nvSpPr>
        <p:spPr>
          <a:xfrm>
            <a:off x="4864091" y="4458793"/>
            <a:ext cx="2826058" cy="2330217"/>
          </a:xfrm>
          <a:prstGeom prst="ellipse">
            <a:avLst/>
          </a:prstGeom>
          <a:solidFill>
            <a:srgbClr val="FFBD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Module 5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 The Spelling – Reading Connection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34244C-539C-C348-8C03-7FFD121EB63E}"/>
              </a:ext>
            </a:extLst>
          </p:cNvPr>
          <p:cNvSpPr/>
          <p:nvPr/>
        </p:nvSpPr>
        <p:spPr>
          <a:xfrm>
            <a:off x="7690149" y="3764954"/>
            <a:ext cx="2826058" cy="23302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Module 4</a:t>
            </a:r>
            <a:r>
              <a:rPr lang="en-US" sz="2000" dirty="0">
                <a:solidFill>
                  <a:schemeClr val="tx1"/>
                </a:solidFill>
              </a:rPr>
              <a:t> Monitoring Growth and Reflecting on Instructional Practices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8171B8-7EDA-0042-9FC1-95C3125714AB}"/>
              </a:ext>
            </a:extLst>
          </p:cNvPr>
          <p:cNvSpPr/>
          <p:nvPr/>
        </p:nvSpPr>
        <p:spPr>
          <a:xfrm>
            <a:off x="7860841" y="974720"/>
            <a:ext cx="2826058" cy="2330217"/>
          </a:xfrm>
          <a:prstGeom prst="ellipse">
            <a:avLst/>
          </a:prstGeom>
          <a:solidFill>
            <a:srgbClr val="FF87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Module 3 </a:t>
            </a:r>
            <a:r>
              <a:rPr lang="en-US" sz="2000" dirty="0">
                <a:solidFill>
                  <a:schemeClr val="tx1"/>
                </a:solidFill>
              </a:rPr>
              <a:t>Small Group Instruction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1BC828-1664-E445-A5E6-B74C3832726F}"/>
              </a:ext>
            </a:extLst>
          </p:cNvPr>
          <p:cNvSpPr/>
          <p:nvPr/>
        </p:nvSpPr>
        <p:spPr>
          <a:xfrm>
            <a:off x="1902824" y="3373536"/>
            <a:ext cx="2826058" cy="2330217"/>
          </a:xfrm>
          <a:prstGeom prst="ellipse">
            <a:avLst/>
          </a:prstGeom>
          <a:solidFill>
            <a:srgbClr val="D3B2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Module 6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Getting Poised for Next Year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210C2-22B0-5343-B71F-9F47B8DEDA7A}"/>
              </a:ext>
            </a:extLst>
          </p:cNvPr>
          <p:cNvSpPr txBox="1"/>
          <p:nvPr/>
        </p:nvSpPr>
        <p:spPr>
          <a:xfrm>
            <a:off x="2998522" y="2800658"/>
            <a:ext cx="602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Using PALS Data More </a:t>
            </a:r>
          </a:p>
          <a:p>
            <a:pPr algn="ctr"/>
            <a:r>
              <a:rPr lang="en-US" sz="3200" dirty="0"/>
              <a:t>Fully Across the Year</a:t>
            </a:r>
          </a:p>
        </p:txBody>
      </p:sp>
    </p:spTree>
    <p:extLst>
      <p:ext uri="{BB962C8B-B14F-4D97-AF65-F5344CB8AC3E}">
        <p14:creationId xmlns:p14="http://schemas.microsoft.com/office/powerpoint/2010/main" val="5692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2" grpId="0" animBg="1"/>
      <p:bldP spid="13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9504" y="5757332"/>
            <a:ext cx="5321969" cy="1325563"/>
          </a:xfrm>
        </p:spPr>
        <p:txBody>
          <a:bodyPr/>
          <a:lstStyle/>
          <a:p>
            <a:r>
              <a:rPr lang="en-US" dirty="0" smtClean="0"/>
              <a:t>PALS Module Schedule</a:t>
            </a:r>
            <a:endParaRPr lang="en-US" dirty="0"/>
          </a:p>
        </p:txBody>
      </p:sp>
      <p:graphicFrame>
        <p:nvGraphicFramePr>
          <p:cNvPr id="3" name="Diagram 2" descr="diagram showing what grade levels each module is approproate for" title="diagram ">
            <a:extLst>
              <a:ext uri="{FF2B5EF4-FFF2-40B4-BE49-F238E27FC236}">
                <a16:creationId xmlns:a16="http://schemas.microsoft.com/office/drawing/2014/main" id="{94597B62-6AC8-8249-842F-18E0B7DA88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1895069"/>
              </p:ext>
            </p:extLst>
          </p:nvPr>
        </p:nvGraphicFramePr>
        <p:xfrm>
          <a:off x="1" y="609600"/>
          <a:ext cx="11856202" cy="514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6810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9CBB-663B-D44E-A1E9-CBA2593D0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577" y="273133"/>
            <a:ext cx="7964846" cy="131034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Each Module’s Roadmap </a:t>
            </a:r>
          </a:p>
        </p:txBody>
      </p:sp>
      <p:graphicFrame>
        <p:nvGraphicFramePr>
          <p:cNvPr id="4" name="Content Placeholder 3" descr="diagram showing the layout for each module, how each one is structured" title="diagram">
            <a:extLst>
              <a:ext uri="{FF2B5EF4-FFF2-40B4-BE49-F238E27FC236}">
                <a16:creationId xmlns:a16="http://schemas.microsoft.com/office/drawing/2014/main" id="{21DF7C6F-6678-BD4B-8C7D-CFA5D70A00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7250358"/>
              </p:ext>
            </p:extLst>
          </p:nvPr>
        </p:nvGraphicFramePr>
        <p:xfrm>
          <a:off x="235796" y="666097"/>
          <a:ext cx="11353800" cy="4894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ight Arrow 9" descr="arrow" title="arrow">
            <a:extLst>
              <a:ext uri="{FF2B5EF4-FFF2-40B4-BE49-F238E27FC236}">
                <a16:creationId xmlns:a16="http://schemas.microsoft.com/office/drawing/2014/main" id="{C9798A13-1B26-4149-9A36-8B580CBBA7D7}"/>
              </a:ext>
            </a:extLst>
          </p:cNvPr>
          <p:cNvSpPr/>
          <p:nvPr/>
        </p:nvSpPr>
        <p:spPr>
          <a:xfrm rot="16200000">
            <a:off x="513879" y="4194149"/>
            <a:ext cx="1594532" cy="127713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 descr="arrow" title="arrow">
            <a:extLst>
              <a:ext uri="{FF2B5EF4-FFF2-40B4-BE49-F238E27FC236}">
                <a16:creationId xmlns:a16="http://schemas.microsoft.com/office/drawing/2014/main" id="{59B74900-8406-0744-9429-6689A0B73656}"/>
              </a:ext>
            </a:extLst>
          </p:cNvPr>
          <p:cNvSpPr/>
          <p:nvPr/>
        </p:nvSpPr>
        <p:spPr>
          <a:xfrm rot="16200000">
            <a:off x="3583292" y="4128469"/>
            <a:ext cx="1594532" cy="127713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 descr="arrow" title="arrow">
            <a:extLst>
              <a:ext uri="{FF2B5EF4-FFF2-40B4-BE49-F238E27FC236}">
                <a16:creationId xmlns:a16="http://schemas.microsoft.com/office/drawing/2014/main" id="{4CCF799B-62B1-F844-B279-72BC4C04FCBE}"/>
              </a:ext>
            </a:extLst>
          </p:cNvPr>
          <p:cNvSpPr/>
          <p:nvPr/>
        </p:nvSpPr>
        <p:spPr>
          <a:xfrm rot="16200000">
            <a:off x="6652705" y="4194150"/>
            <a:ext cx="1594532" cy="127713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 descr="arrow" title="arrow">
            <a:extLst>
              <a:ext uri="{FF2B5EF4-FFF2-40B4-BE49-F238E27FC236}">
                <a16:creationId xmlns:a16="http://schemas.microsoft.com/office/drawing/2014/main" id="{5932099F-3D47-1342-B1CE-1C0B22902F27}"/>
              </a:ext>
            </a:extLst>
          </p:cNvPr>
          <p:cNvSpPr/>
          <p:nvPr/>
        </p:nvSpPr>
        <p:spPr>
          <a:xfrm rot="16200000">
            <a:off x="9722119" y="4128469"/>
            <a:ext cx="1594532" cy="127713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7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09259" y="57634"/>
            <a:ext cx="764375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PALS as a System of </a:t>
            </a:r>
            <a:r>
              <a:rPr lang="en-US" dirty="0" smtClean="0"/>
              <a:t>Support (2 of 2)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Oval 9" descr="“Using PALS Data More Fully Across the Year” &#10;&#10;Learning Modules for a Coach to use with teachers&#10;" title="circle">
            <a:extLst>
              <a:ext uri="{FF2B5EF4-FFF2-40B4-BE49-F238E27FC236}">
                <a16:creationId xmlns:a16="http://schemas.microsoft.com/office/drawing/2014/main" id="{FCD3AFAE-E453-FA4B-B21B-A6D2D13B185E}"/>
              </a:ext>
            </a:extLst>
          </p:cNvPr>
          <p:cNvSpPr/>
          <p:nvPr/>
        </p:nvSpPr>
        <p:spPr>
          <a:xfrm>
            <a:off x="7154377" y="3791004"/>
            <a:ext cx="2971800" cy="286072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 descr="blank text box" title="blank text box">
            <a:extLst>
              <a:ext uri="{FF2B5EF4-FFF2-40B4-BE49-F238E27FC236}">
                <a16:creationId xmlns:a16="http://schemas.microsoft.com/office/drawing/2014/main" id="{A6D0828F-0094-304F-ABA1-B3A17295887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36707413"/>
              </p:ext>
            </p:extLst>
          </p:nvPr>
        </p:nvGraphicFramePr>
        <p:xfrm>
          <a:off x="1979194" y="-649705"/>
          <a:ext cx="8610600" cy="5686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3960656-99E0-2549-BD25-F232C1DBC29E}"/>
              </a:ext>
            </a:extLst>
          </p:cNvPr>
          <p:cNvSpPr txBox="1"/>
          <p:nvPr/>
        </p:nvSpPr>
        <p:spPr>
          <a:xfrm>
            <a:off x="7331139" y="4112574"/>
            <a:ext cx="26182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“Using PALS Data More Fully Across the Year”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Learning Modules for a Coach to use with teachers</a:t>
            </a:r>
          </a:p>
          <a:p>
            <a:pPr algn="ctr"/>
            <a:endParaRPr lang="en-US" dirty="0"/>
          </a:p>
        </p:txBody>
      </p:sp>
      <p:sp>
        <p:nvSpPr>
          <p:cNvPr id="9" name="Oval 8" descr="“Putting PALS in a Developmental Context”&#10; &#10;Series of webinars that focus on reading development and where PALS does (and doesn’t) fit in.  &#10;" title="circle">
            <a:extLst>
              <a:ext uri="{FF2B5EF4-FFF2-40B4-BE49-F238E27FC236}">
                <a16:creationId xmlns:a16="http://schemas.microsoft.com/office/drawing/2014/main" id="{45DDA5DA-B6B9-F743-80E6-EE4CA59BE577}"/>
              </a:ext>
            </a:extLst>
          </p:cNvPr>
          <p:cNvSpPr/>
          <p:nvPr/>
        </p:nvSpPr>
        <p:spPr>
          <a:xfrm>
            <a:off x="1676400" y="3724301"/>
            <a:ext cx="3429000" cy="3133699"/>
          </a:xfrm>
          <a:prstGeom prst="ellipse">
            <a:avLst/>
          </a:prstGeom>
          <a:solidFill>
            <a:srgbClr val="8DFBFF"/>
          </a:solidFill>
          <a:ln>
            <a:solidFill>
              <a:srgbClr val="4BD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EC8A4F-F58B-B346-8F9B-37CC9E488447}"/>
              </a:ext>
            </a:extLst>
          </p:cNvPr>
          <p:cNvSpPr/>
          <p:nvPr/>
        </p:nvSpPr>
        <p:spPr>
          <a:xfrm>
            <a:off x="2019300" y="3974074"/>
            <a:ext cx="2743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“Putting PALS in a Developmental Context”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Series of webinars that focus on reading development and where PALS does (and doesn’t) fit in.  </a:t>
            </a:r>
          </a:p>
        </p:txBody>
      </p:sp>
      <p:cxnSp>
        <p:nvCxnSpPr>
          <p:cNvPr id="12" name="Straight Arrow Connector 11" descr="arrow" title="arrow">
            <a:extLst>
              <a:ext uri="{FF2B5EF4-FFF2-40B4-BE49-F238E27FC236}">
                <a16:creationId xmlns:a16="http://schemas.microsoft.com/office/drawing/2014/main" id="{15465F5A-B1DF-1143-A835-3CA72BEFFB2A}"/>
              </a:ext>
            </a:extLst>
          </p:cNvPr>
          <p:cNvCxnSpPr/>
          <p:nvPr/>
        </p:nvCxnSpPr>
        <p:spPr>
          <a:xfrm>
            <a:off x="3429000" y="3327426"/>
            <a:ext cx="0" cy="330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 descr="arrow" title="arrow">
            <a:extLst>
              <a:ext uri="{FF2B5EF4-FFF2-40B4-BE49-F238E27FC236}">
                <a16:creationId xmlns:a16="http://schemas.microsoft.com/office/drawing/2014/main" id="{B161AC6A-0418-914D-9C0D-D955F7D5B661}"/>
              </a:ext>
            </a:extLst>
          </p:cNvPr>
          <p:cNvCxnSpPr/>
          <p:nvPr/>
        </p:nvCxnSpPr>
        <p:spPr>
          <a:xfrm>
            <a:off x="8610598" y="3327426"/>
            <a:ext cx="0" cy="33017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C781C9-2577-0E42-8C56-D42F9EF45B16}"/>
              </a:ext>
            </a:extLst>
          </p:cNvPr>
          <p:cNvSpPr txBox="1"/>
          <p:nvPr/>
        </p:nvSpPr>
        <p:spPr>
          <a:xfrm>
            <a:off x="3038669" y="1012686"/>
            <a:ext cx="93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E5C0BC-1ACF-D04F-A014-5A6929FC30C3}"/>
              </a:ext>
            </a:extLst>
          </p:cNvPr>
          <p:cNvSpPr txBox="1"/>
          <p:nvPr/>
        </p:nvSpPr>
        <p:spPr>
          <a:xfrm>
            <a:off x="8144067" y="980313"/>
            <a:ext cx="93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2</a:t>
            </a:r>
          </a:p>
        </p:txBody>
      </p:sp>
      <p:pic>
        <p:nvPicPr>
          <p:cNvPr id="1026" name="Picture 2" descr="Image result for coming soon announcement">
            <a:extLst>
              <a:ext uri="{FF2B5EF4-FFF2-40B4-BE49-F238E27FC236}">
                <a16:creationId xmlns:a16="http://schemas.microsoft.com/office/drawing/2014/main" id="{6E93F9B0-83BB-E64A-B118-88EB895E1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2" y="111642"/>
            <a:ext cx="2451295" cy="147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545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70066" y="0"/>
            <a:ext cx="6937431" cy="25664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rgbClr val="000000"/>
              </a:solidFill>
              <a:latin typeface="Bangla MN"/>
              <a:cs typeface="Bangla MN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Bangla MN"/>
              <a:cs typeface="Bangla MN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Bangla MN"/>
                <a:cs typeface="Bangla MN"/>
              </a:rPr>
              <a:t>Please call or email us. </a:t>
            </a:r>
          </a:p>
        </p:txBody>
      </p:sp>
      <p:pic>
        <p:nvPicPr>
          <p:cNvPr id="4" name="Picture 3" descr="Screen Shot 2017-02-02 at 2.26.43 PM.png&#10;&#10;clip art of email to go along with PALS email address" title="email clip 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15" y="2899770"/>
            <a:ext cx="1743075" cy="173531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Screen Shot 2017-02-02 at 2.14.31 PM.png&#10;&#10;clip art of a phone to go along with PALS phone number below" title="phone clip ar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76" y="2901536"/>
            <a:ext cx="1743075" cy="173355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013976" y="4631873"/>
            <a:ext cx="1743075" cy="507831"/>
          </a:xfrm>
          <a:prstGeom prst="rect">
            <a:avLst/>
          </a:prstGeom>
          <a:solidFill>
            <a:srgbClr val="BB2835"/>
          </a:solidFill>
          <a:ln w="38100" cmpd="sng">
            <a:solidFill>
              <a:srgbClr val="9F232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350" b="1" dirty="0">
              <a:solidFill>
                <a:srgbClr val="FFFFFF"/>
              </a:solidFill>
              <a:latin typeface="Bangla MN"/>
              <a:cs typeface="Bangla MN"/>
            </a:endParaRPr>
          </a:p>
          <a:p>
            <a:pPr algn="ctr"/>
            <a:r>
              <a:rPr lang="en-US" sz="1350" b="1" dirty="0">
                <a:solidFill>
                  <a:srgbClr val="FFFFFF"/>
                </a:solidFill>
                <a:latin typeface="Bangla MN"/>
                <a:cs typeface="Bangla MN"/>
              </a:rPr>
              <a:t>888-882-7257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8782" y="4631873"/>
            <a:ext cx="2306504" cy="507831"/>
          </a:xfrm>
          <a:prstGeom prst="rect">
            <a:avLst/>
          </a:prstGeom>
          <a:solidFill>
            <a:srgbClr val="BB2835"/>
          </a:solidFill>
          <a:ln w="38100" cmpd="sng">
            <a:solidFill>
              <a:srgbClr val="9F232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350" b="1" dirty="0">
              <a:solidFill>
                <a:srgbClr val="FFFFFF"/>
              </a:solidFill>
              <a:latin typeface="Bangla MN"/>
              <a:cs typeface="Bangla MN"/>
            </a:endParaRPr>
          </a:p>
          <a:p>
            <a:pPr algn="ctr"/>
            <a:r>
              <a:rPr lang="en-US" sz="1350" b="1" dirty="0" err="1">
                <a:solidFill>
                  <a:srgbClr val="FFFFFF"/>
                </a:solidFill>
                <a:latin typeface="Bangla MN"/>
                <a:cs typeface="Bangla MN"/>
              </a:rPr>
              <a:t>pals@virginia.edu</a:t>
            </a:r>
            <a:endParaRPr lang="en-US" sz="1350" b="1" dirty="0">
              <a:solidFill>
                <a:srgbClr val="FFFFFF"/>
              </a:solidFill>
              <a:latin typeface="Bangla MN"/>
              <a:cs typeface="Bangla M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663" y="254948"/>
            <a:ext cx="5757051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latin typeface="Bangla MN"/>
                <a:cs typeface="Bangla MN"/>
              </a:rPr>
              <a:t>Your PALS Office Team </a:t>
            </a:r>
            <a:br>
              <a:rPr lang="en-US" dirty="0">
                <a:solidFill>
                  <a:srgbClr val="000000"/>
                </a:solidFill>
                <a:latin typeface="Bangla MN"/>
                <a:cs typeface="Bangla MN"/>
              </a:rPr>
            </a:br>
            <a:r>
              <a:rPr lang="en-US" dirty="0">
                <a:solidFill>
                  <a:srgbClr val="000000"/>
                </a:solidFill>
                <a:latin typeface="Bangla MN"/>
                <a:cs typeface="Bangla MN"/>
              </a:rPr>
              <a:t>is here to support you! </a:t>
            </a:r>
            <a:br>
              <a:rPr lang="en-US" dirty="0">
                <a:solidFill>
                  <a:srgbClr val="000000"/>
                </a:solidFill>
                <a:latin typeface="Bangla MN"/>
                <a:cs typeface="Bangla MN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779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5333" dirty="0">
                <a:solidFill>
                  <a:srgbClr val="FFFFFF"/>
                </a:solidFill>
              </a:rPr>
              <a:t>VDOE Disclaimer</a:t>
            </a:r>
            <a:endParaRPr lang="en-US" sz="5333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3239" y="1431986"/>
            <a:ext cx="65733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" sz="28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Reference within this presentation to any specific commercial or non-commercial product, process, or service by trade name, trademark, manufacturer or otherwise does not constitute or imply an endorsement, recommendation, or favoring by the Virginia Department of Education. </a:t>
            </a:r>
          </a:p>
        </p:txBody>
      </p:sp>
    </p:spTree>
    <p:extLst>
      <p:ext uri="{BB962C8B-B14F-4D97-AF65-F5344CB8AC3E}">
        <p14:creationId xmlns:p14="http://schemas.microsoft.com/office/powerpoint/2010/main" val="1192998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83A17505-47BE-F746-82F1-301840E66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71" y="-905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Mid-Year Ranges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7B1B21C-D7DF-C54B-A690-768E7D9C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157" y="2980522"/>
            <a:ext cx="682534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1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st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 Grade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The majority of students reading on or above grade level at the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end of first grade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were reading within these ranges at midyear of first grade.  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5C395E0E-23EC-9248-B577-D36A40B6F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678" y="1152938"/>
            <a:ext cx="6972299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Kindergarten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The majority of  K students falling within these ranges ended up reading on or above grade level at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the end of 1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st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 grade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. </a:t>
            </a:r>
          </a:p>
        </p:txBody>
      </p:sp>
      <p:sp>
        <p:nvSpPr>
          <p:cNvPr id="26629" name="TextBox 5">
            <a:extLst>
              <a:ext uri="{FF2B5EF4-FFF2-40B4-BE49-F238E27FC236}">
                <a16:creationId xmlns:a16="http://schemas.microsoft.com/office/drawing/2014/main" id="{D104DF3A-96E7-884E-BC9D-8D40305F4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57" y="4632778"/>
            <a:ext cx="682534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Second Grade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The majority of students reading on or above grade level at the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end of second grade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were reading within these ranges at midyear of second grade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. 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sp>
        <p:nvSpPr>
          <p:cNvPr id="7" name="Right Brace 6" descr="Brace " title="Brace">
            <a:extLst>
              <a:ext uri="{FF2B5EF4-FFF2-40B4-BE49-F238E27FC236}">
                <a16:creationId xmlns:a16="http://schemas.microsoft.com/office/drawing/2014/main" id="{B7ADBE93-3F34-E747-BF2C-137B08C6CF2B}"/>
              </a:ext>
            </a:extLst>
          </p:cNvPr>
          <p:cNvSpPr>
            <a:spLocks/>
          </p:cNvSpPr>
          <p:nvPr/>
        </p:nvSpPr>
        <p:spPr bwMode="auto">
          <a:xfrm>
            <a:off x="7126288" y="3045309"/>
            <a:ext cx="1162050" cy="3306481"/>
          </a:xfrm>
          <a:prstGeom prst="rightBrace">
            <a:avLst>
              <a:gd name="adj1" fmla="val 8336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sp>
        <p:nvSpPr>
          <p:cNvPr id="26631" name="TextBox 7">
            <a:extLst>
              <a:ext uri="{FF2B5EF4-FFF2-40B4-BE49-F238E27FC236}">
                <a16:creationId xmlns:a16="http://schemas.microsoft.com/office/drawing/2014/main" id="{CCF580EB-04A6-7E45-A07F-6EDF22847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2176" y="3409544"/>
            <a:ext cx="3132406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This does NOT mean that if children are within these ranges at midyear that they will be reading on or above grade level six months later.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sz="2000" dirty="0">
              <a:solidFill>
                <a:prstClr val="black"/>
              </a:solidFill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Instruction matters!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pic>
        <p:nvPicPr>
          <p:cNvPr id="9" name="Picture 8" descr="PALS K-3" title="PALS K-3">
            <a:extLst>
              <a:ext uri="{FF2B5EF4-FFF2-40B4-BE49-F238E27FC236}">
                <a16:creationId xmlns:a16="http://schemas.microsoft.com/office/drawing/2014/main" id="{0D9230D4-C6A1-1F44-9585-79A1B4B52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082" y="134293"/>
            <a:ext cx="13335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54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40631" y="-130312"/>
            <a:ext cx="12992484" cy="1395747"/>
          </a:xfrm>
        </p:spPr>
        <p:txBody>
          <a:bodyPr/>
          <a:lstStyle/>
          <a:p>
            <a:r>
              <a:rPr lang="en-US" dirty="0"/>
              <a:t>Stay Connected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93746" y="1265436"/>
            <a:ext cx="4037724" cy="4335465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Jill Nogueras</a:t>
            </a:r>
          </a:p>
          <a:p>
            <a:pPr algn="ctr">
              <a:spcBef>
                <a:spcPts val="0"/>
              </a:spcBef>
            </a:pPr>
            <a:r>
              <a:rPr lang="en-US" sz="1600" b="1" dirty="0">
                <a:solidFill>
                  <a:prstClr val="black"/>
                </a:solidFill>
              </a:rPr>
              <a:t>K-12 English Coordinator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  <a:hlinkClick r:id="rId2"/>
              </a:rPr>
              <a:t>Jill.Nogueras@doe.virginia.gov</a:t>
            </a:r>
            <a:endParaRPr lang="en-US" sz="1400" dirty="0">
              <a:solidFill>
                <a:prstClr val="black"/>
              </a:solidFill>
            </a:endParaRPr>
          </a:p>
          <a:p>
            <a:pPr algn="ctr">
              <a:spcBef>
                <a:spcPts val="0"/>
              </a:spcBef>
            </a:pPr>
            <a:endParaRPr lang="en-US" sz="12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1200" dirty="0">
              <a:solidFill>
                <a:prstClr val="black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Carmen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Kurek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en-US" sz="1400" b="1" dirty="0">
                <a:solidFill>
                  <a:prstClr val="black"/>
                </a:solidFill>
              </a:rPr>
              <a:t>Elementary English/Reading Specialist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  <a:hlinkClick r:id="rId3"/>
              </a:rPr>
              <a:t>Carmen.Kurek@doe.virginia.gov</a:t>
            </a:r>
            <a:endParaRPr lang="en-US" sz="1400" dirty="0">
              <a:solidFill>
                <a:prstClr val="black"/>
              </a:solidFill>
            </a:endParaRPr>
          </a:p>
          <a:p>
            <a:pPr algn="ctr">
              <a:spcBef>
                <a:spcPts val="0"/>
              </a:spcBef>
            </a:pPr>
            <a:endParaRPr lang="en-US" sz="1200" dirty="0">
              <a:solidFill>
                <a:prstClr val="black"/>
              </a:solidFill>
            </a:endParaRPr>
          </a:p>
          <a:p>
            <a:pPr algn="ctr">
              <a:spcBef>
                <a:spcPts val="0"/>
              </a:spcBef>
            </a:pPr>
            <a:endParaRPr lang="en-US" sz="1200" dirty="0">
              <a:solidFill>
                <a:prstClr val="black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Taylor Snow</a:t>
            </a:r>
          </a:p>
          <a:p>
            <a:pPr algn="ctr">
              <a:spcBef>
                <a:spcPts val="0"/>
              </a:spcBef>
            </a:pPr>
            <a:r>
              <a:rPr lang="en-US" sz="1400" b="1" dirty="0">
                <a:solidFill>
                  <a:prstClr val="black"/>
                </a:solidFill>
              </a:rPr>
              <a:t>English/History &amp; Social Science Specialist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  <a:hlinkClick r:id="rId4"/>
              </a:rPr>
              <a:t>Taylor.Snow@doe.Virginia.gov</a:t>
            </a:r>
            <a:endParaRPr lang="en-US" sz="1400" dirty="0">
              <a:solidFill>
                <a:prstClr val="black"/>
              </a:solidFill>
            </a:endParaRPr>
          </a:p>
          <a:p>
            <a:pPr algn="ctr">
              <a:spcBef>
                <a:spcPts val="0"/>
              </a:spcBef>
            </a:pPr>
            <a:endParaRPr lang="en-US" sz="1200" dirty="0">
              <a:solidFill>
                <a:prstClr val="black"/>
              </a:solidFill>
            </a:endParaRPr>
          </a:p>
          <a:p>
            <a:pPr algn="ctr">
              <a:spcBef>
                <a:spcPts val="0"/>
              </a:spcBef>
            </a:pPr>
            <a:endParaRPr lang="en-US" sz="1200" dirty="0">
              <a:solidFill>
                <a:prstClr val="black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Office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  <a:hlinkClick r:id="rId5"/>
              </a:rPr>
              <a:t>Student_Assessment@doe.virginia.gov</a:t>
            </a:r>
            <a:endParaRPr lang="en-US" sz="14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087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FEB8C87A-F824-B84C-B88E-D6EDA7E6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81" y="171028"/>
            <a:ext cx="10515600" cy="1325563"/>
          </a:xfrm>
        </p:spPr>
        <p:txBody>
          <a:bodyPr/>
          <a:lstStyle/>
          <a:p>
            <a:pPr algn="ctr"/>
            <a:r>
              <a:rPr lang="en-US" altLang="en-US" sz="2800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Mid-Year Ranges</a:t>
            </a: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endParaRPr lang="en-US" altLang="en-US" dirty="0"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63FDD-E6CD-6746-830D-7F90904B05E4}"/>
              </a:ext>
            </a:extLst>
          </p:cNvPr>
          <p:cNvSpPr txBox="1"/>
          <p:nvPr/>
        </p:nvSpPr>
        <p:spPr>
          <a:xfrm>
            <a:off x="2846436" y="1496591"/>
            <a:ext cx="101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PALS K</a:t>
            </a:r>
            <a:endParaRPr lang="en-US" dirty="0"/>
          </a:p>
        </p:txBody>
      </p:sp>
      <p:pic>
        <p:nvPicPr>
          <p:cNvPr id="7" name="Picture 3" descr="Screen Shot 2015-12-17 at 10.25.33 AM.png&#10;&#10;PALS K-Mid-Year Ranges" title="PALS K-Mid-Year Ranges">
            <a:extLst>
              <a:ext uri="{FF2B5EF4-FFF2-40B4-BE49-F238E27FC236}">
                <a16:creationId xmlns:a16="http://schemas.microsoft.com/office/drawing/2014/main" id="{6C972D22-01FA-2C44-ACCF-E7D5AF819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/>
          <a:stretch>
            <a:fillRect/>
          </a:stretch>
        </p:blipFill>
        <p:spPr bwMode="auto">
          <a:xfrm>
            <a:off x="167227" y="2041831"/>
            <a:ext cx="654050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95BDA8-9819-024D-8CB1-1558A052D298}"/>
              </a:ext>
            </a:extLst>
          </p:cNvPr>
          <p:cNvSpPr txBox="1"/>
          <p:nvPr/>
        </p:nvSpPr>
        <p:spPr>
          <a:xfrm>
            <a:off x="9067058" y="357016"/>
            <a:ext cx="119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PALS 1-3</a:t>
            </a:r>
            <a:endParaRPr lang="en-US" dirty="0"/>
          </a:p>
        </p:txBody>
      </p:sp>
      <p:pic>
        <p:nvPicPr>
          <p:cNvPr id="29698" name="Picture 3" descr="Screen Shot 2015-12-17 at 10.23.09 AM.png&#10;&#10;PALS 1-3 Mid-Year Ranges" title="PALS 1-3 Mid-Year Ranges">
            <a:extLst>
              <a:ext uri="{FF2B5EF4-FFF2-40B4-BE49-F238E27FC236}">
                <a16:creationId xmlns:a16="http://schemas.microsoft.com/office/drawing/2014/main" id="{AD850478-9BD7-7B48-853D-E638A1DD4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4"/>
          <a:stretch>
            <a:fillRect/>
          </a:stretch>
        </p:blipFill>
        <p:spPr bwMode="auto">
          <a:xfrm>
            <a:off x="7138918" y="726348"/>
            <a:ext cx="5053082" cy="609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801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2BDFA8DC-8571-124E-A2F2-19B015F97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PALS K-3 Yearly Progress: </a:t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Understanding Growth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CE3922-FB6F-A240-A658-8CAC08AE4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2913063"/>
            <a:ext cx="3200400" cy="1447800"/>
          </a:xfrm>
          <a:prstGeom prst="rect">
            <a:avLst/>
          </a:prstGeom>
          <a:solidFill>
            <a:srgbClr val="DBEEF4"/>
          </a:solidFill>
          <a:ln w="9525">
            <a:solidFill>
              <a:srgbClr val="B7DEE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A Year’s Growth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in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a Year’s Time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la MN" pitchFamily="2" charset="0"/>
              <a:ea typeface="ＭＳ Ｐゴシック" panose="020B0600070205080204" pitchFamily="34" charset="-128"/>
              <a:cs typeface="Bangla MN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672B17-4C78-6141-9B38-F074720AA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6" y="2852738"/>
            <a:ext cx="960519" cy="1569660"/>
          </a:xfrm>
          <a:prstGeom prst="rect">
            <a:avLst/>
          </a:prstGeom>
          <a:solidFill>
            <a:srgbClr val="DBEEF4"/>
          </a:solidFill>
          <a:ln w="9525">
            <a:solidFill>
              <a:srgbClr val="B7DEE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/>
                <a:ea typeface="ＭＳ Ｐゴシック" panose="020B0600070205080204" pitchFamily="34" charset="-128"/>
                <a:cs typeface="Bangla MN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3B9958-28A6-F24B-B028-FCB791120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900" y="2816225"/>
            <a:ext cx="3086100" cy="1570038"/>
          </a:xfrm>
          <a:prstGeom prst="rect">
            <a:avLst/>
          </a:prstGeom>
          <a:solidFill>
            <a:srgbClr val="DBEEF4"/>
          </a:solidFill>
          <a:ln w="9525">
            <a:solidFill>
              <a:srgbClr val="B7DEE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/>
                <a:ea typeface="ＭＳ Ｐゴシック" panose="020B0600070205080204" pitchFamily="34" charset="-128"/>
                <a:cs typeface="Bangla MN"/>
              </a:rPr>
              <a:t>When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/>
                <a:ea typeface="ＭＳ Ｐゴシック" panose="020B0600070205080204" pitchFamily="34" charset="-128"/>
                <a:cs typeface="Bangla MN"/>
              </a:rPr>
              <a:t>needed,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/>
                <a:ea typeface="ＭＳ Ｐゴシック" panose="020B0600070205080204" pitchFamily="34" charset="-128"/>
                <a:cs typeface="Bangla MN"/>
              </a:rPr>
              <a:t>Catch-Up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/>
                <a:ea typeface="ＭＳ Ｐゴシック" panose="020B0600070205080204" pitchFamily="34" charset="-128"/>
                <a:cs typeface="Bangla MN"/>
              </a:rPr>
              <a:t>Growth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gla MN"/>
                <a:ea typeface="ＭＳ Ｐゴシック" panose="020B0600070205080204" pitchFamily="34" charset="-128"/>
                <a:cs typeface="Bangla MN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263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tp://mariafresa.net/data_gallery/team-captain-fundraising-goal-setting-form-creating-a-fundraising-goal">
            <a:extLst>
              <a:ext uri="{FF2B5EF4-FFF2-40B4-BE49-F238E27FC236}">
                <a16:creationId xmlns:a16="http://schemas.microsoft.com/office/drawing/2014/main" id="{2F986B90-142E-1144-A03A-6C3CF734D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25" y="-341069"/>
            <a:ext cx="2639097" cy="260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9" name="Title 1">
            <a:extLst>
              <a:ext uri="{FF2B5EF4-FFF2-40B4-BE49-F238E27FC236}">
                <a16:creationId xmlns:a16="http://schemas.microsoft.com/office/drawing/2014/main" id="{1A75EEAF-4E2E-4D47-974A-EE5834E8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505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x-none" dirty="0">
                <a:latin typeface="Bangla MN" charset="0"/>
                <a:ea typeface="ＭＳ Ｐゴシック" charset="-128"/>
                <a:cs typeface="Bangla MN" charset="0"/>
              </a:rPr>
              <a:t>Setting Goals</a:t>
            </a:r>
            <a:endParaRPr lang="en-US" altLang="x-none" dirty="0">
              <a:solidFill>
                <a:srgbClr val="FF0000"/>
              </a:solidFill>
              <a:latin typeface="Bangla MN" charset="0"/>
              <a:ea typeface="ＭＳ Ｐゴシック" charset="-128"/>
              <a:cs typeface="Bangla MN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F268B-C8FE-E34B-96D4-1B47E29C0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10" y="1997183"/>
            <a:ext cx="9659155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>
                <a:latin typeface="Bangla MN" pitchFamily="2" charset="0"/>
                <a:cs typeface="Bangla MN" pitchFamily="2" charset="0"/>
              </a:rPr>
              <a:t>Guiding questions...Be as </a:t>
            </a:r>
            <a:r>
              <a:rPr lang="en-US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specific as possible </a:t>
            </a:r>
            <a:r>
              <a:rPr lang="en-US" dirty="0">
                <a:latin typeface="Bangla MN" pitchFamily="2" charset="0"/>
                <a:cs typeface="Bangla MN" pitchFamily="2" charset="0"/>
              </a:rPr>
              <a:t>and look at </a:t>
            </a:r>
            <a:r>
              <a:rPr lang="en-US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individual tasks!</a:t>
            </a:r>
          </a:p>
          <a:p>
            <a:pPr marL="0" indent="0">
              <a:buNone/>
              <a:defRPr/>
            </a:pPr>
            <a:endParaRPr lang="en-US" dirty="0">
              <a:latin typeface="Bangla MN" pitchFamily="2" charset="0"/>
              <a:cs typeface="Bangla MN" pitchFamily="2" charset="0"/>
            </a:endParaRPr>
          </a:p>
          <a:p>
            <a:pPr lvl="1">
              <a:defRPr/>
            </a:pPr>
            <a:r>
              <a:rPr lang="en-US" sz="2400" dirty="0">
                <a:latin typeface="Bangla MN" pitchFamily="2" charset="0"/>
                <a:cs typeface="Bangla MN" pitchFamily="2" charset="0"/>
              </a:rPr>
              <a:t>Where did the student start the year and where are they now? </a:t>
            </a:r>
          </a:p>
          <a:p>
            <a:pPr lvl="1">
              <a:defRPr/>
            </a:pPr>
            <a:r>
              <a:rPr lang="en-US" sz="2400" dirty="0">
                <a:latin typeface="Bangla MN" pitchFamily="2" charset="0"/>
                <a:cs typeface="Bangla MN" pitchFamily="2" charset="0"/>
              </a:rPr>
              <a:t>Would you consider that sufficient growth so far this year? </a:t>
            </a:r>
          </a:p>
          <a:p>
            <a:pPr lvl="1">
              <a:defRPr/>
            </a:pPr>
            <a:r>
              <a:rPr lang="en-US" sz="2400" dirty="0">
                <a:latin typeface="Bangla MN" pitchFamily="2" charset="0"/>
                <a:cs typeface="Bangla MN" pitchFamily="2" charset="0"/>
              </a:rPr>
              <a:t>Is there a particular area of literacy development on which you should focus more intensely in order to get them to achieve their goals?</a:t>
            </a:r>
          </a:p>
          <a:p>
            <a:pPr marL="457200" lvl="1" indent="0">
              <a:buNone/>
              <a:defRPr/>
            </a:pPr>
            <a:endParaRPr lang="en-US" dirty="0">
              <a:latin typeface="Bangla MN" pitchFamily="2" charset="0"/>
              <a:cs typeface="Bangla 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8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A7B1C961-871B-4C4D-B978-A35A954E4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Bangla MN" pitchFamily="2" charset="0"/>
              </a:rPr>
              <a:t/>
            </a:r>
            <a:b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PALS K-3 Mid-Year Goal:</a:t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 Within or Above Grade-Level</a:t>
            </a:r>
            <a:b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</a:br>
            <a:r>
              <a:rPr lang="en-US" altLang="en-US" dirty="0">
                <a:latin typeface="Bangla MN" pitchFamily="2" charset="0"/>
                <a:ea typeface="ＭＳ Ｐゴシック" panose="020B0600070205080204" pitchFamily="34" charset="-128"/>
                <a:cs typeface="Bangla MN" pitchFamily="2" charset="0"/>
              </a:rPr>
              <a:t>Developmental Ranges</a:t>
            </a:r>
          </a:p>
        </p:txBody>
      </p:sp>
      <p:pic>
        <p:nvPicPr>
          <p:cNvPr id="35842" name="Picture 2" descr="Screen Shot 2015-02-05 at 9.41.40 AM.png&#10;&#10;PALS K-3 Mid-Year Goal that falls within or above grade level developmental ranges" title="PALS K-3 Mid-Year Goal">
            <a:extLst>
              <a:ext uri="{FF2B5EF4-FFF2-40B4-BE49-F238E27FC236}">
                <a16:creationId xmlns:a16="http://schemas.microsoft.com/office/drawing/2014/main" id="{F43780C0-E029-1C4A-ACCA-E046DC500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72" y="2189555"/>
            <a:ext cx="6057224" cy="436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595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1451</Words>
  <Application>Microsoft Office PowerPoint</Application>
  <PresentationFormat>Widescreen</PresentationFormat>
  <Paragraphs>359</Paragraphs>
  <Slides>50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ＭＳ Ｐゴシック</vt:lpstr>
      <vt:lpstr>Al Tarikh</vt:lpstr>
      <vt:lpstr>Arial</vt:lpstr>
      <vt:lpstr>Bangla MN</vt:lpstr>
      <vt:lpstr>Bell MT</vt:lpstr>
      <vt:lpstr>Calibri</vt:lpstr>
      <vt:lpstr>Calibri Light</vt:lpstr>
      <vt:lpstr>Hiragino Sans GB W3</vt:lpstr>
      <vt:lpstr>Symbol</vt:lpstr>
      <vt:lpstr>Wingdings</vt:lpstr>
      <vt:lpstr>Office Theme</vt:lpstr>
      <vt:lpstr>Comprehensive Literacy Webinar Series</vt:lpstr>
      <vt:lpstr>Questions from the Field</vt:lpstr>
      <vt:lpstr>Agenda</vt:lpstr>
      <vt:lpstr>Use and purpose of Mid-Year PALS Data</vt:lpstr>
      <vt:lpstr>Mid-Year Ranges</vt:lpstr>
      <vt:lpstr>Mid-Year Ranges </vt:lpstr>
      <vt:lpstr> PALS K-3 Yearly Progress:  Understanding Growth</vt:lpstr>
      <vt:lpstr>Setting Goals</vt:lpstr>
      <vt:lpstr> PALS K-3 Mid-Year Goal:  Within or Above Grade-Level Developmental Ranges</vt:lpstr>
      <vt:lpstr>Passages</vt:lpstr>
      <vt:lpstr> PALS 1-3 Spring Goal Examples for “typically” developing students</vt:lpstr>
      <vt:lpstr>Additional Reports to Help Examine Student Growth</vt:lpstr>
      <vt:lpstr>Student History Reports</vt:lpstr>
      <vt:lpstr>Analyze Student History</vt:lpstr>
      <vt:lpstr>Individual Growth Reports </vt:lpstr>
      <vt:lpstr>First Grader’s Individual  Oral Reading Growth Report</vt:lpstr>
      <vt:lpstr>First Grader’s Individual  Student Spelling/Phonics Growth Report</vt:lpstr>
      <vt:lpstr>Kindergartener’s Individual  Task  Growth  Report</vt:lpstr>
      <vt:lpstr>Let’s Examine Class  Mid-Year Data Reports  </vt:lpstr>
      <vt:lpstr>Mid-Year  First Grade Class Summary</vt:lpstr>
      <vt:lpstr>Mid-Year   Kindergarten Class Summary</vt:lpstr>
      <vt:lpstr>   Linking PALS Data to PALS Resources      </vt:lpstr>
      <vt:lpstr>Resources for Instruction </vt:lpstr>
      <vt:lpstr>Instructional Oral  Reading Rates </vt:lpstr>
      <vt:lpstr> PALS Electronic Lesson Plans  </vt:lpstr>
      <vt:lpstr>Electronic Lesson Plans</vt:lpstr>
      <vt:lpstr>Quick Checks</vt:lpstr>
      <vt:lpstr>Quick Checks (1 of 2)</vt:lpstr>
      <vt:lpstr>Quick Checks from Class List</vt:lpstr>
      <vt:lpstr>Quick Check Materials</vt:lpstr>
      <vt:lpstr>Quick Checks  Reports </vt:lpstr>
      <vt:lpstr>Quick Checks Reports </vt:lpstr>
      <vt:lpstr>Quick Checks Student Progress Chart </vt:lpstr>
      <vt:lpstr>Quick Check: Administration Summary Report</vt:lpstr>
      <vt:lpstr>Development vs. Data</vt:lpstr>
      <vt:lpstr>Recognize the difference between screening and success </vt:lpstr>
      <vt:lpstr>Resources for Going Beyond the Benchmark </vt:lpstr>
      <vt:lpstr>PALS as a System of Support </vt:lpstr>
      <vt:lpstr>Reading Comprehension</vt:lpstr>
      <vt:lpstr>Simple View Of Reading</vt:lpstr>
      <vt:lpstr>Some topics that will be covered</vt:lpstr>
      <vt:lpstr>PALS as a System of Support (1 0f 2) </vt:lpstr>
      <vt:lpstr>Professional Development Learning Modules  PALS Support</vt:lpstr>
      <vt:lpstr>Using PALS Data More  Fully Across the Year </vt:lpstr>
      <vt:lpstr>PALS Module Schedule</vt:lpstr>
      <vt:lpstr>Each Module’s Roadmap </vt:lpstr>
      <vt:lpstr>PALS as a System of Support (2 of 2) </vt:lpstr>
      <vt:lpstr>Your PALS Office Team  is here to support you!  </vt:lpstr>
      <vt:lpstr>VDOE Disclaimer</vt:lpstr>
      <vt:lpstr>Stay Connected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Comprehensive Literacy Webinar Series</dc:title>
  <dc:creator>Tyree, Lisa (lt8m)</dc:creator>
  <cp:lastModifiedBy>VITA Program</cp:lastModifiedBy>
  <cp:revision>23</cp:revision>
  <dcterms:created xsi:type="dcterms:W3CDTF">2020-02-18T18:07:16Z</dcterms:created>
  <dcterms:modified xsi:type="dcterms:W3CDTF">2020-02-19T14:39:09Z</dcterms:modified>
</cp:coreProperties>
</file>