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3" r:id="rId2"/>
    <p:sldMasterId id="2147483729" r:id="rId3"/>
  </p:sldMasterIdLst>
  <p:notesMasterIdLst>
    <p:notesMasterId r:id="rId50"/>
  </p:notesMasterIdLst>
  <p:sldIdLst>
    <p:sldId id="297" r:id="rId4"/>
    <p:sldId id="366" r:id="rId5"/>
    <p:sldId id="367" r:id="rId6"/>
    <p:sldId id="384" r:id="rId7"/>
    <p:sldId id="369" r:id="rId8"/>
    <p:sldId id="368" r:id="rId9"/>
    <p:sldId id="372" r:id="rId10"/>
    <p:sldId id="373" r:id="rId11"/>
    <p:sldId id="370" r:id="rId12"/>
    <p:sldId id="386" r:id="rId13"/>
    <p:sldId id="387" r:id="rId14"/>
    <p:sldId id="388" r:id="rId15"/>
    <p:sldId id="389" r:id="rId16"/>
    <p:sldId id="390" r:id="rId17"/>
    <p:sldId id="391" r:id="rId18"/>
    <p:sldId id="377" r:id="rId19"/>
    <p:sldId id="374" r:id="rId20"/>
    <p:sldId id="375" r:id="rId21"/>
    <p:sldId id="376" r:id="rId22"/>
    <p:sldId id="378" r:id="rId23"/>
    <p:sldId id="379" r:id="rId24"/>
    <p:sldId id="315" r:id="rId25"/>
    <p:sldId id="316" r:id="rId26"/>
    <p:sldId id="317" r:id="rId27"/>
    <p:sldId id="318" r:id="rId28"/>
    <p:sldId id="320" r:id="rId29"/>
    <p:sldId id="322" r:id="rId30"/>
    <p:sldId id="323" r:id="rId31"/>
    <p:sldId id="324" r:id="rId32"/>
    <p:sldId id="339" r:id="rId33"/>
    <p:sldId id="344" r:id="rId34"/>
    <p:sldId id="341" r:id="rId35"/>
    <p:sldId id="342" r:id="rId36"/>
    <p:sldId id="343" r:id="rId37"/>
    <p:sldId id="345" r:id="rId38"/>
    <p:sldId id="346" r:id="rId39"/>
    <p:sldId id="347" r:id="rId40"/>
    <p:sldId id="348" r:id="rId41"/>
    <p:sldId id="349" r:id="rId42"/>
    <p:sldId id="350" r:id="rId43"/>
    <p:sldId id="305" r:id="rId44"/>
    <p:sldId id="351" r:id="rId45"/>
    <p:sldId id="381" r:id="rId46"/>
    <p:sldId id="382" r:id="rId47"/>
    <p:sldId id="383" r:id="rId48"/>
    <p:sldId id="295" r:id="rId4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72" autoAdjust="0"/>
    <p:restoredTop sz="65564" autoAdjust="0"/>
  </p:normalViewPr>
  <p:slideViewPr>
    <p:cSldViewPr>
      <p:cViewPr varScale="1">
        <p:scale>
          <a:sx n="63" d="100"/>
          <a:sy n="63" d="100"/>
        </p:scale>
        <p:origin x="786" y="66"/>
      </p:cViewPr>
      <p:guideLst>
        <p:guide orient="horz" pos="1620"/>
        <p:guide pos="2880"/>
      </p:guideLst>
    </p:cSldViewPr>
  </p:slideViewPr>
  <p:outlineViewPr>
    <p:cViewPr>
      <p:scale>
        <a:sx n="33" d="100"/>
        <a:sy n="33" d="100"/>
      </p:scale>
      <p:origin x="0" y="-1620"/>
    </p:cViewPr>
  </p:outlineViewPr>
  <p:notesTextViewPr>
    <p:cViewPr>
      <p:scale>
        <a:sx n="3" d="2"/>
        <a:sy n="3" d="2"/>
      </p:scale>
      <p:origin x="0" y="0"/>
    </p:cViewPr>
  </p:notesTextViewPr>
  <p:sorterViewPr>
    <p:cViewPr>
      <p:scale>
        <a:sx n="100" d="100"/>
        <a:sy n="100" d="100"/>
      </p:scale>
      <p:origin x="0" y="195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5AF87B-1E59-43FE-9D4C-5A83B502C77E}" type="datetimeFigureOut">
              <a:rPr lang="en-US" smtClean="0"/>
              <a:t>1/24/2020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2FBEA2-4504-465C-B12D-8B709E2A88A9}" type="slidenum">
              <a:rPr lang="en-US" smtClean="0"/>
              <a:t>‹#›</a:t>
            </a:fld>
            <a:endParaRPr lang="en-US"/>
          </a:p>
        </p:txBody>
      </p:sp>
    </p:spTree>
    <p:extLst>
      <p:ext uri="{BB962C8B-B14F-4D97-AF65-F5344CB8AC3E}">
        <p14:creationId xmlns:p14="http://schemas.microsoft.com/office/powerpoint/2010/main" val="1640025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2</a:t>
            </a:fld>
            <a:endParaRPr lang="en-US"/>
          </a:p>
        </p:txBody>
      </p:sp>
    </p:spTree>
    <p:extLst>
      <p:ext uri="{BB962C8B-B14F-4D97-AF65-F5344CB8AC3E}">
        <p14:creationId xmlns:p14="http://schemas.microsoft.com/office/powerpoint/2010/main" val="803404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Recommendation 5- Establish an engaging and motivating context in which to teach reading comprehension.</a:t>
            </a:r>
          </a:p>
          <a:p>
            <a:pPr marL="171450" indent="-171450">
              <a:buFont typeface="Arial" panose="020B0604020202020204" pitchFamily="34" charset="0"/>
              <a:buChar char="•"/>
            </a:pPr>
            <a:r>
              <a:rPr lang="en-US" dirty="0" smtClean="0"/>
              <a:t>Help students discover the purpose</a:t>
            </a:r>
            <a:r>
              <a:rPr lang="en-US" baseline="0" dirty="0" smtClean="0"/>
              <a:t> and benefits of reading.- modeling, choose texts with relevant themes</a:t>
            </a:r>
          </a:p>
          <a:p>
            <a:pPr marL="171450" indent="-171450">
              <a:buFont typeface="Arial" panose="020B0604020202020204" pitchFamily="34" charset="0"/>
              <a:buChar char="•"/>
            </a:pPr>
            <a:r>
              <a:rPr lang="en-US" baseline="0" dirty="0" smtClean="0"/>
              <a:t>Create opportunities for students to see themselves as successful readers.-feedback, chunking text, low risk opportunities</a:t>
            </a:r>
          </a:p>
          <a:p>
            <a:pPr marL="171450" indent="-171450">
              <a:buFont typeface="Arial" panose="020B0604020202020204" pitchFamily="34" charset="0"/>
              <a:buChar char="•"/>
            </a:pPr>
            <a:r>
              <a:rPr lang="en-US" baseline="0" dirty="0" smtClean="0"/>
              <a:t>Give students reading choices.-activities, order of completion, questions that lead to interesting texts, text response, where they can read, text choice.</a:t>
            </a:r>
          </a:p>
          <a:p>
            <a:pPr marL="171450" indent="-171450">
              <a:buFont typeface="Arial" panose="020B0604020202020204" pitchFamily="34" charset="0"/>
              <a:buChar char="•"/>
            </a:pPr>
            <a:r>
              <a:rPr lang="en-US" baseline="0" dirty="0" smtClean="0"/>
              <a:t>Give students the opportunity to learn by collaborating with peers.-partners read the same text and discuss, partners at different levels reading a higher level book alternating pages, sentences, paragraphs, retelling, dramatization, grouping.</a:t>
            </a:r>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15</a:t>
            </a:fld>
            <a:endParaRPr lang="en-US"/>
          </a:p>
        </p:txBody>
      </p:sp>
    </p:spTree>
    <p:extLst>
      <p:ext uri="{BB962C8B-B14F-4D97-AF65-F5344CB8AC3E}">
        <p14:creationId xmlns:p14="http://schemas.microsoft.com/office/powerpoint/2010/main" val="3240235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look</a:t>
            </a:r>
            <a:r>
              <a:rPr lang="en-US" baseline="0" dirty="0" smtClean="0"/>
              <a:t> at some suggested practices that are already included in the new 2017 English Curriculum Frameworks.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DC1311-5D25-412A-935C-CB7DA7C731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4154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will look at the new</a:t>
            </a:r>
            <a:r>
              <a:rPr lang="en-US" baseline="0" dirty="0" smtClean="0"/>
              <a:t> 2017 English Standards of Learning changes and updates as well as the teacher notes that are provided that suggest important best practices to include in K-2 literacy. </a:t>
            </a:r>
          </a:p>
          <a:p>
            <a:endParaRPr lang="en-US" baseline="0" dirty="0" smtClean="0"/>
          </a:p>
          <a:p>
            <a:r>
              <a:rPr lang="en-US" baseline="0" dirty="0" smtClean="0"/>
              <a:t>In K-3 former Oral Language strand is now named Communication and Multimodal Literacies to align with grades 4 and 5. An effective literacy block should be integrating these skills such as retelling, asking questions, and collaborating throughout the literacy block as modes to communicate about reading and writing, unless specific intervention is needed.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DC1311-5D25-412A-935C-CB7DA7C731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0990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important change to note is that several oral</a:t>
            </a:r>
            <a:r>
              <a:rPr lang="en-US" baseline="0" dirty="0" smtClean="0"/>
              <a:t> early literacy skills were also moved from this strand into the reading strand. As many communication skills often get integrated into other areas, and often explicit instruction in these oral early literacy skills is not present. This change would allow more time for explicit instruction in these critical areas.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DC1311-5D25-412A-935C-CB7DA7C731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1538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over</a:t>
            </a:r>
            <a:r>
              <a:rPr lang="en-US" baseline="0" dirty="0" smtClean="0"/>
              <a:t>view page for each strand within each grade level also has teacher notes provided with some best practices to use when structuring a literacy block and providing instruction on the standards. </a:t>
            </a:r>
          </a:p>
          <a:p>
            <a:endParaRPr lang="en-US" baseline="0" dirty="0" smtClean="0"/>
          </a:p>
          <a:p>
            <a:r>
              <a:rPr lang="en-US" baseline="0" dirty="0" smtClean="0"/>
              <a:t>On this Kindergarten example notice that it states some specific skills that should be taught through systematic, direct instruction within small group, and independent tasks.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DC1311-5D25-412A-935C-CB7DA7C731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0951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the first grade teacher notes for reading, some recommendations to be included in a literacy block are systematic, explicit, and direct instruction during small group time, including time for independent reading and student choice within the literacy block, reading aloud to model strategies, and time for students to apply strategies in texts. </a:t>
            </a:r>
          </a:p>
          <a:p>
            <a:endParaRPr lang="en-US" baseline="0" dirty="0" smtClean="0"/>
          </a:p>
          <a:p>
            <a:r>
              <a:rPr lang="en-US" baseline="0" dirty="0" smtClean="0"/>
              <a:t>Grades 4-5 also contain recommendations such as reading longer and more complex texts along with student choice. So this would be something to consider when structuring a literacy block as well.</a:t>
            </a:r>
          </a:p>
          <a:p>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DC1311-5D25-412A-935C-CB7DA7C731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2072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1279068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b="1" dirty="0"/>
          </a:p>
        </p:txBody>
      </p:sp>
      <p:sp>
        <p:nvSpPr>
          <p:cNvPr id="4" name="Slide Number Placeholder 3"/>
          <p:cNvSpPr>
            <a:spLocks noGrp="1"/>
          </p:cNvSpPr>
          <p:nvPr>
            <p:ph type="sldNum" sz="quarter" idx="10"/>
          </p:nvPr>
        </p:nvSpPr>
        <p:spPr/>
        <p:txBody>
          <a:bodyPr/>
          <a:lstStyle/>
          <a:p>
            <a:fld id="{4C6C7587-F06F-42F1-B5D5-61C2089C57F2}"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3198924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17313778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700" dirty="0"/>
              <a:t>Writing can and should be integrated in all reading and all contents.  </a:t>
            </a:r>
          </a:p>
        </p:txBody>
      </p:sp>
      <p:sp>
        <p:nvSpPr>
          <p:cNvPr id="4" name="Slide Number Placeholder 3"/>
          <p:cNvSpPr>
            <a:spLocks noGrp="1"/>
          </p:cNvSpPr>
          <p:nvPr>
            <p:ph type="sldNum" sz="quarter" idx="10"/>
          </p:nvPr>
        </p:nvSpPr>
        <p:spPr/>
        <p:txBody>
          <a:bodyPr/>
          <a:lstStyle/>
          <a:p>
            <a:fld id="{4C6C7587-F06F-42F1-B5D5-61C2089C57F2}"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3909750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Code</a:t>
            </a:r>
            <a:r>
              <a:rPr lang="en-US" baseline="0" dirty="0" smtClean="0"/>
              <a:t> of Virginia-</a:t>
            </a:r>
            <a:r>
              <a:rPr lang="en-US" dirty="0" smtClean="0"/>
              <a:t>Standards</a:t>
            </a:r>
            <a:r>
              <a:rPr lang="en-US" baseline="0" dirty="0" smtClean="0"/>
              <a:t> of Accreditation</a:t>
            </a:r>
          </a:p>
          <a:p>
            <a:r>
              <a:rPr lang="en-US" baseline="0" dirty="0" smtClean="0"/>
              <a:t>For a 6 hour school day, this is about 3.8 hours per day across the 4 disciplines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DC1311-5D25-412A-935C-CB7DA7C731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92777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8082437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700" dirty="0"/>
              <a:t>There is a great difference between assigning writing and teaching writing.   Although all students can write,  direct instruction by the teacher is needed to  develop an awareness of good writing and the skills needed to create it.</a:t>
            </a:r>
          </a:p>
          <a:p>
            <a:endParaRPr lang="en-US" sz="1700" dirty="0"/>
          </a:p>
          <a:p>
            <a:r>
              <a:rPr lang="en-US" sz="1700" dirty="0"/>
              <a:t>Direct instruction of concepts such as audience and purpose  and skills such as revision can be followed by student choice and reflection.  Then as the writing begins, the instruction continues with teacher modeling.</a:t>
            </a:r>
          </a:p>
        </p:txBody>
      </p:sp>
      <p:sp>
        <p:nvSpPr>
          <p:cNvPr id="4" name="Slide Number Placeholder 3"/>
          <p:cNvSpPr>
            <a:spLocks noGrp="1"/>
          </p:cNvSpPr>
          <p:nvPr>
            <p:ph type="sldNum" sz="quarter" idx="10"/>
          </p:nvPr>
        </p:nvSpPr>
        <p:spPr/>
        <p:txBody>
          <a:bodyPr/>
          <a:lstStyle/>
          <a:p>
            <a:fld id="{4C6C7587-F06F-42F1-B5D5-61C2089C57F2}"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10674753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700" dirty="0"/>
              <a:t>Modeling is one of the most effective  instructional strategies and that is true in writing  as well as other areas.  Teachers should write as students are writing and then model the steps in the writing process, fine tuning the modeling to meet the students’ needs.  If composing is the weakest area then the teacher might conduct a think aloud through the process of selecting main ideas and developing organization and elaboration.   If first drafts are generally solid but revision is lacking, then the teacher can model strategies such as developing sentence variety or replacing bland language for more vivid vocabulary.</a:t>
            </a:r>
          </a:p>
        </p:txBody>
      </p:sp>
      <p:sp>
        <p:nvSpPr>
          <p:cNvPr id="4" name="Slide Number Placeholder 3"/>
          <p:cNvSpPr>
            <a:spLocks noGrp="1"/>
          </p:cNvSpPr>
          <p:nvPr>
            <p:ph type="sldNum" sz="quarter" idx="10"/>
          </p:nvPr>
        </p:nvSpPr>
        <p:spPr/>
        <p:txBody>
          <a:bodyPr/>
          <a:lstStyle/>
          <a:p>
            <a:fld id="{4C6C7587-F06F-42F1-B5D5-61C2089C57F2}"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14207573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Listed</a:t>
            </a:r>
            <a:r>
              <a:rPr lang="en-US" baseline="0" dirty="0" smtClean="0"/>
              <a:t> by primary SOL</a:t>
            </a:r>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40</a:t>
            </a:fld>
            <a:endParaRPr lang="en-US"/>
          </a:p>
        </p:txBody>
      </p:sp>
    </p:spTree>
    <p:extLst>
      <p:ext uri="{BB962C8B-B14F-4D97-AF65-F5344CB8AC3E}">
        <p14:creationId xmlns:p14="http://schemas.microsoft.com/office/powerpoint/2010/main" val="2266319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Code of Virginia</a:t>
            </a:r>
            <a:r>
              <a:rPr lang="en-US" baseline="0" dirty="0" smtClean="0"/>
              <a:t>-</a:t>
            </a:r>
            <a:r>
              <a:rPr lang="en-US" dirty="0" smtClean="0"/>
              <a:t>Standards of Quality</a:t>
            </a:r>
          </a:p>
          <a:p>
            <a:endParaRPr lang="en-US" dirty="0" smtClean="0"/>
          </a:p>
          <a:p>
            <a:r>
              <a:rPr lang="en-US" dirty="0" smtClean="0"/>
              <a:t>As</a:t>
            </a:r>
            <a:r>
              <a:rPr lang="en-US" baseline="0" dirty="0" smtClean="0"/>
              <a:t> you listen today, you may hear practices that sound familiar and are not entirely new. The action step after this webinar is to reflect on the implementation of these practices. What does daily implementation look like? Is it explicit? Is it systematic? Is it daily?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DC1311-5D25-412A-935C-CB7DA7C731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2116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DC1311-5D25-412A-935C-CB7DA7C731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1338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dirty="0" smtClean="0">
                <a:solidFill>
                  <a:srgbClr val="FF0000"/>
                </a:solidFill>
              </a:rPr>
              <a:t>What does explicit and systematic mean? Explicit</a:t>
            </a:r>
            <a:r>
              <a:rPr lang="en-US" sz="1200" baseline="0" dirty="0" smtClean="0">
                <a:solidFill>
                  <a:srgbClr val="FF0000"/>
                </a:solidFill>
              </a:rPr>
              <a:t> phonics instruction means that the letter(s)-sound relationship or skill is directly stated to the students “the /s/ sound is represented by the letter </a:t>
            </a:r>
            <a:r>
              <a:rPr lang="en-US" sz="1200" i="1" baseline="0" dirty="0" smtClean="0">
                <a:solidFill>
                  <a:srgbClr val="FF0000"/>
                </a:solidFill>
              </a:rPr>
              <a:t>s</a:t>
            </a:r>
            <a:r>
              <a:rPr lang="en-US" sz="1200" i="0" baseline="0" dirty="0" smtClean="0">
                <a:solidFill>
                  <a:srgbClr val="FF0000"/>
                </a:solidFill>
              </a:rPr>
              <a:t>.”</a:t>
            </a:r>
            <a:r>
              <a:rPr lang="en-US" sz="1200" dirty="0" smtClean="0">
                <a:solidFill>
                  <a:srgbClr val="FF0000"/>
                </a:solidFill>
              </a:rPr>
              <a:t> </a:t>
            </a:r>
            <a:r>
              <a:rPr lang="en-US" sz="1200" b="1" dirty="0" smtClean="0">
                <a:solidFill>
                  <a:srgbClr val="FF0000"/>
                </a:solidFill>
              </a:rPr>
              <a:t>Systematic</a:t>
            </a:r>
            <a:r>
              <a:rPr lang="en-US" sz="1200" baseline="0" dirty="0" smtClean="0">
                <a:solidFill>
                  <a:srgbClr val="FF0000"/>
                </a:solidFill>
              </a:rPr>
              <a:t> means that the instruction follows a continuum that moves from easier to more complex skills.</a:t>
            </a:r>
            <a:endParaRPr lang="en-US" sz="1200" dirty="0" smtClean="0">
              <a:solidFill>
                <a:srgbClr val="FF0000"/>
              </a:solidFill>
            </a:endParaRPr>
          </a:p>
          <a:p>
            <a:pPr marL="0" indent="0">
              <a:buFont typeface="Arial" panose="020B0604020202020204" pitchFamily="34" charset="0"/>
              <a:buNone/>
            </a:pPr>
            <a:r>
              <a:rPr lang="en-US" sz="1200" dirty="0" smtClean="0">
                <a:solidFill>
                  <a:srgbClr val="FF0000"/>
                </a:solidFill>
              </a:rPr>
              <a:t/>
            </a:r>
            <a:br>
              <a:rPr lang="en-US" sz="1200" dirty="0" smtClean="0">
                <a:solidFill>
                  <a:srgbClr val="FF0000"/>
                </a:solidFill>
              </a:rPr>
            </a:br>
            <a:r>
              <a:rPr lang="en-US" sz="1200" b="0" baseline="0" dirty="0" smtClean="0">
                <a:solidFill>
                  <a:srgbClr val="FF0000"/>
                </a:solidFill>
              </a:rPr>
              <a:t>Strong alphabet recognition and phonemic awareness are </a:t>
            </a:r>
            <a:r>
              <a:rPr lang="en-US" sz="1200" b="1" baseline="0" dirty="0" smtClean="0">
                <a:solidFill>
                  <a:srgbClr val="FF0000"/>
                </a:solidFill>
              </a:rPr>
              <a:t>r</a:t>
            </a:r>
            <a:r>
              <a:rPr lang="en-US" sz="1200" b="1" dirty="0" smtClean="0">
                <a:solidFill>
                  <a:srgbClr val="FF0000"/>
                </a:solidFill>
              </a:rPr>
              <a:t>eadiness skills </a:t>
            </a:r>
            <a:r>
              <a:rPr lang="en-US" sz="1200" b="0" dirty="0" smtClean="0">
                <a:solidFill>
                  <a:srgbClr val="FF0000"/>
                </a:solidFill>
              </a:rPr>
              <a:t>needed for success</a:t>
            </a:r>
            <a:r>
              <a:rPr lang="en-US" sz="1200" b="0" baseline="0" dirty="0" smtClean="0">
                <a:solidFill>
                  <a:srgbClr val="FF0000"/>
                </a:solidFill>
              </a:rPr>
              <a:t> in reading</a:t>
            </a:r>
            <a:r>
              <a:rPr lang="en-US" sz="1200" b="1" baseline="0" dirty="0" smtClean="0">
                <a:solidFill>
                  <a:srgbClr val="FF0000"/>
                </a:solidFill>
              </a:rPr>
              <a:t>.</a:t>
            </a:r>
            <a:r>
              <a:rPr lang="en-US" sz="1200" b="0" baseline="0" dirty="0" smtClean="0">
                <a:solidFill>
                  <a:srgbClr val="FF0000"/>
                </a:solidFill>
              </a:rPr>
              <a:t> Knowing the names and sounds of letters with fluency and being able to orally blend, segment, and manipulate sounds in words from Kindergarten moving up to grade 3 will be the biggest predictor of early reading success.</a:t>
            </a:r>
            <a:endParaRPr lang="en-US" sz="1200" b="1" baseline="0" dirty="0" smtClean="0">
              <a:solidFill>
                <a:srgbClr val="FF0000"/>
              </a:solidFill>
            </a:endParaRPr>
          </a:p>
          <a:p>
            <a:pPr marL="0" indent="0">
              <a:buFont typeface="Arial" panose="020B0604020202020204" pitchFamily="34" charset="0"/>
              <a:buNone/>
            </a:pPr>
            <a:endParaRPr lang="en-US" sz="1200" b="1" baseline="0" dirty="0" smtClean="0">
              <a:solidFill>
                <a:srgbClr val="FF0000"/>
              </a:solidFill>
            </a:endParaRPr>
          </a:p>
          <a:p>
            <a:pPr marL="0" indent="0">
              <a:buFont typeface="Arial" panose="020B0604020202020204" pitchFamily="34" charset="0"/>
              <a:buNone/>
            </a:pPr>
            <a:r>
              <a:rPr lang="en-US" sz="1200" dirty="0" smtClean="0">
                <a:solidFill>
                  <a:srgbClr val="FF0000"/>
                </a:solidFill>
              </a:rPr>
              <a:t>A</a:t>
            </a:r>
            <a:r>
              <a:rPr lang="en-US" sz="1200" baseline="0" dirty="0" smtClean="0">
                <a:solidFill>
                  <a:srgbClr val="FF0000"/>
                </a:solidFill>
              </a:rPr>
              <a:t> strong </a:t>
            </a:r>
            <a:r>
              <a:rPr lang="en-US" sz="1200" b="1" baseline="0" dirty="0" smtClean="0">
                <a:solidFill>
                  <a:srgbClr val="FF0000"/>
                </a:solidFill>
              </a:rPr>
              <a:t>scope and sequence </a:t>
            </a:r>
            <a:r>
              <a:rPr lang="en-US" sz="1200" baseline="0" dirty="0" smtClean="0">
                <a:solidFill>
                  <a:srgbClr val="FF0000"/>
                </a:solidFill>
              </a:rPr>
              <a:t>moves from easier to more complex skills and builds on previous learning.</a:t>
            </a:r>
          </a:p>
          <a:p>
            <a:pPr marL="0" indent="0">
              <a:buFont typeface="Arial" panose="020B0604020202020204" pitchFamily="34" charset="0"/>
              <a:buNone/>
            </a:pPr>
            <a:endParaRPr lang="en-US" sz="1200" dirty="0" smtClean="0">
              <a:solidFill>
                <a:srgbClr val="FF0000"/>
              </a:solidFill>
            </a:endParaRPr>
          </a:p>
          <a:p>
            <a:pPr marL="0" indent="0">
              <a:buFont typeface="Arial" panose="020B0604020202020204" pitchFamily="34" charset="0"/>
              <a:buNone/>
            </a:pPr>
            <a:r>
              <a:rPr lang="en-US" sz="1200" b="1" dirty="0" smtClean="0">
                <a:solidFill>
                  <a:srgbClr val="FF0000"/>
                </a:solidFill>
              </a:rPr>
              <a:t>Blending</a:t>
            </a:r>
            <a:r>
              <a:rPr lang="en-US" sz="1200" dirty="0" smtClean="0">
                <a:solidFill>
                  <a:srgbClr val="FF0000"/>
                </a:solidFill>
              </a:rPr>
              <a:t>-We teach</a:t>
            </a:r>
            <a:r>
              <a:rPr lang="en-US" sz="1200" baseline="0" dirty="0" smtClean="0">
                <a:solidFill>
                  <a:srgbClr val="FF0000"/>
                </a:solidFill>
              </a:rPr>
              <a:t> students to segment or sounds in order to decode words, but students must be proficient in blending those sounds together in order to sound out words. Students must be proficient with blending orally before using it in text. Blending is used with early readers but should continue as students transition into multisyllabic words.</a:t>
            </a:r>
            <a:endParaRPr lang="en-US" sz="1200" dirty="0" smtClean="0">
              <a:solidFill>
                <a:srgbClr val="FF0000"/>
              </a:solidFill>
            </a:endParaRPr>
          </a:p>
          <a:p>
            <a:pPr marL="0" indent="0">
              <a:buFont typeface="Arial" panose="020B0604020202020204" pitchFamily="34" charset="0"/>
              <a:buNone/>
            </a:pPr>
            <a:endParaRPr lang="en-US" sz="1200" dirty="0" smtClean="0">
              <a:solidFill>
                <a:srgbClr val="FF0000"/>
              </a:solidFill>
            </a:endParaRPr>
          </a:p>
          <a:p>
            <a:pPr marL="0" indent="0">
              <a:buFont typeface="Arial" panose="020B0604020202020204" pitchFamily="34" charset="0"/>
              <a:buNone/>
            </a:pPr>
            <a:r>
              <a:rPr lang="en-US" sz="1200" b="1" dirty="0" smtClean="0">
                <a:solidFill>
                  <a:srgbClr val="FF0000"/>
                </a:solidFill>
              </a:rPr>
              <a:t>Dictation</a:t>
            </a:r>
            <a:r>
              <a:rPr lang="en-US" sz="1200" dirty="0" smtClean="0">
                <a:solidFill>
                  <a:srgbClr val="FF0000"/>
                </a:solidFill>
              </a:rPr>
              <a:t>-Students</a:t>
            </a:r>
            <a:r>
              <a:rPr lang="en-US" sz="1200" baseline="0" dirty="0" smtClean="0">
                <a:solidFill>
                  <a:srgbClr val="FF0000"/>
                </a:solidFill>
              </a:rPr>
              <a:t> must be provided opportunities to “try out” or apply their phonics skills with teacher support, just like the IES Guide discusses </a:t>
            </a:r>
            <a:r>
              <a:rPr lang="en-US" sz="1200" baseline="0" dirty="0" err="1" smtClean="0">
                <a:solidFill>
                  <a:srgbClr val="FF0000"/>
                </a:solidFill>
              </a:rPr>
              <a:t>practciing</a:t>
            </a:r>
            <a:r>
              <a:rPr lang="en-US" sz="1200" baseline="0" dirty="0" smtClean="0">
                <a:solidFill>
                  <a:srgbClr val="FF0000"/>
                </a:solidFill>
              </a:rPr>
              <a:t> phonics skills in connected text.</a:t>
            </a:r>
            <a:endParaRPr lang="en-US" sz="1200" dirty="0" smtClean="0">
              <a:solidFill>
                <a:srgbClr val="FF0000"/>
              </a:solidFill>
            </a:endParaRPr>
          </a:p>
          <a:p>
            <a:pPr marL="0" indent="0">
              <a:buFont typeface="Arial" panose="020B0604020202020204" pitchFamily="34" charset="0"/>
              <a:buNone/>
            </a:pPr>
            <a:endParaRPr lang="en-US" sz="1200" dirty="0" smtClean="0">
              <a:solidFill>
                <a:srgbClr val="FF0000"/>
              </a:solidFill>
            </a:endParaRPr>
          </a:p>
          <a:p>
            <a:pPr marL="0" indent="0">
              <a:buFont typeface="Arial" panose="020B0604020202020204" pitchFamily="34" charset="0"/>
              <a:buNone/>
            </a:pPr>
            <a:r>
              <a:rPr lang="en-US" sz="1200" b="1" dirty="0" smtClean="0">
                <a:solidFill>
                  <a:srgbClr val="FF0000"/>
                </a:solidFill>
              </a:rPr>
              <a:t>Word Awareness</a:t>
            </a:r>
            <a:r>
              <a:rPr lang="en-US" sz="1200" dirty="0" smtClean="0">
                <a:solidFill>
                  <a:srgbClr val="FF0000"/>
                </a:solidFill>
              </a:rPr>
              <a:t>-Literacy</a:t>
            </a:r>
            <a:r>
              <a:rPr lang="en-US" sz="1200" baseline="0" dirty="0" smtClean="0">
                <a:solidFill>
                  <a:srgbClr val="FF0000"/>
                </a:solidFill>
              </a:rPr>
              <a:t> blocks should consist of opportunities for students to analyze and notice patterns in word through tasks that require students to manipulate words to increase students’ ability to notice larger chunks in monosyllabic and multisyllabic words. Word building and word sorting are two examples of these tasks.</a:t>
            </a:r>
            <a:endParaRPr lang="en-US" sz="1200" dirty="0" smtClean="0">
              <a:solidFill>
                <a:srgbClr val="FF0000"/>
              </a:solidFill>
            </a:endParaRPr>
          </a:p>
          <a:p>
            <a:pPr marL="0" indent="0">
              <a:buFont typeface="Arial" panose="020B0604020202020204" pitchFamily="34" charset="0"/>
              <a:buNone/>
            </a:pPr>
            <a:endParaRPr lang="en-US" sz="1200" dirty="0" smtClean="0">
              <a:solidFill>
                <a:srgbClr val="FF0000"/>
              </a:solidFill>
            </a:endParaRPr>
          </a:p>
          <a:p>
            <a:pPr marL="0" indent="0">
              <a:buFont typeface="Arial" panose="020B0604020202020204" pitchFamily="34" charset="0"/>
              <a:buNone/>
            </a:pPr>
            <a:r>
              <a:rPr lang="en-US" sz="1200" b="1" dirty="0" smtClean="0">
                <a:solidFill>
                  <a:srgbClr val="FF0000"/>
                </a:solidFill>
              </a:rPr>
              <a:t>High-Frequency Words-</a:t>
            </a:r>
            <a:r>
              <a:rPr lang="en-US" sz="1200" b="0" dirty="0" smtClean="0">
                <a:solidFill>
                  <a:srgbClr val="FF0000"/>
                </a:solidFill>
              </a:rPr>
              <a:t>Known as the most common</a:t>
            </a:r>
            <a:r>
              <a:rPr lang="en-US" sz="1200" b="0" baseline="0" dirty="0" smtClean="0">
                <a:solidFill>
                  <a:srgbClr val="FF0000"/>
                </a:solidFill>
              </a:rPr>
              <a:t> words in English. Words that follow regular sound-spellings can be learned and applied during the normal phonics scope and sequence. Word do not, need to be explicitly taught to students.</a:t>
            </a:r>
            <a:endParaRPr lang="en-US" sz="1200" b="1" dirty="0" smtClean="0">
              <a:solidFill>
                <a:srgbClr val="FF0000"/>
              </a:solidFill>
            </a:endParaRPr>
          </a:p>
          <a:p>
            <a:pPr marL="0" indent="0">
              <a:buFont typeface="Arial" panose="020B0604020202020204" pitchFamily="34" charset="0"/>
              <a:buNone/>
            </a:pPr>
            <a:endParaRPr lang="en-US" sz="1200" dirty="0" smtClean="0">
              <a:solidFill>
                <a:srgbClr val="FF0000"/>
              </a:solidFill>
            </a:endParaRPr>
          </a:p>
          <a:p>
            <a:pPr marL="0" indent="0">
              <a:buFont typeface="Arial" panose="020B0604020202020204" pitchFamily="34" charset="0"/>
              <a:buNone/>
            </a:pPr>
            <a:r>
              <a:rPr lang="en-US" sz="1200" b="1" dirty="0" smtClean="0">
                <a:solidFill>
                  <a:srgbClr val="FF0000"/>
                </a:solidFill>
              </a:rPr>
              <a:t>Reading Connected Text-</a:t>
            </a:r>
            <a:r>
              <a:rPr lang="en-US" sz="1200" b="0" dirty="0" smtClean="0">
                <a:solidFill>
                  <a:srgbClr val="FF0000"/>
                </a:solidFill>
              </a:rPr>
              <a:t>Students should</a:t>
            </a:r>
            <a:r>
              <a:rPr lang="en-US" sz="1200" b="0" baseline="0" dirty="0" smtClean="0">
                <a:solidFill>
                  <a:srgbClr val="FF0000"/>
                </a:solidFill>
              </a:rPr>
              <a:t> have opportunities to practice and apply phonics instruction in decodable text.</a:t>
            </a:r>
          </a:p>
          <a:p>
            <a:pPr marL="0" indent="0">
              <a:buFont typeface="Arial" panose="020B0604020202020204" pitchFamily="34" charset="0"/>
              <a:buNone/>
            </a:pPr>
            <a:endParaRPr lang="en-US" sz="1200" b="1" dirty="0" smtClean="0">
              <a:solidFill>
                <a:srgbClr val="FF0000"/>
              </a:solidFill>
            </a:endParaRPr>
          </a:p>
          <a:p>
            <a:pPr marL="0" indent="0">
              <a:buFont typeface="Arial" panose="020B0604020202020204" pitchFamily="34" charset="0"/>
              <a:buNone/>
            </a:pPr>
            <a:r>
              <a:rPr lang="en-US" sz="1200" b="1" dirty="0" smtClean="0">
                <a:solidFill>
                  <a:srgbClr val="FF0000"/>
                </a:solidFill>
              </a:rPr>
              <a:t>Building vocabulary and background knowledge-</a:t>
            </a:r>
            <a:r>
              <a:rPr lang="en-US" sz="1200" b="0" dirty="0" smtClean="0">
                <a:solidFill>
                  <a:srgbClr val="FF0000"/>
                </a:solidFill>
              </a:rPr>
              <a:t>As older elementary students encounter more complex texts</a:t>
            </a:r>
            <a:r>
              <a:rPr lang="en-US" sz="1200" b="0" baseline="0" dirty="0" smtClean="0">
                <a:solidFill>
                  <a:srgbClr val="FF0000"/>
                </a:solidFill>
              </a:rPr>
              <a:t> and vocabulary, providing a balance of phonics instruction with best practices with vocabulary acquisition and expanding background knowledge is essential.</a:t>
            </a:r>
            <a:endParaRPr lang="en-US" sz="1200" b="0" dirty="0" smtClean="0">
              <a:solidFill>
                <a:srgbClr val="FF0000"/>
              </a:solidFill>
            </a:endParaRPr>
          </a:p>
          <a:p>
            <a:pPr marL="342900" indent="-342900">
              <a:buFont typeface="Arial" panose="020B0604020202020204" pitchFamily="34" charset="0"/>
              <a:buChar char="•"/>
            </a:pPr>
            <a:endParaRPr lang="en-US" sz="1200" dirty="0" smtClean="0">
              <a:solidFill>
                <a:srgbClr val="FF0000"/>
              </a:solidFill>
            </a:endParaRPr>
          </a:p>
          <a:p>
            <a:r>
              <a:rPr lang="en-US" dirty="0" smtClean="0"/>
              <a:t>So as you are reflecting</a:t>
            </a:r>
            <a:r>
              <a:rPr lang="en-US" baseline="0" dirty="0" smtClean="0"/>
              <a:t> on the practices in your literacy block, continue to think about the implementation of these characteristics. Do you do these daily? Do you see these daily?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DC1311-5D25-412A-935C-CB7DA7C731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9080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practice guides published by What Works Clearinghouse and the Institute of Education Sciences examine studies and make recommendations based on the evidence of the studies. The recommendations are ranked in order of strongest evidence to minimal. </a:t>
            </a:r>
          </a:p>
          <a:p>
            <a:endParaRPr lang="en-US" baseline="0" dirty="0" smtClean="0"/>
          </a:p>
          <a:p>
            <a:r>
              <a:rPr lang="en-US" b="1" baseline="0" dirty="0" smtClean="0"/>
              <a:t>Recommendation 1</a:t>
            </a:r>
            <a:r>
              <a:rPr lang="en-US" baseline="0" dirty="0" smtClean="0"/>
              <a:t>-Supporting the development of specific academic, inferential, and narrative language skills will broaden students’ listening comprehension skills which will prepare them for better reading comprehension. It also expands their vocabulary knowledge and syntax within the English language.</a:t>
            </a:r>
          </a:p>
          <a:p>
            <a:endParaRPr lang="en-US" baseline="0" dirty="0" smtClean="0"/>
          </a:p>
          <a:p>
            <a:r>
              <a:rPr lang="en-US" b="1" baseline="0" dirty="0" smtClean="0"/>
              <a:t>Recommendation 2</a:t>
            </a:r>
            <a:r>
              <a:rPr lang="en-US" baseline="0" dirty="0" smtClean="0"/>
              <a:t>-</a:t>
            </a:r>
            <a:r>
              <a:rPr lang="en-US" dirty="0" smtClean="0"/>
              <a:t>To effectively decode (convert from print to speech) and encode (convert from speech to print) words, students must be able to identify the individual sounds, or phonemes, that make up the words they hear in speech, name the letters of the alphabet as they appear in print,</a:t>
            </a:r>
            <a:r>
              <a:rPr lang="en-US" baseline="0" dirty="0" smtClean="0"/>
              <a:t> and </a:t>
            </a:r>
            <a:r>
              <a:rPr lang="en-US" dirty="0" smtClean="0"/>
              <a:t>identify each letter’s corresponding sound(s)</a:t>
            </a:r>
            <a:r>
              <a:rPr lang="en-US" baseline="0" dirty="0" smtClean="0"/>
              <a:t>. This recommendation presents ways to support these skills such as; </a:t>
            </a:r>
            <a:r>
              <a:rPr lang="en-US" dirty="0" smtClean="0"/>
              <a:t>1. Teaching students to recognize and manipulate segments of sound in speech. 2) Teaching students letter–sound relations.</a:t>
            </a:r>
            <a:r>
              <a:rPr lang="en-US" baseline="0" dirty="0" smtClean="0"/>
              <a:t> And 3. </a:t>
            </a:r>
            <a:r>
              <a:rPr lang="en-US" dirty="0" smtClean="0"/>
              <a:t>Using word-building and other activities to link students’ knowledge of letter–sound relationships with phonemic awareness.</a:t>
            </a:r>
            <a:endParaRPr lang="en-US" baseline="0" dirty="0" smtClean="0"/>
          </a:p>
          <a:p>
            <a:endParaRPr lang="en-US" baseline="0" dirty="0" smtClean="0"/>
          </a:p>
          <a:p>
            <a:r>
              <a:rPr lang="en-US" b="1" baseline="0" dirty="0" smtClean="0"/>
              <a:t>Recommendation 3</a:t>
            </a:r>
            <a:r>
              <a:rPr lang="en-US" baseline="0" dirty="0" smtClean="0"/>
              <a:t>-This recommendation presents several ways to implement decoding and analyzing word parts. The first way is blending sounds with spelling patterns from left to right to produce a recognizable word. The next is providing instruction on common sound-spelling patterns. Is it explicit and systematic? Also continuing this instruction even as students move into learning syllables</a:t>
            </a:r>
          </a:p>
          <a:p>
            <a:endParaRPr lang="en-US" baseline="0" dirty="0" smtClean="0"/>
          </a:p>
          <a:p>
            <a:r>
              <a:rPr lang="en-US" b="1" baseline="0" dirty="0" smtClean="0"/>
              <a:t>Recommendation 4</a:t>
            </a:r>
            <a:r>
              <a:rPr lang="en-US" baseline="0" dirty="0" smtClean="0"/>
              <a:t>-The recommendation states that students should be reading a wide variety of connected text daily, with and without constructive feedback. As students are beginning to apply the alphabetic principal, text should provide examples of recently taught spelling patterns with support and feedback from teachers on applying decoding strategies learned. This recommendation also shares some suggested strategies for supporting students in reading more fluently.</a:t>
            </a:r>
          </a:p>
          <a:p>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DC1311-5D25-412A-935C-CB7DA7C731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0282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practice guides published by What Works Clearinghouse and the Institute of Education Sciences examine studies and make recommendations based on the evidence of the studies. The recommendations are ranked in order of strongest evidence to minimal. </a:t>
            </a:r>
          </a:p>
          <a:p>
            <a:endParaRPr lang="en-US" baseline="0" dirty="0" smtClean="0"/>
          </a:p>
          <a:p>
            <a:r>
              <a:rPr lang="en-US" b="1" dirty="0" smtClean="0"/>
              <a:t>Recommendation 1</a:t>
            </a:r>
            <a:r>
              <a:rPr lang="en-US" dirty="0" smtClean="0"/>
              <a:t>-The guide recommends</a:t>
            </a:r>
            <a:r>
              <a:rPr lang="en-US" baseline="0" dirty="0" smtClean="0"/>
              <a:t> at least 30 minutes a day in Kindergarten for teaching skills, strategies and processes for writing, as well as an hour a day for older elementary students. 30 minutes of that for instruction, and 30 minutes for student writing. It also suggests that some of that student writing time could also occur within other content domains such as writing a lab report for Science.</a:t>
            </a:r>
          </a:p>
          <a:p>
            <a:endParaRPr lang="en-US" baseline="0" dirty="0" smtClean="0"/>
          </a:p>
          <a:p>
            <a:r>
              <a:rPr lang="en-US" b="1" baseline="0" dirty="0" smtClean="0"/>
              <a:t>Recommendation 2</a:t>
            </a:r>
            <a:r>
              <a:rPr lang="en-US" baseline="0" dirty="0" smtClean="0"/>
              <a:t>-This recommendation shares many strategies for engaging students within the writing process, from picking ideas and organizing all the way to sharing as well as strategies for writing for different purposes.</a:t>
            </a:r>
          </a:p>
          <a:p>
            <a:endParaRPr lang="en-US" baseline="0" dirty="0" smtClean="0"/>
          </a:p>
          <a:p>
            <a:r>
              <a:rPr lang="en-US" b="1" baseline="0" dirty="0" smtClean="0"/>
              <a:t>Recommendation 3</a:t>
            </a:r>
            <a:r>
              <a:rPr lang="en-US" baseline="0" dirty="0" smtClean="0"/>
              <a:t>-When young students begin to write, they scribble and will tell you a whole story for what that scribble means. They have learned that </a:t>
            </a:r>
            <a:r>
              <a:rPr lang="en-US" i="1" baseline="0" dirty="0" smtClean="0"/>
              <a:t>what I write stands for what I think. </a:t>
            </a:r>
            <a:r>
              <a:rPr lang="en-US" i="0" baseline="0" dirty="0" smtClean="0"/>
              <a:t>As</a:t>
            </a:r>
            <a:r>
              <a:rPr lang="en-US" i="1" baseline="0" dirty="0" smtClean="0"/>
              <a:t> </a:t>
            </a:r>
            <a:r>
              <a:rPr lang="en-US" baseline="0" dirty="0" smtClean="0"/>
              <a:t>they get older they are working to express their stories and ideas on paper as well as use their developing spelling knowledge to identify the sounds they need to express those ideas. They have two jobs. If students have not developed fluency with their letter formation then the ideas they want to express begin to change and adapt and their print no longer acts as the symbol for those ideas. Handwriting is not only essential for letter learning, but fluency with this is essential for expressing ideas. As students grow and begin to express their ideas in a variety of modes, these practices need to be implemented daily, such as word processing and utilizing technology for communication. It is important that this is intentional and not as time allows.</a:t>
            </a:r>
          </a:p>
          <a:p>
            <a:endParaRPr lang="en-US" baseline="0" dirty="0" smtClean="0"/>
          </a:p>
          <a:p>
            <a:r>
              <a:rPr lang="en-US" b="1" baseline="0" dirty="0" smtClean="0"/>
              <a:t>Recommendation 4-</a:t>
            </a:r>
            <a:r>
              <a:rPr lang="en-US" b="0" baseline="0" dirty="0" smtClean="0"/>
              <a:t>This recommendation shares some ways to create a strong community such as the</a:t>
            </a:r>
            <a:r>
              <a:rPr lang="en-US" b="1" baseline="0" dirty="0" smtClean="0"/>
              <a:t> teacher acting as a writer </a:t>
            </a:r>
            <a:r>
              <a:rPr lang="en-US" b="0" baseline="0" dirty="0" smtClean="0"/>
              <a:t>within the community, </a:t>
            </a:r>
            <a:r>
              <a:rPr lang="en-US" b="1" baseline="0" dirty="0" smtClean="0"/>
              <a:t>providing choices</a:t>
            </a:r>
            <a:r>
              <a:rPr lang="en-US" b="0" baseline="0" dirty="0" smtClean="0"/>
              <a:t>, providing opportunities for </a:t>
            </a:r>
            <a:r>
              <a:rPr lang="en-US" b="1" baseline="0" dirty="0" smtClean="0"/>
              <a:t>students to collaborate as writers</a:t>
            </a:r>
            <a:r>
              <a:rPr lang="en-US" b="0" baseline="0" dirty="0" smtClean="0"/>
              <a:t>, effective </a:t>
            </a:r>
            <a:r>
              <a:rPr lang="en-US" b="1" baseline="0" dirty="0" smtClean="0"/>
              <a:t>ways to publish student writings </a:t>
            </a:r>
            <a:r>
              <a:rPr lang="en-US" b="0" baseline="0" dirty="0" smtClean="0"/>
              <a:t>and </a:t>
            </a:r>
            <a:r>
              <a:rPr lang="en-US" b="1" baseline="0" dirty="0" smtClean="0"/>
              <a:t>providing continuous feedback</a:t>
            </a:r>
            <a:r>
              <a:rPr lang="en-US" b="0" baseline="0" dirty="0" smtClean="0"/>
              <a:t>.</a:t>
            </a: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DC1311-5D25-412A-935C-CB7DA7C731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9206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practice guides published by What Works Clearinghouse and the Institute of Education Sciences examine studies and make recommendations based on the evidence of the studies. </a:t>
            </a:r>
          </a:p>
          <a:p>
            <a:endParaRPr lang="en-US" baseline="0" dirty="0" smtClean="0"/>
          </a:p>
          <a:p>
            <a:r>
              <a:rPr lang="en-US" b="1" baseline="0" dirty="0" smtClean="0"/>
              <a:t>Recommendation 1</a:t>
            </a:r>
            <a:r>
              <a:rPr lang="en-US" baseline="0" dirty="0" smtClean="0"/>
              <a:t>-</a:t>
            </a:r>
          </a:p>
          <a:p>
            <a:r>
              <a:rPr lang="en-US" dirty="0" smtClean="0"/>
              <a:t>• Teach students how to use several research-based reading comprehension strategies. • Teach reading comprehension strategies individually or in combination. • Teach reading comprehension strategies by using a gradual release of responsibility. </a:t>
            </a:r>
          </a:p>
          <a:p>
            <a:endParaRPr lang="en-US" baseline="0" dirty="0" smtClean="0"/>
          </a:p>
          <a:p>
            <a:r>
              <a:rPr lang="en-US" b="1" baseline="0" dirty="0" smtClean="0"/>
              <a:t>Recommendation 2</a:t>
            </a:r>
            <a:r>
              <a:rPr lang="en-US" baseline="0" dirty="0" smtClean="0"/>
              <a:t>-</a:t>
            </a:r>
            <a:r>
              <a:rPr lang="en-US" dirty="0" smtClean="0"/>
              <a:t>• Explain how to identify and connect the parts of narrative texts. • Provide instruction on common structures of informational texts</a:t>
            </a:r>
            <a:endParaRPr lang="en-US" baseline="0" dirty="0" smtClean="0"/>
          </a:p>
          <a:p>
            <a:r>
              <a:rPr lang="en-US" b="1" baseline="0" dirty="0" smtClean="0"/>
              <a:t>Recommendation 3</a:t>
            </a:r>
            <a:r>
              <a:rPr lang="en-US" baseline="0" dirty="0" smtClean="0"/>
              <a:t>-</a:t>
            </a:r>
            <a:r>
              <a:rPr lang="en-US" dirty="0" smtClean="0"/>
              <a:t>• Structure the discussion to complement the text, the instructional purpose, and the readers’ ability and grade level. • Develop discussion questions that require students to think deeply about text. • Ask follow-up questions to encourage and facilitate discussion. • Have students lead structured small-group discussions. </a:t>
            </a:r>
            <a:endParaRPr lang="en-US" baseline="0" dirty="0" smtClean="0"/>
          </a:p>
          <a:p>
            <a:endParaRPr lang="en-US" b="1" baseline="0" dirty="0" smtClean="0"/>
          </a:p>
          <a:p>
            <a:r>
              <a:rPr lang="en-US" b="1" baseline="0" dirty="0" smtClean="0"/>
              <a:t>Recommendation 4</a:t>
            </a:r>
            <a:r>
              <a:rPr lang="en-US" baseline="0" dirty="0" smtClean="0"/>
              <a:t>-</a:t>
            </a:r>
            <a:r>
              <a:rPr lang="en-US" dirty="0" smtClean="0"/>
              <a:t>• Teach reading comprehension with multiple genres of text. • Choose texts of high quality with richness and depth of ideas and information. • Choose texts with word recognition and comprehension difficulty appropriate for the students’ reading ability and the instructional activity. • Use texts that support the purpose of instruction. </a:t>
            </a:r>
          </a:p>
          <a:p>
            <a:endParaRPr lang="en-US" baseline="0" dirty="0" smtClean="0"/>
          </a:p>
          <a:p>
            <a:r>
              <a:rPr lang="en-US" b="1" baseline="0" dirty="0" smtClean="0"/>
              <a:t>Recommendation 5-</a:t>
            </a:r>
            <a:r>
              <a:rPr lang="en-US" dirty="0" smtClean="0"/>
              <a:t>• Help students discover the purpose and benefits of reading. • Create opportunities for students to see themselves as successful readers. • Give students reading choices. • Give students the opportunity to learn by collaborating with their peers. </a:t>
            </a:r>
            <a:endParaRPr lang="en-US" b="1"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DC1311-5D25-412A-935C-CB7DA7C731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7666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Recommendation 3-</a:t>
            </a:r>
          </a:p>
          <a:p>
            <a:r>
              <a:rPr lang="en-US" b="1" dirty="0" smtClean="0"/>
              <a:t>Locate and recall-</a:t>
            </a:r>
            <a:r>
              <a:rPr lang="en-US" b="0" dirty="0" smtClean="0"/>
              <a:t>identify </a:t>
            </a:r>
            <a:r>
              <a:rPr lang="en-US" dirty="0" smtClean="0"/>
              <a:t>the main ideas and supporting details,</a:t>
            </a:r>
            <a:r>
              <a:rPr lang="en-US" baseline="0" dirty="0" smtClean="0"/>
              <a:t> find elements of a story; focus on small amounts of text</a:t>
            </a:r>
          </a:p>
          <a:p>
            <a:r>
              <a:rPr lang="en-US" b="1" baseline="0" dirty="0" smtClean="0"/>
              <a:t>Integrate and interpret</a:t>
            </a:r>
            <a:r>
              <a:rPr lang="en-US" baseline="0" dirty="0" smtClean="0"/>
              <a:t>-compare and contrast information or actions by characters; examine connections across parts of text; consider alternatives to what is presented in the text; use mental images</a:t>
            </a:r>
          </a:p>
          <a:p>
            <a:r>
              <a:rPr lang="en-US" b="1" baseline="0" dirty="0" smtClean="0"/>
              <a:t>Critique and evaluate-</a:t>
            </a:r>
            <a:r>
              <a:rPr lang="en-US" b="0" baseline="0" dirty="0" smtClean="0"/>
              <a:t>assess</a:t>
            </a:r>
            <a:r>
              <a:rPr lang="en-US" b="1" baseline="0" dirty="0" smtClean="0"/>
              <a:t> </a:t>
            </a:r>
            <a:r>
              <a:rPr lang="en-US" baseline="0" dirty="0" smtClean="0"/>
              <a:t>from numerous perspectives, synthesizing what is read with other texts and other experiences; determine what is most significant in a passage; judge whether and the extent to which certain features in the text accomplish the purpose of the text; judge either the likelihood that an event could actually occur or the adequacy of an explanation in the text </a:t>
            </a:r>
          </a:p>
          <a:p>
            <a:endParaRPr lang="en-US" baseline="0" dirty="0" smtClean="0"/>
          </a:p>
          <a:p>
            <a:r>
              <a:rPr lang="en-US" sz="1200" b="1" dirty="0" smtClean="0"/>
              <a:t>Recommendation 4- </a:t>
            </a:r>
          </a:p>
          <a:p>
            <a:r>
              <a:rPr lang="en-US" sz="1200" b="0" dirty="0" smtClean="0"/>
              <a:t>Broad</a:t>
            </a:r>
            <a:r>
              <a:rPr lang="en-US" sz="1200" b="0" baseline="0" dirty="0" smtClean="0"/>
              <a:t> types of literary and informational</a:t>
            </a:r>
          </a:p>
          <a:p>
            <a:r>
              <a:rPr lang="en-US" sz="1200" b="0" baseline="0" dirty="0" smtClean="0"/>
              <a:t>Rich content (character development, elaborate detail)</a:t>
            </a:r>
          </a:p>
          <a:p>
            <a:r>
              <a:rPr lang="en-US" sz="1200" b="0" baseline="0" dirty="0" smtClean="0"/>
              <a:t>Strong organization</a:t>
            </a:r>
          </a:p>
          <a:p>
            <a:r>
              <a:rPr lang="en-US" sz="1200" b="0" baseline="0" dirty="0" smtClean="0"/>
              <a:t>Variation and richness in word choice and sentence structure</a:t>
            </a:r>
          </a:p>
          <a:p>
            <a:r>
              <a:rPr lang="en-US" sz="1200" b="0" baseline="0" dirty="0" smtClean="0"/>
              <a:t>Supports the purpose of instruction-text where strategy can easily be applied, well above their reading level but at listening comprehension level, just above their reading level and support though big books, or digitally projecting text</a:t>
            </a:r>
          </a:p>
        </p:txBody>
      </p:sp>
      <p:sp>
        <p:nvSpPr>
          <p:cNvPr id="4" name="Slide Number Placeholder 3"/>
          <p:cNvSpPr>
            <a:spLocks noGrp="1"/>
          </p:cNvSpPr>
          <p:nvPr>
            <p:ph type="sldNum" sz="quarter" idx="10"/>
          </p:nvPr>
        </p:nvSpPr>
        <p:spPr/>
        <p:txBody>
          <a:bodyPr/>
          <a:lstStyle/>
          <a:p>
            <a:fld id="{162FBEA2-4504-465C-B12D-8B709E2A88A9}" type="slidenum">
              <a:rPr lang="en-US" smtClean="0"/>
              <a:t>14</a:t>
            </a:fld>
            <a:endParaRPr lang="en-US"/>
          </a:p>
        </p:txBody>
      </p:sp>
    </p:spTree>
    <p:extLst>
      <p:ext uri="{BB962C8B-B14F-4D97-AF65-F5344CB8AC3E}">
        <p14:creationId xmlns:p14="http://schemas.microsoft.com/office/powerpoint/2010/main" val="14780439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7.jpe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8.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9.jpe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9.jpe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9.jpe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0.jpe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1.jpeg"/><Relationship Id="rId1" Type="http://schemas.openxmlformats.org/officeDocument/2006/relationships/slideMaster" Target="../slideMasters/slideMaster3.xml"/><Relationship Id="rId4" Type="http://schemas.openxmlformats.org/officeDocument/2006/relationships/image" Target="../media/image18.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Master" Target="../slideMasters/slideMaster3.xml"/><Relationship Id="rId4" Type="http://schemas.openxmlformats.org/officeDocument/2006/relationships/image" Target="../media/image18.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jpeg"/><Relationship Id="rId1" Type="http://schemas.openxmlformats.org/officeDocument/2006/relationships/slideMaster" Target="../slideMasters/slideMaster3.xml"/><Relationship Id="rId4" Type="http://schemas.openxmlformats.org/officeDocument/2006/relationships/image" Target="../media/image1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1.jpeg"/><Relationship Id="rId1" Type="http://schemas.openxmlformats.org/officeDocument/2006/relationships/slideMaster" Target="../slideMasters/slideMaster3.xml"/><Relationship Id="rId4" Type="http://schemas.openxmlformats.org/officeDocument/2006/relationships/image" Target="../media/image34.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5.jpe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1.jpe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6.jpe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1733550"/>
            <a:ext cx="6400800" cy="1314450"/>
          </a:xfrm>
        </p:spPr>
        <p:txBody>
          <a:bodyPr/>
          <a:lstStyle>
            <a:lvl1pPr marL="0" indent="0" algn="ctr">
              <a:buNone/>
              <a:defRPr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11"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0685355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7" name="Picture 6"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6682"/>
          <a:stretch/>
        </p:blipFill>
        <p:spPr>
          <a:xfrm>
            <a:off x="1" y="486990"/>
            <a:ext cx="3810000" cy="3965601"/>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5" name="Text Placeholder 4"/>
          <p:cNvSpPr>
            <a:spLocks noGrp="1"/>
          </p:cNvSpPr>
          <p:nvPr>
            <p:ph type="body" sz="quarter" idx="3"/>
          </p:nvPr>
        </p:nvSpPr>
        <p:spPr>
          <a:xfrm>
            <a:off x="4114800" y="1101329"/>
            <a:ext cx="4724400" cy="4237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114800" y="1581150"/>
            <a:ext cx="47244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17984480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pic>
        <p:nvPicPr>
          <p:cNvPr id="5" name="Picture 4"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6682"/>
          <a:stretch/>
        </p:blipFill>
        <p:spPr>
          <a:xfrm>
            <a:off x="1" y="486990"/>
            <a:ext cx="3810000" cy="3965601"/>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114800" y="1200151"/>
            <a:ext cx="4724400" cy="312419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00108698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rotWithShape="1">
          <a:blip r:embed="rId2" cstate="email">
            <a:extLst>
              <a:ext uri="{28A0092B-C50C-407E-A947-70E740481C1C}">
                <a14:useLocalDpi xmlns:a14="http://schemas.microsoft.com/office/drawing/2010/main" val="0"/>
              </a:ext>
            </a:extLst>
          </a:blip>
          <a:srcRect l="3746" r="30362"/>
          <a:stretch/>
        </p:blipFill>
        <p:spPr bwMode="auto">
          <a:xfrm>
            <a:off x="-1" y="0"/>
            <a:ext cx="4110527" cy="4454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4572000" y="153521"/>
            <a:ext cx="4267200" cy="1046629"/>
          </a:xfrm>
          <a:prstGeom prst="rect">
            <a:avLst/>
          </a:prstGeom>
          <a:noFill/>
        </p:spPr>
        <p:txBody>
          <a:bodyPr>
            <a:noAutofit/>
          </a:bodyPr>
          <a:lstStyle>
            <a:lvl1pPr>
              <a:defRPr sz="3200" b="1">
                <a:solidFill>
                  <a:schemeClr val="tx1"/>
                </a:solidFill>
              </a:defRPr>
            </a:lvl1pPr>
          </a:lstStyle>
          <a:p>
            <a:r>
              <a:rPr lang="en-US" dirty="0" smtClean="0"/>
              <a:t>Click to edit Master title style</a:t>
            </a:r>
            <a:endParaRPr lang="en-US" dirty="0"/>
          </a:p>
        </p:txBody>
      </p:sp>
      <p:sp>
        <p:nvSpPr>
          <p:cNvPr id="7" name="Content Placeholder 5"/>
          <p:cNvSpPr>
            <a:spLocks noGrp="1"/>
          </p:cNvSpPr>
          <p:nvPr>
            <p:ph sz="quarter" idx="4"/>
          </p:nvPr>
        </p:nvSpPr>
        <p:spPr>
          <a:xfrm>
            <a:off x="4572000" y="1352550"/>
            <a:ext cx="4267200" cy="2895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27294175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43350" t="7869"/>
          <a:stretch/>
        </p:blipFill>
        <p:spPr>
          <a:xfrm>
            <a:off x="4972650" y="350377"/>
            <a:ext cx="4171350" cy="4102213"/>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5" name="Text Placeholder 4"/>
          <p:cNvSpPr>
            <a:spLocks noGrp="1"/>
          </p:cNvSpPr>
          <p:nvPr>
            <p:ph type="body" sz="quarter" idx="3"/>
          </p:nvPr>
        </p:nvSpPr>
        <p:spPr>
          <a:xfrm>
            <a:off x="381000" y="1101329"/>
            <a:ext cx="4343400" cy="4237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381000" y="1581150"/>
            <a:ext cx="43434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70781034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8" name="Picture 7"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22774" t="4479" r="8935"/>
          <a:stretch/>
        </p:blipFill>
        <p:spPr>
          <a:xfrm>
            <a:off x="4298535" y="0"/>
            <a:ext cx="4845465" cy="4454768"/>
          </a:xfrm>
          <a:prstGeom prst="rect">
            <a:avLst/>
          </a:prstGeom>
        </p:spPr>
      </p:pic>
      <p:sp>
        <p:nvSpPr>
          <p:cNvPr id="9" name="Title 1"/>
          <p:cNvSpPr>
            <a:spLocks noGrp="1"/>
          </p:cNvSpPr>
          <p:nvPr>
            <p:ph type="title"/>
          </p:nvPr>
        </p:nvSpPr>
        <p:spPr>
          <a:xfrm>
            <a:off x="381000" y="153521"/>
            <a:ext cx="3429000" cy="1275229"/>
          </a:xfrm>
          <a:prstGeom prst="rect">
            <a:avLst/>
          </a:prstGeom>
          <a:noFill/>
        </p:spPr>
        <p:txBody>
          <a:bodyPr>
            <a:noAutofit/>
          </a:bodyPr>
          <a:lstStyle>
            <a:lvl1pPr>
              <a:defRPr sz="3200" b="1">
                <a:solidFill>
                  <a:schemeClr val="tx1"/>
                </a:solidFill>
              </a:defRPr>
            </a:lvl1pPr>
          </a:lstStyle>
          <a:p>
            <a:r>
              <a:rPr lang="en-US" dirty="0" smtClean="0"/>
              <a:t>Click to edit Master title style</a:t>
            </a:r>
            <a:endParaRPr lang="en-US" dirty="0"/>
          </a:p>
        </p:txBody>
      </p:sp>
      <p:sp>
        <p:nvSpPr>
          <p:cNvPr id="6" name="Content Placeholder 5"/>
          <p:cNvSpPr>
            <a:spLocks noGrp="1"/>
          </p:cNvSpPr>
          <p:nvPr>
            <p:ph sz="quarter" idx="4"/>
          </p:nvPr>
        </p:nvSpPr>
        <p:spPr>
          <a:xfrm>
            <a:off x="381000" y="1581150"/>
            <a:ext cx="34290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41878287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9" name="Picture 8"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31165" t="8586" r="-21"/>
          <a:stretch/>
        </p:blipFill>
        <p:spPr>
          <a:xfrm>
            <a:off x="4213077" y="-1480"/>
            <a:ext cx="4930922" cy="4455698"/>
          </a:xfrm>
          <a:prstGeom prst="rect">
            <a:avLst/>
          </a:prstGeom>
        </p:spPr>
      </p:pic>
      <p:sp>
        <p:nvSpPr>
          <p:cNvPr id="11" name="Title 1"/>
          <p:cNvSpPr>
            <a:spLocks noGrp="1"/>
          </p:cNvSpPr>
          <p:nvPr>
            <p:ph type="title"/>
          </p:nvPr>
        </p:nvSpPr>
        <p:spPr>
          <a:xfrm>
            <a:off x="381000" y="153521"/>
            <a:ext cx="3429000" cy="1275229"/>
          </a:xfrm>
          <a:prstGeom prst="rect">
            <a:avLst/>
          </a:prstGeom>
          <a:noFill/>
        </p:spPr>
        <p:txBody>
          <a:bodyPr>
            <a:noAutofit/>
          </a:bodyPr>
          <a:lstStyle>
            <a:lvl1pPr>
              <a:defRPr sz="3200" b="1">
                <a:solidFill>
                  <a:schemeClr val="tx1"/>
                </a:solidFill>
              </a:defRPr>
            </a:lvl1pPr>
          </a:lstStyle>
          <a:p>
            <a:r>
              <a:rPr lang="en-US" dirty="0" smtClean="0"/>
              <a:t>Click to edit Master title style</a:t>
            </a:r>
            <a:endParaRPr lang="en-US" dirty="0"/>
          </a:p>
        </p:txBody>
      </p:sp>
      <p:sp>
        <p:nvSpPr>
          <p:cNvPr id="10" name="Content Placeholder 5"/>
          <p:cNvSpPr>
            <a:spLocks noGrp="1"/>
          </p:cNvSpPr>
          <p:nvPr>
            <p:ph sz="quarter" idx="4"/>
          </p:nvPr>
        </p:nvSpPr>
        <p:spPr>
          <a:xfrm>
            <a:off x="381000" y="1581150"/>
            <a:ext cx="34290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2" name="Picture 11"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0484892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pic>
        <p:nvPicPr>
          <p:cNvPr id="4" name="Picture 3"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5"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66800" y="1200151"/>
            <a:ext cx="7620000" cy="312419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title="decorative"/>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6692" y="1418317"/>
            <a:ext cx="1508698" cy="3175866"/>
          </a:xfrm>
          <a:prstGeom prst="rect">
            <a:avLst/>
          </a:prstGeom>
        </p:spPr>
      </p:pic>
    </p:spTree>
    <p:extLst>
      <p:ext uri="{BB962C8B-B14F-4D97-AF65-F5344CB8AC3E}">
        <p14:creationId xmlns:p14="http://schemas.microsoft.com/office/powerpoint/2010/main" val="5848238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24427153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2323" t="39515" r="16456" b="-1"/>
          <a:stretch/>
        </p:blipFill>
        <p:spPr>
          <a:xfrm>
            <a:off x="0" y="0"/>
            <a:ext cx="9144000" cy="4456060"/>
          </a:xfrm>
          <a:prstGeom prst="rect">
            <a:avLst/>
          </a:prstGeom>
        </p:spPr>
      </p:pic>
      <p:sp>
        <p:nvSpPr>
          <p:cNvPr id="5" name="Rectangle 4"/>
          <p:cNvSpPr/>
          <p:nvPr userDrawn="1"/>
        </p:nvSpPr>
        <p:spPr>
          <a:xfrm>
            <a:off x="0" y="2"/>
            <a:ext cx="9144001" cy="4458884"/>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6" name="Picture 5"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410895015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78993727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571750"/>
            <a:ext cx="6400800" cy="1314450"/>
          </a:xfrm>
        </p:spPr>
        <p:txBody>
          <a:bodyPr/>
          <a:lstStyle>
            <a:lvl1pPr marL="0" indent="0" algn="ctr">
              <a:buNone/>
              <a:defRPr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Title 1"/>
          <p:cNvSpPr>
            <a:spLocks noGrp="1"/>
          </p:cNvSpPr>
          <p:nvPr>
            <p:ph type="title"/>
          </p:nvPr>
        </p:nvSpPr>
        <p:spPr>
          <a:xfrm>
            <a:off x="0" y="971550"/>
            <a:ext cx="9144000" cy="1371599"/>
          </a:xfrm>
          <a:prstGeom prst="rect">
            <a:avLst/>
          </a:prstGeom>
          <a:noFill/>
        </p:spPr>
        <p:txBody>
          <a:bodyPr anchor="b"/>
          <a:lstStyle>
            <a:lvl1pPr>
              <a:defRPr>
                <a:solidFill>
                  <a:schemeClr val="tx1"/>
                </a:solidFill>
              </a:defRPr>
            </a:lvl1pPr>
          </a:lstStyle>
          <a:p>
            <a:r>
              <a:rPr lang="en-US" dirty="0" smtClean="0"/>
              <a:t>Click to edit Master title style</a:t>
            </a:r>
            <a:endParaRPr lang="en-US" dirty="0"/>
          </a:p>
        </p:txBody>
      </p:sp>
      <p:pic>
        <p:nvPicPr>
          <p:cNvPr id="9" name="Picture 8"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29853444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title="decorative"/>
          <p:cNvPicPr>
            <a:picLocks noChangeAspect="1"/>
          </p:cNvPicPr>
          <p:nvPr userDrawn="1"/>
        </p:nvPicPr>
        <p:blipFill rotWithShape="1">
          <a:blip r:embed="rId3" cstate="email">
            <a:extLst>
              <a:ext uri="{28A0092B-C50C-407E-A947-70E740481C1C}">
                <a14:useLocalDpi xmlns:a14="http://schemas.microsoft.com/office/drawing/2010/main" val="0"/>
              </a:ext>
            </a:extLst>
          </a:blip>
          <a:srcRect l="41357" r="17287"/>
          <a:stretch/>
        </p:blipFill>
        <p:spPr>
          <a:xfrm>
            <a:off x="7467600" y="1980164"/>
            <a:ext cx="1699490" cy="2496039"/>
          </a:xfrm>
          <a:prstGeom prst="rect">
            <a:avLst/>
          </a:prstGeom>
        </p:spPr>
      </p:pic>
      <p:pic>
        <p:nvPicPr>
          <p:cNvPr id="6" name="Picture 5"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57843467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title="decorative"/>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162800" y="1979713"/>
            <a:ext cx="2004295" cy="2476834"/>
          </a:xfrm>
          <a:prstGeom prst="rect">
            <a:avLst/>
          </a:prstGeom>
        </p:spPr>
      </p:pic>
      <p:pic>
        <p:nvPicPr>
          <p:cNvPr id="7" name="Picture 6"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67412514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title="decorative"/>
          <p:cNvPicPr>
            <a:picLocks noChangeAspect="1"/>
          </p:cNvPicPr>
          <p:nvPr userDrawn="1"/>
        </p:nvPicPr>
        <p:blipFill rotWithShape="1">
          <a:blip r:embed="rId3" cstate="email">
            <a:extLst>
              <a:ext uri="{28A0092B-C50C-407E-A947-70E740481C1C}">
                <a14:useLocalDpi xmlns:a14="http://schemas.microsoft.com/office/drawing/2010/main" val="0"/>
              </a:ext>
            </a:extLst>
          </a:blip>
          <a:srcRect r="8776"/>
          <a:stretch/>
        </p:blipFill>
        <p:spPr>
          <a:xfrm>
            <a:off x="6798171" y="2038349"/>
            <a:ext cx="2345829" cy="2418197"/>
          </a:xfrm>
          <a:prstGeom prst="rect">
            <a:avLst/>
          </a:prstGeom>
        </p:spPr>
      </p:pic>
      <p:pic>
        <p:nvPicPr>
          <p:cNvPr id="9" name="Picture 8"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1282492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9" name="Rectangle 8"/>
          <p:cNvSpPr/>
          <p:nvPr userDrawn="1"/>
        </p:nvSpPr>
        <p:spPr>
          <a:xfrm>
            <a:off x="384849"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0" name="Rectangle 9"/>
          <p:cNvSpPr/>
          <p:nvPr userDrawn="1"/>
        </p:nvSpPr>
        <p:spPr>
          <a:xfrm>
            <a:off x="4693614"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smtClean="0"/>
              <a:t>Click to edit Master title style</a:t>
            </a:r>
            <a:endParaRPr lang="en-US" dirty="0"/>
          </a:p>
        </p:txBody>
      </p:sp>
      <p:sp>
        <p:nvSpPr>
          <p:cNvPr id="6" name="Content Placeholder 2"/>
          <p:cNvSpPr>
            <a:spLocks noGrp="1"/>
          </p:cNvSpPr>
          <p:nvPr>
            <p:ph sz="half" idx="1"/>
          </p:nvPr>
        </p:nvSpPr>
        <p:spPr>
          <a:xfrm>
            <a:off x="457200" y="1200151"/>
            <a:ext cx="38862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3"/>
          <p:cNvSpPr>
            <a:spLocks noGrp="1"/>
          </p:cNvSpPr>
          <p:nvPr>
            <p:ph sz="half" idx="2"/>
          </p:nvPr>
        </p:nvSpPr>
        <p:spPr>
          <a:xfrm>
            <a:off x="4800600" y="1200151"/>
            <a:ext cx="38100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10" title="decorative"/>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067497" y="1418317"/>
            <a:ext cx="1508698" cy="3175866"/>
          </a:xfrm>
          <a:prstGeom prst="rect">
            <a:avLst/>
          </a:prstGeom>
        </p:spPr>
      </p:pic>
      <p:pic>
        <p:nvPicPr>
          <p:cNvPr id="12" name="Picture 11"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26560806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9" name="Rectangle 8"/>
          <p:cNvSpPr/>
          <p:nvPr userDrawn="1"/>
        </p:nvSpPr>
        <p:spPr>
          <a:xfrm>
            <a:off x="384849"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0" name="Rectangle 9"/>
          <p:cNvSpPr/>
          <p:nvPr userDrawn="1"/>
        </p:nvSpPr>
        <p:spPr>
          <a:xfrm>
            <a:off x="4693614"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smtClean="0"/>
              <a:t>Click to edit Master title style</a:t>
            </a:r>
            <a:endParaRPr lang="en-US" dirty="0"/>
          </a:p>
        </p:txBody>
      </p:sp>
      <p:sp>
        <p:nvSpPr>
          <p:cNvPr id="6" name="Content Placeholder 2"/>
          <p:cNvSpPr>
            <a:spLocks noGrp="1"/>
          </p:cNvSpPr>
          <p:nvPr>
            <p:ph sz="half" idx="1"/>
          </p:nvPr>
        </p:nvSpPr>
        <p:spPr>
          <a:xfrm>
            <a:off x="457200" y="1200151"/>
            <a:ext cx="38862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3"/>
          <p:cNvSpPr>
            <a:spLocks noGrp="1"/>
          </p:cNvSpPr>
          <p:nvPr>
            <p:ph sz="half" idx="2"/>
          </p:nvPr>
        </p:nvSpPr>
        <p:spPr>
          <a:xfrm>
            <a:off x="4800600" y="1200151"/>
            <a:ext cx="38100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10"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1118847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00151"/>
            <a:ext cx="4038600" cy="3124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00151"/>
            <a:ext cx="4038600" cy="3124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92288782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31156"/>
            <a:ext cx="4040188"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1631156"/>
            <a:ext cx="4041775"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60140553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normAutofit/>
          </a:bodyPr>
          <a:lstStyle>
            <a:lvl1pPr algn="l">
              <a:defRPr sz="2400" b="1"/>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457201" y="1076326"/>
            <a:ext cx="3008313" cy="32406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2"/>
          <p:cNvSpPr>
            <a:spLocks noGrp="1"/>
          </p:cNvSpPr>
          <p:nvPr>
            <p:ph idx="1"/>
          </p:nvPr>
        </p:nvSpPr>
        <p:spPr>
          <a:xfrm>
            <a:off x="3575050" y="204789"/>
            <a:ext cx="5111750" cy="40433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75831855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723900"/>
          </a:xfrm>
          <a:prstGeom prst="rect">
            <a:avLst/>
          </a:prstGeom>
        </p:spPr>
        <p:txBody>
          <a:bodyPr anchor="b">
            <a:noAutofit/>
          </a:bodyPr>
          <a:lstStyle>
            <a:lvl1pPr algn="l">
              <a:defRPr sz="32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10" name="Picture 9"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4602211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_Title Slide with Picture">
    <p:spTree>
      <p:nvGrpSpPr>
        <p:cNvPr id="1" name=""/>
        <p:cNvGrpSpPr/>
        <p:nvPr/>
      </p:nvGrpSpPr>
      <p:grpSpPr>
        <a:xfrm>
          <a:off x="0" y="0"/>
          <a:ext cx="0" cy="0"/>
          <a:chOff x="0" y="0"/>
          <a:chExt cx="0" cy="0"/>
        </a:xfrm>
      </p:grpSpPr>
      <p:pic>
        <p:nvPicPr>
          <p:cNvPr id="2" name="Picture 1" descr="Apple_Backpack_Blackboard.jpe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277301"/>
            <a:ext cx="9444182" cy="4729891"/>
          </a:xfrm>
          <a:prstGeom prst="rect">
            <a:avLst/>
          </a:prstGeom>
        </p:spPr>
      </p:pic>
      <p:sp>
        <p:nvSpPr>
          <p:cNvPr id="8" name="Rectangle 7"/>
          <p:cNvSpPr/>
          <p:nvPr userDrawn="1"/>
        </p:nvSpPr>
        <p:spPr>
          <a:xfrm>
            <a:off x="-254000" y="-117401"/>
            <a:ext cx="9636606" cy="4570514"/>
          </a:xfrm>
          <a:prstGeom prst="rect">
            <a:avLst/>
          </a:prstGeom>
          <a:solidFill>
            <a:schemeClr val="bg1">
              <a:alpha val="92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05740" tIns="68580" rIns="205740" rtlCol="0" anchor="t" anchorCtr="0"/>
          <a:lstStyle/>
          <a:p>
            <a:pPr algn="l"/>
            <a:r>
              <a:rPr lang="en-US" sz="1050" dirty="0" smtClean="0">
                <a:solidFill>
                  <a:schemeClr val="tx1"/>
                </a:solidFill>
              </a:rPr>
              <a:t/>
            </a:r>
            <a:br>
              <a:rPr lang="en-US" sz="1050" dirty="0" smtClean="0">
                <a:solidFill>
                  <a:schemeClr val="tx1"/>
                </a:solidFill>
              </a:rPr>
            </a:br>
            <a:endParaRPr lang="en-US" sz="1050" dirty="0">
              <a:solidFill>
                <a:schemeClr val="tx1"/>
              </a:solidFill>
            </a:endParaRPr>
          </a:p>
        </p:txBody>
      </p:sp>
      <p:sp>
        <p:nvSpPr>
          <p:cNvPr id="6" name="Title 1"/>
          <p:cNvSpPr>
            <a:spLocks noGrp="1"/>
          </p:cNvSpPr>
          <p:nvPr>
            <p:ph type="ctrTitle"/>
          </p:nvPr>
        </p:nvSpPr>
        <p:spPr>
          <a:xfrm>
            <a:off x="0" y="-3432"/>
            <a:ext cx="9444182" cy="747022"/>
          </a:xfrm>
          <a:solidFill>
            <a:schemeClr val="tx2"/>
          </a:solidFill>
        </p:spPr>
        <p:txBody>
          <a:bodyPr anchor="ctr">
            <a:noAutofit/>
          </a:bodyPr>
          <a:lstStyle>
            <a:lvl1pPr algn="l">
              <a:defRPr sz="3000"/>
            </a:lvl1pPr>
          </a:lstStyle>
          <a:p>
            <a:endParaRPr dirty="0"/>
          </a:p>
        </p:txBody>
      </p:sp>
      <p:sp>
        <p:nvSpPr>
          <p:cNvPr id="10" name="Content Placeholder 2"/>
          <p:cNvSpPr>
            <a:spLocks noGrp="1"/>
          </p:cNvSpPr>
          <p:nvPr>
            <p:ph idx="1"/>
          </p:nvPr>
        </p:nvSpPr>
        <p:spPr>
          <a:xfrm>
            <a:off x="3135436" y="857252"/>
            <a:ext cx="5954685" cy="3448556"/>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3"/>
          <p:cNvSpPr>
            <a:spLocks noGrp="1"/>
          </p:cNvSpPr>
          <p:nvPr>
            <p:ph type="body" sz="half" idx="2"/>
          </p:nvPr>
        </p:nvSpPr>
        <p:spPr>
          <a:xfrm>
            <a:off x="17587" y="1541912"/>
            <a:ext cx="3008313" cy="2763896"/>
          </a:xfrm>
          <a:prstGeom prst="rect">
            <a:avLst/>
          </a:prstGeom>
        </p:spPr>
        <p:txBody>
          <a:bodyPr/>
          <a:lstStyle>
            <a:lvl1pPr marL="0" indent="0">
              <a:buNone/>
              <a:defRPr sz="15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353389" y="3913909"/>
            <a:ext cx="1736732" cy="562295"/>
          </a:xfrm>
          <a:prstGeom prst="rect">
            <a:avLst/>
          </a:prstGeom>
        </p:spPr>
      </p:pic>
      <p:sp>
        <p:nvSpPr>
          <p:cNvPr id="14" name="Text Placeholder 3"/>
          <p:cNvSpPr>
            <a:spLocks noGrp="1"/>
          </p:cNvSpPr>
          <p:nvPr>
            <p:ph type="body" sz="half" idx="12"/>
          </p:nvPr>
        </p:nvSpPr>
        <p:spPr>
          <a:xfrm>
            <a:off x="20886" y="850253"/>
            <a:ext cx="3008313" cy="607805"/>
          </a:xfrm>
          <a:prstGeom prst="rect">
            <a:avLst/>
          </a:prstGeom>
        </p:spPr>
        <p:txBody>
          <a:bodyPr/>
          <a:lstStyle>
            <a:lvl1pPr marL="0" indent="0">
              <a:buNone/>
              <a:defRPr sz="15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spTree>
    <p:extLst>
      <p:ext uri="{BB962C8B-B14F-4D97-AF65-F5344CB8AC3E}">
        <p14:creationId xmlns:p14="http://schemas.microsoft.com/office/powerpoint/2010/main" val="1557484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8" name="Picture 7"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t="21780" b="14951"/>
          <a:stretch/>
        </p:blipFill>
        <p:spPr>
          <a:xfrm>
            <a:off x="0" y="776037"/>
            <a:ext cx="9144000" cy="3668501"/>
          </a:xfrm>
          <a:prstGeom prst="rect">
            <a:avLst/>
          </a:prstGeom>
        </p:spPr>
      </p:pic>
      <p:pic>
        <p:nvPicPr>
          <p:cNvPr id="5" name="Picture 4"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9"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59988577"/>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6_Title Slide with Picture">
    <p:spTree>
      <p:nvGrpSpPr>
        <p:cNvPr id="1" name=""/>
        <p:cNvGrpSpPr/>
        <p:nvPr/>
      </p:nvGrpSpPr>
      <p:grpSpPr>
        <a:xfrm>
          <a:off x="0" y="0"/>
          <a:ext cx="0" cy="0"/>
          <a:chOff x="0" y="0"/>
          <a:chExt cx="0" cy="0"/>
        </a:xfrm>
      </p:grpSpPr>
      <p:pic>
        <p:nvPicPr>
          <p:cNvPr id="3" name="Picture 2" descr="Youth_Computer.jpe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46305" y="-547999"/>
            <a:ext cx="9621213" cy="5006885"/>
          </a:xfrm>
          <a:prstGeom prst="rect">
            <a:avLst/>
          </a:prstGeom>
        </p:spPr>
      </p:pic>
      <p:sp>
        <p:nvSpPr>
          <p:cNvPr id="7" name="Rectangle 6"/>
          <p:cNvSpPr/>
          <p:nvPr userDrawn="1"/>
        </p:nvSpPr>
        <p:spPr>
          <a:xfrm>
            <a:off x="-261698" y="-111628"/>
            <a:ext cx="9636606" cy="4570514"/>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05740" tIns="68580" rIns="205740" rtlCol="0" anchor="t" anchorCtr="0"/>
          <a:lstStyle/>
          <a:p>
            <a:pPr algn="l"/>
            <a:r>
              <a:rPr lang="en-US" sz="1050" dirty="0" smtClean="0">
                <a:solidFill>
                  <a:schemeClr val="tx1"/>
                </a:solidFill>
              </a:rPr>
              <a:t/>
            </a:r>
            <a:br>
              <a:rPr lang="en-US" sz="1050" dirty="0" smtClean="0">
                <a:solidFill>
                  <a:schemeClr val="tx1"/>
                </a:solidFill>
              </a:rPr>
            </a:br>
            <a:endParaRPr lang="en-US" sz="1050" dirty="0">
              <a:solidFill>
                <a:schemeClr val="tx1"/>
              </a:solidFill>
            </a:endParaRPr>
          </a:p>
        </p:txBody>
      </p:sp>
      <p:sp>
        <p:nvSpPr>
          <p:cNvPr id="2" name="Title 1"/>
          <p:cNvSpPr>
            <a:spLocks noGrp="1"/>
          </p:cNvSpPr>
          <p:nvPr>
            <p:ph type="ctrTitle"/>
          </p:nvPr>
        </p:nvSpPr>
        <p:spPr>
          <a:xfrm>
            <a:off x="0" y="0"/>
            <a:ext cx="9144000" cy="723631"/>
          </a:xfrm>
        </p:spPr>
        <p:txBody>
          <a:bodyPr anchor="ctr">
            <a:noAutofit/>
          </a:bodyPr>
          <a:lstStyle>
            <a:lvl1pPr algn="l">
              <a:defRPr sz="3000"/>
            </a:lvl1pPr>
          </a:lstStyle>
          <a:p>
            <a:r>
              <a:rPr lang="en-US" dirty="0" smtClean="0"/>
              <a:t>Click to edit Master title style</a:t>
            </a:r>
            <a:endParaRPr dirty="0"/>
          </a:p>
        </p:txBody>
      </p:sp>
      <p:pic>
        <p:nvPicPr>
          <p:cNvPr id="6" name="Picture 5"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353389" y="3913909"/>
            <a:ext cx="1736732" cy="562295"/>
          </a:xfrm>
          <a:prstGeom prst="rect">
            <a:avLst/>
          </a:prstGeom>
        </p:spPr>
      </p:pic>
      <p:sp>
        <p:nvSpPr>
          <p:cNvPr id="9" name="Content Placeholder 2"/>
          <p:cNvSpPr>
            <a:spLocks noGrp="1"/>
          </p:cNvSpPr>
          <p:nvPr>
            <p:ph idx="1"/>
          </p:nvPr>
        </p:nvSpPr>
        <p:spPr>
          <a:xfrm>
            <a:off x="-1" y="813473"/>
            <a:ext cx="9090121" cy="1692336"/>
          </a:xfrm>
          <a:prstGeom prst="rect">
            <a:avLst/>
          </a:prstGeom>
        </p:spPr>
        <p:txBody>
          <a:bodyPr/>
          <a:lstStyle>
            <a:lvl1pPr>
              <a:defRPr sz="1800">
                <a:solidFill>
                  <a:schemeClr val="tx1"/>
                </a:solidFill>
              </a:defRPr>
            </a:lvl1pPr>
            <a:lvl2pPr>
              <a:defRPr sz="1800"/>
            </a:lvl2pPr>
            <a:lvl3pPr>
              <a:defRPr sz="1800"/>
            </a:lvl3pPr>
            <a:lvl4pPr>
              <a:defRPr sz="1800"/>
            </a:lvl4pPr>
            <a:lvl5pPr>
              <a:defRPr sz="1800"/>
            </a:lvl5pPr>
          </a:lstStyle>
          <a:p>
            <a:pPr lvl="0"/>
            <a:r>
              <a:rPr lang="en-US" dirty="0" smtClean="0"/>
              <a:t>Click to edit Master text styles</a:t>
            </a:r>
          </a:p>
        </p:txBody>
      </p:sp>
      <p:sp>
        <p:nvSpPr>
          <p:cNvPr id="10" name="Content Placeholder 2"/>
          <p:cNvSpPr>
            <a:spLocks noGrp="1"/>
          </p:cNvSpPr>
          <p:nvPr>
            <p:ph idx="13"/>
          </p:nvPr>
        </p:nvSpPr>
        <p:spPr>
          <a:xfrm>
            <a:off x="-1" y="2639159"/>
            <a:ext cx="9090121" cy="1692336"/>
          </a:xfrm>
          <a:prstGeom prst="rect">
            <a:avLst/>
          </a:prstGeom>
        </p:spPr>
        <p:txBody>
          <a:bodyPr/>
          <a:lstStyle>
            <a:lvl1pPr>
              <a:defRPr sz="1800">
                <a:solidFill>
                  <a:schemeClr val="tx1"/>
                </a:solidFill>
              </a:defRPr>
            </a:lvl1pPr>
            <a:lvl2pPr>
              <a:defRPr sz="1800"/>
            </a:lvl2pPr>
            <a:lvl3pPr>
              <a:defRPr sz="1800"/>
            </a:lvl3pPr>
            <a:lvl4pPr>
              <a:defRPr sz="1800"/>
            </a:lvl4pPr>
            <a:lvl5pPr>
              <a:defRPr sz="1800"/>
            </a:lvl5pPr>
          </a:lstStyle>
          <a:p>
            <a:pPr lvl="0"/>
            <a:r>
              <a:rPr lang="en-US" dirty="0" smtClean="0"/>
              <a:t>Click to edit Master text styles</a:t>
            </a:r>
          </a:p>
        </p:txBody>
      </p:sp>
    </p:spTree>
    <p:extLst>
      <p:ext uri="{BB962C8B-B14F-4D97-AF65-F5344CB8AC3E}">
        <p14:creationId xmlns:p14="http://schemas.microsoft.com/office/powerpoint/2010/main" val="300512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Title Slide with Picture">
    <p:spTree>
      <p:nvGrpSpPr>
        <p:cNvPr id="1" name=""/>
        <p:cNvGrpSpPr/>
        <p:nvPr/>
      </p:nvGrpSpPr>
      <p:grpSpPr>
        <a:xfrm>
          <a:off x="0" y="0"/>
          <a:ext cx="0" cy="0"/>
          <a:chOff x="0" y="0"/>
          <a:chExt cx="0" cy="0"/>
        </a:xfrm>
      </p:grpSpPr>
      <p:pic>
        <p:nvPicPr>
          <p:cNvPr id="2" name="Picture 1" descr="Apple_Blackboard_1.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46363" y="-100082"/>
            <a:ext cx="9144000" cy="4554141"/>
          </a:xfrm>
          <a:prstGeom prst="rect">
            <a:avLst/>
          </a:prstGeom>
        </p:spPr>
      </p:pic>
      <p:sp>
        <p:nvSpPr>
          <p:cNvPr id="8" name="Rectangle 7"/>
          <p:cNvSpPr/>
          <p:nvPr userDrawn="1"/>
        </p:nvSpPr>
        <p:spPr>
          <a:xfrm>
            <a:off x="5364788" y="946728"/>
            <a:ext cx="4033212" cy="3505862"/>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05740" tIns="68580" rIns="205740" rtlCol="0" anchor="t" anchorCtr="0"/>
          <a:lstStyle/>
          <a:p>
            <a:pPr algn="l"/>
            <a:r>
              <a:rPr lang="en-US" sz="1050" dirty="0" smtClean="0">
                <a:solidFill>
                  <a:schemeClr val="tx1"/>
                </a:solidFill>
              </a:rPr>
              <a:t/>
            </a:r>
            <a:br>
              <a:rPr lang="en-US" sz="1050" dirty="0" smtClean="0">
                <a:solidFill>
                  <a:schemeClr val="tx1"/>
                </a:solidFill>
              </a:rPr>
            </a:br>
            <a:endParaRPr lang="en-US" sz="1050" dirty="0">
              <a:solidFill>
                <a:schemeClr val="tx1"/>
              </a:solidFill>
            </a:endParaRPr>
          </a:p>
        </p:txBody>
      </p:sp>
      <p:sp>
        <p:nvSpPr>
          <p:cNvPr id="16" name="Title 1"/>
          <p:cNvSpPr>
            <a:spLocks noGrp="1"/>
          </p:cNvSpPr>
          <p:nvPr>
            <p:ph type="ctrTitle"/>
          </p:nvPr>
        </p:nvSpPr>
        <p:spPr>
          <a:xfrm>
            <a:off x="-346363" y="-100082"/>
            <a:ext cx="9744363" cy="1046810"/>
          </a:xfrm>
          <a:solidFill>
            <a:schemeClr val="tx2"/>
          </a:solidFill>
        </p:spPr>
        <p:txBody>
          <a:bodyPr anchor="ctr">
            <a:noAutofit/>
          </a:bodyPr>
          <a:lstStyle>
            <a:lvl1pPr algn="l">
              <a:defRPr sz="3000"/>
            </a:lvl1pPr>
          </a:lstStyle>
          <a:p>
            <a:endParaRPr dirty="0"/>
          </a:p>
        </p:txBody>
      </p:sp>
      <p:sp>
        <p:nvSpPr>
          <p:cNvPr id="17" name="Text Placeholder 2"/>
          <p:cNvSpPr>
            <a:spLocks noGrp="1"/>
          </p:cNvSpPr>
          <p:nvPr>
            <p:ph type="body" idx="1"/>
          </p:nvPr>
        </p:nvSpPr>
        <p:spPr>
          <a:xfrm>
            <a:off x="5631232" y="1161719"/>
            <a:ext cx="3512768" cy="417184"/>
          </a:xfrm>
          <a:prstGeom prst="rect">
            <a:avLst/>
          </a:prstGeom>
        </p:spPr>
        <p:txBody>
          <a:bodyPr anchor="b"/>
          <a:lstStyle>
            <a:lvl1pPr marL="0" indent="0">
              <a:buNone/>
              <a:defRPr sz="21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18" name="Content Placeholder 3"/>
          <p:cNvSpPr>
            <a:spLocks noGrp="1"/>
          </p:cNvSpPr>
          <p:nvPr>
            <p:ph sz="half" idx="2" hasCustomPrompt="1"/>
          </p:nvPr>
        </p:nvSpPr>
        <p:spPr>
          <a:xfrm>
            <a:off x="5646615" y="1741660"/>
            <a:ext cx="3512768" cy="2456666"/>
          </a:xfrm>
          <a:prstGeom prst="rect">
            <a:avLst/>
          </a:prstGeom>
        </p:spPr>
        <p:txBody>
          <a:bodyPr/>
          <a:lstStyle>
            <a:lvl1pPr>
              <a:defRPr sz="1800">
                <a:solidFill>
                  <a:schemeClr val="tx1"/>
                </a:solidFill>
              </a:defRPr>
            </a:lvl1pPr>
            <a:lvl2pPr>
              <a:defRPr sz="1500">
                <a:solidFill>
                  <a:schemeClr val="tx1"/>
                </a:solidFill>
              </a:defRPr>
            </a:lvl2pPr>
            <a:lvl3pPr>
              <a:defRPr sz="1350">
                <a:solidFill>
                  <a:schemeClr val="tx1"/>
                </a:solidFill>
              </a:defRPr>
            </a:lvl3pPr>
            <a:lvl4pPr>
              <a:defRPr sz="1200">
                <a:solidFill>
                  <a:schemeClr val="tx1"/>
                </a:solidFill>
              </a:defRPr>
            </a:lvl4pPr>
            <a:lvl5pPr>
              <a:defRPr sz="1200">
                <a:solidFill>
                  <a:schemeClr val="tx1"/>
                </a:solidFill>
              </a:defRPr>
            </a:lvl5pPr>
            <a:lvl6pPr>
              <a:defRPr sz="1200"/>
            </a:lvl6pPr>
            <a:lvl7pPr>
              <a:defRPr sz="1200"/>
            </a:lvl7pPr>
            <a:lvl8pPr>
              <a:defRPr sz="1200"/>
            </a:lvl8pPr>
            <a:lvl9pPr>
              <a:defRPr sz="1200"/>
            </a:lvl9pPr>
          </a:lstStyle>
          <a:p>
            <a:pPr lvl="0"/>
            <a:r>
              <a:rPr lang="en-US" dirty="0" smtClean="0"/>
              <a:t>Click to edit Master text styles.</a:t>
            </a:r>
            <a:br>
              <a:rPr lang="en-US" dirty="0" smtClean="0"/>
            </a:br>
            <a:endParaRPr lang="en-US" dirty="0" smtClean="0"/>
          </a:p>
          <a:p>
            <a:pPr lvl="0"/>
            <a:endParaRPr lang="en-US" dirty="0" smtClean="0"/>
          </a:p>
        </p:txBody>
      </p:sp>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353389" y="3913909"/>
            <a:ext cx="1736732" cy="562295"/>
          </a:xfrm>
          <a:prstGeom prst="rect">
            <a:avLst/>
          </a:prstGeom>
        </p:spPr>
      </p:pic>
    </p:spTree>
    <p:extLst>
      <p:ext uri="{BB962C8B-B14F-4D97-AF65-F5344CB8AC3E}">
        <p14:creationId xmlns:p14="http://schemas.microsoft.com/office/powerpoint/2010/main" val="3229013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with Picture">
    <p:spTree>
      <p:nvGrpSpPr>
        <p:cNvPr id="1" name=""/>
        <p:cNvGrpSpPr/>
        <p:nvPr/>
      </p:nvGrpSpPr>
      <p:grpSpPr>
        <a:xfrm>
          <a:off x="0" y="0"/>
          <a:ext cx="0" cy="0"/>
          <a:chOff x="0" y="0"/>
          <a:chExt cx="0" cy="0"/>
        </a:xfrm>
      </p:grpSpPr>
      <p:pic>
        <p:nvPicPr>
          <p:cNvPr id="3" name="Picture 2" descr="Youth_Computer.jpe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 y="305431"/>
            <a:ext cx="6316419" cy="4147683"/>
          </a:xfrm>
          <a:prstGeom prst="rect">
            <a:avLst/>
          </a:prstGeom>
        </p:spPr>
      </p:pic>
      <p:sp>
        <p:nvSpPr>
          <p:cNvPr id="2" name="Title 1"/>
          <p:cNvSpPr>
            <a:spLocks noGrp="1"/>
          </p:cNvSpPr>
          <p:nvPr>
            <p:ph type="ctrTitle"/>
          </p:nvPr>
        </p:nvSpPr>
        <p:spPr>
          <a:xfrm>
            <a:off x="0" y="3"/>
            <a:ext cx="9144000" cy="723631"/>
          </a:xfrm>
        </p:spPr>
        <p:txBody>
          <a:bodyPr anchor="ctr">
            <a:noAutofit/>
          </a:bodyPr>
          <a:lstStyle>
            <a:lvl1pPr algn="l">
              <a:defRPr sz="4000"/>
            </a:lvl1pPr>
          </a:lstStyle>
          <a:p>
            <a:r>
              <a:rPr lang="en-US" dirty="0" smtClean="0"/>
              <a:t>Click to edit Master title style</a:t>
            </a:r>
            <a:endParaRPr dirty="0"/>
          </a:p>
        </p:txBody>
      </p:sp>
      <p:sp>
        <p:nvSpPr>
          <p:cNvPr id="4" name="Rectangle 3"/>
          <p:cNvSpPr/>
          <p:nvPr userDrawn="1"/>
        </p:nvSpPr>
        <p:spPr>
          <a:xfrm>
            <a:off x="4396160" y="723631"/>
            <a:ext cx="4738077" cy="3729482"/>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8" name="Text Placeholder 2"/>
          <p:cNvSpPr>
            <a:spLocks noGrp="1"/>
          </p:cNvSpPr>
          <p:nvPr>
            <p:ph type="body" idx="1"/>
          </p:nvPr>
        </p:nvSpPr>
        <p:spPr>
          <a:xfrm>
            <a:off x="4777272" y="960391"/>
            <a:ext cx="4040188" cy="479822"/>
          </a:xfrm>
          <a:prstGeom prst="rect">
            <a:avLst/>
          </a:prstGeom>
        </p:spPr>
        <p:txBody>
          <a:bodyPr anchor="b"/>
          <a:lstStyle>
            <a:lvl1pPr marL="0" indent="0">
              <a:buNone/>
              <a:defRPr sz="2400" b="1">
                <a:solidFill>
                  <a:schemeClr val="tx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Click to edit Master text styles</a:t>
            </a:r>
          </a:p>
        </p:txBody>
      </p:sp>
      <p:sp>
        <p:nvSpPr>
          <p:cNvPr id="9" name="Content Placeholder 3"/>
          <p:cNvSpPr>
            <a:spLocks noGrp="1"/>
          </p:cNvSpPr>
          <p:nvPr>
            <p:ph sz="half" idx="2" hasCustomPrompt="1"/>
          </p:nvPr>
        </p:nvSpPr>
        <p:spPr>
          <a:xfrm>
            <a:off x="4777272" y="1601397"/>
            <a:ext cx="4040188" cy="2355138"/>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pic>
        <p:nvPicPr>
          <p:cNvPr id="5" name="Picture 4"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2742330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Title Slide with Picture">
    <p:spTree>
      <p:nvGrpSpPr>
        <p:cNvPr id="1" name=""/>
        <p:cNvGrpSpPr/>
        <p:nvPr/>
      </p:nvGrpSpPr>
      <p:grpSpPr>
        <a:xfrm>
          <a:off x="0" y="0"/>
          <a:ext cx="0" cy="0"/>
          <a:chOff x="0" y="0"/>
          <a:chExt cx="0" cy="0"/>
        </a:xfrm>
      </p:grpSpPr>
      <p:pic>
        <p:nvPicPr>
          <p:cNvPr id="3" name="Picture 2" descr="Youth_Computer.jpe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61698" y="-2911105"/>
            <a:ext cx="11258298" cy="7367166"/>
          </a:xfrm>
          <a:prstGeom prst="rect">
            <a:avLst/>
          </a:prstGeom>
        </p:spPr>
      </p:pic>
      <p:sp>
        <p:nvSpPr>
          <p:cNvPr id="7" name="Rectangle 6"/>
          <p:cNvSpPr/>
          <p:nvPr userDrawn="1"/>
        </p:nvSpPr>
        <p:spPr>
          <a:xfrm>
            <a:off x="-261698" y="-111628"/>
            <a:ext cx="9636606" cy="4570514"/>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2" name="Title 1"/>
          <p:cNvSpPr>
            <a:spLocks noGrp="1"/>
          </p:cNvSpPr>
          <p:nvPr>
            <p:ph type="ctrTitle" hasCustomPrompt="1"/>
          </p:nvPr>
        </p:nvSpPr>
        <p:spPr>
          <a:xfrm>
            <a:off x="0" y="3"/>
            <a:ext cx="9144000" cy="723631"/>
          </a:xfrm>
        </p:spPr>
        <p:txBody>
          <a:bodyPr anchor="ctr">
            <a:noAutofit/>
          </a:bodyPr>
          <a:lstStyle>
            <a:lvl1pPr algn="l">
              <a:defRPr sz="4000"/>
            </a:lvl1pPr>
          </a:lstStyle>
          <a:p>
            <a:r>
              <a:rPr lang="en-US" dirty="0" smtClean="0"/>
              <a:t>Click to add title</a:t>
            </a:r>
            <a:endParaRPr dirty="0"/>
          </a:p>
        </p:txBody>
      </p:sp>
      <p:sp>
        <p:nvSpPr>
          <p:cNvPr id="9" name="Content Placeholder 2"/>
          <p:cNvSpPr>
            <a:spLocks noGrp="1"/>
          </p:cNvSpPr>
          <p:nvPr>
            <p:ph idx="1"/>
          </p:nvPr>
        </p:nvSpPr>
        <p:spPr>
          <a:xfrm>
            <a:off x="-1" y="813473"/>
            <a:ext cx="9090121" cy="1692336"/>
          </a:xfrm>
          <a:prstGeom prst="rect">
            <a:avLst/>
          </a:prstGeom>
        </p:spPr>
        <p:txBody>
          <a:bodyPr/>
          <a:lstStyle>
            <a:lvl1pPr>
              <a:defRPr sz="2400">
                <a:solidFill>
                  <a:schemeClr val="tx1"/>
                </a:solidFill>
              </a:defRPr>
            </a:lvl1pPr>
            <a:lvl2pPr>
              <a:defRPr sz="2400"/>
            </a:lvl2pPr>
            <a:lvl3pPr>
              <a:defRPr sz="2400"/>
            </a:lvl3pPr>
            <a:lvl4pPr>
              <a:defRPr sz="2400"/>
            </a:lvl4pPr>
            <a:lvl5pPr>
              <a:defRPr sz="2400"/>
            </a:lvl5pPr>
          </a:lstStyle>
          <a:p>
            <a:pPr lvl="0"/>
            <a:r>
              <a:rPr lang="en-US" dirty="0" smtClean="0"/>
              <a:t>Click to edit Master text styles</a:t>
            </a:r>
          </a:p>
        </p:txBody>
      </p:sp>
      <p:sp>
        <p:nvSpPr>
          <p:cNvPr id="10" name="Content Placeholder 2"/>
          <p:cNvSpPr>
            <a:spLocks noGrp="1"/>
          </p:cNvSpPr>
          <p:nvPr>
            <p:ph idx="13"/>
          </p:nvPr>
        </p:nvSpPr>
        <p:spPr>
          <a:xfrm>
            <a:off x="-1" y="2639159"/>
            <a:ext cx="9090121" cy="1692336"/>
          </a:xfrm>
          <a:prstGeom prst="rect">
            <a:avLst/>
          </a:prstGeom>
        </p:spPr>
        <p:txBody>
          <a:bodyPr/>
          <a:lstStyle>
            <a:lvl1pPr>
              <a:defRPr sz="2400">
                <a:solidFill>
                  <a:schemeClr val="tx1"/>
                </a:solidFill>
              </a:defRPr>
            </a:lvl1pPr>
            <a:lvl2pPr>
              <a:defRPr sz="2400"/>
            </a:lvl2pPr>
            <a:lvl3pPr>
              <a:defRPr sz="2400"/>
            </a:lvl3pPr>
            <a:lvl4pPr>
              <a:defRPr sz="2400"/>
            </a:lvl4pPr>
            <a:lvl5pPr>
              <a:defRPr sz="2400"/>
            </a:lvl5pPr>
          </a:lstStyle>
          <a:p>
            <a:pPr lvl="0"/>
            <a:r>
              <a:rPr lang="en-US" dirty="0" smtClean="0"/>
              <a:t>Click to edit Master text styles</a:t>
            </a:r>
          </a:p>
        </p:txBody>
      </p:sp>
      <p:pic>
        <p:nvPicPr>
          <p:cNvPr id="12" name="Picture 11"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4223070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Slide with Picture">
    <p:spTree>
      <p:nvGrpSpPr>
        <p:cNvPr id="1" name=""/>
        <p:cNvGrpSpPr/>
        <p:nvPr/>
      </p:nvGrpSpPr>
      <p:grpSpPr>
        <a:xfrm>
          <a:off x="0" y="0"/>
          <a:ext cx="0" cy="0"/>
          <a:chOff x="0" y="0"/>
          <a:chExt cx="0" cy="0"/>
        </a:xfrm>
      </p:grpSpPr>
      <p:pic>
        <p:nvPicPr>
          <p:cNvPr id="2" name="Picture 1" descr="Apple_Backpack_Blackboard.jpe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807305" y="1"/>
            <a:ext cx="7363336" cy="4452590"/>
          </a:xfrm>
          <a:prstGeom prst="rect">
            <a:avLst/>
          </a:prstGeom>
        </p:spPr>
      </p:pic>
      <p:sp>
        <p:nvSpPr>
          <p:cNvPr id="4" name="Rectangle 3"/>
          <p:cNvSpPr/>
          <p:nvPr userDrawn="1"/>
        </p:nvSpPr>
        <p:spPr>
          <a:xfrm>
            <a:off x="1" y="1"/>
            <a:ext cx="4572000" cy="4452590"/>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6" name="Title 1"/>
          <p:cNvSpPr>
            <a:spLocks noGrp="1"/>
          </p:cNvSpPr>
          <p:nvPr>
            <p:ph type="ctrTitle"/>
          </p:nvPr>
        </p:nvSpPr>
        <p:spPr>
          <a:xfrm>
            <a:off x="1" y="-3432"/>
            <a:ext cx="9444182" cy="747022"/>
          </a:xfrm>
          <a:solidFill>
            <a:schemeClr val="tx2"/>
          </a:solidFill>
        </p:spPr>
        <p:txBody>
          <a:bodyPr anchor="ctr">
            <a:noAutofit/>
          </a:bodyPr>
          <a:lstStyle>
            <a:lvl1pPr algn="l">
              <a:defRPr sz="4000"/>
            </a:lvl1pPr>
          </a:lstStyle>
          <a:p>
            <a:endParaRPr dirty="0"/>
          </a:p>
        </p:txBody>
      </p:sp>
      <p:sp>
        <p:nvSpPr>
          <p:cNvPr id="8" name="Text Placeholder 2"/>
          <p:cNvSpPr>
            <a:spLocks noGrp="1"/>
          </p:cNvSpPr>
          <p:nvPr>
            <p:ph type="body" idx="1"/>
          </p:nvPr>
        </p:nvSpPr>
        <p:spPr>
          <a:xfrm>
            <a:off x="244350" y="917767"/>
            <a:ext cx="4040188" cy="479822"/>
          </a:xfrm>
          <a:prstGeom prst="rect">
            <a:avLst/>
          </a:prstGeom>
        </p:spPr>
        <p:txBody>
          <a:bodyPr anchor="b"/>
          <a:lstStyle>
            <a:lvl1pPr marL="0" indent="0">
              <a:buNone/>
              <a:defRPr sz="2400" b="1">
                <a:solidFill>
                  <a:schemeClr val="tx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Click to edit Master text styles</a:t>
            </a:r>
          </a:p>
        </p:txBody>
      </p:sp>
      <p:sp>
        <p:nvSpPr>
          <p:cNvPr id="9" name="Content Placeholder 3"/>
          <p:cNvSpPr>
            <a:spLocks noGrp="1"/>
          </p:cNvSpPr>
          <p:nvPr>
            <p:ph sz="half" idx="2" hasCustomPrompt="1"/>
          </p:nvPr>
        </p:nvSpPr>
        <p:spPr>
          <a:xfrm>
            <a:off x="244350" y="1558772"/>
            <a:ext cx="4040188" cy="2355138"/>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pic>
        <p:nvPicPr>
          <p:cNvPr id="11" name="Picture 10"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36023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Title Slide with Picture">
    <p:spTree>
      <p:nvGrpSpPr>
        <p:cNvPr id="1" name=""/>
        <p:cNvGrpSpPr/>
        <p:nvPr/>
      </p:nvGrpSpPr>
      <p:grpSpPr>
        <a:xfrm>
          <a:off x="0" y="0"/>
          <a:ext cx="0" cy="0"/>
          <a:chOff x="0" y="0"/>
          <a:chExt cx="0" cy="0"/>
        </a:xfrm>
      </p:grpSpPr>
      <p:pic>
        <p:nvPicPr>
          <p:cNvPr id="2" name="Picture 1" descr="Apple_Backpack_Blackboard.jpe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54000" y="-2037109"/>
            <a:ext cx="9698181" cy="6489701"/>
          </a:xfrm>
          <a:prstGeom prst="rect">
            <a:avLst/>
          </a:prstGeom>
        </p:spPr>
      </p:pic>
      <p:sp>
        <p:nvSpPr>
          <p:cNvPr id="8" name="Rectangle 7"/>
          <p:cNvSpPr/>
          <p:nvPr userDrawn="1"/>
        </p:nvSpPr>
        <p:spPr>
          <a:xfrm>
            <a:off x="-254000" y="-117401"/>
            <a:ext cx="9636606" cy="4570514"/>
          </a:xfrm>
          <a:prstGeom prst="rect">
            <a:avLst/>
          </a:prstGeom>
          <a:solidFill>
            <a:schemeClr val="bg1">
              <a:alpha val="92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6" name="Title 1"/>
          <p:cNvSpPr>
            <a:spLocks noGrp="1"/>
          </p:cNvSpPr>
          <p:nvPr>
            <p:ph type="ctrTitle"/>
          </p:nvPr>
        </p:nvSpPr>
        <p:spPr>
          <a:xfrm>
            <a:off x="1" y="-3432"/>
            <a:ext cx="9444182" cy="747022"/>
          </a:xfrm>
          <a:solidFill>
            <a:schemeClr val="tx2"/>
          </a:solidFill>
        </p:spPr>
        <p:txBody>
          <a:bodyPr anchor="ctr">
            <a:noAutofit/>
          </a:bodyPr>
          <a:lstStyle>
            <a:lvl1pPr algn="l">
              <a:defRPr sz="4000"/>
            </a:lvl1pPr>
          </a:lstStyle>
          <a:p>
            <a:endParaRPr dirty="0"/>
          </a:p>
        </p:txBody>
      </p:sp>
      <p:sp>
        <p:nvSpPr>
          <p:cNvPr id="10" name="Content Placeholder 2"/>
          <p:cNvSpPr>
            <a:spLocks noGrp="1"/>
          </p:cNvSpPr>
          <p:nvPr>
            <p:ph idx="1"/>
          </p:nvPr>
        </p:nvSpPr>
        <p:spPr>
          <a:xfrm>
            <a:off x="3135440" y="857253"/>
            <a:ext cx="5954685" cy="3448556"/>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3"/>
          <p:cNvSpPr>
            <a:spLocks noGrp="1"/>
          </p:cNvSpPr>
          <p:nvPr>
            <p:ph type="body" sz="half" idx="2"/>
          </p:nvPr>
        </p:nvSpPr>
        <p:spPr>
          <a:xfrm>
            <a:off x="17587" y="1541914"/>
            <a:ext cx="3008313" cy="2763896"/>
          </a:xfrm>
          <a:prstGeom prst="rect">
            <a:avLst/>
          </a:prstGeom>
        </p:spPr>
        <p:txBody>
          <a:bodyPr/>
          <a:lstStyle>
            <a:lvl1pPr marL="0" indent="0">
              <a:buNone/>
              <a:defRPr sz="20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dirty="0" smtClean="0"/>
              <a:t>Click to edit Master text styles</a:t>
            </a:r>
          </a:p>
        </p:txBody>
      </p:sp>
      <p:sp>
        <p:nvSpPr>
          <p:cNvPr id="14" name="Text Placeholder 3"/>
          <p:cNvSpPr>
            <a:spLocks noGrp="1"/>
          </p:cNvSpPr>
          <p:nvPr>
            <p:ph type="body" sz="half" idx="12"/>
          </p:nvPr>
        </p:nvSpPr>
        <p:spPr>
          <a:xfrm>
            <a:off x="20891" y="850256"/>
            <a:ext cx="3008313" cy="607805"/>
          </a:xfrm>
          <a:prstGeom prst="rect">
            <a:avLst/>
          </a:prstGeom>
        </p:spPr>
        <p:txBody>
          <a:bodyPr/>
          <a:lstStyle>
            <a:lvl1pPr marL="0" indent="0">
              <a:buNone/>
              <a:defRPr sz="20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dirty="0" smtClean="0"/>
              <a:t>Click to edit Master text styles</a:t>
            </a:r>
          </a:p>
        </p:txBody>
      </p:sp>
      <p:pic>
        <p:nvPicPr>
          <p:cNvPr id="12" name="Picture 11"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3157785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Title Slide with Picture">
    <p:spTree>
      <p:nvGrpSpPr>
        <p:cNvPr id="1" name=""/>
        <p:cNvGrpSpPr/>
        <p:nvPr/>
      </p:nvGrpSpPr>
      <p:grpSpPr>
        <a:xfrm>
          <a:off x="0" y="0"/>
          <a:ext cx="0" cy="0"/>
          <a:chOff x="0" y="0"/>
          <a:chExt cx="0" cy="0"/>
        </a:xfrm>
      </p:grpSpPr>
      <p:sp>
        <p:nvSpPr>
          <p:cNvPr id="4" name="Rectangle 3"/>
          <p:cNvSpPr/>
          <p:nvPr userDrawn="1"/>
        </p:nvSpPr>
        <p:spPr>
          <a:xfrm>
            <a:off x="0" y="769841"/>
            <a:ext cx="9144000" cy="3683272"/>
          </a:xfrm>
          <a:prstGeom prst="rect">
            <a:avLst/>
          </a:prstGeom>
          <a:solidFill>
            <a:schemeClr val="bg1">
              <a:alpha val="95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4" name="Title 1"/>
          <p:cNvSpPr>
            <a:spLocks noGrp="1"/>
          </p:cNvSpPr>
          <p:nvPr>
            <p:ph type="ctrTitle"/>
          </p:nvPr>
        </p:nvSpPr>
        <p:spPr>
          <a:xfrm>
            <a:off x="-78154" y="-117400"/>
            <a:ext cx="9300308" cy="1102519"/>
          </a:xfrm>
        </p:spPr>
        <p:txBody>
          <a:bodyPr/>
          <a:lstStyle/>
          <a:p>
            <a:r>
              <a:rPr lang="en-US" smtClean="0"/>
              <a:t>Click to edit Master title style</a:t>
            </a:r>
            <a:endParaRPr lang="en-US"/>
          </a:p>
        </p:txBody>
      </p:sp>
      <p:sp>
        <p:nvSpPr>
          <p:cNvPr id="15" name="Subtitle 2"/>
          <p:cNvSpPr>
            <a:spLocks noGrp="1"/>
          </p:cNvSpPr>
          <p:nvPr>
            <p:ph type="subTitle" idx="1"/>
          </p:nvPr>
        </p:nvSpPr>
        <p:spPr>
          <a:xfrm>
            <a:off x="-78154" y="980174"/>
            <a:ext cx="9300308" cy="382635"/>
          </a:xfrm>
          <a:prstGeom prst="rect">
            <a:avLst/>
          </a:prstGeom>
          <a:solidFill>
            <a:schemeClr val="tx1">
              <a:alpha val="49000"/>
            </a:schemeClr>
          </a:solidFill>
        </p:spPr>
        <p:txBody>
          <a:bodyPr/>
          <a:lstStyle>
            <a:lvl1pPr marL="0" indent="0" algn="ctr">
              <a:buNone/>
              <a:defRPr sz="2000">
                <a:solidFill>
                  <a:schemeClr val="bg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smtClean="0"/>
              <a:t>Click to edit Master subtitle style</a:t>
            </a:r>
            <a:endParaRPr lang="en-US" dirty="0"/>
          </a:p>
        </p:txBody>
      </p:sp>
      <p:pic>
        <p:nvPicPr>
          <p:cNvPr id="10" name="Picture 9" descr="VDOE_v_blk_Stat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2355277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0_Title Slide with Picture">
    <p:spTree>
      <p:nvGrpSpPr>
        <p:cNvPr id="1" name=""/>
        <p:cNvGrpSpPr/>
        <p:nvPr/>
      </p:nvGrpSpPr>
      <p:grpSpPr>
        <a:xfrm>
          <a:off x="0" y="0"/>
          <a:ext cx="0" cy="0"/>
          <a:chOff x="0" y="0"/>
          <a:chExt cx="0" cy="0"/>
        </a:xfrm>
      </p:grpSpPr>
      <p:sp>
        <p:nvSpPr>
          <p:cNvPr id="4" name="Rectangle 3"/>
          <p:cNvSpPr/>
          <p:nvPr userDrawn="1"/>
        </p:nvSpPr>
        <p:spPr>
          <a:xfrm>
            <a:off x="0" y="769841"/>
            <a:ext cx="9144000" cy="3683272"/>
          </a:xfrm>
          <a:prstGeom prst="rect">
            <a:avLst/>
          </a:prstGeom>
          <a:solidFill>
            <a:schemeClr val="bg1">
              <a:alpha val="95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4" name="Title 1"/>
          <p:cNvSpPr>
            <a:spLocks noGrp="1"/>
          </p:cNvSpPr>
          <p:nvPr>
            <p:ph type="ctrTitle"/>
          </p:nvPr>
        </p:nvSpPr>
        <p:spPr>
          <a:xfrm>
            <a:off x="-78154" y="-117400"/>
            <a:ext cx="9300308" cy="1102519"/>
          </a:xfrm>
        </p:spPr>
        <p:txBody>
          <a:bodyPr/>
          <a:lstStyle/>
          <a:p>
            <a:r>
              <a:rPr lang="en-US" smtClean="0"/>
              <a:t>Click to edit Master title style</a:t>
            </a:r>
            <a:endParaRPr lang="en-US"/>
          </a:p>
        </p:txBody>
      </p:sp>
      <p:pic>
        <p:nvPicPr>
          <p:cNvPr id="10" name="Picture 9" descr="VDOE_v_blk_Stat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1678309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9_Title Slide with Picture">
    <p:spTree>
      <p:nvGrpSpPr>
        <p:cNvPr id="1" name=""/>
        <p:cNvGrpSpPr/>
        <p:nvPr/>
      </p:nvGrpSpPr>
      <p:grpSpPr>
        <a:xfrm>
          <a:off x="0" y="0"/>
          <a:ext cx="0" cy="0"/>
          <a:chOff x="0" y="0"/>
          <a:chExt cx="0" cy="0"/>
        </a:xfrm>
      </p:grpSpPr>
      <p:pic>
        <p:nvPicPr>
          <p:cNvPr id="10" name="Picture 9" descr="VDOE_v_blk_Stat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3837098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8_Title Slide with Picture">
    <p:spTree>
      <p:nvGrpSpPr>
        <p:cNvPr id="1" name=""/>
        <p:cNvGrpSpPr/>
        <p:nvPr/>
      </p:nvGrpSpPr>
      <p:grpSpPr>
        <a:xfrm>
          <a:off x="0" y="0"/>
          <a:ext cx="0" cy="0"/>
          <a:chOff x="0" y="0"/>
          <a:chExt cx="0" cy="0"/>
        </a:xfrm>
      </p:grpSpPr>
      <p:pic>
        <p:nvPicPr>
          <p:cNvPr id="8" name="Picture 7" descr="HS_Student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380266"/>
            <a:ext cx="9144000" cy="5798340"/>
          </a:xfrm>
          <a:prstGeom prst="rect">
            <a:avLst/>
          </a:prstGeom>
        </p:spPr>
      </p:pic>
      <p:sp>
        <p:nvSpPr>
          <p:cNvPr id="14" name="Title 1"/>
          <p:cNvSpPr>
            <a:spLocks noGrp="1"/>
          </p:cNvSpPr>
          <p:nvPr>
            <p:ph type="ctrTitle"/>
          </p:nvPr>
        </p:nvSpPr>
        <p:spPr>
          <a:xfrm>
            <a:off x="-78154" y="-117400"/>
            <a:ext cx="9300308" cy="1102519"/>
          </a:xfrm>
        </p:spPr>
        <p:txBody>
          <a:bodyPr/>
          <a:lstStyle/>
          <a:p>
            <a:r>
              <a:rPr lang="en-US" smtClean="0"/>
              <a:t>Click to edit Master title style</a:t>
            </a:r>
            <a:endParaRPr lang="en-US"/>
          </a:p>
        </p:txBody>
      </p:sp>
      <p:sp>
        <p:nvSpPr>
          <p:cNvPr id="15" name="Subtitle 2"/>
          <p:cNvSpPr>
            <a:spLocks noGrp="1"/>
          </p:cNvSpPr>
          <p:nvPr>
            <p:ph type="subTitle" idx="1"/>
          </p:nvPr>
        </p:nvSpPr>
        <p:spPr>
          <a:xfrm>
            <a:off x="-78154" y="980174"/>
            <a:ext cx="9300308" cy="382635"/>
          </a:xfrm>
          <a:prstGeom prst="rect">
            <a:avLst/>
          </a:prstGeom>
          <a:solidFill>
            <a:schemeClr val="tx1">
              <a:alpha val="49000"/>
            </a:schemeClr>
          </a:solidFill>
        </p:spPr>
        <p:txBody>
          <a:bodyPr/>
          <a:lstStyle>
            <a:lvl1pPr marL="0" indent="0" algn="ctr">
              <a:buNone/>
              <a:defRPr sz="2000">
                <a:solidFill>
                  <a:schemeClr val="bg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990977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t="21780" b="14951"/>
          <a:stretch/>
        </p:blipFill>
        <p:spPr>
          <a:xfrm>
            <a:off x="0" y="776037"/>
            <a:ext cx="9144000" cy="3668501"/>
          </a:xfrm>
          <a:prstGeom prst="rect">
            <a:avLst/>
          </a:prstGeom>
        </p:spPr>
      </p:pic>
      <p:pic>
        <p:nvPicPr>
          <p:cNvPr id="9" name="Picture 8"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14"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0" y="858371"/>
            <a:ext cx="9144000" cy="494179"/>
          </a:xfrm>
          <a:solidFill>
            <a:srgbClr val="000000">
              <a:alpha val="49020"/>
            </a:srgbClr>
          </a:solidFill>
        </p:spPr>
        <p:txBody>
          <a:bodyPr>
            <a:normAutofit/>
          </a:bodyPr>
          <a:lstStyle>
            <a:lvl1pPr marL="0" indent="0" algn="ctr">
              <a:buNone/>
              <a:defRPr sz="2800"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64430955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2_Title Slide with Picture">
    <p:spTree>
      <p:nvGrpSpPr>
        <p:cNvPr id="1" name=""/>
        <p:cNvGrpSpPr/>
        <p:nvPr/>
      </p:nvGrpSpPr>
      <p:grpSpPr>
        <a:xfrm>
          <a:off x="0" y="0"/>
          <a:ext cx="0" cy="0"/>
          <a:chOff x="0" y="0"/>
          <a:chExt cx="0" cy="0"/>
        </a:xfrm>
      </p:grpSpPr>
      <p:sp>
        <p:nvSpPr>
          <p:cNvPr id="4" name="Rectangle 3"/>
          <p:cNvSpPr/>
          <p:nvPr userDrawn="1"/>
        </p:nvSpPr>
        <p:spPr>
          <a:xfrm>
            <a:off x="0" y="769841"/>
            <a:ext cx="9144000" cy="3683272"/>
          </a:xfrm>
          <a:prstGeom prst="rect">
            <a:avLst/>
          </a:prstGeom>
          <a:solidFill>
            <a:schemeClr val="bg1">
              <a:alpha val="95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pic>
        <p:nvPicPr>
          <p:cNvPr id="3" name="Picture 2" descr="HS_Student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956100"/>
            <a:ext cx="9144000" cy="5414987"/>
          </a:xfrm>
          <a:prstGeom prst="rect">
            <a:avLst/>
          </a:prstGeom>
        </p:spPr>
      </p:pic>
      <p:sp>
        <p:nvSpPr>
          <p:cNvPr id="14" name="Title 1"/>
          <p:cNvSpPr>
            <a:spLocks noGrp="1"/>
          </p:cNvSpPr>
          <p:nvPr>
            <p:ph type="ctrTitle"/>
          </p:nvPr>
        </p:nvSpPr>
        <p:spPr>
          <a:xfrm>
            <a:off x="-78154" y="-117400"/>
            <a:ext cx="9300308" cy="1102519"/>
          </a:xfrm>
        </p:spPr>
        <p:txBody>
          <a:bodyPr>
            <a:normAutofit/>
          </a:bodyPr>
          <a:lstStyle>
            <a:lvl1pPr>
              <a:defRPr sz="4400"/>
            </a:lvl1pPr>
          </a:lstStyle>
          <a:p>
            <a:r>
              <a:rPr lang="en-US" dirty="0" smtClean="0"/>
              <a:t>Click to edit Master title style</a:t>
            </a:r>
            <a:endParaRPr lang="en-US" dirty="0"/>
          </a:p>
        </p:txBody>
      </p:sp>
      <p:pic>
        <p:nvPicPr>
          <p:cNvPr id="8" name="Picture 7"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2322167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Slide with Picture">
    <p:spTree>
      <p:nvGrpSpPr>
        <p:cNvPr id="1" name=""/>
        <p:cNvGrpSpPr/>
        <p:nvPr/>
      </p:nvGrpSpPr>
      <p:grpSpPr>
        <a:xfrm>
          <a:off x="0" y="0"/>
          <a:ext cx="0" cy="0"/>
          <a:chOff x="0" y="0"/>
          <a:chExt cx="0" cy="0"/>
        </a:xfrm>
      </p:grpSpPr>
      <p:sp>
        <p:nvSpPr>
          <p:cNvPr id="4" name="Rectangle 3"/>
          <p:cNvSpPr/>
          <p:nvPr userDrawn="1"/>
        </p:nvSpPr>
        <p:spPr>
          <a:xfrm>
            <a:off x="0" y="769841"/>
            <a:ext cx="9144000" cy="3683272"/>
          </a:xfrm>
          <a:prstGeom prst="rect">
            <a:avLst/>
          </a:prstGeom>
          <a:solidFill>
            <a:schemeClr val="bg1">
              <a:alpha val="95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pic>
        <p:nvPicPr>
          <p:cNvPr id="3" name="Picture 2" descr="HS_Student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234368"/>
            <a:ext cx="9144000" cy="5693255"/>
          </a:xfrm>
          <a:prstGeom prst="rect">
            <a:avLst/>
          </a:prstGeom>
        </p:spPr>
      </p:pic>
      <p:sp>
        <p:nvSpPr>
          <p:cNvPr id="8" name="Rectangle 7"/>
          <p:cNvSpPr/>
          <p:nvPr userDrawn="1"/>
        </p:nvSpPr>
        <p:spPr>
          <a:xfrm>
            <a:off x="0" y="-1170153"/>
            <a:ext cx="9382606" cy="5623266"/>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9" name="Content Placeholder 2"/>
          <p:cNvSpPr>
            <a:spLocks noGrp="1"/>
          </p:cNvSpPr>
          <p:nvPr>
            <p:ph idx="1"/>
          </p:nvPr>
        </p:nvSpPr>
        <p:spPr>
          <a:xfrm>
            <a:off x="224698" y="278605"/>
            <a:ext cx="8675077" cy="1399262"/>
          </a:xfrm>
          <a:prstGeom prst="rect">
            <a:avLst/>
          </a:prstGeom>
        </p:spPr>
        <p:txBody>
          <a:bodyPr/>
          <a:lstStyle>
            <a:lvl1pPr>
              <a:defRPr sz="2400">
                <a:solidFill>
                  <a:schemeClr val="tx1"/>
                </a:solidFill>
              </a:defRPr>
            </a:lvl1pPr>
            <a:lvl2pPr>
              <a:defRPr sz="2400"/>
            </a:lvl2pPr>
            <a:lvl3pPr>
              <a:defRPr sz="2400"/>
            </a:lvl3pPr>
            <a:lvl4pPr>
              <a:defRPr sz="2400"/>
            </a:lvl4pPr>
            <a:lvl5pPr>
              <a:defRPr sz="2400"/>
            </a:lvl5pPr>
          </a:lstStyle>
          <a:p>
            <a:pPr lvl="0"/>
            <a:r>
              <a:rPr lang="en-US" dirty="0" smtClean="0"/>
              <a:t>Click to edit Master text styles</a:t>
            </a:r>
          </a:p>
        </p:txBody>
      </p:sp>
      <p:sp>
        <p:nvSpPr>
          <p:cNvPr id="10" name="Content Placeholder 2"/>
          <p:cNvSpPr>
            <a:spLocks noGrp="1"/>
          </p:cNvSpPr>
          <p:nvPr>
            <p:ph idx="10"/>
          </p:nvPr>
        </p:nvSpPr>
        <p:spPr>
          <a:xfrm>
            <a:off x="224698" y="1782480"/>
            <a:ext cx="4357077" cy="2523328"/>
          </a:xfrm>
          <a:prstGeom prst="rect">
            <a:avLst/>
          </a:prstGeo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Picture Placeholder 2"/>
          <p:cNvSpPr>
            <a:spLocks noGrp="1"/>
          </p:cNvSpPr>
          <p:nvPr>
            <p:ph type="pic" idx="12"/>
          </p:nvPr>
        </p:nvSpPr>
        <p:spPr>
          <a:xfrm>
            <a:off x="4875528" y="1782482"/>
            <a:ext cx="4024243" cy="2523327"/>
          </a:xfrm>
          <a:prstGeom prst="rect">
            <a:avLst/>
          </a:prstGeo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a:p>
        </p:txBody>
      </p:sp>
      <p:pic>
        <p:nvPicPr>
          <p:cNvPr id="12" name="Picture 11"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398149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Title Slide with Picture">
    <p:spTree>
      <p:nvGrpSpPr>
        <p:cNvPr id="1" name=""/>
        <p:cNvGrpSpPr/>
        <p:nvPr/>
      </p:nvGrpSpPr>
      <p:grpSpPr>
        <a:xfrm>
          <a:off x="0" y="0"/>
          <a:ext cx="0" cy="0"/>
          <a:chOff x="0" y="0"/>
          <a:chExt cx="0" cy="0"/>
        </a:xfrm>
      </p:grpSpPr>
      <p:pic>
        <p:nvPicPr>
          <p:cNvPr id="2" name="Picture 1" descr="Apple_Blackboard_1.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 y="-101549"/>
            <a:ext cx="6910280" cy="4554141"/>
          </a:xfrm>
          <a:prstGeom prst="rect">
            <a:avLst/>
          </a:prstGeom>
        </p:spPr>
      </p:pic>
      <p:sp>
        <p:nvSpPr>
          <p:cNvPr id="8" name="Rectangle 7"/>
          <p:cNvSpPr/>
          <p:nvPr userDrawn="1"/>
        </p:nvSpPr>
        <p:spPr>
          <a:xfrm>
            <a:off x="5364788" y="946729"/>
            <a:ext cx="4033212" cy="3505862"/>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6" name="Title 1"/>
          <p:cNvSpPr>
            <a:spLocks noGrp="1"/>
          </p:cNvSpPr>
          <p:nvPr>
            <p:ph type="ctrTitle"/>
          </p:nvPr>
        </p:nvSpPr>
        <p:spPr>
          <a:xfrm>
            <a:off x="-346363" y="-100082"/>
            <a:ext cx="9744363" cy="1046810"/>
          </a:xfrm>
          <a:solidFill>
            <a:schemeClr val="tx2"/>
          </a:solidFill>
        </p:spPr>
        <p:txBody>
          <a:bodyPr anchor="ctr">
            <a:noAutofit/>
          </a:bodyPr>
          <a:lstStyle>
            <a:lvl1pPr algn="l">
              <a:defRPr sz="4000"/>
            </a:lvl1pPr>
          </a:lstStyle>
          <a:p>
            <a:endParaRPr dirty="0"/>
          </a:p>
        </p:txBody>
      </p:sp>
      <p:sp>
        <p:nvSpPr>
          <p:cNvPr id="17" name="Text Placeholder 2"/>
          <p:cNvSpPr>
            <a:spLocks noGrp="1"/>
          </p:cNvSpPr>
          <p:nvPr>
            <p:ph type="body" idx="1"/>
          </p:nvPr>
        </p:nvSpPr>
        <p:spPr>
          <a:xfrm>
            <a:off x="5631232" y="1161720"/>
            <a:ext cx="3512768" cy="417184"/>
          </a:xfrm>
          <a:prstGeom prst="rect">
            <a:avLst/>
          </a:prstGeom>
        </p:spPr>
        <p:txBody>
          <a:bodyPr anchor="b"/>
          <a:lstStyle>
            <a:lvl1pPr marL="0" indent="0">
              <a:buNone/>
              <a:defRPr sz="2800" b="1">
                <a:solidFill>
                  <a:schemeClr val="tx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Click to edit Master text styles</a:t>
            </a:r>
          </a:p>
        </p:txBody>
      </p:sp>
      <p:sp>
        <p:nvSpPr>
          <p:cNvPr id="18" name="Content Placeholder 3"/>
          <p:cNvSpPr>
            <a:spLocks noGrp="1"/>
          </p:cNvSpPr>
          <p:nvPr>
            <p:ph sz="half" idx="2" hasCustomPrompt="1"/>
          </p:nvPr>
        </p:nvSpPr>
        <p:spPr>
          <a:xfrm>
            <a:off x="5646616" y="1741660"/>
            <a:ext cx="3512768" cy="2456666"/>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pic>
        <p:nvPicPr>
          <p:cNvPr id="9" name="Picture 8"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2991044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5_Title Slide with Picture">
    <p:spTree>
      <p:nvGrpSpPr>
        <p:cNvPr id="1" name=""/>
        <p:cNvGrpSpPr/>
        <p:nvPr/>
      </p:nvGrpSpPr>
      <p:grpSpPr>
        <a:xfrm>
          <a:off x="0" y="0"/>
          <a:ext cx="0" cy="0"/>
          <a:chOff x="0" y="0"/>
          <a:chExt cx="0" cy="0"/>
        </a:xfrm>
      </p:grpSpPr>
      <p:sp>
        <p:nvSpPr>
          <p:cNvPr id="16" name="Title 1"/>
          <p:cNvSpPr>
            <a:spLocks noGrp="1"/>
          </p:cNvSpPr>
          <p:nvPr>
            <p:ph type="ctrTitle"/>
          </p:nvPr>
        </p:nvSpPr>
        <p:spPr>
          <a:xfrm>
            <a:off x="-346363" y="-100082"/>
            <a:ext cx="9744363" cy="1046810"/>
          </a:xfrm>
          <a:solidFill>
            <a:schemeClr val="tx2"/>
          </a:solidFill>
        </p:spPr>
        <p:txBody>
          <a:bodyPr anchor="ctr">
            <a:noAutofit/>
          </a:bodyPr>
          <a:lstStyle>
            <a:lvl1pPr algn="l">
              <a:defRPr sz="4000"/>
            </a:lvl1pPr>
          </a:lstStyle>
          <a:p>
            <a:endParaRPr dirty="0"/>
          </a:p>
        </p:txBody>
      </p:sp>
      <p:sp>
        <p:nvSpPr>
          <p:cNvPr id="17" name="Text Placeholder 2"/>
          <p:cNvSpPr>
            <a:spLocks noGrp="1"/>
          </p:cNvSpPr>
          <p:nvPr>
            <p:ph type="body" idx="1"/>
          </p:nvPr>
        </p:nvSpPr>
        <p:spPr>
          <a:xfrm>
            <a:off x="346078" y="1161720"/>
            <a:ext cx="3512768" cy="417184"/>
          </a:xfrm>
          <a:prstGeom prst="rect">
            <a:avLst/>
          </a:prstGeom>
        </p:spPr>
        <p:txBody>
          <a:bodyPr anchor="b"/>
          <a:lstStyle>
            <a:lvl1pPr marL="0" indent="0">
              <a:buNone/>
              <a:defRPr sz="2800" b="1">
                <a:solidFill>
                  <a:schemeClr val="tx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Click to edit Master text styles</a:t>
            </a:r>
          </a:p>
        </p:txBody>
      </p:sp>
      <p:sp>
        <p:nvSpPr>
          <p:cNvPr id="18" name="Content Placeholder 3"/>
          <p:cNvSpPr>
            <a:spLocks noGrp="1"/>
          </p:cNvSpPr>
          <p:nvPr>
            <p:ph sz="half" idx="2" hasCustomPrompt="1"/>
          </p:nvPr>
        </p:nvSpPr>
        <p:spPr>
          <a:xfrm>
            <a:off x="361462" y="1741660"/>
            <a:ext cx="3512768" cy="2456666"/>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sp>
        <p:nvSpPr>
          <p:cNvPr id="9" name="Picture Placeholder 2"/>
          <p:cNvSpPr>
            <a:spLocks noGrp="1"/>
          </p:cNvSpPr>
          <p:nvPr>
            <p:ph type="pic" idx="12"/>
          </p:nvPr>
        </p:nvSpPr>
        <p:spPr>
          <a:xfrm>
            <a:off x="4761529" y="1161719"/>
            <a:ext cx="4024243" cy="2523327"/>
          </a:xfrm>
          <a:prstGeom prst="rect">
            <a:avLst/>
          </a:prstGeo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a:p>
        </p:txBody>
      </p:sp>
      <p:pic>
        <p:nvPicPr>
          <p:cNvPr id="8" name="Picture 7" descr="VDOE_v_blk_Stat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1500768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6_Title Slide with Picture">
    <p:spTree>
      <p:nvGrpSpPr>
        <p:cNvPr id="1" name=""/>
        <p:cNvGrpSpPr/>
        <p:nvPr/>
      </p:nvGrpSpPr>
      <p:grpSpPr>
        <a:xfrm>
          <a:off x="0" y="0"/>
          <a:ext cx="0" cy="0"/>
          <a:chOff x="0" y="0"/>
          <a:chExt cx="0" cy="0"/>
        </a:xfrm>
      </p:grpSpPr>
      <p:pic>
        <p:nvPicPr>
          <p:cNvPr id="2" name="Picture 1" descr="Grad_BW.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689009" y="-618823"/>
            <a:ext cx="7453405" cy="5073042"/>
          </a:xfrm>
          <a:prstGeom prst="rect">
            <a:avLst/>
          </a:prstGeom>
        </p:spPr>
      </p:pic>
      <p:sp>
        <p:nvSpPr>
          <p:cNvPr id="10" name="Rectangle 9"/>
          <p:cNvSpPr/>
          <p:nvPr userDrawn="1"/>
        </p:nvSpPr>
        <p:spPr>
          <a:xfrm>
            <a:off x="0" y="-183240"/>
            <a:ext cx="3419231" cy="4637459"/>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7" name="Text Placeholder 2"/>
          <p:cNvSpPr>
            <a:spLocks noGrp="1"/>
          </p:cNvSpPr>
          <p:nvPr>
            <p:ph type="body" idx="1"/>
          </p:nvPr>
        </p:nvSpPr>
        <p:spPr>
          <a:xfrm>
            <a:off x="213217" y="1"/>
            <a:ext cx="2975708" cy="593312"/>
          </a:xfrm>
          <a:prstGeom prst="rect">
            <a:avLst/>
          </a:prstGeom>
        </p:spPr>
        <p:txBody>
          <a:bodyPr anchor="b"/>
          <a:lstStyle>
            <a:lvl1pPr marL="0" indent="0">
              <a:buNone/>
              <a:defRPr sz="2000" b="1">
                <a:solidFill>
                  <a:schemeClr val="tx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Click to edit Master text styles</a:t>
            </a:r>
          </a:p>
        </p:txBody>
      </p:sp>
      <p:sp>
        <p:nvSpPr>
          <p:cNvPr id="18" name="Content Placeholder 3"/>
          <p:cNvSpPr>
            <a:spLocks noGrp="1"/>
          </p:cNvSpPr>
          <p:nvPr>
            <p:ph sz="half" idx="2" hasCustomPrompt="1"/>
          </p:nvPr>
        </p:nvSpPr>
        <p:spPr>
          <a:xfrm>
            <a:off x="228601" y="565290"/>
            <a:ext cx="2975708" cy="3493828"/>
          </a:xfrm>
          <a:prstGeom prst="rect">
            <a:avLst/>
          </a:prstGeom>
        </p:spPr>
        <p:txBody>
          <a:bodyPr/>
          <a:lstStyle>
            <a:lvl1pPr>
              <a:defRPr sz="20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pic>
        <p:nvPicPr>
          <p:cNvPr id="8" name="Picture 7"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2296984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7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38545" y="-115455"/>
            <a:ext cx="9305636" cy="4572000"/>
          </a:xfrm>
          <a:prstGeom prst="rect">
            <a:avLst/>
          </a:prstGeom>
        </p:spPr>
      </p:pic>
      <p:sp>
        <p:nvSpPr>
          <p:cNvPr id="13" name="Picture Placeholder 2"/>
          <p:cNvSpPr>
            <a:spLocks noGrp="1"/>
          </p:cNvSpPr>
          <p:nvPr>
            <p:ph type="pic" idx="1"/>
          </p:nvPr>
        </p:nvSpPr>
        <p:spPr>
          <a:xfrm>
            <a:off x="151057" y="87922"/>
            <a:ext cx="4414716" cy="2996144"/>
          </a:xfrm>
          <a:prstGeom prst="rect">
            <a:avLst/>
          </a:prstGeo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a:p>
        </p:txBody>
      </p:sp>
      <p:sp>
        <p:nvSpPr>
          <p:cNvPr id="14" name="Text Placeholder 2"/>
          <p:cNvSpPr>
            <a:spLocks noGrp="1"/>
          </p:cNvSpPr>
          <p:nvPr>
            <p:ph type="body" idx="12"/>
          </p:nvPr>
        </p:nvSpPr>
        <p:spPr>
          <a:xfrm>
            <a:off x="4777272" y="87922"/>
            <a:ext cx="4040188" cy="479822"/>
          </a:xfrm>
          <a:prstGeom prst="rect">
            <a:avLst/>
          </a:prstGeom>
        </p:spPr>
        <p:txBody>
          <a:bodyPr anchor="b"/>
          <a:lstStyle>
            <a:lvl1pPr marL="0" indent="0">
              <a:buNone/>
              <a:defRPr sz="2400" b="1">
                <a:solidFill>
                  <a:schemeClr val="bg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Click to edit Master text styles</a:t>
            </a:r>
          </a:p>
        </p:txBody>
      </p:sp>
      <p:sp>
        <p:nvSpPr>
          <p:cNvPr id="15" name="Content Placeholder 3"/>
          <p:cNvSpPr>
            <a:spLocks noGrp="1"/>
          </p:cNvSpPr>
          <p:nvPr>
            <p:ph sz="half" idx="2" hasCustomPrompt="1"/>
          </p:nvPr>
        </p:nvSpPr>
        <p:spPr>
          <a:xfrm>
            <a:off x="4777272" y="728928"/>
            <a:ext cx="4040188" cy="2355138"/>
          </a:xfrm>
          <a:prstGeom prst="rect">
            <a:avLst/>
          </a:prstGeom>
        </p:spPr>
        <p:txBody>
          <a:bodyPr/>
          <a:lstStyle>
            <a:lvl1pPr>
              <a:defRPr sz="2400">
                <a:solidFill>
                  <a:schemeClr val="bg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pic>
        <p:nvPicPr>
          <p:cNvPr id="4" name="Picture 3" descr="hood11.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141940" y="2254685"/>
            <a:ext cx="3657395" cy="2221519"/>
          </a:xfrm>
          <a:prstGeom prst="rect">
            <a:avLst/>
          </a:prstGeom>
        </p:spPr>
      </p:pic>
      <p:sp>
        <p:nvSpPr>
          <p:cNvPr id="16" name="Content Placeholder 3"/>
          <p:cNvSpPr>
            <a:spLocks noGrp="1"/>
          </p:cNvSpPr>
          <p:nvPr>
            <p:ph sz="half" idx="13" hasCustomPrompt="1"/>
          </p:nvPr>
        </p:nvSpPr>
        <p:spPr>
          <a:xfrm>
            <a:off x="151063" y="3267808"/>
            <a:ext cx="7332173" cy="1062404"/>
          </a:xfrm>
          <a:prstGeom prst="rect">
            <a:avLst/>
          </a:prstGeom>
        </p:spPr>
        <p:txBody>
          <a:bodyPr/>
          <a:lstStyle>
            <a:lvl1pPr>
              <a:defRPr sz="2400">
                <a:solidFill>
                  <a:schemeClr val="bg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pic>
        <p:nvPicPr>
          <p:cNvPr id="10" name="Picture 9" descr="VDOE_v_blk_State.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705059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3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38545" y="-115455"/>
            <a:ext cx="9305636" cy="4572000"/>
          </a:xfrm>
          <a:prstGeom prst="rect">
            <a:avLst/>
          </a:prstGeom>
        </p:spPr>
      </p:pic>
      <p:sp>
        <p:nvSpPr>
          <p:cNvPr id="13" name="Picture Placeholder 2"/>
          <p:cNvSpPr>
            <a:spLocks noGrp="1"/>
          </p:cNvSpPr>
          <p:nvPr>
            <p:ph type="pic" idx="1"/>
          </p:nvPr>
        </p:nvSpPr>
        <p:spPr>
          <a:xfrm>
            <a:off x="151057" y="87922"/>
            <a:ext cx="4414716" cy="2996144"/>
          </a:xfrm>
          <a:prstGeom prst="rect">
            <a:avLst/>
          </a:prstGeo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a:p>
        </p:txBody>
      </p:sp>
      <p:sp>
        <p:nvSpPr>
          <p:cNvPr id="14" name="Text Placeholder 2"/>
          <p:cNvSpPr>
            <a:spLocks noGrp="1"/>
          </p:cNvSpPr>
          <p:nvPr>
            <p:ph type="body" idx="12"/>
          </p:nvPr>
        </p:nvSpPr>
        <p:spPr>
          <a:xfrm>
            <a:off x="4777272" y="87922"/>
            <a:ext cx="4040188" cy="479822"/>
          </a:xfrm>
          <a:prstGeom prst="rect">
            <a:avLst/>
          </a:prstGeom>
        </p:spPr>
        <p:txBody>
          <a:bodyPr anchor="b"/>
          <a:lstStyle>
            <a:lvl1pPr marL="0" indent="0">
              <a:buNone/>
              <a:defRPr sz="2400" b="1">
                <a:solidFill>
                  <a:schemeClr val="bg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Click to edit Master text styles</a:t>
            </a:r>
          </a:p>
        </p:txBody>
      </p:sp>
      <p:sp>
        <p:nvSpPr>
          <p:cNvPr id="15" name="Content Placeholder 3"/>
          <p:cNvSpPr>
            <a:spLocks noGrp="1"/>
          </p:cNvSpPr>
          <p:nvPr>
            <p:ph sz="half" idx="2" hasCustomPrompt="1"/>
          </p:nvPr>
        </p:nvSpPr>
        <p:spPr>
          <a:xfrm>
            <a:off x="4777272" y="728928"/>
            <a:ext cx="4040188" cy="2355138"/>
          </a:xfrm>
          <a:prstGeom prst="rect">
            <a:avLst/>
          </a:prstGeom>
        </p:spPr>
        <p:txBody>
          <a:bodyPr/>
          <a:lstStyle>
            <a:lvl1pPr>
              <a:defRPr sz="2400">
                <a:solidFill>
                  <a:schemeClr val="bg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pic>
        <p:nvPicPr>
          <p:cNvPr id="3" name="Picture 2" descr="EdEquityProCover.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006269" y="1786276"/>
            <a:ext cx="2160827" cy="2670272"/>
          </a:xfrm>
          <a:prstGeom prst="rect">
            <a:avLst/>
          </a:prstGeom>
        </p:spPr>
      </p:pic>
      <p:sp>
        <p:nvSpPr>
          <p:cNvPr id="16" name="Content Placeholder 3"/>
          <p:cNvSpPr>
            <a:spLocks noGrp="1"/>
          </p:cNvSpPr>
          <p:nvPr>
            <p:ph sz="half" idx="13" hasCustomPrompt="1"/>
          </p:nvPr>
        </p:nvSpPr>
        <p:spPr>
          <a:xfrm>
            <a:off x="151063" y="3267808"/>
            <a:ext cx="7332173" cy="1062404"/>
          </a:xfrm>
          <a:prstGeom prst="rect">
            <a:avLst/>
          </a:prstGeom>
        </p:spPr>
        <p:txBody>
          <a:bodyPr/>
          <a:lstStyle>
            <a:lvl1pPr>
              <a:defRPr sz="2400">
                <a:solidFill>
                  <a:schemeClr val="bg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pic>
        <p:nvPicPr>
          <p:cNvPr id="10" name="Picture 9" descr="VDOE_v_blk_State.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2056365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4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38545" y="-115455"/>
            <a:ext cx="9305636" cy="4572000"/>
          </a:xfrm>
          <a:prstGeom prst="rect">
            <a:avLst/>
          </a:prstGeom>
        </p:spPr>
      </p:pic>
      <p:sp>
        <p:nvSpPr>
          <p:cNvPr id="13" name="Picture Placeholder 2"/>
          <p:cNvSpPr>
            <a:spLocks noGrp="1"/>
          </p:cNvSpPr>
          <p:nvPr>
            <p:ph type="pic" idx="1"/>
          </p:nvPr>
        </p:nvSpPr>
        <p:spPr>
          <a:xfrm>
            <a:off x="151057" y="87922"/>
            <a:ext cx="4414716" cy="2996144"/>
          </a:xfrm>
          <a:prstGeom prst="rect">
            <a:avLst/>
          </a:prstGeo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a:p>
        </p:txBody>
      </p:sp>
      <p:sp>
        <p:nvSpPr>
          <p:cNvPr id="14" name="Text Placeholder 2"/>
          <p:cNvSpPr>
            <a:spLocks noGrp="1"/>
          </p:cNvSpPr>
          <p:nvPr>
            <p:ph type="body" idx="12"/>
          </p:nvPr>
        </p:nvSpPr>
        <p:spPr>
          <a:xfrm>
            <a:off x="4777272" y="87922"/>
            <a:ext cx="4040188" cy="479822"/>
          </a:xfrm>
          <a:prstGeom prst="rect">
            <a:avLst/>
          </a:prstGeom>
        </p:spPr>
        <p:txBody>
          <a:bodyPr anchor="b"/>
          <a:lstStyle>
            <a:lvl1pPr marL="0" indent="0">
              <a:buNone/>
              <a:defRPr sz="2400" b="1">
                <a:solidFill>
                  <a:schemeClr val="bg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Click to edit Master text styles</a:t>
            </a:r>
          </a:p>
        </p:txBody>
      </p:sp>
      <p:sp>
        <p:nvSpPr>
          <p:cNvPr id="15" name="Content Placeholder 3"/>
          <p:cNvSpPr>
            <a:spLocks noGrp="1"/>
          </p:cNvSpPr>
          <p:nvPr>
            <p:ph sz="half" idx="2" hasCustomPrompt="1"/>
          </p:nvPr>
        </p:nvSpPr>
        <p:spPr>
          <a:xfrm>
            <a:off x="4777272" y="728928"/>
            <a:ext cx="4040188" cy="2355138"/>
          </a:xfrm>
          <a:prstGeom prst="rect">
            <a:avLst/>
          </a:prstGeom>
        </p:spPr>
        <p:txBody>
          <a:bodyPr/>
          <a:lstStyle>
            <a:lvl1pPr>
              <a:defRPr sz="2400">
                <a:solidFill>
                  <a:schemeClr val="bg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pic>
        <p:nvPicPr>
          <p:cNvPr id="2" name="Picture 1" descr="HS_Studen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379309" y="1606565"/>
            <a:ext cx="3030669" cy="2849982"/>
          </a:xfrm>
          <a:prstGeom prst="rect">
            <a:avLst/>
          </a:prstGeom>
        </p:spPr>
      </p:pic>
      <p:sp>
        <p:nvSpPr>
          <p:cNvPr id="16" name="Content Placeholder 3"/>
          <p:cNvSpPr>
            <a:spLocks noGrp="1"/>
          </p:cNvSpPr>
          <p:nvPr>
            <p:ph sz="half" idx="13" hasCustomPrompt="1"/>
          </p:nvPr>
        </p:nvSpPr>
        <p:spPr>
          <a:xfrm>
            <a:off x="151063" y="3267808"/>
            <a:ext cx="7332173" cy="1062404"/>
          </a:xfrm>
          <a:prstGeom prst="rect">
            <a:avLst/>
          </a:prstGeom>
        </p:spPr>
        <p:txBody>
          <a:bodyPr/>
          <a:lstStyle>
            <a:lvl1pPr>
              <a:defRPr sz="2400">
                <a:solidFill>
                  <a:schemeClr val="bg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pic>
        <p:nvPicPr>
          <p:cNvPr id="10" name="Picture 9" descr="VDOE_v_blk_State.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1317272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0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38545" y="-115455"/>
            <a:ext cx="9305636" cy="4572000"/>
          </a:xfrm>
          <a:prstGeom prst="rect">
            <a:avLst/>
          </a:prstGeom>
        </p:spPr>
      </p:pic>
      <p:sp>
        <p:nvSpPr>
          <p:cNvPr id="6" name="Rectangle 5"/>
          <p:cNvSpPr/>
          <p:nvPr userDrawn="1"/>
        </p:nvSpPr>
        <p:spPr>
          <a:xfrm>
            <a:off x="384849" y="28864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8" name="Rectangle 7"/>
          <p:cNvSpPr/>
          <p:nvPr userDrawn="1"/>
        </p:nvSpPr>
        <p:spPr>
          <a:xfrm>
            <a:off x="4693614" y="28864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1" name="Content Placeholder 2"/>
          <p:cNvSpPr>
            <a:spLocks noGrp="1"/>
          </p:cNvSpPr>
          <p:nvPr>
            <p:ph idx="10"/>
          </p:nvPr>
        </p:nvSpPr>
        <p:spPr>
          <a:xfrm>
            <a:off x="521624" y="376560"/>
            <a:ext cx="3757305" cy="2523328"/>
          </a:xfrm>
          <a:prstGeom prst="rect">
            <a:avLst/>
          </a:prstGeo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idx="12"/>
          </p:nvPr>
        </p:nvSpPr>
        <p:spPr>
          <a:xfrm>
            <a:off x="4840157" y="395613"/>
            <a:ext cx="3757305" cy="2523328"/>
          </a:xfrm>
          <a:prstGeom prst="rect">
            <a:avLst/>
          </a:prstGeo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3" name="Picture 2" descr="rbsb2_18.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067497" y="1398475"/>
            <a:ext cx="1606296" cy="3175866"/>
          </a:xfrm>
          <a:prstGeom prst="rect">
            <a:avLst/>
          </a:prstGeom>
        </p:spPr>
      </p:pic>
      <p:pic>
        <p:nvPicPr>
          <p:cNvPr id="10" name="Picture 9" descr="VDOE_v_blk_State.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3542506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7_Title Slide with Picture">
    <p:spTree>
      <p:nvGrpSpPr>
        <p:cNvPr id="1" name=""/>
        <p:cNvGrpSpPr/>
        <p:nvPr/>
      </p:nvGrpSpPr>
      <p:grpSpPr>
        <a:xfrm>
          <a:off x="0" y="0"/>
          <a:ext cx="0" cy="0"/>
          <a:chOff x="0" y="0"/>
          <a:chExt cx="0" cy="0"/>
        </a:xfrm>
      </p:grpSpPr>
      <p:pic>
        <p:nvPicPr>
          <p:cNvPr id="2" name="Picture 1" descr="Homework.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682644" y="-208881"/>
            <a:ext cx="7095321" cy="4663649"/>
          </a:xfrm>
          <a:prstGeom prst="rect">
            <a:avLst/>
          </a:prstGeom>
        </p:spPr>
      </p:pic>
      <p:sp>
        <p:nvSpPr>
          <p:cNvPr id="6" name="Rectangle 5"/>
          <p:cNvSpPr/>
          <p:nvPr userDrawn="1"/>
        </p:nvSpPr>
        <p:spPr>
          <a:xfrm>
            <a:off x="0" y="-117232"/>
            <a:ext cx="4261812" cy="4572000"/>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1" name="Content Placeholder 2"/>
          <p:cNvSpPr>
            <a:spLocks noGrp="1"/>
          </p:cNvSpPr>
          <p:nvPr>
            <p:ph idx="10"/>
          </p:nvPr>
        </p:nvSpPr>
        <p:spPr>
          <a:xfrm>
            <a:off x="322391" y="156752"/>
            <a:ext cx="3839307" cy="2642133"/>
          </a:xfrm>
          <a:prstGeom prst="rect">
            <a:avLst/>
          </a:prstGeo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151151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pic>
        <p:nvPicPr>
          <p:cNvPr id="5" name="Picture 4"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2323" t="39515" r="16456" b="-1"/>
          <a:stretch/>
        </p:blipFill>
        <p:spPr>
          <a:xfrm>
            <a:off x="0" y="0"/>
            <a:ext cx="9144000" cy="4456060"/>
          </a:xfrm>
          <a:prstGeom prst="rect">
            <a:avLst/>
          </a:prstGeom>
        </p:spPr>
      </p:pic>
      <p:sp>
        <p:nvSpPr>
          <p:cNvPr id="6" name="Rectangle 5"/>
          <p:cNvSpPr/>
          <p:nvPr userDrawn="1"/>
        </p:nvSpPr>
        <p:spPr>
          <a:xfrm>
            <a:off x="0" y="2"/>
            <a:ext cx="9144001" cy="4458884"/>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8"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375154217"/>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1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38545" y="-115455"/>
            <a:ext cx="9305636" cy="4572000"/>
          </a:xfrm>
          <a:prstGeom prst="rect">
            <a:avLst/>
          </a:prstGeom>
        </p:spPr>
      </p:pic>
      <p:sp>
        <p:nvSpPr>
          <p:cNvPr id="6" name="Rectangle 5"/>
          <p:cNvSpPr/>
          <p:nvPr userDrawn="1"/>
        </p:nvSpPr>
        <p:spPr>
          <a:xfrm>
            <a:off x="384849" y="28864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0" name="Picture Placeholder 2"/>
          <p:cNvSpPr>
            <a:spLocks noGrp="1"/>
          </p:cNvSpPr>
          <p:nvPr>
            <p:ph type="pic" idx="12"/>
          </p:nvPr>
        </p:nvSpPr>
        <p:spPr>
          <a:xfrm>
            <a:off x="393824" y="288638"/>
            <a:ext cx="4024243" cy="2523327"/>
          </a:xfrm>
          <a:prstGeom prst="rect">
            <a:avLst/>
          </a:prstGeo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dirty="0"/>
          </a:p>
        </p:txBody>
      </p:sp>
      <p:sp>
        <p:nvSpPr>
          <p:cNvPr id="11" name="Text Placeholder 3"/>
          <p:cNvSpPr>
            <a:spLocks noGrp="1"/>
          </p:cNvSpPr>
          <p:nvPr>
            <p:ph type="body" sz="half" idx="2"/>
          </p:nvPr>
        </p:nvSpPr>
        <p:spPr>
          <a:xfrm>
            <a:off x="393824" y="2811964"/>
            <a:ext cx="4024243" cy="807536"/>
          </a:xfrm>
          <a:prstGeom prst="rect">
            <a:avLst/>
          </a:prstGeom>
        </p:spPr>
        <p:txBody>
          <a:bodyPr/>
          <a:lstStyle>
            <a:lvl1pPr marL="0" indent="0">
              <a:buNone/>
              <a:defRPr sz="20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dirty="0" smtClean="0"/>
              <a:t>Click to edit Master text styles</a:t>
            </a:r>
          </a:p>
        </p:txBody>
      </p:sp>
      <p:sp>
        <p:nvSpPr>
          <p:cNvPr id="12" name="Rectangle 11"/>
          <p:cNvSpPr/>
          <p:nvPr userDrawn="1"/>
        </p:nvSpPr>
        <p:spPr>
          <a:xfrm>
            <a:off x="4666143" y="28864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3" name="Picture Placeholder 2"/>
          <p:cNvSpPr>
            <a:spLocks noGrp="1"/>
          </p:cNvSpPr>
          <p:nvPr>
            <p:ph type="pic" idx="13"/>
          </p:nvPr>
        </p:nvSpPr>
        <p:spPr>
          <a:xfrm>
            <a:off x="4675118" y="288638"/>
            <a:ext cx="4024243" cy="2523327"/>
          </a:xfrm>
          <a:prstGeom prst="rect">
            <a:avLst/>
          </a:prstGeo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dirty="0"/>
          </a:p>
        </p:txBody>
      </p:sp>
      <p:sp>
        <p:nvSpPr>
          <p:cNvPr id="14" name="Text Placeholder 3"/>
          <p:cNvSpPr>
            <a:spLocks noGrp="1"/>
          </p:cNvSpPr>
          <p:nvPr>
            <p:ph type="body" sz="half" idx="14"/>
          </p:nvPr>
        </p:nvSpPr>
        <p:spPr>
          <a:xfrm>
            <a:off x="4675918" y="2811964"/>
            <a:ext cx="4024243" cy="807536"/>
          </a:xfrm>
          <a:prstGeom prst="rect">
            <a:avLst/>
          </a:prstGeom>
        </p:spPr>
        <p:txBody>
          <a:bodyPr/>
          <a:lstStyle>
            <a:lvl1pPr marL="0" indent="0">
              <a:buNone/>
              <a:defRPr sz="20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dirty="0" smtClean="0"/>
              <a:t>Click to edit Master text styles</a:t>
            </a:r>
          </a:p>
        </p:txBody>
      </p:sp>
      <p:pic>
        <p:nvPicPr>
          <p:cNvPr id="15" name="Picture 14"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255529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8_Title Slide with Picture">
    <p:spTree>
      <p:nvGrpSpPr>
        <p:cNvPr id="1" name=""/>
        <p:cNvGrpSpPr/>
        <p:nvPr/>
      </p:nvGrpSpPr>
      <p:grpSpPr>
        <a:xfrm>
          <a:off x="0" y="0"/>
          <a:ext cx="0" cy="0"/>
          <a:chOff x="0" y="0"/>
          <a:chExt cx="0" cy="0"/>
        </a:xfrm>
      </p:grpSpPr>
      <p:sp>
        <p:nvSpPr>
          <p:cNvPr id="9" name="Content Placeholder 2"/>
          <p:cNvSpPr>
            <a:spLocks noGrp="1"/>
          </p:cNvSpPr>
          <p:nvPr>
            <p:ph idx="1"/>
          </p:nvPr>
        </p:nvSpPr>
        <p:spPr>
          <a:xfrm>
            <a:off x="224698" y="278605"/>
            <a:ext cx="8675077" cy="1399262"/>
          </a:xfrm>
          <a:prstGeom prst="rect">
            <a:avLst/>
          </a:prstGeom>
        </p:spPr>
        <p:txBody>
          <a:bodyPr/>
          <a:lstStyle>
            <a:lvl1pPr>
              <a:defRPr sz="2400">
                <a:solidFill>
                  <a:schemeClr val="tx1"/>
                </a:solidFill>
              </a:defRPr>
            </a:lvl1pPr>
            <a:lvl2pPr>
              <a:defRPr sz="2400"/>
            </a:lvl2pPr>
            <a:lvl3pPr>
              <a:defRPr sz="2400"/>
            </a:lvl3pPr>
            <a:lvl4pPr>
              <a:defRPr sz="2400"/>
            </a:lvl4pPr>
            <a:lvl5pPr>
              <a:defRPr sz="2400"/>
            </a:lvl5pPr>
          </a:lstStyle>
          <a:p>
            <a:pPr lvl="0"/>
            <a:r>
              <a:rPr lang="en-US" dirty="0" smtClean="0"/>
              <a:t>Click to edit Master text styles</a:t>
            </a:r>
          </a:p>
        </p:txBody>
      </p:sp>
      <p:sp>
        <p:nvSpPr>
          <p:cNvPr id="10" name="Content Placeholder 2"/>
          <p:cNvSpPr>
            <a:spLocks noGrp="1"/>
          </p:cNvSpPr>
          <p:nvPr>
            <p:ph idx="10"/>
          </p:nvPr>
        </p:nvSpPr>
        <p:spPr>
          <a:xfrm>
            <a:off x="4542698" y="1782480"/>
            <a:ext cx="4357077" cy="2523328"/>
          </a:xfrm>
          <a:prstGeom prst="rect">
            <a:avLst/>
          </a:prstGeo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2"/>
          <p:cNvSpPr>
            <a:spLocks noGrp="1"/>
          </p:cNvSpPr>
          <p:nvPr>
            <p:ph type="pic" idx="12"/>
          </p:nvPr>
        </p:nvSpPr>
        <p:spPr>
          <a:xfrm>
            <a:off x="228606" y="1782482"/>
            <a:ext cx="4024243" cy="2523327"/>
          </a:xfrm>
          <a:prstGeom prst="rect">
            <a:avLst/>
          </a:prstGeo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a:p>
        </p:txBody>
      </p:sp>
      <p:pic>
        <p:nvPicPr>
          <p:cNvPr id="4" name="Picture 3" descr="hood11.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461189" y="2368846"/>
            <a:ext cx="3338145" cy="2107358"/>
          </a:xfrm>
          <a:prstGeom prst="rect">
            <a:avLst/>
          </a:prstGeom>
        </p:spPr>
      </p:pic>
      <p:pic>
        <p:nvPicPr>
          <p:cNvPr id="12" name="Picture 11"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398306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9_Title Slide with Picture">
    <p:spTree>
      <p:nvGrpSpPr>
        <p:cNvPr id="1" name=""/>
        <p:cNvGrpSpPr/>
        <p:nvPr/>
      </p:nvGrpSpPr>
      <p:grpSpPr>
        <a:xfrm>
          <a:off x="0" y="0"/>
          <a:ext cx="0" cy="0"/>
          <a:chOff x="0" y="0"/>
          <a:chExt cx="0" cy="0"/>
        </a:xfrm>
      </p:grpSpPr>
      <p:pic>
        <p:nvPicPr>
          <p:cNvPr id="3" name="Picture 2" descr="Assemble.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68484" y="2"/>
            <a:ext cx="6673593" cy="4451079"/>
          </a:xfrm>
          <a:prstGeom prst="rect">
            <a:avLst/>
          </a:prstGeom>
        </p:spPr>
      </p:pic>
      <p:sp>
        <p:nvSpPr>
          <p:cNvPr id="9" name="Rectangle 8"/>
          <p:cNvSpPr/>
          <p:nvPr userDrawn="1"/>
        </p:nvSpPr>
        <p:spPr>
          <a:xfrm>
            <a:off x="5434067" y="2"/>
            <a:ext cx="3709939" cy="4451079"/>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3" name="Text Placeholder 2"/>
          <p:cNvSpPr>
            <a:spLocks noGrp="1"/>
          </p:cNvSpPr>
          <p:nvPr>
            <p:ph type="body" idx="1"/>
          </p:nvPr>
        </p:nvSpPr>
        <p:spPr>
          <a:xfrm>
            <a:off x="5646739" y="154429"/>
            <a:ext cx="3272575" cy="479822"/>
          </a:xfrm>
          <a:prstGeom prst="rect">
            <a:avLst/>
          </a:prstGeom>
        </p:spPr>
        <p:txBody>
          <a:bodyPr anchor="b"/>
          <a:lstStyle>
            <a:lvl1pPr marL="0" indent="0">
              <a:buNone/>
              <a:defRPr sz="2400" b="1">
                <a:solidFill>
                  <a:schemeClr val="tx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Click to edit Master text styles</a:t>
            </a:r>
          </a:p>
        </p:txBody>
      </p:sp>
      <p:sp>
        <p:nvSpPr>
          <p:cNvPr id="14" name="Content Placeholder 3"/>
          <p:cNvSpPr>
            <a:spLocks noGrp="1"/>
          </p:cNvSpPr>
          <p:nvPr>
            <p:ph sz="half" idx="2" hasCustomPrompt="1"/>
          </p:nvPr>
        </p:nvSpPr>
        <p:spPr>
          <a:xfrm>
            <a:off x="5646739" y="795436"/>
            <a:ext cx="3272575" cy="2355138"/>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pic>
        <p:nvPicPr>
          <p:cNvPr id="8" name="Picture 7"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323500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000780-5619-4268-B72E-BCB4D60300E3}"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8D1FF7-DE7A-468E-81AD-367720C7FDEA}" type="slidenum">
              <a:rPr lang="en-US" smtClean="0"/>
              <a:t>‹#›</a:t>
            </a:fld>
            <a:endParaRPr lang="en-US"/>
          </a:p>
        </p:txBody>
      </p:sp>
    </p:spTree>
    <p:extLst>
      <p:ext uri="{BB962C8B-B14F-4D97-AF65-F5344CB8AC3E}">
        <p14:creationId xmlns:p14="http://schemas.microsoft.com/office/powerpoint/2010/main" val="2687748582"/>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000780-5619-4268-B72E-BCB4D60300E3}" type="datetimeFigureOut">
              <a:rPr lang="en-US" smtClean="0"/>
              <a:t>1/24/2020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8D1FF7-DE7A-468E-81AD-367720C7FDEA}" type="slidenum">
              <a:rPr lang="en-US" smtClean="0"/>
              <a:t>‹#›</a:t>
            </a:fld>
            <a:endParaRPr lang="en-US"/>
          </a:p>
        </p:txBody>
      </p:sp>
    </p:spTree>
    <p:extLst>
      <p:ext uri="{BB962C8B-B14F-4D97-AF65-F5344CB8AC3E}">
        <p14:creationId xmlns:p14="http://schemas.microsoft.com/office/powerpoint/2010/main" val="438285817"/>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8"/>
        <p:cNvGrpSpPr/>
        <p:nvPr/>
      </p:nvGrpSpPr>
      <p:grpSpPr>
        <a:xfrm>
          <a:off x="0" y="0"/>
          <a:ext cx="0" cy="0"/>
          <a:chOff x="0" y="0"/>
          <a:chExt cx="0" cy="0"/>
        </a:xfrm>
      </p:grpSpPr>
      <p:sp>
        <p:nvSpPr>
          <p:cNvPr id="19" name="Google Shape;19;p2"/>
          <p:cNvSpPr txBox="1">
            <a:spLocks noGrp="1"/>
          </p:cNvSpPr>
          <p:nvPr>
            <p:ph type="ctrTitle"/>
          </p:nvPr>
        </p:nvSpPr>
        <p:spPr>
          <a:xfrm>
            <a:off x="1813335" y="601724"/>
            <a:ext cx="6477805" cy="1906073"/>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1"/>
              </a:buClr>
              <a:buSzPts val="6600"/>
              <a:buFont typeface="Gill Sans"/>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
          <p:cNvSpPr txBox="1">
            <a:spLocks noGrp="1"/>
          </p:cNvSpPr>
          <p:nvPr>
            <p:ph type="subTitle" idx="1"/>
          </p:nvPr>
        </p:nvSpPr>
        <p:spPr>
          <a:xfrm>
            <a:off x="1813335" y="2648403"/>
            <a:ext cx="6477804" cy="733216"/>
          </a:xfrm>
          <a:prstGeom prst="rect">
            <a:avLst/>
          </a:prstGeom>
          <a:noFill/>
          <a:ln>
            <a:noFill/>
          </a:ln>
        </p:spPr>
        <p:txBody>
          <a:bodyPr spcFirstLastPara="1" wrap="square" lIns="91425" tIns="91425" rIns="91425" bIns="91425" anchor="t" anchorCtr="0">
            <a:noAutofit/>
          </a:bodyPr>
          <a:lstStyle>
            <a:lvl1pPr lvl="0" algn="l">
              <a:lnSpc>
                <a:spcPct val="120000"/>
              </a:lnSpc>
              <a:spcBef>
                <a:spcPts val="750"/>
              </a:spcBef>
              <a:spcAft>
                <a:spcPts val="0"/>
              </a:spcAft>
              <a:buSzPts val="1800"/>
              <a:buNone/>
              <a:defRPr sz="1350" b="0" cap="none">
                <a:solidFill>
                  <a:schemeClr val="dk1"/>
                </a:solidFill>
              </a:defRPr>
            </a:lvl1pPr>
            <a:lvl2pPr lvl="1" algn="ctr">
              <a:lnSpc>
                <a:spcPct val="120000"/>
              </a:lnSpc>
              <a:spcBef>
                <a:spcPts val="375"/>
              </a:spcBef>
              <a:spcAft>
                <a:spcPts val="0"/>
              </a:spcAft>
              <a:buSzPts val="1800"/>
              <a:buNone/>
              <a:defRPr sz="1350"/>
            </a:lvl2pPr>
            <a:lvl3pPr lvl="2" algn="ctr">
              <a:lnSpc>
                <a:spcPct val="120000"/>
              </a:lnSpc>
              <a:spcBef>
                <a:spcPts val="375"/>
              </a:spcBef>
              <a:spcAft>
                <a:spcPts val="0"/>
              </a:spcAft>
              <a:buSzPts val="1800"/>
              <a:buNone/>
              <a:defRPr sz="1350"/>
            </a:lvl3pPr>
            <a:lvl4pPr lvl="3" algn="ctr">
              <a:lnSpc>
                <a:spcPct val="120000"/>
              </a:lnSpc>
              <a:spcBef>
                <a:spcPts val="375"/>
              </a:spcBef>
              <a:spcAft>
                <a:spcPts val="0"/>
              </a:spcAft>
              <a:buSzPts val="1600"/>
              <a:buNone/>
              <a:defRPr sz="1200"/>
            </a:lvl4pPr>
            <a:lvl5pPr lvl="4" algn="ctr">
              <a:lnSpc>
                <a:spcPct val="120000"/>
              </a:lnSpc>
              <a:spcBef>
                <a:spcPts val="375"/>
              </a:spcBef>
              <a:spcAft>
                <a:spcPts val="0"/>
              </a:spcAft>
              <a:buSzPts val="1600"/>
              <a:buNone/>
              <a:defRPr sz="1200"/>
            </a:lvl5pPr>
            <a:lvl6pPr lvl="5" algn="ctr">
              <a:lnSpc>
                <a:spcPct val="120000"/>
              </a:lnSpc>
              <a:spcBef>
                <a:spcPts val="375"/>
              </a:spcBef>
              <a:spcAft>
                <a:spcPts val="0"/>
              </a:spcAft>
              <a:buSzPts val="1600"/>
              <a:buNone/>
              <a:defRPr sz="1200"/>
            </a:lvl6pPr>
            <a:lvl7pPr lvl="6" algn="ctr">
              <a:lnSpc>
                <a:spcPct val="120000"/>
              </a:lnSpc>
              <a:spcBef>
                <a:spcPts val="375"/>
              </a:spcBef>
              <a:spcAft>
                <a:spcPts val="0"/>
              </a:spcAft>
              <a:buSzPts val="1600"/>
              <a:buNone/>
              <a:defRPr sz="1200"/>
            </a:lvl7pPr>
            <a:lvl8pPr lvl="7" algn="ctr">
              <a:lnSpc>
                <a:spcPct val="120000"/>
              </a:lnSpc>
              <a:spcBef>
                <a:spcPts val="375"/>
              </a:spcBef>
              <a:spcAft>
                <a:spcPts val="0"/>
              </a:spcAft>
              <a:buSzPts val="1600"/>
              <a:buNone/>
              <a:defRPr sz="1200"/>
            </a:lvl8pPr>
            <a:lvl9pPr lvl="8" algn="ctr">
              <a:lnSpc>
                <a:spcPct val="120000"/>
              </a:lnSpc>
              <a:spcBef>
                <a:spcPts val="375"/>
              </a:spcBef>
              <a:spcAft>
                <a:spcPts val="0"/>
              </a:spcAft>
              <a:buSzPts val="1600"/>
              <a:buNone/>
              <a:defRPr sz="1200"/>
            </a:lvl9pPr>
          </a:lstStyle>
          <a:p>
            <a:endParaRPr/>
          </a:p>
        </p:txBody>
      </p:sp>
      <p:sp>
        <p:nvSpPr>
          <p:cNvPr id="21" name="Google Shape;21;p2"/>
          <p:cNvSpPr txBox="1">
            <a:spLocks noGrp="1"/>
          </p:cNvSpPr>
          <p:nvPr>
            <p:ph type="dt" idx="10"/>
          </p:nvPr>
        </p:nvSpPr>
        <p:spPr>
          <a:xfrm>
            <a:off x="5665604" y="247778"/>
            <a:ext cx="2625536" cy="2319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ftr" idx="11"/>
          </p:nvPr>
        </p:nvSpPr>
        <p:spPr>
          <a:xfrm>
            <a:off x="1812376" y="246981"/>
            <a:ext cx="3730436" cy="2319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
          <p:cNvSpPr txBox="1">
            <a:spLocks noGrp="1"/>
          </p:cNvSpPr>
          <p:nvPr>
            <p:ph type="sldNum" idx="12"/>
          </p:nvPr>
        </p:nvSpPr>
        <p:spPr>
          <a:xfrm>
            <a:off x="1078249" y="599230"/>
            <a:ext cx="608264" cy="377684"/>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cxnSp>
        <p:nvCxnSpPr>
          <p:cNvPr id="24" name="Google Shape;24;p2"/>
          <p:cNvCxnSpPr/>
          <p:nvPr/>
        </p:nvCxnSpPr>
        <p:spPr>
          <a:xfrm>
            <a:off x="1813335" y="2646407"/>
            <a:ext cx="6477804" cy="0"/>
          </a:xfrm>
          <a:prstGeom prst="straightConnector1">
            <a:avLst/>
          </a:prstGeom>
          <a:noFill/>
          <a:ln w="31750" cap="flat" cmpd="sng">
            <a:solidFill>
              <a:schemeClr val="accent1"/>
            </a:solidFill>
            <a:prstDash val="solid"/>
            <a:round/>
            <a:headEnd type="none" w="sm" len="sm"/>
            <a:tailEnd type="none" w="sm" len="sm"/>
          </a:ln>
        </p:spPr>
      </p:cxnSp>
    </p:spTree>
    <p:extLst>
      <p:ext uri="{BB962C8B-B14F-4D97-AF65-F5344CB8AC3E}">
        <p14:creationId xmlns:p14="http://schemas.microsoft.com/office/powerpoint/2010/main" val="26822822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2"/>
        <p:cNvGrpSpPr/>
        <p:nvPr/>
      </p:nvGrpSpPr>
      <p:grpSpPr>
        <a:xfrm>
          <a:off x="0" y="0"/>
          <a:ext cx="0" cy="0"/>
          <a:chOff x="0" y="0"/>
          <a:chExt cx="0" cy="0"/>
        </a:xfrm>
      </p:grpSpPr>
      <p:sp>
        <p:nvSpPr>
          <p:cNvPr id="33" name="Google Shape;33;p4"/>
          <p:cNvSpPr txBox="1">
            <a:spLocks noGrp="1"/>
          </p:cNvSpPr>
          <p:nvPr>
            <p:ph type="title"/>
          </p:nvPr>
        </p:nvSpPr>
        <p:spPr>
          <a:xfrm>
            <a:off x="1090679" y="1317097"/>
            <a:ext cx="6482366" cy="141596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600"/>
              <a:buFont typeface="Gill Sans"/>
              <a:buNone/>
              <a:defRPr sz="27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4"/>
          <p:cNvSpPr txBox="1">
            <a:spLocks noGrp="1"/>
          </p:cNvSpPr>
          <p:nvPr>
            <p:ph type="body" idx="1"/>
          </p:nvPr>
        </p:nvSpPr>
        <p:spPr>
          <a:xfrm>
            <a:off x="1090679" y="2854647"/>
            <a:ext cx="6472835" cy="759697"/>
          </a:xfrm>
          <a:prstGeom prst="rect">
            <a:avLst/>
          </a:prstGeom>
          <a:noFill/>
          <a:ln>
            <a:noFill/>
          </a:ln>
        </p:spPr>
        <p:txBody>
          <a:bodyPr spcFirstLastPara="1" wrap="square" lIns="91425" tIns="91425" rIns="91425" bIns="45700" anchor="t" anchorCtr="0">
            <a:noAutofit/>
          </a:bodyPr>
          <a:lstStyle>
            <a:lvl1pPr marL="342900" lvl="0" indent="-171450" algn="l">
              <a:lnSpc>
                <a:spcPct val="120000"/>
              </a:lnSpc>
              <a:spcBef>
                <a:spcPts val="750"/>
              </a:spcBef>
              <a:spcAft>
                <a:spcPts val="0"/>
              </a:spcAft>
              <a:buSzPts val="1800"/>
              <a:buNone/>
              <a:defRPr sz="1350">
                <a:solidFill>
                  <a:schemeClr val="dk1"/>
                </a:solidFill>
              </a:defRPr>
            </a:lvl1pPr>
            <a:lvl2pPr marL="685800" lvl="1" indent="-171450" algn="l">
              <a:lnSpc>
                <a:spcPct val="120000"/>
              </a:lnSpc>
              <a:spcBef>
                <a:spcPts val="375"/>
              </a:spcBef>
              <a:spcAft>
                <a:spcPts val="0"/>
              </a:spcAft>
              <a:buSzPts val="1800"/>
              <a:buNone/>
              <a:defRPr sz="1350">
                <a:solidFill>
                  <a:srgbClr val="888888"/>
                </a:solidFill>
              </a:defRPr>
            </a:lvl2pPr>
            <a:lvl3pPr marL="1028700" lvl="2" indent="-171450" algn="l">
              <a:lnSpc>
                <a:spcPct val="120000"/>
              </a:lnSpc>
              <a:spcBef>
                <a:spcPts val="375"/>
              </a:spcBef>
              <a:spcAft>
                <a:spcPts val="0"/>
              </a:spcAft>
              <a:buSzPts val="1800"/>
              <a:buNone/>
              <a:defRPr sz="1350">
                <a:solidFill>
                  <a:srgbClr val="888888"/>
                </a:solidFill>
              </a:defRPr>
            </a:lvl3pPr>
            <a:lvl4pPr marL="1371600" lvl="3" indent="-171450" algn="l">
              <a:lnSpc>
                <a:spcPct val="120000"/>
              </a:lnSpc>
              <a:spcBef>
                <a:spcPts val="375"/>
              </a:spcBef>
              <a:spcAft>
                <a:spcPts val="0"/>
              </a:spcAft>
              <a:buSzPts val="1600"/>
              <a:buNone/>
              <a:defRPr sz="1200">
                <a:solidFill>
                  <a:srgbClr val="888888"/>
                </a:solidFill>
              </a:defRPr>
            </a:lvl4pPr>
            <a:lvl5pPr marL="1714500" lvl="4" indent="-171450" algn="l">
              <a:lnSpc>
                <a:spcPct val="120000"/>
              </a:lnSpc>
              <a:spcBef>
                <a:spcPts val="375"/>
              </a:spcBef>
              <a:spcAft>
                <a:spcPts val="0"/>
              </a:spcAft>
              <a:buSzPts val="1600"/>
              <a:buNone/>
              <a:defRPr sz="1200">
                <a:solidFill>
                  <a:srgbClr val="888888"/>
                </a:solidFill>
              </a:defRPr>
            </a:lvl5pPr>
            <a:lvl6pPr marL="2057400" lvl="5" indent="-171450" algn="l">
              <a:lnSpc>
                <a:spcPct val="120000"/>
              </a:lnSpc>
              <a:spcBef>
                <a:spcPts val="375"/>
              </a:spcBef>
              <a:spcAft>
                <a:spcPts val="0"/>
              </a:spcAft>
              <a:buSzPts val="1600"/>
              <a:buNone/>
              <a:defRPr sz="1200">
                <a:solidFill>
                  <a:srgbClr val="888888"/>
                </a:solidFill>
              </a:defRPr>
            </a:lvl6pPr>
            <a:lvl7pPr marL="2400300" lvl="6" indent="-171450" algn="l">
              <a:lnSpc>
                <a:spcPct val="120000"/>
              </a:lnSpc>
              <a:spcBef>
                <a:spcPts val="375"/>
              </a:spcBef>
              <a:spcAft>
                <a:spcPts val="0"/>
              </a:spcAft>
              <a:buSzPts val="1600"/>
              <a:buNone/>
              <a:defRPr sz="1200">
                <a:solidFill>
                  <a:srgbClr val="888888"/>
                </a:solidFill>
              </a:defRPr>
            </a:lvl7pPr>
            <a:lvl8pPr marL="2743200" lvl="7" indent="-171450" algn="l">
              <a:lnSpc>
                <a:spcPct val="120000"/>
              </a:lnSpc>
              <a:spcBef>
                <a:spcPts val="375"/>
              </a:spcBef>
              <a:spcAft>
                <a:spcPts val="0"/>
              </a:spcAft>
              <a:buSzPts val="1600"/>
              <a:buNone/>
              <a:defRPr sz="1200">
                <a:solidFill>
                  <a:srgbClr val="888888"/>
                </a:solidFill>
              </a:defRPr>
            </a:lvl8pPr>
            <a:lvl9pPr marL="3086100" lvl="8" indent="-171450" algn="l">
              <a:lnSpc>
                <a:spcPct val="120000"/>
              </a:lnSpc>
              <a:spcBef>
                <a:spcPts val="375"/>
              </a:spcBef>
              <a:spcAft>
                <a:spcPts val="0"/>
              </a:spcAft>
              <a:buSzPts val="1600"/>
              <a:buNone/>
              <a:defRPr sz="1200">
                <a:solidFill>
                  <a:srgbClr val="888888"/>
                </a:solidFill>
              </a:defRPr>
            </a:lvl9pPr>
          </a:lstStyle>
          <a:p>
            <a:endParaRPr/>
          </a:p>
        </p:txBody>
      </p:sp>
      <p:sp>
        <p:nvSpPr>
          <p:cNvPr id="35" name="Google Shape;35;p4"/>
          <p:cNvSpPr txBox="1">
            <a:spLocks noGrp="1"/>
          </p:cNvSpPr>
          <p:nvPr>
            <p:ph type="dt" idx="10"/>
          </p:nvPr>
        </p:nvSpPr>
        <p:spPr>
          <a:xfrm>
            <a:off x="5665604" y="247778"/>
            <a:ext cx="2625536" cy="2319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4"/>
          <p:cNvSpPr txBox="1">
            <a:spLocks noGrp="1"/>
          </p:cNvSpPr>
          <p:nvPr>
            <p:ph type="ftr" idx="11"/>
          </p:nvPr>
        </p:nvSpPr>
        <p:spPr>
          <a:xfrm>
            <a:off x="1088684" y="246981"/>
            <a:ext cx="4454127" cy="2319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
          <p:cNvSpPr txBox="1">
            <a:spLocks noGrp="1"/>
          </p:cNvSpPr>
          <p:nvPr>
            <p:ph type="sldNum" idx="12"/>
          </p:nvPr>
        </p:nvSpPr>
        <p:spPr>
          <a:xfrm>
            <a:off x="360046" y="599230"/>
            <a:ext cx="608264" cy="377684"/>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cxnSp>
        <p:nvCxnSpPr>
          <p:cNvPr id="38" name="Google Shape;38;p4"/>
          <p:cNvCxnSpPr/>
          <p:nvPr/>
        </p:nvCxnSpPr>
        <p:spPr>
          <a:xfrm>
            <a:off x="1090679" y="2853739"/>
            <a:ext cx="6472835" cy="0"/>
          </a:xfrm>
          <a:prstGeom prst="straightConnector1">
            <a:avLst/>
          </a:prstGeom>
          <a:noFill/>
          <a:ln w="31750" cap="flat" cmpd="sng">
            <a:solidFill>
              <a:schemeClr val="accent1"/>
            </a:solidFill>
            <a:prstDash val="solid"/>
            <a:round/>
            <a:headEnd type="none" w="sm" len="sm"/>
            <a:tailEnd type="none" w="sm" len="sm"/>
          </a:ln>
        </p:spPr>
      </p:cxnSp>
    </p:spTree>
    <p:extLst>
      <p:ext uri="{BB962C8B-B14F-4D97-AF65-F5344CB8AC3E}">
        <p14:creationId xmlns:p14="http://schemas.microsoft.com/office/powerpoint/2010/main" val="41129377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with Picture">
    <p:spTree>
      <p:nvGrpSpPr>
        <p:cNvPr id="1" name=""/>
        <p:cNvGrpSpPr/>
        <p:nvPr/>
      </p:nvGrpSpPr>
      <p:grpSpPr>
        <a:xfrm>
          <a:off x="0" y="0"/>
          <a:ext cx="0" cy="0"/>
          <a:chOff x="0" y="0"/>
          <a:chExt cx="0" cy="0"/>
        </a:xfrm>
      </p:grpSpPr>
      <p:pic>
        <p:nvPicPr>
          <p:cNvPr id="3" name="Picture 2" descr="Youth_Computer.jpe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83208" y="311203"/>
            <a:ext cx="7970174" cy="4147683"/>
          </a:xfrm>
          <a:prstGeom prst="rect">
            <a:avLst/>
          </a:prstGeom>
        </p:spPr>
      </p:pic>
      <p:sp>
        <p:nvSpPr>
          <p:cNvPr id="2" name="Title 1"/>
          <p:cNvSpPr>
            <a:spLocks noGrp="1"/>
          </p:cNvSpPr>
          <p:nvPr>
            <p:ph type="ctrTitle"/>
          </p:nvPr>
        </p:nvSpPr>
        <p:spPr>
          <a:xfrm>
            <a:off x="0" y="1"/>
            <a:ext cx="9144000" cy="723631"/>
          </a:xfrm>
        </p:spPr>
        <p:txBody>
          <a:bodyPr anchor="ctr">
            <a:noAutofit/>
          </a:bodyPr>
          <a:lstStyle>
            <a:lvl1pPr algn="l">
              <a:defRPr sz="3000"/>
            </a:lvl1pPr>
          </a:lstStyle>
          <a:p>
            <a:r>
              <a:rPr lang="en-US" dirty="0" smtClean="0"/>
              <a:t>Click to edit Master title style</a:t>
            </a:r>
            <a:endParaRPr dirty="0"/>
          </a:p>
        </p:txBody>
      </p:sp>
      <p:sp>
        <p:nvSpPr>
          <p:cNvPr id="4" name="Rectangle 3"/>
          <p:cNvSpPr/>
          <p:nvPr userDrawn="1"/>
        </p:nvSpPr>
        <p:spPr>
          <a:xfrm>
            <a:off x="4396154" y="723631"/>
            <a:ext cx="4738077" cy="3729482"/>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05740" tIns="68580" rIns="205740" rtlCol="0" anchor="t" anchorCtr="0"/>
          <a:lstStyle/>
          <a:p>
            <a:pPr algn="l"/>
            <a:r>
              <a:rPr lang="en-US" sz="1050" dirty="0" smtClean="0">
                <a:solidFill>
                  <a:schemeClr val="tx1"/>
                </a:solidFill>
              </a:rPr>
              <a:t/>
            </a:r>
            <a:br>
              <a:rPr lang="en-US" sz="1050" dirty="0" smtClean="0">
                <a:solidFill>
                  <a:schemeClr val="tx1"/>
                </a:solidFill>
              </a:rPr>
            </a:br>
            <a:endParaRPr lang="en-US" sz="1050" dirty="0">
              <a:solidFill>
                <a:schemeClr val="tx1"/>
              </a:solidFill>
            </a:endParaRPr>
          </a:p>
        </p:txBody>
      </p:sp>
      <p:sp>
        <p:nvSpPr>
          <p:cNvPr id="8" name="Text Placeholder 2"/>
          <p:cNvSpPr>
            <a:spLocks noGrp="1"/>
          </p:cNvSpPr>
          <p:nvPr>
            <p:ph type="body" idx="1"/>
          </p:nvPr>
        </p:nvSpPr>
        <p:spPr>
          <a:xfrm>
            <a:off x="4777272" y="960391"/>
            <a:ext cx="4040188" cy="479822"/>
          </a:xfrm>
          <a:prstGeom prst="rect">
            <a:avLst/>
          </a:prstGeom>
        </p:spPr>
        <p:txBody>
          <a:bodyPr anchor="b"/>
          <a:lstStyle>
            <a:lvl1pPr marL="0" indent="0">
              <a:buNone/>
              <a:defRPr sz="18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9" name="Content Placeholder 3"/>
          <p:cNvSpPr>
            <a:spLocks noGrp="1"/>
          </p:cNvSpPr>
          <p:nvPr>
            <p:ph sz="half" idx="2" hasCustomPrompt="1"/>
          </p:nvPr>
        </p:nvSpPr>
        <p:spPr>
          <a:xfrm>
            <a:off x="4777272" y="1601397"/>
            <a:ext cx="4040188" cy="2355138"/>
          </a:xfrm>
          <a:prstGeom prst="rect">
            <a:avLst/>
          </a:prstGeom>
        </p:spPr>
        <p:txBody>
          <a:bodyPr/>
          <a:lstStyle>
            <a:lvl1pPr>
              <a:defRPr sz="1800">
                <a:solidFill>
                  <a:schemeClr val="tx1"/>
                </a:solidFill>
              </a:defRPr>
            </a:lvl1pPr>
            <a:lvl2pPr>
              <a:defRPr sz="1500">
                <a:solidFill>
                  <a:schemeClr val="tx1"/>
                </a:solidFill>
              </a:defRPr>
            </a:lvl2pPr>
            <a:lvl3pPr>
              <a:defRPr sz="1350">
                <a:solidFill>
                  <a:schemeClr val="tx1"/>
                </a:solidFill>
              </a:defRPr>
            </a:lvl3pPr>
            <a:lvl4pPr>
              <a:defRPr sz="1200">
                <a:solidFill>
                  <a:schemeClr val="tx1"/>
                </a:solidFill>
              </a:defRPr>
            </a:lvl4pPr>
            <a:lvl5pPr>
              <a:defRPr sz="1200">
                <a:solidFill>
                  <a:schemeClr val="tx1"/>
                </a:solidFill>
              </a:defRPr>
            </a:lvl5pPr>
            <a:lvl6pPr>
              <a:defRPr sz="1200"/>
            </a:lvl6pPr>
            <a:lvl7pPr>
              <a:defRPr sz="1200"/>
            </a:lvl7pPr>
            <a:lvl8pPr>
              <a:defRPr sz="1200"/>
            </a:lvl8pPr>
            <a:lvl9pPr>
              <a:defRPr sz="1200"/>
            </a:lvl9pPr>
          </a:lstStyle>
          <a:p>
            <a:pPr lvl="0"/>
            <a:r>
              <a:rPr lang="en-US" dirty="0" smtClean="0"/>
              <a:t>Click to edit Master text styles.</a:t>
            </a:r>
            <a:br>
              <a:rPr lang="en-US" dirty="0" smtClean="0"/>
            </a:br>
            <a:endParaRPr lang="en-US" dirty="0" smtClean="0"/>
          </a:p>
          <a:p>
            <a:pPr lvl="0"/>
            <a:endParaRPr lang="en-US" dirty="0" smtClean="0"/>
          </a:p>
        </p:txBody>
      </p:sp>
      <p:pic>
        <p:nvPicPr>
          <p:cNvPr id="6" name="Picture 5"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353390" y="3913909"/>
            <a:ext cx="1736732" cy="562295"/>
          </a:xfrm>
          <a:prstGeom prst="rect">
            <a:avLst/>
          </a:prstGeom>
        </p:spPr>
      </p:pic>
    </p:spTree>
    <p:extLst>
      <p:ext uri="{BB962C8B-B14F-4D97-AF65-F5344CB8AC3E}">
        <p14:creationId xmlns:p14="http://schemas.microsoft.com/office/powerpoint/2010/main" val="3438531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6_Title Slide with Picture">
    <p:spTree>
      <p:nvGrpSpPr>
        <p:cNvPr id="1" name=""/>
        <p:cNvGrpSpPr/>
        <p:nvPr/>
      </p:nvGrpSpPr>
      <p:grpSpPr>
        <a:xfrm>
          <a:off x="0" y="0"/>
          <a:ext cx="0" cy="0"/>
          <a:chOff x="0" y="0"/>
          <a:chExt cx="0" cy="0"/>
        </a:xfrm>
      </p:grpSpPr>
      <p:pic>
        <p:nvPicPr>
          <p:cNvPr id="3" name="Picture 2" descr="Youth_Computer.jpe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46305" y="-547999"/>
            <a:ext cx="9621213" cy="5006885"/>
          </a:xfrm>
          <a:prstGeom prst="rect">
            <a:avLst/>
          </a:prstGeom>
        </p:spPr>
      </p:pic>
      <p:sp>
        <p:nvSpPr>
          <p:cNvPr id="7" name="Rectangle 6"/>
          <p:cNvSpPr/>
          <p:nvPr userDrawn="1"/>
        </p:nvSpPr>
        <p:spPr>
          <a:xfrm>
            <a:off x="-261698" y="-111628"/>
            <a:ext cx="9636606" cy="4570514"/>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05740" tIns="68580" rIns="205740" rtlCol="0" anchor="t" anchorCtr="0"/>
          <a:lstStyle/>
          <a:p>
            <a:pPr algn="l"/>
            <a:r>
              <a:rPr lang="en-US" sz="1050" dirty="0" smtClean="0">
                <a:solidFill>
                  <a:schemeClr val="tx1"/>
                </a:solidFill>
              </a:rPr>
              <a:t/>
            </a:r>
            <a:br>
              <a:rPr lang="en-US" sz="1050" dirty="0" smtClean="0">
                <a:solidFill>
                  <a:schemeClr val="tx1"/>
                </a:solidFill>
              </a:rPr>
            </a:br>
            <a:endParaRPr lang="en-US" sz="1050" dirty="0">
              <a:solidFill>
                <a:schemeClr val="tx1"/>
              </a:solidFill>
            </a:endParaRPr>
          </a:p>
        </p:txBody>
      </p:sp>
      <p:sp>
        <p:nvSpPr>
          <p:cNvPr id="2" name="Title 1"/>
          <p:cNvSpPr>
            <a:spLocks noGrp="1"/>
          </p:cNvSpPr>
          <p:nvPr>
            <p:ph type="ctrTitle"/>
          </p:nvPr>
        </p:nvSpPr>
        <p:spPr>
          <a:xfrm>
            <a:off x="0" y="1"/>
            <a:ext cx="9144000" cy="723631"/>
          </a:xfrm>
        </p:spPr>
        <p:txBody>
          <a:bodyPr anchor="ctr">
            <a:noAutofit/>
          </a:bodyPr>
          <a:lstStyle>
            <a:lvl1pPr algn="l">
              <a:defRPr sz="3000"/>
            </a:lvl1pPr>
          </a:lstStyle>
          <a:p>
            <a:r>
              <a:rPr lang="en-US" dirty="0" smtClean="0"/>
              <a:t>Click to edit Master title style</a:t>
            </a:r>
            <a:endParaRPr dirty="0"/>
          </a:p>
        </p:txBody>
      </p:sp>
      <p:pic>
        <p:nvPicPr>
          <p:cNvPr id="6" name="Picture 5"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353390" y="3913909"/>
            <a:ext cx="1736732" cy="562295"/>
          </a:xfrm>
          <a:prstGeom prst="rect">
            <a:avLst/>
          </a:prstGeom>
        </p:spPr>
      </p:pic>
      <p:sp>
        <p:nvSpPr>
          <p:cNvPr id="9" name="Content Placeholder 2"/>
          <p:cNvSpPr>
            <a:spLocks noGrp="1"/>
          </p:cNvSpPr>
          <p:nvPr>
            <p:ph idx="1"/>
          </p:nvPr>
        </p:nvSpPr>
        <p:spPr>
          <a:xfrm>
            <a:off x="-1" y="813473"/>
            <a:ext cx="9090121" cy="1692336"/>
          </a:xfrm>
          <a:prstGeom prst="rect">
            <a:avLst/>
          </a:prstGeom>
        </p:spPr>
        <p:txBody>
          <a:bodyPr/>
          <a:lstStyle>
            <a:lvl1pPr>
              <a:defRPr sz="1800">
                <a:solidFill>
                  <a:schemeClr val="tx1"/>
                </a:solidFill>
              </a:defRPr>
            </a:lvl1pPr>
            <a:lvl2pPr>
              <a:defRPr sz="1800"/>
            </a:lvl2pPr>
            <a:lvl3pPr>
              <a:defRPr sz="1800"/>
            </a:lvl3pPr>
            <a:lvl4pPr>
              <a:defRPr sz="1800"/>
            </a:lvl4pPr>
            <a:lvl5pPr>
              <a:defRPr sz="1800"/>
            </a:lvl5pPr>
          </a:lstStyle>
          <a:p>
            <a:pPr lvl="0"/>
            <a:r>
              <a:rPr lang="en-US" dirty="0" smtClean="0"/>
              <a:t>Click to edit Master text styles</a:t>
            </a:r>
          </a:p>
        </p:txBody>
      </p:sp>
      <p:sp>
        <p:nvSpPr>
          <p:cNvPr id="10" name="Content Placeholder 2"/>
          <p:cNvSpPr>
            <a:spLocks noGrp="1"/>
          </p:cNvSpPr>
          <p:nvPr>
            <p:ph idx="13"/>
          </p:nvPr>
        </p:nvSpPr>
        <p:spPr>
          <a:xfrm>
            <a:off x="-1" y="2639159"/>
            <a:ext cx="9090121" cy="1692336"/>
          </a:xfrm>
          <a:prstGeom prst="rect">
            <a:avLst/>
          </a:prstGeom>
        </p:spPr>
        <p:txBody>
          <a:bodyPr/>
          <a:lstStyle>
            <a:lvl1pPr>
              <a:defRPr sz="1800">
                <a:solidFill>
                  <a:schemeClr val="tx1"/>
                </a:solidFill>
              </a:defRPr>
            </a:lvl1pPr>
            <a:lvl2pPr>
              <a:defRPr sz="1800"/>
            </a:lvl2pPr>
            <a:lvl3pPr>
              <a:defRPr sz="1800"/>
            </a:lvl3pPr>
            <a:lvl4pPr>
              <a:defRPr sz="1800"/>
            </a:lvl4pPr>
            <a:lvl5pPr>
              <a:defRPr sz="1800"/>
            </a:lvl5pPr>
          </a:lstStyle>
          <a:p>
            <a:pPr lvl="0"/>
            <a:r>
              <a:rPr lang="en-US" dirty="0" smtClean="0"/>
              <a:t>Click to edit Master text styles</a:t>
            </a:r>
          </a:p>
        </p:txBody>
      </p:sp>
    </p:spTree>
    <p:extLst>
      <p:ext uri="{BB962C8B-B14F-4D97-AF65-F5344CB8AC3E}">
        <p14:creationId xmlns:p14="http://schemas.microsoft.com/office/powerpoint/2010/main" val="2188506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Title Slide with Picture">
    <p:spTree>
      <p:nvGrpSpPr>
        <p:cNvPr id="1" name=""/>
        <p:cNvGrpSpPr/>
        <p:nvPr/>
      </p:nvGrpSpPr>
      <p:grpSpPr>
        <a:xfrm>
          <a:off x="0" y="0"/>
          <a:ext cx="0" cy="0"/>
          <a:chOff x="0" y="0"/>
          <a:chExt cx="0" cy="0"/>
        </a:xfrm>
      </p:grpSpPr>
      <p:pic>
        <p:nvPicPr>
          <p:cNvPr id="2" name="Picture 1" descr="Apple_Backpack_Blackboard.jpe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53688" y="0"/>
            <a:ext cx="8890494" cy="4452590"/>
          </a:xfrm>
          <a:prstGeom prst="rect">
            <a:avLst/>
          </a:prstGeom>
        </p:spPr>
      </p:pic>
      <p:sp>
        <p:nvSpPr>
          <p:cNvPr id="4" name="Rectangle 3"/>
          <p:cNvSpPr/>
          <p:nvPr userDrawn="1"/>
        </p:nvSpPr>
        <p:spPr>
          <a:xfrm>
            <a:off x="1" y="0"/>
            <a:ext cx="4572000" cy="4452590"/>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05740" tIns="68580" rIns="205740" rtlCol="0" anchor="t" anchorCtr="0"/>
          <a:lstStyle/>
          <a:p>
            <a:pPr algn="l"/>
            <a:r>
              <a:rPr lang="en-US" sz="1050" dirty="0" smtClean="0">
                <a:solidFill>
                  <a:schemeClr val="tx1"/>
                </a:solidFill>
              </a:rPr>
              <a:t/>
            </a:r>
            <a:br>
              <a:rPr lang="en-US" sz="1050" dirty="0" smtClean="0">
                <a:solidFill>
                  <a:schemeClr val="tx1"/>
                </a:solidFill>
              </a:rPr>
            </a:br>
            <a:endParaRPr lang="en-US" sz="1050" dirty="0">
              <a:solidFill>
                <a:schemeClr val="tx1"/>
              </a:solidFill>
            </a:endParaRPr>
          </a:p>
        </p:txBody>
      </p:sp>
      <p:sp>
        <p:nvSpPr>
          <p:cNvPr id="6" name="Title 1"/>
          <p:cNvSpPr>
            <a:spLocks noGrp="1"/>
          </p:cNvSpPr>
          <p:nvPr>
            <p:ph type="ctrTitle"/>
          </p:nvPr>
        </p:nvSpPr>
        <p:spPr>
          <a:xfrm>
            <a:off x="1" y="-3432"/>
            <a:ext cx="9444182" cy="747022"/>
          </a:xfrm>
          <a:solidFill>
            <a:schemeClr val="tx2"/>
          </a:solidFill>
        </p:spPr>
        <p:txBody>
          <a:bodyPr anchor="ctr">
            <a:noAutofit/>
          </a:bodyPr>
          <a:lstStyle>
            <a:lvl1pPr algn="l">
              <a:defRPr sz="3000"/>
            </a:lvl1pPr>
          </a:lstStyle>
          <a:p>
            <a:endParaRPr dirty="0"/>
          </a:p>
        </p:txBody>
      </p:sp>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353390" y="3913909"/>
            <a:ext cx="1736732" cy="562295"/>
          </a:xfrm>
          <a:prstGeom prst="rect">
            <a:avLst/>
          </a:prstGeom>
        </p:spPr>
      </p:pic>
      <p:sp>
        <p:nvSpPr>
          <p:cNvPr id="8" name="Text Placeholder 2"/>
          <p:cNvSpPr>
            <a:spLocks noGrp="1"/>
          </p:cNvSpPr>
          <p:nvPr>
            <p:ph type="body" idx="1"/>
          </p:nvPr>
        </p:nvSpPr>
        <p:spPr>
          <a:xfrm>
            <a:off x="244350" y="917765"/>
            <a:ext cx="4040188" cy="479822"/>
          </a:xfrm>
          <a:prstGeom prst="rect">
            <a:avLst/>
          </a:prstGeom>
        </p:spPr>
        <p:txBody>
          <a:bodyPr anchor="b"/>
          <a:lstStyle>
            <a:lvl1pPr marL="0" indent="0">
              <a:buNone/>
              <a:defRPr sz="18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9" name="Content Placeholder 3"/>
          <p:cNvSpPr>
            <a:spLocks noGrp="1"/>
          </p:cNvSpPr>
          <p:nvPr>
            <p:ph sz="half" idx="2" hasCustomPrompt="1"/>
          </p:nvPr>
        </p:nvSpPr>
        <p:spPr>
          <a:xfrm>
            <a:off x="244350" y="1558772"/>
            <a:ext cx="4040188" cy="2355138"/>
          </a:xfrm>
          <a:prstGeom prst="rect">
            <a:avLst/>
          </a:prstGeom>
        </p:spPr>
        <p:txBody>
          <a:bodyPr/>
          <a:lstStyle>
            <a:lvl1pPr>
              <a:defRPr sz="1800">
                <a:solidFill>
                  <a:schemeClr val="tx1"/>
                </a:solidFill>
              </a:defRPr>
            </a:lvl1pPr>
            <a:lvl2pPr>
              <a:defRPr sz="1500">
                <a:solidFill>
                  <a:schemeClr val="tx1"/>
                </a:solidFill>
              </a:defRPr>
            </a:lvl2pPr>
            <a:lvl3pPr>
              <a:defRPr sz="1350">
                <a:solidFill>
                  <a:schemeClr val="tx1"/>
                </a:solidFill>
              </a:defRPr>
            </a:lvl3pPr>
            <a:lvl4pPr>
              <a:defRPr sz="1200">
                <a:solidFill>
                  <a:schemeClr val="tx1"/>
                </a:solidFill>
              </a:defRPr>
            </a:lvl4pPr>
            <a:lvl5pPr>
              <a:defRPr sz="1200">
                <a:solidFill>
                  <a:schemeClr val="tx1"/>
                </a:solidFill>
              </a:defRPr>
            </a:lvl5pPr>
            <a:lvl6pPr>
              <a:defRPr sz="1200"/>
            </a:lvl6pPr>
            <a:lvl7pPr>
              <a:defRPr sz="1200"/>
            </a:lvl7pPr>
            <a:lvl8pPr>
              <a:defRPr sz="1200"/>
            </a:lvl8pPr>
            <a:lvl9pPr>
              <a:defRPr sz="1200"/>
            </a:lvl9pPr>
          </a:lstStyle>
          <a:p>
            <a:pPr lvl="0"/>
            <a:r>
              <a:rPr lang="en-US" dirty="0" smtClean="0"/>
              <a:t>Click to edit Master text styles.</a:t>
            </a:r>
            <a:br>
              <a:rPr lang="en-US" dirty="0" smtClean="0"/>
            </a:br>
            <a:endParaRPr lang="en-US" dirty="0" smtClean="0"/>
          </a:p>
          <a:p>
            <a:pPr lvl="0"/>
            <a:endParaRPr lang="en-US" dirty="0" smtClean="0"/>
          </a:p>
        </p:txBody>
      </p:sp>
    </p:spTree>
    <p:extLst>
      <p:ext uri="{BB962C8B-B14F-4D97-AF65-F5344CB8AC3E}">
        <p14:creationId xmlns:p14="http://schemas.microsoft.com/office/powerpoint/2010/main" val="1600648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pic>
        <p:nvPicPr>
          <p:cNvPr id="4" name="Picture 3"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5"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09901761"/>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_Title Slide with Picture">
    <p:spTree>
      <p:nvGrpSpPr>
        <p:cNvPr id="1" name=""/>
        <p:cNvGrpSpPr/>
        <p:nvPr/>
      </p:nvGrpSpPr>
      <p:grpSpPr>
        <a:xfrm>
          <a:off x="0" y="0"/>
          <a:ext cx="0" cy="0"/>
          <a:chOff x="0" y="0"/>
          <a:chExt cx="0" cy="0"/>
        </a:xfrm>
      </p:grpSpPr>
      <p:pic>
        <p:nvPicPr>
          <p:cNvPr id="2" name="Picture 1" descr="Apple_Backpack_Blackboard.jpe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 y="-277301"/>
            <a:ext cx="9444182" cy="4729891"/>
          </a:xfrm>
          <a:prstGeom prst="rect">
            <a:avLst/>
          </a:prstGeom>
        </p:spPr>
      </p:pic>
      <p:sp>
        <p:nvSpPr>
          <p:cNvPr id="8" name="Rectangle 7"/>
          <p:cNvSpPr/>
          <p:nvPr userDrawn="1"/>
        </p:nvSpPr>
        <p:spPr>
          <a:xfrm>
            <a:off x="-254000" y="-117401"/>
            <a:ext cx="9636606" cy="4570514"/>
          </a:xfrm>
          <a:prstGeom prst="rect">
            <a:avLst/>
          </a:prstGeom>
          <a:solidFill>
            <a:schemeClr val="bg1">
              <a:alpha val="92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05740" tIns="68580" rIns="205740" rtlCol="0" anchor="t" anchorCtr="0"/>
          <a:lstStyle/>
          <a:p>
            <a:pPr algn="l"/>
            <a:r>
              <a:rPr lang="en-US" sz="1050" dirty="0" smtClean="0">
                <a:solidFill>
                  <a:schemeClr val="tx1"/>
                </a:solidFill>
              </a:rPr>
              <a:t/>
            </a:r>
            <a:br>
              <a:rPr lang="en-US" sz="1050" dirty="0" smtClean="0">
                <a:solidFill>
                  <a:schemeClr val="tx1"/>
                </a:solidFill>
              </a:rPr>
            </a:br>
            <a:endParaRPr lang="en-US" sz="1050" dirty="0">
              <a:solidFill>
                <a:schemeClr val="tx1"/>
              </a:solidFill>
            </a:endParaRPr>
          </a:p>
        </p:txBody>
      </p:sp>
      <p:sp>
        <p:nvSpPr>
          <p:cNvPr id="6" name="Title 1"/>
          <p:cNvSpPr>
            <a:spLocks noGrp="1"/>
          </p:cNvSpPr>
          <p:nvPr>
            <p:ph type="ctrTitle"/>
          </p:nvPr>
        </p:nvSpPr>
        <p:spPr>
          <a:xfrm>
            <a:off x="1" y="-3432"/>
            <a:ext cx="9444182" cy="747022"/>
          </a:xfrm>
          <a:solidFill>
            <a:schemeClr val="tx2"/>
          </a:solidFill>
        </p:spPr>
        <p:txBody>
          <a:bodyPr anchor="ctr">
            <a:noAutofit/>
          </a:bodyPr>
          <a:lstStyle>
            <a:lvl1pPr algn="l">
              <a:defRPr sz="3000"/>
            </a:lvl1pPr>
          </a:lstStyle>
          <a:p>
            <a:endParaRPr dirty="0"/>
          </a:p>
        </p:txBody>
      </p:sp>
      <p:sp>
        <p:nvSpPr>
          <p:cNvPr id="10" name="Content Placeholder 2"/>
          <p:cNvSpPr>
            <a:spLocks noGrp="1"/>
          </p:cNvSpPr>
          <p:nvPr>
            <p:ph idx="1"/>
          </p:nvPr>
        </p:nvSpPr>
        <p:spPr>
          <a:xfrm>
            <a:off x="3135436" y="857252"/>
            <a:ext cx="5954685" cy="3448556"/>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3"/>
          <p:cNvSpPr>
            <a:spLocks noGrp="1"/>
          </p:cNvSpPr>
          <p:nvPr>
            <p:ph type="body" sz="half" idx="2"/>
          </p:nvPr>
        </p:nvSpPr>
        <p:spPr>
          <a:xfrm>
            <a:off x="17587" y="1541912"/>
            <a:ext cx="3008313" cy="2763896"/>
          </a:xfrm>
          <a:prstGeom prst="rect">
            <a:avLst/>
          </a:prstGeom>
        </p:spPr>
        <p:txBody>
          <a:bodyPr/>
          <a:lstStyle>
            <a:lvl1pPr marL="0" indent="0">
              <a:buNone/>
              <a:defRPr sz="15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353390" y="3913909"/>
            <a:ext cx="1736732" cy="562295"/>
          </a:xfrm>
          <a:prstGeom prst="rect">
            <a:avLst/>
          </a:prstGeom>
        </p:spPr>
      </p:pic>
      <p:sp>
        <p:nvSpPr>
          <p:cNvPr id="14" name="Text Placeholder 3"/>
          <p:cNvSpPr>
            <a:spLocks noGrp="1"/>
          </p:cNvSpPr>
          <p:nvPr>
            <p:ph type="body" sz="half" idx="12"/>
          </p:nvPr>
        </p:nvSpPr>
        <p:spPr>
          <a:xfrm>
            <a:off x="20885" y="850253"/>
            <a:ext cx="3008313" cy="607805"/>
          </a:xfrm>
          <a:prstGeom prst="rect">
            <a:avLst/>
          </a:prstGeom>
        </p:spPr>
        <p:txBody>
          <a:bodyPr/>
          <a:lstStyle>
            <a:lvl1pPr marL="0" indent="0">
              <a:buNone/>
              <a:defRPr sz="15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spTree>
    <p:extLst>
      <p:ext uri="{BB962C8B-B14F-4D97-AF65-F5344CB8AC3E}">
        <p14:creationId xmlns:p14="http://schemas.microsoft.com/office/powerpoint/2010/main" val="2830456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_Title Slide with Picture">
    <p:spTree>
      <p:nvGrpSpPr>
        <p:cNvPr id="1" name=""/>
        <p:cNvGrpSpPr/>
        <p:nvPr/>
      </p:nvGrpSpPr>
      <p:grpSpPr>
        <a:xfrm>
          <a:off x="0" y="0"/>
          <a:ext cx="0" cy="0"/>
          <a:chOff x="0" y="0"/>
          <a:chExt cx="0" cy="0"/>
        </a:xfrm>
      </p:grpSpPr>
      <p:sp>
        <p:nvSpPr>
          <p:cNvPr id="4" name="Rectangle 3"/>
          <p:cNvSpPr/>
          <p:nvPr userDrawn="1"/>
        </p:nvSpPr>
        <p:spPr>
          <a:xfrm>
            <a:off x="0" y="769841"/>
            <a:ext cx="9144000" cy="3683272"/>
          </a:xfrm>
          <a:prstGeom prst="rect">
            <a:avLst/>
          </a:prstGeom>
          <a:solidFill>
            <a:schemeClr val="bg1">
              <a:alpha val="95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05740" tIns="68580" rIns="205740" rtlCol="0" anchor="t" anchorCtr="0"/>
          <a:lstStyle/>
          <a:p>
            <a:pPr algn="l"/>
            <a:r>
              <a:rPr lang="en-US" sz="1050" dirty="0" smtClean="0">
                <a:solidFill>
                  <a:schemeClr val="tx1"/>
                </a:solidFill>
              </a:rPr>
              <a:t/>
            </a:r>
            <a:br>
              <a:rPr lang="en-US" sz="1050" dirty="0" smtClean="0">
                <a:solidFill>
                  <a:schemeClr val="tx1"/>
                </a:solidFill>
              </a:rPr>
            </a:br>
            <a:r>
              <a:rPr lang="en-US" sz="1050" dirty="0" smtClean="0">
                <a:solidFill>
                  <a:schemeClr val="tx1"/>
                </a:solidFill>
              </a:rPr>
              <a:t/>
            </a:r>
            <a:br>
              <a:rPr lang="en-US" sz="1050" dirty="0" smtClean="0">
                <a:solidFill>
                  <a:schemeClr val="tx1"/>
                </a:solidFill>
              </a:rPr>
            </a:br>
            <a:endParaRPr lang="en-US" sz="1050" dirty="0">
              <a:solidFill>
                <a:schemeClr val="tx1"/>
              </a:solidFill>
            </a:endParaRPr>
          </a:p>
        </p:txBody>
      </p:sp>
      <p:pic>
        <p:nvPicPr>
          <p:cNvPr id="3" name="Picture 2" descr="HS_Student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17400"/>
            <a:ext cx="9144000" cy="4576286"/>
          </a:xfrm>
          <a:prstGeom prst="rect">
            <a:avLst/>
          </a:prstGeom>
        </p:spPr>
      </p:pic>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353390" y="3913909"/>
            <a:ext cx="1736732" cy="562295"/>
          </a:xfrm>
          <a:prstGeom prst="rect">
            <a:avLst/>
          </a:prstGeom>
        </p:spPr>
      </p:pic>
      <p:sp>
        <p:nvSpPr>
          <p:cNvPr id="14" name="Title 1"/>
          <p:cNvSpPr>
            <a:spLocks noGrp="1"/>
          </p:cNvSpPr>
          <p:nvPr>
            <p:ph type="ctrTitle"/>
          </p:nvPr>
        </p:nvSpPr>
        <p:spPr>
          <a:xfrm>
            <a:off x="-78154" y="-117400"/>
            <a:ext cx="9300308" cy="1102519"/>
          </a:xfrm>
        </p:spPr>
        <p:txBody>
          <a:bodyPr/>
          <a:lstStyle/>
          <a:p>
            <a:r>
              <a:rPr lang="en-US" smtClean="0"/>
              <a:t>Click to edit Master title style</a:t>
            </a:r>
            <a:endParaRPr lang="en-US"/>
          </a:p>
        </p:txBody>
      </p:sp>
      <p:sp>
        <p:nvSpPr>
          <p:cNvPr id="15" name="Subtitle 2"/>
          <p:cNvSpPr>
            <a:spLocks noGrp="1"/>
          </p:cNvSpPr>
          <p:nvPr>
            <p:ph type="subTitle" idx="1"/>
          </p:nvPr>
        </p:nvSpPr>
        <p:spPr>
          <a:xfrm>
            <a:off x="-78154" y="980173"/>
            <a:ext cx="9300308" cy="382635"/>
          </a:xfrm>
          <a:prstGeom prst="rect">
            <a:avLst/>
          </a:prstGeom>
          <a:solidFill>
            <a:schemeClr val="tx1">
              <a:alpha val="49000"/>
            </a:schemeClr>
          </a:solidFill>
        </p:spPr>
        <p:txBody>
          <a:bodyPr/>
          <a:lstStyle>
            <a:lvl1pPr marL="0" indent="0" algn="ctr">
              <a:buNone/>
              <a:defRPr sz="15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932488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2_Title Slide with Picture">
    <p:spTree>
      <p:nvGrpSpPr>
        <p:cNvPr id="1" name=""/>
        <p:cNvGrpSpPr/>
        <p:nvPr/>
      </p:nvGrpSpPr>
      <p:grpSpPr>
        <a:xfrm>
          <a:off x="0" y="0"/>
          <a:ext cx="0" cy="0"/>
          <a:chOff x="0" y="0"/>
          <a:chExt cx="0" cy="0"/>
        </a:xfrm>
      </p:grpSpPr>
      <p:sp>
        <p:nvSpPr>
          <p:cNvPr id="4" name="Rectangle 3"/>
          <p:cNvSpPr/>
          <p:nvPr userDrawn="1"/>
        </p:nvSpPr>
        <p:spPr>
          <a:xfrm>
            <a:off x="0" y="769841"/>
            <a:ext cx="9144000" cy="3683272"/>
          </a:xfrm>
          <a:prstGeom prst="rect">
            <a:avLst/>
          </a:prstGeom>
          <a:solidFill>
            <a:schemeClr val="bg1">
              <a:alpha val="95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05740" tIns="68580" rIns="205740" rtlCol="0" anchor="t" anchorCtr="0"/>
          <a:lstStyle/>
          <a:p>
            <a:pPr algn="l"/>
            <a:r>
              <a:rPr lang="en-US" sz="1050" dirty="0" smtClean="0">
                <a:solidFill>
                  <a:schemeClr val="tx1"/>
                </a:solidFill>
              </a:rPr>
              <a:t/>
            </a:r>
            <a:br>
              <a:rPr lang="en-US" sz="1050" dirty="0" smtClean="0">
                <a:solidFill>
                  <a:schemeClr val="tx1"/>
                </a:solidFill>
              </a:rPr>
            </a:br>
            <a:r>
              <a:rPr lang="en-US" sz="1050" dirty="0" smtClean="0">
                <a:solidFill>
                  <a:schemeClr val="tx1"/>
                </a:solidFill>
              </a:rPr>
              <a:t/>
            </a:r>
            <a:br>
              <a:rPr lang="en-US" sz="1050" dirty="0" smtClean="0">
                <a:solidFill>
                  <a:schemeClr val="tx1"/>
                </a:solidFill>
              </a:rPr>
            </a:br>
            <a:endParaRPr lang="en-US" sz="1050" dirty="0">
              <a:solidFill>
                <a:schemeClr val="tx1"/>
              </a:solidFill>
            </a:endParaRPr>
          </a:p>
        </p:txBody>
      </p:sp>
      <p:pic>
        <p:nvPicPr>
          <p:cNvPr id="3" name="Picture 2" descr="HS_Student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17400"/>
            <a:ext cx="9144000" cy="4576286"/>
          </a:xfrm>
          <a:prstGeom prst="rect">
            <a:avLst/>
          </a:prstGeom>
        </p:spPr>
      </p:pic>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353390" y="3913909"/>
            <a:ext cx="1736732" cy="562295"/>
          </a:xfrm>
          <a:prstGeom prst="rect">
            <a:avLst/>
          </a:prstGeom>
        </p:spPr>
      </p:pic>
      <p:sp>
        <p:nvSpPr>
          <p:cNvPr id="14" name="Title 1"/>
          <p:cNvSpPr>
            <a:spLocks noGrp="1"/>
          </p:cNvSpPr>
          <p:nvPr>
            <p:ph type="ctrTitle"/>
          </p:nvPr>
        </p:nvSpPr>
        <p:spPr>
          <a:xfrm>
            <a:off x="-78154" y="-117400"/>
            <a:ext cx="9300308" cy="1102519"/>
          </a:xfrm>
        </p:spPr>
        <p:txBody>
          <a:bodyPr>
            <a:normAutofit/>
          </a:bodyPr>
          <a:lstStyle>
            <a:lvl1pPr>
              <a:defRPr sz="3300"/>
            </a:lvl1pPr>
          </a:lstStyle>
          <a:p>
            <a:r>
              <a:rPr lang="en-US" dirty="0" smtClean="0"/>
              <a:t>Click to edit Master title style</a:t>
            </a:r>
            <a:endParaRPr lang="en-US" dirty="0"/>
          </a:p>
        </p:txBody>
      </p:sp>
    </p:spTree>
    <p:extLst>
      <p:ext uri="{BB962C8B-B14F-4D97-AF65-F5344CB8AC3E}">
        <p14:creationId xmlns:p14="http://schemas.microsoft.com/office/powerpoint/2010/main" val="4079375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itle Slide with Picture">
    <p:spTree>
      <p:nvGrpSpPr>
        <p:cNvPr id="1" name=""/>
        <p:cNvGrpSpPr/>
        <p:nvPr/>
      </p:nvGrpSpPr>
      <p:grpSpPr>
        <a:xfrm>
          <a:off x="0" y="0"/>
          <a:ext cx="0" cy="0"/>
          <a:chOff x="0" y="0"/>
          <a:chExt cx="0" cy="0"/>
        </a:xfrm>
      </p:grpSpPr>
      <p:sp>
        <p:nvSpPr>
          <p:cNvPr id="4" name="Rectangle 3"/>
          <p:cNvSpPr/>
          <p:nvPr userDrawn="1"/>
        </p:nvSpPr>
        <p:spPr>
          <a:xfrm>
            <a:off x="0" y="769841"/>
            <a:ext cx="9144000" cy="3683272"/>
          </a:xfrm>
          <a:prstGeom prst="rect">
            <a:avLst/>
          </a:prstGeom>
          <a:solidFill>
            <a:schemeClr val="bg1">
              <a:alpha val="95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05740" tIns="68580" rIns="205740" rtlCol="0" anchor="t" anchorCtr="0"/>
          <a:lstStyle/>
          <a:p>
            <a:pPr algn="l"/>
            <a:r>
              <a:rPr lang="en-US" sz="1050" dirty="0" smtClean="0">
                <a:solidFill>
                  <a:schemeClr val="tx1"/>
                </a:solidFill>
              </a:rPr>
              <a:t/>
            </a:r>
            <a:br>
              <a:rPr lang="en-US" sz="1050" dirty="0" smtClean="0">
                <a:solidFill>
                  <a:schemeClr val="tx1"/>
                </a:solidFill>
              </a:rPr>
            </a:br>
            <a:r>
              <a:rPr lang="en-US" sz="1050" dirty="0" smtClean="0">
                <a:solidFill>
                  <a:schemeClr val="tx1"/>
                </a:solidFill>
              </a:rPr>
              <a:t/>
            </a:r>
            <a:br>
              <a:rPr lang="en-US" sz="1050" dirty="0" smtClean="0">
                <a:solidFill>
                  <a:schemeClr val="tx1"/>
                </a:solidFill>
              </a:rPr>
            </a:br>
            <a:endParaRPr lang="en-US" sz="1050" dirty="0">
              <a:solidFill>
                <a:schemeClr val="tx1"/>
              </a:solidFill>
            </a:endParaRPr>
          </a:p>
        </p:txBody>
      </p:sp>
      <p:pic>
        <p:nvPicPr>
          <p:cNvPr id="3" name="Picture 2" descr="HS_Student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17400"/>
            <a:ext cx="9144000" cy="4576286"/>
          </a:xfrm>
          <a:prstGeom prst="rect">
            <a:avLst/>
          </a:prstGeom>
        </p:spPr>
      </p:pic>
      <p:sp>
        <p:nvSpPr>
          <p:cNvPr id="8" name="Rectangle 7"/>
          <p:cNvSpPr/>
          <p:nvPr userDrawn="1"/>
        </p:nvSpPr>
        <p:spPr>
          <a:xfrm>
            <a:off x="-92364" y="-117401"/>
            <a:ext cx="9382606" cy="4570514"/>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05740" tIns="68580" rIns="205740" rtlCol="0" anchor="t" anchorCtr="0"/>
          <a:lstStyle/>
          <a:p>
            <a:pPr algn="l"/>
            <a:r>
              <a:rPr lang="en-US" sz="1050" dirty="0" smtClean="0">
                <a:solidFill>
                  <a:schemeClr val="tx1"/>
                </a:solidFill>
              </a:rPr>
              <a:t/>
            </a:r>
            <a:br>
              <a:rPr lang="en-US" sz="1050" dirty="0" smtClean="0">
                <a:solidFill>
                  <a:schemeClr val="tx1"/>
                </a:solidFill>
              </a:rPr>
            </a:br>
            <a:endParaRPr lang="en-US" sz="1050" dirty="0">
              <a:solidFill>
                <a:schemeClr val="tx1"/>
              </a:solidFill>
            </a:endParaRPr>
          </a:p>
        </p:txBody>
      </p:sp>
      <p:sp>
        <p:nvSpPr>
          <p:cNvPr id="9" name="Content Placeholder 2"/>
          <p:cNvSpPr>
            <a:spLocks noGrp="1"/>
          </p:cNvSpPr>
          <p:nvPr>
            <p:ph idx="1"/>
          </p:nvPr>
        </p:nvSpPr>
        <p:spPr>
          <a:xfrm>
            <a:off x="224693" y="278605"/>
            <a:ext cx="8675077" cy="1399262"/>
          </a:xfrm>
          <a:prstGeom prst="rect">
            <a:avLst/>
          </a:prstGeom>
        </p:spPr>
        <p:txBody>
          <a:bodyPr/>
          <a:lstStyle>
            <a:lvl1pPr>
              <a:defRPr sz="1800">
                <a:solidFill>
                  <a:schemeClr val="tx1"/>
                </a:solidFill>
              </a:defRPr>
            </a:lvl1pPr>
            <a:lvl2pPr>
              <a:defRPr sz="1800"/>
            </a:lvl2pPr>
            <a:lvl3pPr>
              <a:defRPr sz="1800"/>
            </a:lvl3pPr>
            <a:lvl4pPr>
              <a:defRPr sz="1800"/>
            </a:lvl4pPr>
            <a:lvl5pPr>
              <a:defRPr sz="1800"/>
            </a:lvl5pPr>
          </a:lstStyle>
          <a:p>
            <a:pPr lvl="0"/>
            <a:r>
              <a:rPr lang="en-US" dirty="0" smtClean="0"/>
              <a:t>Click to edit Master text styles</a:t>
            </a:r>
          </a:p>
        </p:txBody>
      </p:sp>
      <p:sp>
        <p:nvSpPr>
          <p:cNvPr id="10" name="Content Placeholder 2"/>
          <p:cNvSpPr>
            <a:spLocks noGrp="1"/>
          </p:cNvSpPr>
          <p:nvPr>
            <p:ph idx="10"/>
          </p:nvPr>
        </p:nvSpPr>
        <p:spPr>
          <a:xfrm>
            <a:off x="224693" y="1782480"/>
            <a:ext cx="4357077" cy="2523328"/>
          </a:xfrm>
          <a:prstGeom prst="rect">
            <a:avLst/>
          </a:prstGeom>
        </p:spPr>
        <p:txBody>
          <a:bodyPr/>
          <a:lstStyle>
            <a:lvl1pPr>
              <a:defRPr sz="2400">
                <a:solidFill>
                  <a:schemeClr val="tx1"/>
                </a:solidFill>
              </a:defRPr>
            </a:lvl1pPr>
            <a:lvl2pPr>
              <a:defRPr sz="2100">
                <a:solidFill>
                  <a:schemeClr val="tx1"/>
                </a:solidFill>
              </a:defRPr>
            </a:lvl2pPr>
            <a:lvl3pPr>
              <a:defRPr sz="1800">
                <a:solidFill>
                  <a:schemeClr val="tx1"/>
                </a:solidFill>
              </a:defRPr>
            </a:lvl3pPr>
            <a:lvl4pPr>
              <a:defRPr sz="1500">
                <a:solidFill>
                  <a:schemeClr val="tx1"/>
                </a:solidFill>
              </a:defRPr>
            </a:lvl4pPr>
            <a:lvl5pPr>
              <a:defRPr sz="1500">
                <a:solidFill>
                  <a:schemeClr val="tx1"/>
                </a:solidFill>
              </a:defRPr>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Picture Placeholder 2"/>
          <p:cNvSpPr>
            <a:spLocks noGrp="1"/>
          </p:cNvSpPr>
          <p:nvPr>
            <p:ph type="pic" idx="12"/>
          </p:nvPr>
        </p:nvSpPr>
        <p:spPr>
          <a:xfrm>
            <a:off x="4875527" y="1782480"/>
            <a:ext cx="4024243" cy="2523327"/>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353390" y="3913909"/>
            <a:ext cx="1736732" cy="562295"/>
          </a:xfrm>
          <a:prstGeom prst="rect">
            <a:avLst/>
          </a:prstGeom>
        </p:spPr>
      </p:pic>
    </p:spTree>
    <p:extLst>
      <p:ext uri="{BB962C8B-B14F-4D97-AF65-F5344CB8AC3E}">
        <p14:creationId xmlns:p14="http://schemas.microsoft.com/office/powerpoint/2010/main" val="247420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Title Slide with Picture">
    <p:spTree>
      <p:nvGrpSpPr>
        <p:cNvPr id="1" name=""/>
        <p:cNvGrpSpPr/>
        <p:nvPr/>
      </p:nvGrpSpPr>
      <p:grpSpPr>
        <a:xfrm>
          <a:off x="0" y="0"/>
          <a:ext cx="0" cy="0"/>
          <a:chOff x="0" y="0"/>
          <a:chExt cx="0" cy="0"/>
        </a:xfrm>
      </p:grpSpPr>
      <p:pic>
        <p:nvPicPr>
          <p:cNvPr id="2" name="Picture 1" descr="Apple_Blackboard_1.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46363" y="-100082"/>
            <a:ext cx="9144000" cy="4554141"/>
          </a:xfrm>
          <a:prstGeom prst="rect">
            <a:avLst/>
          </a:prstGeom>
        </p:spPr>
      </p:pic>
      <p:sp>
        <p:nvSpPr>
          <p:cNvPr id="8" name="Rectangle 7"/>
          <p:cNvSpPr/>
          <p:nvPr userDrawn="1"/>
        </p:nvSpPr>
        <p:spPr>
          <a:xfrm>
            <a:off x="5364788" y="946729"/>
            <a:ext cx="4033212" cy="3505862"/>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05740" tIns="68580" rIns="205740" rtlCol="0" anchor="t" anchorCtr="0"/>
          <a:lstStyle/>
          <a:p>
            <a:pPr algn="l"/>
            <a:r>
              <a:rPr lang="en-US" sz="1050" dirty="0" smtClean="0">
                <a:solidFill>
                  <a:schemeClr val="tx1"/>
                </a:solidFill>
              </a:rPr>
              <a:t/>
            </a:r>
            <a:br>
              <a:rPr lang="en-US" sz="1050" dirty="0" smtClean="0">
                <a:solidFill>
                  <a:schemeClr val="tx1"/>
                </a:solidFill>
              </a:rPr>
            </a:br>
            <a:endParaRPr lang="en-US" sz="1050" dirty="0">
              <a:solidFill>
                <a:schemeClr val="tx1"/>
              </a:solidFill>
            </a:endParaRPr>
          </a:p>
        </p:txBody>
      </p:sp>
      <p:sp>
        <p:nvSpPr>
          <p:cNvPr id="16" name="Title 1"/>
          <p:cNvSpPr>
            <a:spLocks noGrp="1"/>
          </p:cNvSpPr>
          <p:nvPr>
            <p:ph type="ctrTitle"/>
          </p:nvPr>
        </p:nvSpPr>
        <p:spPr>
          <a:xfrm>
            <a:off x="-346363" y="-100082"/>
            <a:ext cx="9744363" cy="1046810"/>
          </a:xfrm>
          <a:solidFill>
            <a:schemeClr val="tx2"/>
          </a:solidFill>
        </p:spPr>
        <p:txBody>
          <a:bodyPr anchor="ctr">
            <a:noAutofit/>
          </a:bodyPr>
          <a:lstStyle>
            <a:lvl1pPr algn="l">
              <a:defRPr sz="3000"/>
            </a:lvl1pPr>
          </a:lstStyle>
          <a:p>
            <a:endParaRPr dirty="0"/>
          </a:p>
        </p:txBody>
      </p:sp>
      <p:sp>
        <p:nvSpPr>
          <p:cNvPr id="17" name="Text Placeholder 2"/>
          <p:cNvSpPr>
            <a:spLocks noGrp="1"/>
          </p:cNvSpPr>
          <p:nvPr>
            <p:ph type="body" idx="1"/>
          </p:nvPr>
        </p:nvSpPr>
        <p:spPr>
          <a:xfrm>
            <a:off x="5631232" y="1161720"/>
            <a:ext cx="3512768" cy="417184"/>
          </a:xfrm>
          <a:prstGeom prst="rect">
            <a:avLst/>
          </a:prstGeom>
        </p:spPr>
        <p:txBody>
          <a:bodyPr anchor="b"/>
          <a:lstStyle>
            <a:lvl1pPr marL="0" indent="0">
              <a:buNone/>
              <a:defRPr sz="21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18" name="Content Placeholder 3"/>
          <p:cNvSpPr>
            <a:spLocks noGrp="1"/>
          </p:cNvSpPr>
          <p:nvPr>
            <p:ph sz="half" idx="2" hasCustomPrompt="1"/>
          </p:nvPr>
        </p:nvSpPr>
        <p:spPr>
          <a:xfrm>
            <a:off x="5646616" y="1741661"/>
            <a:ext cx="3512768" cy="2456666"/>
          </a:xfrm>
          <a:prstGeom prst="rect">
            <a:avLst/>
          </a:prstGeom>
        </p:spPr>
        <p:txBody>
          <a:bodyPr/>
          <a:lstStyle>
            <a:lvl1pPr>
              <a:defRPr sz="1800">
                <a:solidFill>
                  <a:schemeClr val="tx1"/>
                </a:solidFill>
              </a:defRPr>
            </a:lvl1pPr>
            <a:lvl2pPr>
              <a:defRPr sz="1500">
                <a:solidFill>
                  <a:schemeClr val="tx1"/>
                </a:solidFill>
              </a:defRPr>
            </a:lvl2pPr>
            <a:lvl3pPr>
              <a:defRPr sz="1350">
                <a:solidFill>
                  <a:schemeClr val="tx1"/>
                </a:solidFill>
              </a:defRPr>
            </a:lvl3pPr>
            <a:lvl4pPr>
              <a:defRPr sz="1200">
                <a:solidFill>
                  <a:schemeClr val="tx1"/>
                </a:solidFill>
              </a:defRPr>
            </a:lvl4pPr>
            <a:lvl5pPr>
              <a:defRPr sz="1200">
                <a:solidFill>
                  <a:schemeClr val="tx1"/>
                </a:solidFill>
              </a:defRPr>
            </a:lvl5pPr>
            <a:lvl6pPr>
              <a:defRPr sz="1200"/>
            </a:lvl6pPr>
            <a:lvl7pPr>
              <a:defRPr sz="1200"/>
            </a:lvl7pPr>
            <a:lvl8pPr>
              <a:defRPr sz="1200"/>
            </a:lvl8pPr>
            <a:lvl9pPr>
              <a:defRPr sz="1200"/>
            </a:lvl9pPr>
          </a:lstStyle>
          <a:p>
            <a:pPr lvl="0"/>
            <a:r>
              <a:rPr lang="en-US" dirty="0" smtClean="0"/>
              <a:t>Click to edit Master text styles.</a:t>
            </a:r>
            <a:br>
              <a:rPr lang="en-US" dirty="0" smtClean="0"/>
            </a:br>
            <a:endParaRPr lang="en-US" dirty="0" smtClean="0"/>
          </a:p>
          <a:p>
            <a:pPr lvl="0"/>
            <a:endParaRPr lang="en-US" dirty="0" smtClean="0"/>
          </a:p>
        </p:txBody>
      </p:sp>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353390" y="3913909"/>
            <a:ext cx="1736732" cy="562295"/>
          </a:xfrm>
          <a:prstGeom prst="rect">
            <a:avLst/>
          </a:prstGeom>
        </p:spPr>
      </p:pic>
    </p:spTree>
    <p:extLst>
      <p:ext uri="{BB962C8B-B14F-4D97-AF65-F5344CB8AC3E}">
        <p14:creationId xmlns:p14="http://schemas.microsoft.com/office/powerpoint/2010/main" val="234001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5_Title Slide with Picture">
    <p:spTree>
      <p:nvGrpSpPr>
        <p:cNvPr id="1" name=""/>
        <p:cNvGrpSpPr/>
        <p:nvPr/>
      </p:nvGrpSpPr>
      <p:grpSpPr>
        <a:xfrm>
          <a:off x="0" y="0"/>
          <a:ext cx="0" cy="0"/>
          <a:chOff x="0" y="0"/>
          <a:chExt cx="0" cy="0"/>
        </a:xfrm>
      </p:grpSpPr>
      <p:sp>
        <p:nvSpPr>
          <p:cNvPr id="16" name="Title 1"/>
          <p:cNvSpPr>
            <a:spLocks noGrp="1"/>
          </p:cNvSpPr>
          <p:nvPr>
            <p:ph type="ctrTitle"/>
          </p:nvPr>
        </p:nvSpPr>
        <p:spPr>
          <a:xfrm>
            <a:off x="-346363" y="-100082"/>
            <a:ext cx="9744363" cy="1046810"/>
          </a:xfrm>
          <a:solidFill>
            <a:schemeClr val="tx2"/>
          </a:solidFill>
        </p:spPr>
        <p:txBody>
          <a:bodyPr anchor="ctr">
            <a:noAutofit/>
          </a:bodyPr>
          <a:lstStyle>
            <a:lvl1pPr algn="l">
              <a:defRPr sz="3000"/>
            </a:lvl1pPr>
          </a:lstStyle>
          <a:p>
            <a:endParaRPr dirty="0"/>
          </a:p>
        </p:txBody>
      </p:sp>
      <p:sp>
        <p:nvSpPr>
          <p:cNvPr id="17" name="Text Placeholder 2"/>
          <p:cNvSpPr>
            <a:spLocks noGrp="1"/>
          </p:cNvSpPr>
          <p:nvPr>
            <p:ph type="body" idx="1"/>
          </p:nvPr>
        </p:nvSpPr>
        <p:spPr>
          <a:xfrm>
            <a:off x="346078" y="1161720"/>
            <a:ext cx="3512768" cy="417184"/>
          </a:xfrm>
          <a:prstGeom prst="rect">
            <a:avLst/>
          </a:prstGeom>
        </p:spPr>
        <p:txBody>
          <a:bodyPr anchor="b"/>
          <a:lstStyle>
            <a:lvl1pPr marL="0" indent="0">
              <a:buNone/>
              <a:defRPr sz="21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18" name="Content Placeholder 3"/>
          <p:cNvSpPr>
            <a:spLocks noGrp="1"/>
          </p:cNvSpPr>
          <p:nvPr>
            <p:ph sz="half" idx="2" hasCustomPrompt="1"/>
          </p:nvPr>
        </p:nvSpPr>
        <p:spPr>
          <a:xfrm>
            <a:off x="361462" y="1741661"/>
            <a:ext cx="3512768" cy="2456666"/>
          </a:xfrm>
          <a:prstGeom prst="rect">
            <a:avLst/>
          </a:prstGeom>
        </p:spPr>
        <p:txBody>
          <a:bodyPr/>
          <a:lstStyle>
            <a:lvl1pPr>
              <a:defRPr sz="1800">
                <a:solidFill>
                  <a:schemeClr val="tx1"/>
                </a:solidFill>
              </a:defRPr>
            </a:lvl1pPr>
            <a:lvl2pPr>
              <a:defRPr sz="1500">
                <a:solidFill>
                  <a:schemeClr val="tx1"/>
                </a:solidFill>
              </a:defRPr>
            </a:lvl2pPr>
            <a:lvl3pPr>
              <a:defRPr sz="1350">
                <a:solidFill>
                  <a:schemeClr val="tx1"/>
                </a:solidFill>
              </a:defRPr>
            </a:lvl3pPr>
            <a:lvl4pPr>
              <a:defRPr sz="1200">
                <a:solidFill>
                  <a:schemeClr val="tx1"/>
                </a:solidFill>
              </a:defRPr>
            </a:lvl4pPr>
            <a:lvl5pPr>
              <a:defRPr sz="1200">
                <a:solidFill>
                  <a:schemeClr val="tx1"/>
                </a:solidFill>
              </a:defRPr>
            </a:lvl5pPr>
            <a:lvl6pPr>
              <a:defRPr sz="1200"/>
            </a:lvl6pPr>
            <a:lvl7pPr>
              <a:defRPr sz="1200"/>
            </a:lvl7pPr>
            <a:lvl8pPr>
              <a:defRPr sz="1200"/>
            </a:lvl8pPr>
            <a:lvl9pPr>
              <a:defRPr sz="1200"/>
            </a:lvl9pPr>
          </a:lstStyle>
          <a:p>
            <a:pPr lvl="0"/>
            <a:r>
              <a:rPr lang="en-US" dirty="0" smtClean="0"/>
              <a:t>Click to edit Master text styles.</a:t>
            </a:r>
            <a:br>
              <a:rPr lang="en-US" dirty="0" smtClean="0"/>
            </a:br>
            <a:endParaRPr lang="en-US" dirty="0" smtClean="0"/>
          </a:p>
          <a:p>
            <a:pPr lvl="0"/>
            <a:endParaRPr lang="en-US" dirty="0" smtClean="0"/>
          </a:p>
        </p:txBody>
      </p:sp>
      <p:pic>
        <p:nvPicPr>
          <p:cNvPr id="7" name="Picture 6" descr="VDOE_v_blk_Stat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53390" y="3913909"/>
            <a:ext cx="1736732" cy="562295"/>
          </a:xfrm>
          <a:prstGeom prst="rect">
            <a:avLst/>
          </a:prstGeom>
        </p:spPr>
      </p:pic>
      <p:sp>
        <p:nvSpPr>
          <p:cNvPr id="9" name="Picture Placeholder 2"/>
          <p:cNvSpPr>
            <a:spLocks noGrp="1"/>
          </p:cNvSpPr>
          <p:nvPr>
            <p:ph type="pic" idx="12"/>
          </p:nvPr>
        </p:nvSpPr>
        <p:spPr>
          <a:xfrm>
            <a:off x="4761524" y="1161719"/>
            <a:ext cx="4024243" cy="2523327"/>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Tree>
    <p:extLst>
      <p:ext uri="{BB962C8B-B14F-4D97-AF65-F5344CB8AC3E}">
        <p14:creationId xmlns:p14="http://schemas.microsoft.com/office/powerpoint/2010/main" val="654513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6_Title Slide with Picture">
    <p:spTree>
      <p:nvGrpSpPr>
        <p:cNvPr id="1" name=""/>
        <p:cNvGrpSpPr/>
        <p:nvPr/>
      </p:nvGrpSpPr>
      <p:grpSpPr>
        <a:xfrm>
          <a:off x="0" y="0"/>
          <a:ext cx="0" cy="0"/>
          <a:chOff x="0" y="0"/>
          <a:chExt cx="0" cy="0"/>
        </a:xfrm>
      </p:grpSpPr>
      <p:pic>
        <p:nvPicPr>
          <p:cNvPr id="2" name="Picture 1" descr="Grad_BW.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28600" y="-183240"/>
            <a:ext cx="9144000" cy="4637459"/>
          </a:xfrm>
          <a:prstGeom prst="rect">
            <a:avLst/>
          </a:prstGeom>
        </p:spPr>
      </p:pic>
      <p:sp>
        <p:nvSpPr>
          <p:cNvPr id="10" name="Rectangle 9"/>
          <p:cNvSpPr/>
          <p:nvPr userDrawn="1"/>
        </p:nvSpPr>
        <p:spPr>
          <a:xfrm>
            <a:off x="0" y="-183240"/>
            <a:ext cx="3419231" cy="4637459"/>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05740" tIns="68580" rIns="205740" rtlCol="0" anchor="t" anchorCtr="0"/>
          <a:lstStyle/>
          <a:p>
            <a:pPr algn="l"/>
            <a:r>
              <a:rPr lang="en-US" sz="1050" dirty="0" smtClean="0">
                <a:solidFill>
                  <a:schemeClr val="tx1"/>
                </a:solidFill>
              </a:rPr>
              <a:t/>
            </a:r>
            <a:br>
              <a:rPr lang="en-US" sz="1050" dirty="0" smtClean="0">
                <a:solidFill>
                  <a:schemeClr val="tx1"/>
                </a:solidFill>
              </a:rPr>
            </a:br>
            <a:endParaRPr lang="en-US" sz="1050" dirty="0">
              <a:solidFill>
                <a:schemeClr val="tx1"/>
              </a:solidFill>
            </a:endParaRPr>
          </a:p>
        </p:txBody>
      </p:sp>
      <p:sp>
        <p:nvSpPr>
          <p:cNvPr id="17" name="Text Placeholder 2"/>
          <p:cNvSpPr>
            <a:spLocks noGrp="1"/>
          </p:cNvSpPr>
          <p:nvPr>
            <p:ph type="body" idx="1"/>
          </p:nvPr>
        </p:nvSpPr>
        <p:spPr>
          <a:xfrm>
            <a:off x="213217" y="0"/>
            <a:ext cx="2975708" cy="593312"/>
          </a:xfrm>
          <a:prstGeom prst="rect">
            <a:avLst/>
          </a:prstGeom>
        </p:spPr>
        <p:txBody>
          <a:bodyPr anchor="b"/>
          <a:lstStyle>
            <a:lvl1pPr marL="0" indent="0">
              <a:buNone/>
              <a:defRPr sz="15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18" name="Content Placeholder 3"/>
          <p:cNvSpPr>
            <a:spLocks noGrp="1"/>
          </p:cNvSpPr>
          <p:nvPr>
            <p:ph sz="half" idx="2" hasCustomPrompt="1"/>
          </p:nvPr>
        </p:nvSpPr>
        <p:spPr>
          <a:xfrm>
            <a:off x="228601" y="565289"/>
            <a:ext cx="2975708" cy="3493828"/>
          </a:xfrm>
          <a:prstGeom prst="rect">
            <a:avLst/>
          </a:prstGeom>
        </p:spPr>
        <p:txBody>
          <a:bodyPr/>
          <a:lstStyle>
            <a:lvl1pPr>
              <a:defRPr sz="1500">
                <a:solidFill>
                  <a:schemeClr val="tx1"/>
                </a:solidFill>
              </a:defRPr>
            </a:lvl1pPr>
            <a:lvl2pPr>
              <a:defRPr sz="1500">
                <a:solidFill>
                  <a:schemeClr val="tx1"/>
                </a:solidFill>
              </a:defRPr>
            </a:lvl2pPr>
            <a:lvl3pPr>
              <a:defRPr sz="1350">
                <a:solidFill>
                  <a:schemeClr val="tx1"/>
                </a:solidFill>
              </a:defRPr>
            </a:lvl3pPr>
            <a:lvl4pPr>
              <a:defRPr sz="1200">
                <a:solidFill>
                  <a:schemeClr val="tx1"/>
                </a:solidFill>
              </a:defRPr>
            </a:lvl4pPr>
            <a:lvl5pPr>
              <a:defRPr sz="1200">
                <a:solidFill>
                  <a:schemeClr val="tx1"/>
                </a:solidFill>
              </a:defRPr>
            </a:lvl5pPr>
            <a:lvl6pPr>
              <a:defRPr sz="1200"/>
            </a:lvl6pPr>
            <a:lvl7pPr>
              <a:defRPr sz="1200"/>
            </a:lvl7pPr>
            <a:lvl8pPr>
              <a:defRPr sz="1200"/>
            </a:lvl8pPr>
            <a:lvl9pPr>
              <a:defRPr sz="1200"/>
            </a:lvl9pPr>
          </a:lstStyle>
          <a:p>
            <a:pPr lvl="0"/>
            <a:r>
              <a:rPr lang="en-US" dirty="0" smtClean="0"/>
              <a:t>Click to edit Master text styles.</a:t>
            </a:r>
            <a:br>
              <a:rPr lang="en-US" dirty="0" smtClean="0"/>
            </a:br>
            <a:endParaRPr lang="en-US" dirty="0" smtClean="0"/>
          </a:p>
          <a:p>
            <a:pPr lvl="0"/>
            <a:endParaRPr lang="en-US" dirty="0" smtClean="0"/>
          </a:p>
        </p:txBody>
      </p:sp>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353390" y="3913909"/>
            <a:ext cx="1736732" cy="562295"/>
          </a:xfrm>
          <a:prstGeom prst="rect">
            <a:avLst/>
          </a:prstGeom>
        </p:spPr>
      </p:pic>
    </p:spTree>
    <p:extLst>
      <p:ext uri="{BB962C8B-B14F-4D97-AF65-F5344CB8AC3E}">
        <p14:creationId xmlns:p14="http://schemas.microsoft.com/office/powerpoint/2010/main" val="67083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7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38545" y="-115455"/>
            <a:ext cx="9305636" cy="4572000"/>
          </a:xfrm>
          <a:prstGeom prst="rect">
            <a:avLst/>
          </a:prstGeom>
        </p:spPr>
      </p:pic>
      <p:sp>
        <p:nvSpPr>
          <p:cNvPr id="13" name="Picture Placeholder 2"/>
          <p:cNvSpPr>
            <a:spLocks noGrp="1"/>
          </p:cNvSpPr>
          <p:nvPr>
            <p:ph type="pic" idx="1"/>
          </p:nvPr>
        </p:nvSpPr>
        <p:spPr>
          <a:xfrm>
            <a:off x="151057" y="87923"/>
            <a:ext cx="4414716" cy="2996144"/>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14" name="Text Placeholder 2"/>
          <p:cNvSpPr>
            <a:spLocks noGrp="1"/>
          </p:cNvSpPr>
          <p:nvPr>
            <p:ph type="body" idx="12"/>
          </p:nvPr>
        </p:nvSpPr>
        <p:spPr>
          <a:xfrm>
            <a:off x="4777272" y="87922"/>
            <a:ext cx="4040188" cy="479822"/>
          </a:xfrm>
          <a:prstGeom prst="rect">
            <a:avLst/>
          </a:prstGeom>
        </p:spPr>
        <p:txBody>
          <a:bodyPr anchor="b"/>
          <a:lstStyle>
            <a:lvl1pPr marL="0" indent="0">
              <a:buNone/>
              <a:defRPr sz="18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15" name="Content Placeholder 3"/>
          <p:cNvSpPr>
            <a:spLocks noGrp="1"/>
          </p:cNvSpPr>
          <p:nvPr>
            <p:ph sz="half" idx="2" hasCustomPrompt="1"/>
          </p:nvPr>
        </p:nvSpPr>
        <p:spPr>
          <a:xfrm>
            <a:off x="4777272" y="728928"/>
            <a:ext cx="4040188" cy="2355138"/>
          </a:xfrm>
          <a:prstGeom prst="rect">
            <a:avLst/>
          </a:prstGeom>
        </p:spPr>
        <p:txBody>
          <a:bodyPr/>
          <a:lstStyle>
            <a:lvl1pPr>
              <a:defRPr sz="1800">
                <a:solidFill>
                  <a:schemeClr val="bg1"/>
                </a:solidFill>
              </a:defRPr>
            </a:lvl1pPr>
            <a:lvl2pPr>
              <a:defRPr sz="1500">
                <a:solidFill>
                  <a:schemeClr val="tx1"/>
                </a:solidFill>
              </a:defRPr>
            </a:lvl2pPr>
            <a:lvl3pPr>
              <a:defRPr sz="1350">
                <a:solidFill>
                  <a:schemeClr val="tx1"/>
                </a:solidFill>
              </a:defRPr>
            </a:lvl3pPr>
            <a:lvl4pPr>
              <a:defRPr sz="1200">
                <a:solidFill>
                  <a:schemeClr val="tx1"/>
                </a:solidFill>
              </a:defRPr>
            </a:lvl4pPr>
            <a:lvl5pPr>
              <a:defRPr sz="1200">
                <a:solidFill>
                  <a:schemeClr val="tx1"/>
                </a:solidFill>
              </a:defRPr>
            </a:lvl5pPr>
            <a:lvl6pPr>
              <a:defRPr sz="1200"/>
            </a:lvl6pPr>
            <a:lvl7pPr>
              <a:defRPr sz="1200"/>
            </a:lvl7pPr>
            <a:lvl8pPr>
              <a:defRPr sz="1200"/>
            </a:lvl8pPr>
            <a:lvl9pPr>
              <a:defRPr sz="1200"/>
            </a:lvl9pPr>
          </a:lstStyle>
          <a:p>
            <a:pPr lvl="0"/>
            <a:r>
              <a:rPr lang="en-US" dirty="0" smtClean="0"/>
              <a:t>Click to edit Master text styles.</a:t>
            </a:r>
            <a:br>
              <a:rPr lang="en-US" dirty="0" smtClean="0"/>
            </a:br>
            <a:endParaRPr lang="en-US" dirty="0" smtClean="0"/>
          </a:p>
          <a:p>
            <a:pPr lvl="0"/>
            <a:endParaRPr lang="en-US" dirty="0" smtClean="0"/>
          </a:p>
        </p:txBody>
      </p:sp>
      <p:pic>
        <p:nvPicPr>
          <p:cNvPr id="4" name="Picture 3" descr="hood1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73437" y="2259862"/>
            <a:ext cx="4432685" cy="2216342"/>
          </a:xfrm>
          <a:prstGeom prst="rect">
            <a:avLst/>
          </a:prstGeom>
        </p:spPr>
      </p:pic>
      <p:pic>
        <p:nvPicPr>
          <p:cNvPr id="7" name="Picture 6" descr="VDOE_v_blk_State.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353390" y="3913909"/>
            <a:ext cx="1736732" cy="562295"/>
          </a:xfrm>
          <a:prstGeom prst="rect">
            <a:avLst/>
          </a:prstGeom>
        </p:spPr>
      </p:pic>
      <p:sp>
        <p:nvSpPr>
          <p:cNvPr id="16" name="Content Placeholder 3"/>
          <p:cNvSpPr>
            <a:spLocks noGrp="1"/>
          </p:cNvSpPr>
          <p:nvPr>
            <p:ph sz="half" idx="13" hasCustomPrompt="1"/>
          </p:nvPr>
        </p:nvSpPr>
        <p:spPr>
          <a:xfrm>
            <a:off x="151058" y="3267808"/>
            <a:ext cx="7332173" cy="1062404"/>
          </a:xfrm>
          <a:prstGeom prst="rect">
            <a:avLst/>
          </a:prstGeom>
        </p:spPr>
        <p:txBody>
          <a:bodyPr/>
          <a:lstStyle>
            <a:lvl1pPr>
              <a:defRPr sz="1800">
                <a:solidFill>
                  <a:schemeClr val="bg1"/>
                </a:solidFill>
              </a:defRPr>
            </a:lvl1pPr>
            <a:lvl2pPr>
              <a:defRPr sz="1500">
                <a:solidFill>
                  <a:schemeClr val="tx1"/>
                </a:solidFill>
              </a:defRPr>
            </a:lvl2pPr>
            <a:lvl3pPr>
              <a:defRPr sz="1350">
                <a:solidFill>
                  <a:schemeClr val="tx1"/>
                </a:solidFill>
              </a:defRPr>
            </a:lvl3pPr>
            <a:lvl4pPr>
              <a:defRPr sz="1200">
                <a:solidFill>
                  <a:schemeClr val="tx1"/>
                </a:solidFill>
              </a:defRPr>
            </a:lvl4pPr>
            <a:lvl5pPr>
              <a:defRPr sz="1200">
                <a:solidFill>
                  <a:schemeClr val="tx1"/>
                </a:solidFill>
              </a:defRPr>
            </a:lvl5pPr>
            <a:lvl6pPr>
              <a:defRPr sz="1200"/>
            </a:lvl6pPr>
            <a:lvl7pPr>
              <a:defRPr sz="1200"/>
            </a:lvl7pPr>
            <a:lvl8pPr>
              <a:defRPr sz="1200"/>
            </a:lvl8pPr>
            <a:lvl9pPr>
              <a:defRPr sz="1200"/>
            </a:lvl9pPr>
          </a:lstStyle>
          <a:p>
            <a:pPr lvl="0"/>
            <a:r>
              <a:rPr lang="en-US" dirty="0" smtClean="0"/>
              <a:t>Click to edit Master text styles.</a:t>
            </a:r>
            <a:br>
              <a:rPr lang="en-US" dirty="0" smtClean="0"/>
            </a:br>
            <a:endParaRPr lang="en-US" dirty="0" smtClean="0"/>
          </a:p>
          <a:p>
            <a:pPr lvl="0"/>
            <a:endParaRPr lang="en-US" dirty="0" smtClean="0"/>
          </a:p>
        </p:txBody>
      </p:sp>
    </p:spTree>
    <p:extLst>
      <p:ext uri="{BB962C8B-B14F-4D97-AF65-F5344CB8AC3E}">
        <p14:creationId xmlns:p14="http://schemas.microsoft.com/office/powerpoint/2010/main" val="740522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3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38545" y="-115455"/>
            <a:ext cx="9305636" cy="4572000"/>
          </a:xfrm>
          <a:prstGeom prst="rect">
            <a:avLst/>
          </a:prstGeom>
        </p:spPr>
      </p:pic>
      <p:sp>
        <p:nvSpPr>
          <p:cNvPr id="13" name="Picture Placeholder 2"/>
          <p:cNvSpPr>
            <a:spLocks noGrp="1"/>
          </p:cNvSpPr>
          <p:nvPr>
            <p:ph type="pic" idx="1"/>
          </p:nvPr>
        </p:nvSpPr>
        <p:spPr>
          <a:xfrm>
            <a:off x="151057" y="87923"/>
            <a:ext cx="4414716" cy="2996144"/>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14" name="Text Placeholder 2"/>
          <p:cNvSpPr>
            <a:spLocks noGrp="1"/>
          </p:cNvSpPr>
          <p:nvPr>
            <p:ph type="body" idx="12"/>
          </p:nvPr>
        </p:nvSpPr>
        <p:spPr>
          <a:xfrm>
            <a:off x="4777272" y="87922"/>
            <a:ext cx="4040188" cy="479822"/>
          </a:xfrm>
          <a:prstGeom prst="rect">
            <a:avLst/>
          </a:prstGeom>
        </p:spPr>
        <p:txBody>
          <a:bodyPr anchor="b"/>
          <a:lstStyle>
            <a:lvl1pPr marL="0" indent="0">
              <a:buNone/>
              <a:defRPr sz="18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15" name="Content Placeholder 3"/>
          <p:cNvSpPr>
            <a:spLocks noGrp="1"/>
          </p:cNvSpPr>
          <p:nvPr>
            <p:ph sz="half" idx="2" hasCustomPrompt="1"/>
          </p:nvPr>
        </p:nvSpPr>
        <p:spPr>
          <a:xfrm>
            <a:off x="4777272" y="728928"/>
            <a:ext cx="4040188" cy="2355138"/>
          </a:xfrm>
          <a:prstGeom prst="rect">
            <a:avLst/>
          </a:prstGeom>
        </p:spPr>
        <p:txBody>
          <a:bodyPr/>
          <a:lstStyle>
            <a:lvl1pPr>
              <a:defRPr sz="1800">
                <a:solidFill>
                  <a:schemeClr val="bg1"/>
                </a:solidFill>
              </a:defRPr>
            </a:lvl1pPr>
            <a:lvl2pPr>
              <a:defRPr sz="1500">
                <a:solidFill>
                  <a:schemeClr val="tx1"/>
                </a:solidFill>
              </a:defRPr>
            </a:lvl2pPr>
            <a:lvl3pPr>
              <a:defRPr sz="1350">
                <a:solidFill>
                  <a:schemeClr val="tx1"/>
                </a:solidFill>
              </a:defRPr>
            </a:lvl3pPr>
            <a:lvl4pPr>
              <a:defRPr sz="1200">
                <a:solidFill>
                  <a:schemeClr val="tx1"/>
                </a:solidFill>
              </a:defRPr>
            </a:lvl4pPr>
            <a:lvl5pPr>
              <a:defRPr sz="1200">
                <a:solidFill>
                  <a:schemeClr val="tx1"/>
                </a:solidFill>
              </a:defRPr>
            </a:lvl5pPr>
            <a:lvl6pPr>
              <a:defRPr sz="1200"/>
            </a:lvl6pPr>
            <a:lvl7pPr>
              <a:defRPr sz="1200"/>
            </a:lvl7pPr>
            <a:lvl8pPr>
              <a:defRPr sz="1200"/>
            </a:lvl8pPr>
            <a:lvl9pPr>
              <a:defRPr sz="1200"/>
            </a:lvl9pPr>
          </a:lstStyle>
          <a:p>
            <a:pPr lvl="0"/>
            <a:r>
              <a:rPr lang="en-US" dirty="0" smtClean="0"/>
              <a:t>Click to edit Master text styles.</a:t>
            </a:r>
            <a:br>
              <a:rPr lang="en-US" dirty="0" smtClean="0"/>
            </a:br>
            <a:endParaRPr lang="en-US" dirty="0" smtClean="0"/>
          </a:p>
          <a:p>
            <a:pPr lvl="0"/>
            <a:endParaRPr lang="en-US" dirty="0" smtClean="0"/>
          </a:p>
        </p:txBody>
      </p:sp>
      <p:pic>
        <p:nvPicPr>
          <p:cNvPr id="3" name="Picture 2" descr="EdEquityProCover.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652034" y="2066193"/>
            <a:ext cx="2515057" cy="2390353"/>
          </a:xfrm>
          <a:prstGeom prst="rect">
            <a:avLst/>
          </a:prstGeom>
        </p:spPr>
      </p:pic>
      <p:pic>
        <p:nvPicPr>
          <p:cNvPr id="7" name="Picture 6" descr="VDOE_v_blk_State.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353390" y="3913909"/>
            <a:ext cx="1736732" cy="562295"/>
          </a:xfrm>
          <a:prstGeom prst="rect">
            <a:avLst/>
          </a:prstGeom>
        </p:spPr>
      </p:pic>
      <p:sp>
        <p:nvSpPr>
          <p:cNvPr id="16" name="Content Placeholder 3"/>
          <p:cNvSpPr>
            <a:spLocks noGrp="1"/>
          </p:cNvSpPr>
          <p:nvPr>
            <p:ph sz="half" idx="13" hasCustomPrompt="1"/>
          </p:nvPr>
        </p:nvSpPr>
        <p:spPr>
          <a:xfrm>
            <a:off x="151058" y="3267808"/>
            <a:ext cx="7332173" cy="1062404"/>
          </a:xfrm>
          <a:prstGeom prst="rect">
            <a:avLst/>
          </a:prstGeom>
        </p:spPr>
        <p:txBody>
          <a:bodyPr/>
          <a:lstStyle>
            <a:lvl1pPr>
              <a:defRPr sz="1800">
                <a:solidFill>
                  <a:schemeClr val="bg1"/>
                </a:solidFill>
              </a:defRPr>
            </a:lvl1pPr>
            <a:lvl2pPr>
              <a:defRPr sz="1500">
                <a:solidFill>
                  <a:schemeClr val="tx1"/>
                </a:solidFill>
              </a:defRPr>
            </a:lvl2pPr>
            <a:lvl3pPr>
              <a:defRPr sz="1350">
                <a:solidFill>
                  <a:schemeClr val="tx1"/>
                </a:solidFill>
              </a:defRPr>
            </a:lvl3pPr>
            <a:lvl4pPr>
              <a:defRPr sz="1200">
                <a:solidFill>
                  <a:schemeClr val="tx1"/>
                </a:solidFill>
              </a:defRPr>
            </a:lvl4pPr>
            <a:lvl5pPr>
              <a:defRPr sz="1200">
                <a:solidFill>
                  <a:schemeClr val="tx1"/>
                </a:solidFill>
              </a:defRPr>
            </a:lvl5pPr>
            <a:lvl6pPr>
              <a:defRPr sz="1200"/>
            </a:lvl6pPr>
            <a:lvl7pPr>
              <a:defRPr sz="1200"/>
            </a:lvl7pPr>
            <a:lvl8pPr>
              <a:defRPr sz="1200"/>
            </a:lvl8pPr>
            <a:lvl9pPr>
              <a:defRPr sz="1200"/>
            </a:lvl9pPr>
          </a:lstStyle>
          <a:p>
            <a:pPr lvl="0"/>
            <a:r>
              <a:rPr lang="en-US" dirty="0" smtClean="0"/>
              <a:t>Click to edit Master text styles.</a:t>
            </a:r>
            <a:br>
              <a:rPr lang="en-US" dirty="0" smtClean="0"/>
            </a:br>
            <a:endParaRPr lang="en-US" dirty="0" smtClean="0"/>
          </a:p>
          <a:p>
            <a:pPr lvl="0"/>
            <a:endParaRPr lang="en-US" dirty="0" smtClean="0"/>
          </a:p>
        </p:txBody>
      </p:sp>
    </p:spTree>
    <p:extLst>
      <p:ext uri="{BB962C8B-B14F-4D97-AF65-F5344CB8AC3E}">
        <p14:creationId xmlns:p14="http://schemas.microsoft.com/office/powerpoint/2010/main" val="20088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4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38545" y="-115455"/>
            <a:ext cx="9305636" cy="4572000"/>
          </a:xfrm>
          <a:prstGeom prst="rect">
            <a:avLst/>
          </a:prstGeom>
        </p:spPr>
      </p:pic>
      <p:sp>
        <p:nvSpPr>
          <p:cNvPr id="13" name="Picture Placeholder 2"/>
          <p:cNvSpPr>
            <a:spLocks noGrp="1"/>
          </p:cNvSpPr>
          <p:nvPr>
            <p:ph type="pic" idx="1"/>
          </p:nvPr>
        </p:nvSpPr>
        <p:spPr>
          <a:xfrm>
            <a:off x="151057" y="87923"/>
            <a:ext cx="4414716" cy="2996144"/>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14" name="Text Placeholder 2"/>
          <p:cNvSpPr>
            <a:spLocks noGrp="1"/>
          </p:cNvSpPr>
          <p:nvPr>
            <p:ph type="body" idx="12"/>
          </p:nvPr>
        </p:nvSpPr>
        <p:spPr>
          <a:xfrm>
            <a:off x="4777272" y="87922"/>
            <a:ext cx="4040188" cy="479822"/>
          </a:xfrm>
          <a:prstGeom prst="rect">
            <a:avLst/>
          </a:prstGeom>
        </p:spPr>
        <p:txBody>
          <a:bodyPr anchor="b"/>
          <a:lstStyle>
            <a:lvl1pPr marL="0" indent="0">
              <a:buNone/>
              <a:defRPr sz="18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15" name="Content Placeholder 3"/>
          <p:cNvSpPr>
            <a:spLocks noGrp="1"/>
          </p:cNvSpPr>
          <p:nvPr>
            <p:ph sz="half" idx="2" hasCustomPrompt="1"/>
          </p:nvPr>
        </p:nvSpPr>
        <p:spPr>
          <a:xfrm>
            <a:off x="4777272" y="728928"/>
            <a:ext cx="4040188" cy="2355138"/>
          </a:xfrm>
          <a:prstGeom prst="rect">
            <a:avLst/>
          </a:prstGeom>
        </p:spPr>
        <p:txBody>
          <a:bodyPr/>
          <a:lstStyle>
            <a:lvl1pPr>
              <a:defRPr sz="1800">
                <a:solidFill>
                  <a:schemeClr val="bg1"/>
                </a:solidFill>
              </a:defRPr>
            </a:lvl1pPr>
            <a:lvl2pPr>
              <a:defRPr sz="1500">
                <a:solidFill>
                  <a:schemeClr val="tx1"/>
                </a:solidFill>
              </a:defRPr>
            </a:lvl2pPr>
            <a:lvl3pPr>
              <a:defRPr sz="1350">
                <a:solidFill>
                  <a:schemeClr val="tx1"/>
                </a:solidFill>
              </a:defRPr>
            </a:lvl3pPr>
            <a:lvl4pPr>
              <a:defRPr sz="1200">
                <a:solidFill>
                  <a:schemeClr val="tx1"/>
                </a:solidFill>
              </a:defRPr>
            </a:lvl4pPr>
            <a:lvl5pPr>
              <a:defRPr sz="1200">
                <a:solidFill>
                  <a:schemeClr val="tx1"/>
                </a:solidFill>
              </a:defRPr>
            </a:lvl5pPr>
            <a:lvl6pPr>
              <a:defRPr sz="1200"/>
            </a:lvl6pPr>
            <a:lvl7pPr>
              <a:defRPr sz="1200"/>
            </a:lvl7pPr>
            <a:lvl8pPr>
              <a:defRPr sz="1200"/>
            </a:lvl8pPr>
            <a:lvl9pPr>
              <a:defRPr sz="1200"/>
            </a:lvl9pPr>
          </a:lstStyle>
          <a:p>
            <a:pPr lvl="0"/>
            <a:r>
              <a:rPr lang="en-US" dirty="0" smtClean="0"/>
              <a:t>Click to edit Master text styles.</a:t>
            </a:r>
            <a:br>
              <a:rPr lang="en-US" dirty="0" smtClean="0"/>
            </a:br>
            <a:endParaRPr lang="en-US" dirty="0" smtClean="0"/>
          </a:p>
          <a:p>
            <a:pPr lvl="0"/>
            <a:endParaRPr lang="en-US" dirty="0" smtClean="0"/>
          </a:p>
        </p:txBody>
      </p:sp>
      <p:pic>
        <p:nvPicPr>
          <p:cNvPr id="2" name="Picture 1" descr="HS_Studen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799385" y="2321089"/>
            <a:ext cx="2963629" cy="2135457"/>
          </a:xfrm>
          <a:prstGeom prst="rect">
            <a:avLst/>
          </a:prstGeom>
        </p:spPr>
      </p:pic>
      <p:pic>
        <p:nvPicPr>
          <p:cNvPr id="7" name="Picture 6" descr="VDOE_v_blk_State.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353390" y="3913909"/>
            <a:ext cx="1736732" cy="562295"/>
          </a:xfrm>
          <a:prstGeom prst="rect">
            <a:avLst/>
          </a:prstGeom>
        </p:spPr>
      </p:pic>
      <p:sp>
        <p:nvSpPr>
          <p:cNvPr id="16" name="Content Placeholder 3"/>
          <p:cNvSpPr>
            <a:spLocks noGrp="1"/>
          </p:cNvSpPr>
          <p:nvPr>
            <p:ph sz="half" idx="13" hasCustomPrompt="1"/>
          </p:nvPr>
        </p:nvSpPr>
        <p:spPr>
          <a:xfrm>
            <a:off x="151058" y="3267808"/>
            <a:ext cx="7332173" cy="1062404"/>
          </a:xfrm>
          <a:prstGeom prst="rect">
            <a:avLst/>
          </a:prstGeom>
        </p:spPr>
        <p:txBody>
          <a:bodyPr/>
          <a:lstStyle>
            <a:lvl1pPr>
              <a:defRPr sz="1800">
                <a:solidFill>
                  <a:schemeClr val="bg1"/>
                </a:solidFill>
              </a:defRPr>
            </a:lvl1pPr>
            <a:lvl2pPr>
              <a:defRPr sz="1500">
                <a:solidFill>
                  <a:schemeClr val="tx1"/>
                </a:solidFill>
              </a:defRPr>
            </a:lvl2pPr>
            <a:lvl3pPr>
              <a:defRPr sz="1350">
                <a:solidFill>
                  <a:schemeClr val="tx1"/>
                </a:solidFill>
              </a:defRPr>
            </a:lvl3pPr>
            <a:lvl4pPr>
              <a:defRPr sz="1200">
                <a:solidFill>
                  <a:schemeClr val="tx1"/>
                </a:solidFill>
              </a:defRPr>
            </a:lvl4pPr>
            <a:lvl5pPr>
              <a:defRPr sz="1200">
                <a:solidFill>
                  <a:schemeClr val="tx1"/>
                </a:solidFill>
              </a:defRPr>
            </a:lvl5pPr>
            <a:lvl6pPr>
              <a:defRPr sz="1200"/>
            </a:lvl6pPr>
            <a:lvl7pPr>
              <a:defRPr sz="1200"/>
            </a:lvl7pPr>
            <a:lvl8pPr>
              <a:defRPr sz="1200"/>
            </a:lvl8pPr>
            <a:lvl9pPr>
              <a:defRPr sz="1200"/>
            </a:lvl9pPr>
          </a:lstStyle>
          <a:p>
            <a:pPr lvl="0"/>
            <a:r>
              <a:rPr lang="en-US" dirty="0" smtClean="0"/>
              <a:t>Click to edit Master text styles.</a:t>
            </a:r>
            <a:br>
              <a:rPr lang="en-US" dirty="0" smtClean="0"/>
            </a:br>
            <a:endParaRPr lang="en-US" dirty="0" smtClean="0"/>
          </a:p>
          <a:p>
            <a:pPr lvl="0"/>
            <a:endParaRPr lang="en-US" dirty="0" smtClean="0"/>
          </a:p>
        </p:txBody>
      </p:sp>
    </p:spTree>
    <p:extLst>
      <p:ext uri="{BB962C8B-B14F-4D97-AF65-F5344CB8AC3E}">
        <p14:creationId xmlns:p14="http://schemas.microsoft.com/office/powerpoint/2010/main" val="4090262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hood11.png"/>
          <p:cNvPicPr>
            <a:picLocks noChangeAspect="1"/>
          </p:cNvPicPr>
          <p:nvPr userDrawn="1"/>
        </p:nvPicPr>
        <p:blipFill rotWithShape="1">
          <a:blip r:embed="rId2" cstate="email">
            <a:extLst>
              <a:ext uri="{28A0092B-C50C-407E-A947-70E740481C1C}">
                <a14:useLocalDpi xmlns:a14="http://schemas.microsoft.com/office/drawing/2010/main" val="0"/>
              </a:ext>
            </a:extLst>
          </a:blip>
          <a:srcRect r="19632"/>
          <a:stretch/>
        </p:blipFill>
        <p:spPr>
          <a:xfrm>
            <a:off x="6461189" y="2368846"/>
            <a:ext cx="2682811" cy="2107358"/>
          </a:xfrm>
          <a:prstGeom prst="rect">
            <a:avLst/>
          </a:prstGeom>
        </p:spPr>
      </p:pic>
      <p:pic>
        <p:nvPicPr>
          <p:cNvPr id="5" name="Picture 4"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4163090561"/>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0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38545" y="-115455"/>
            <a:ext cx="9305636" cy="4572000"/>
          </a:xfrm>
          <a:prstGeom prst="rect">
            <a:avLst/>
          </a:prstGeom>
        </p:spPr>
      </p:pic>
      <p:sp>
        <p:nvSpPr>
          <p:cNvPr id="6" name="Rectangle 5"/>
          <p:cNvSpPr/>
          <p:nvPr userDrawn="1"/>
        </p:nvSpPr>
        <p:spPr>
          <a:xfrm>
            <a:off x="384849" y="288638"/>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05740" tIns="68580" rIns="205740" rtlCol="0" anchor="t" anchorCtr="0"/>
          <a:lstStyle/>
          <a:p>
            <a:pPr algn="l"/>
            <a:r>
              <a:rPr lang="en-US" sz="1050" dirty="0" smtClean="0">
                <a:solidFill>
                  <a:schemeClr val="tx1"/>
                </a:solidFill>
              </a:rPr>
              <a:t/>
            </a:r>
            <a:br>
              <a:rPr lang="en-US" sz="1050" dirty="0" smtClean="0">
                <a:solidFill>
                  <a:schemeClr val="tx1"/>
                </a:solidFill>
              </a:rPr>
            </a:br>
            <a:endParaRPr lang="en-US" sz="1050" dirty="0">
              <a:solidFill>
                <a:schemeClr val="tx1"/>
              </a:solidFill>
            </a:endParaRPr>
          </a:p>
        </p:txBody>
      </p:sp>
      <p:sp>
        <p:nvSpPr>
          <p:cNvPr id="8" name="Rectangle 7"/>
          <p:cNvSpPr/>
          <p:nvPr userDrawn="1"/>
        </p:nvSpPr>
        <p:spPr>
          <a:xfrm>
            <a:off x="4693614" y="288638"/>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05740" tIns="68580" rIns="205740" rtlCol="0" anchor="t" anchorCtr="0"/>
          <a:lstStyle/>
          <a:p>
            <a:pPr algn="l"/>
            <a:r>
              <a:rPr lang="en-US" sz="1050" dirty="0" smtClean="0">
                <a:solidFill>
                  <a:schemeClr val="tx1"/>
                </a:solidFill>
              </a:rPr>
              <a:t/>
            </a:r>
            <a:br>
              <a:rPr lang="en-US" sz="1050" dirty="0" smtClean="0">
                <a:solidFill>
                  <a:schemeClr val="tx1"/>
                </a:solidFill>
              </a:rPr>
            </a:br>
            <a:endParaRPr lang="en-US" sz="1050" dirty="0">
              <a:solidFill>
                <a:schemeClr val="tx1"/>
              </a:solidFill>
            </a:endParaRPr>
          </a:p>
        </p:txBody>
      </p:sp>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353390" y="3913909"/>
            <a:ext cx="1736732" cy="562295"/>
          </a:xfrm>
          <a:prstGeom prst="rect">
            <a:avLst/>
          </a:prstGeom>
        </p:spPr>
      </p:pic>
      <p:sp>
        <p:nvSpPr>
          <p:cNvPr id="11" name="Content Placeholder 2"/>
          <p:cNvSpPr>
            <a:spLocks noGrp="1"/>
          </p:cNvSpPr>
          <p:nvPr>
            <p:ph idx="10"/>
          </p:nvPr>
        </p:nvSpPr>
        <p:spPr>
          <a:xfrm>
            <a:off x="521618" y="376560"/>
            <a:ext cx="3757305" cy="2523328"/>
          </a:xfrm>
          <a:prstGeom prst="rect">
            <a:avLst/>
          </a:prstGeom>
        </p:spPr>
        <p:txBody>
          <a:bodyPr/>
          <a:lstStyle>
            <a:lvl1pPr>
              <a:defRPr sz="2400">
                <a:solidFill>
                  <a:schemeClr val="tx1"/>
                </a:solidFill>
              </a:defRPr>
            </a:lvl1pPr>
            <a:lvl2pPr>
              <a:defRPr sz="2100">
                <a:solidFill>
                  <a:schemeClr val="tx1"/>
                </a:solidFill>
              </a:defRPr>
            </a:lvl2pPr>
            <a:lvl3pPr>
              <a:defRPr sz="1800">
                <a:solidFill>
                  <a:schemeClr val="tx1"/>
                </a:solidFill>
              </a:defRPr>
            </a:lvl3pPr>
            <a:lvl4pPr>
              <a:defRPr sz="1500">
                <a:solidFill>
                  <a:schemeClr val="tx1"/>
                </a:solidFill>
              </a:defRPr>
            </a:lvl4pPr>
            <a:lvl5pPr>
              <a:defRPr sz="1500">
                <a:solidFill>
                  <a:schemeClr val="tx1"/>
                </a:solidFill>
              </a:defRPr>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idx="12"/>
          </p:nvPr>
        </p:nvSpPr>
        <p:spPr>
          <a:xfrm>
            <a:off x="4840153" y="395613"/>
            <a:ext cx="3757305" cy="2523328"/>
          </a:xfrm>
          <a:prstGeom prst="rect">
            <a:avLst/>
          </a:prstGeom>
        </p:spPr>
        <p:txBody>
          <a:bodyPr/>
          <a:lstStyle>
            <a:lvl1pPr>
              <a:defRPr sz="2400">
                <a:solidFill>
                  <a:schemeClr val="tx1"/>
                </a:solidFill>
              </a:defRPr>
            </a:lvl1pPr>
            <a:lvl2pPr>
              <a:defRPr sz="2100">
                <a:solidFill>
                  <a:schemeClr val="tx1"/>
                </a:solidFill>
              </a:defRPr>
            </a:lvl2pPr>
            <a:lvl3pPr>
              <a:defRPr sz="1800">
                <a:solidFill>
                  <a:schemeClr val="tx1"/>
                </a:solidFill>
              </a:defRPr>
            </a:lvl3pPr>
            <a:lvl4pPr>
              <a:defRPr sz="1500">
                <a:solidFill>
                  <a:schemeClr val="tx1"/>
                </a:solidFill>
              </a:defRPr>
            </a:lvl4pPr>
            <a:lvl5pPr>
              <a:defRPr sz="1500">
                <a:solidFill>
                  <a:schemeClr val="tx1"/>
                </a:solidFill>
              </a:defRPr>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3" name="Picture 2" descr="rbsb2_18.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4067497" y="1906579"/>
            <a:ext cx="1606296" cy="2667762"/>
          </a:xfrm>
          <a:prstGeom prst="rect">
            <a:avLst/>
          </a:prstGeom>
        </p:spPr>
      </p:pic>
    </p:spTree>
    <p:extLst>
      <p:ext uri="{BB962C8B-B14F-4D97-AF65-F5344CB8AC3E}">
        <p14:creationId xmlns:p14="http://schemas.microsoft.com/office/powerpoint/2010/main" val="648300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7_Title Slide with Picture">
    <p:spTree>
      <p:nvGrpSpPr>
        <p:cNvPr id="1" name=""/>
        <p:cNvGrpSpPr/>
        <p:nvPr/>
      </p:nvGrpSpPr>
      <p:grpSpPr>
        <a:xfrm>
          <a:off x="0" y="0"/>
          <a:ext cx="0" cy="0"/>
          <a:chOff x="0" y="0"/>
          <a:chExt cx="0" cy="0"/>
        </a:xfrm>
      </p:grpSpPr>
      <p:pic>
        <p:nvPicPr>
          <p:cNvPr id="2" name="Picture 1" descr="Homework.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53308" y="-117232"/>
            <a:ext cx="9144000" cy="4572000"/>
          </a:xfrm>
          <a:prstGeom prst="rect">
            <a:avLst/>
          </a:prstGeom>
        </p:spPr>
      </p:pic>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353390" y="3913909"/>
            <a:ext cx="1736732" cy="562295"/>
          </a:xfrm>
          <a:prstGeom prst="rect">
            <a:avLst/>
          </a:prstGeom>
        </p:spPr>
      </p:pic>
      <p:sp>
        <p:nvSpPr>
          <p:cNvPr id="6" name="Rectangle 5"/>
          <p:cNvSpPr/>
          <p:nvPr userDrawn="1"/>
        </p:nvSpPr>
        <p:spPr>
          <a:xfrm>
            <a:off x="0" y="-117232"/>
            <a:ext cx="4261812" cy="4572000"/>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05740" tIns="68580" rIns="205740" rtlCol="0" anchor="t" anchorCtr="0"/>
          <a:lstStyle/>
          <a:p>
            <a:pPr algn="l"/>
            <a:r>
              <a:rPr lang="en-US" sz="1050" dirty="0" smtClean="0">
                <a:solidFill>
                  <a:schemeClr val="tx1"/>
                </a:solidFill>
              </a:rPr>
              <a:t/>
            </a:r>
            <a:br>
              <a:rPr lang="en-US" sz="1050" dirty="0" smtClean="0">
                <a:solidFill>
                  <a:schemeClr val="tx1"/>
                </a:solidFill>
              </a:rPr>
            </a:br>
            <a:endParaRPr lang="en-US" sz="1050" dirty="0">
              <a:solidFill>
                <a:schemeClr val="tx1"/>
              </a:solidFill>
            </a:endParaRPr>
          </a:p>
        </p:txBody>
      </p:sp>
      <p:sp>
        <p:nvSpPr>
          <p:cNvPr id="11" name="Content Placeholder 2"/>
          <p:cNvSpPr>
            <a:spLocks noGrp="1"/>
          </p:cNvSpPr>
          <p:nvPr>
            <p:ph idx="10"/>
          </p:nvPr>
        </p:nvSpPr>
        <p:spPr>
          <a:xfrm>
            <a:off x="322385" y="156752"/>
            <a:ext cx="3839307" cy="2642133"/>
          </a:xfrm>
          <a:prstGeom prst="rect">
            <a:avLst/>
          </a:prstGeom>
        </p:spPr>
        <p:txBody>
          <a:bodyPr/>
          <a:lstStyle>
            <a:lvl1pPr>
              <a:defRPr sz="2400">
                <a:solidFill>
                  <a:schemeClr val="tx1"/>
                </a:solidFill>
              </a:defRPr>
            </a:lvl1pPr>
            <a:lvl2pPr>
              <a:defRPr sz="2100">
                <a:solidFill>
                  <a:schemeClr val="tx1"/>
                </a:solidFill>
              </a:defRPr>
            </a:lvl2pPr>
            <a:lvl3pPr>
              <a:defRPr sz="1800">
                <a:solidFill>
                  <a:schemeClr val="tx1"/>
                </a:solidFill>
              </a:defRPr>
            </a:lvl3pPr>
            <a:lvl4pPr>
              <a:defRPr sz="1500">
                <a:solidFill>
                  <a:schemeClr val="tx1"/>
                </a:solidFill>
              </a:defRPr>
            </a:lvl4pPr>
            <a:lvl5pPr>
              <a:defRPr sz="1500">
                <a:solidFill>
                  <a:schemeClr val="tx1"/>
                </a:solidFill>
              </a:defRPr>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73662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1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38545" y="-115455"/>
            <a:ext cx="9305636" cy="4572000"/>
          </a:xfrm>
          <a:prstGeom prst="rect">
            <a:avLst/>
          </a:prstGeom>
        </p:spPr>
      </p:pic>
      <p:sp>
        <p:nvSpPr>
          <p:cNvPr id="6" name="Rectangle 5"/>
          <p:cNvSpPr/>
          <p:nvPr userDrawn="1"/>
        </p:nvSpPr>
        <p:spPr>
          <a:xfrm>
            <a:off x="384849" y="288638"/>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05740" tIns="68580" rIns="205740" rtlCol="0" anchor="t" anchorCtr="0"/>
          <a:lstStyle/>
          <a:p>
            <a:pPr algn="l"/>
            <a:r>
              <a:rPr lang="en-US" sz="1050" dirty="0" smtClean="0">
                <a:solidFill>
                  <a:schemeClr val="tx1"/>
                </a:solidFill>
              </a:rPr>
              <a:t/>
            </a:r>
            <a:br>
              <a:rPr lang="en-US" sz="1050" dirty="0" smtClean="0">
                <a:solidFill>
                  <a:schemeClr val="tx1"/>
                </a:solidFill>
              </a:rPr>
            </a:br>
            <a:endParaRPr lang="en-US" sz="1050" dirty="0">
              <a:solidFill>
                <a:schemeClr val="tx1"/>
              </a:solidFill>
            </a:endParaRPr>
          </a:p>
        </p:txBody>
      </p:sp>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353390" y="3913909"/>
            <a:ext cx="1736732" cy="562295"/>
          </a:xfrm>
          <a:prstGeom prst="rect">
            <a:avLst/>
          </a:prstGeom>
        </p:spPr>
      </p:pic>
      <p:sp>
        <p:nvSpPr>
          <p:cNvPr id="10" name="Picture Placeholder 2"/>
          <p:cNvSpPr>
            <a:spLocks noGrp="1"/>
          </p:cNvSpPr>
          <p:nvPr>
            <p:ph type="pic" idx="12"/>
          </p:nvPr>
        </p:nvSpPr>
        <p:spPr>
          <a:xfrm>
            <a:off x="393819" y="288637"/>
            <a:ext cx="4024243" cy="2523327"/>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11" name="Text Placeholder 3"/>
          <p:cNvSpPr>
            <a:spLocks noGrp="1"/>
          </p:cNvSpPr>
          <p:nvPr>
            <p:ph type="body" sz="half" idx="2"/>
          </p:nvPr>
        </p:nvSpPr>
        <p:spPr>
          <a:xfrm>
            <a:off x="393819" y="2811965"/>
            <a:ext cx="4024243" cy="807536"/>
          </a:xfrm>
          <a:prstGeom prst="rect">
            <a:avLst/>
          </a:prstGeom>
        </p:spPr>
        <p:txBody>
          <a:bodyPr/>
          <a:lstStyle>
            <a:lvl1pPr marL="0" indent="0">
              <a:buNone/>
              <a:defRPr sz="15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sp>
        <p:nvSpPr>
          <p:cNvPr id="12" name="Rectangle 11"/>
          <p:cNvSpPr/>
          <p:nvPr userDrawn="1"/>
        </p:nvSpPr>
        <p:spPr>
          <a:xfrm>
            <a:off x="4666143" y="288638"/>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05740" tIns="68580" rIns="205740" rtlCol="0" anchor="t" anchorCtr="0"/>
          <a:lstStyle/>
          <a:p>
            <a:pPr algn="l"/>
            <a:r>
              <a:rPr lang="en-US" sz="1050" dirty="0" smtClean="0">
                <a:solidFill>
                  <a:schemeClr val="tx1"/>
                </a:solidFill>
              </a:rPr>
              <a:t/>
            </a:r>
            <a:br>
              <a:rPr lang="en-US" sz="1050" dirty="0" smtClean="0">
                <a:solidFill>
                  <a:schemeClr val="tx1"/>
                </a:solidFill>
              </a:rPr>
            </a:br>
            <a:endParaRPr lang="en-US" sz="1050" dirty="0">
              <a:solidFill>
                <a:schemeClr val="tx1"/>
              </a:solidFill>
            </a:endParaRPr>
          </a:p>
        </p:txBody>
      </p:sp>
      <p:sp>
        <p:nvSpPr>
          <p:cNvPr id="13" name="Picture Placeholder 2"/>
          <p:cNvSpPr>
            <a:spLocks noGrp="1"/>
          </p:cNvSpPr>
          <p:nvPr>
            <p:ph type="pic" idx="13"/>
          </p:nvPr>
        </p:nvSpPr>
        <p:spPr>
          <a:xfrm>
            <a:off x="4675113" y="288637"/>
            <a:ext cx="4024243" cy="2523327"/>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14" name="Text Placeholder 3"/>
          <p:cNvSpPr>
            <a:spLocks noGrp="1"/>
          </p:cNvSpPr>
          <p:nvPr>
            <p:ph type="body" sz="half" idx="14"/>
          </p:nvPr>
        </p:nvSpPr>
        <p:spPr>
          <a:xfrm>
            <a:off x="4675913" y="2811965"/>
            <a:ext cx="4024243" cy="807536"/>
          </a:xfrm>
          <a:prstGeom prst="rect">
            <a:avLst/>
          </a:prstGeom>
        </p:spPr>
        <p:txBody>
          <a:bodyPr/>
          <a:lstStyle>
            <a:lvl1pPr marL="0" indent="0">
              <a:buNone/>
              <a:defRPr sz="15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spTree>
    <p:extLst>
      <p:ext uri="{BB962C8B-B14F-4D97-AF65-F5344CB8AC3E}">
        <p14:creationId xmlns:p14="http://schemas.microsoft.com/office/powerpoint/2010/main" val="1288151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8_Title Slide with Picture">
    <p:spTree>
      <p:nvGrpSpPr>
        <p:cNvPr id="1" name=""/>
        <p:cNvGrpSpPr/>
        <p:nvPr/>
      </p:nvGrpSpPr>
      <p:grpSpPr>
        <a:xfrm>
          <a:off x="0" y="0"/>
          <a:ext cx="0" cy="0"/>
          <a:chOff x="0" y="0"/>
          <a:chExt cx="0" cy="0"/>
        </a:xfrm>
      </p:grpSpPr>
      <p:sp>
        <p:nvSpPr>
          <p:cNvPr id="9" name="Content Placeholder 2"/>
          <p:cNvSpPr>
            <a:spLocks noGrp="1"/>
          </p:cNvSpPr>
          <p:nvPr>
            <p:ph idx="1"/>
          </p:nvPr>
        </p:nvSpPr>
        <p:spPr>
          <a:xfrm>
            <a:off x="224693" y="278605"/>
            <a:ext cx="8675077" cy="1399262"/>
          </a:xfrm>
          <a:prstGeom prst="rect">
            <a:avLst/>
          </a:prstGeom>
        </p:spPr>
        <p:txBody>
          <a:bodyPr/>
          <a:lstStyle>
            <a:lvl1pPr>
              <a:defRPr sz="1800">
                <a:solidFill>
                  <a:schemeClr val="tx1"/>
                </a:solidFill>
              </a:defRPr>
            </a:lvl1pPr>
            <a:lvl2pPr>
              <a:defRPr sz="1800"/>
            </a:lvl2pPr>
            <a:lvl3pPr>
              <a:defRPr sz="1800"/>
            </a:lvl3pPr>
            <a:lvl4pPr>
              <a:defRPr sz="1800"/>
            </a:lvl4pPr>
            <a:lvl5pPr>
              <a:defRPr sz="1800"/>
            </a:lvl5pPr>
          </a:lstStyle>
          <a:p>
            <a:pPr lvl="0"/>
            <a:r>
              <a:rPr lang="en-US" dirty="0" smtClean="0"/>
              <a:t>Click to edit Master text styles</a:t>
            </a:r>
          </a:p>
        </p:txBody>
      </p:sp>
      <p:sp>
        <p:nvSpPr>
          <p:cNvPr id="10" name="Content Placeholder 2"/>
          <p:cNvSpPr>
            <a:spLocks noGrp="1"/>
          </p:cNvSpPr>
          <p:nvPr>
            <p:ph idx="10"/>
          </p:nvPr>
        </p:nvSpPr>
        <p:spPr>
          <a:xfrm>
            <a:off x="4542692" y="1782480"/>
            <a:ext cx="4357077" cy="2523328"/>
          </a:xfrm>
          <a:prstGeom prst="rect">
            <a:avLst/>
          </a:prstGeom>
        </p:spPr>
        <p:txBody>
          <a:bodyPr/>
          <a:lstStyle>
            <a:lvl1pPr>
              <a:defRPr sz="2400">
                <a:solidFill>
                  <a:schemeClr val="tx1"/>
                </a:solidFill>
              </a:defRPr>
            </a:lvl1pPr>
            <a:lvl2pPr>
              <a:defRPr sz="2100">
                <a:solidFill>
                  <a:schemeClr val="tx1"/>
                </a:solidFill>
              </a:defRPr>
            </a:lvl2pPr>
            <a:lvl3pPr>
              <a:defRPr sz="1800">
                <a:solidFill>
                  <a:schemeClr val="tx1"/>
                </a:solidFill>
              </a:defRPr>
            </a:lvl3pPr>
            <a:lvl4pPr>
              <a:defRPr sz="1500">
                <a:solidFill>
                  <a:schemeClr val="tx1"/>
                </a:solidFill>
              </a:defRPr>
            </a:lvl4pPr>
            <a:lvl5pPr>
              <a:defRPr sz="1500">
                <a:solidFill>
                  <a:schemeClr val="tx1"/>
                </a:solidFill>
              </a:defRPr>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2"/>
          <p:cNvSpPr>
            <a:spLocks noGrp="1"/>
          </p:cNvSpPr>
          <p:nvPr>
            <p:ph type="pic" idx="12"/>
          </p:nvPr>
        </p:nvSpPr>
        <p:spPr>
          <a:xfrm>
            <a:off x="228601" y="1782480"/>
            <a:ext cx="4024243" cy="2523327"/>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pic>
        <p:nvPicPr>
          <p:cNvPr id="4" name="Picture 3" descr="hood1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73437" y="2259862"/>
            <a:ext cx="4432685" cy="2216342"/>
          </a:xfrm>
          <a:prstGeom prst="rect">
            <a:avLst/>
          </a:prstGeom>
        </p:spPr>
      </p:pic>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353390" y="3913909"/>
            <a:ext cx="1736732" cy="562295"/>
          </a:xfrm>
          <a:prstGeom prst="rect">
            <a:avLst/>
          </a:prstGeom>
        </p:spPr>
      </p:pic>
    </p:spTree>
    <p:extLst>
      <p:ext uri="{BB962C8B-B14F-4D97-AF65-F5344CB8AC3E}">
        <p14:creationId xmlns:p14="http://schemas.microsoft.com/office/powerpoint/2010/main" val="21788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9_Title Slide with Picture">
    <p:spTree>
      <p:nvGrpSpPr>
        <p:cNvPr id="1" name=""/>
        <p:cNvGrpSpPr/>
        <p:nvPr/>
      </p:nvGrpSpPr>
      <p:grpSpPr>
        <a:xfrm>
          <a:off x="0" y="0"/>
          <a:ext cx="0" cy="0"/>
          <a:chOff x="0" y="0"/>
          <a:chExt cx="0" cy="0"/>
        </a:xfrm>
      </p:grpSpPr>
      <p:pic>
        <p:nvPicPr>
          <p:cNvPr id="3" name="Picture 2" descr="Assemble.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39031" y="1"/>
            <a:ext cx="9251758" cy="4451079"/>
          </a:xfrm>
          <a:prstGeom prst="rect">
            <a:avLst/>
          </a:prstGeom>
        </p:spPr>
      </p:pic>
      <p:sp>
        <p:nvSpPr>
          <p:cNvPr id="9" name="Rectangle 8"/>
          <p:cNvSpPr/>
          <p:nvPr userDrawn="1"/>
        </p:nvSpPr>
        <p:spPr>
          <a:xfrm>
            <a:off x="5434062" y="0"/>
            <a:ext cx="3709939" cy="4451079"/>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05740" tIns="68580" rIns="205740" rtlCol="0" anchor="t" anchorCtr="0"/>
          <a:lstStyle/>
          <a:p>
            <a:pPr algn="l"/>
            <a:r>
              <a:rPr lang="en-US" sz="1050" dirty="0" smtClean="0">
                <a:solidFill>
                  <a:schemeClr val="tx1"/>
                </a:solidFill>
              </a:rPr>
              <a:t/>
            </a:r>
            <a:br>
              <a:rPr lang="en-US" sz="1050" dirty="0" smtClean="0">
                <a:solidFill>
                  <a:schemeClr val="tx1"/>
                </a:solidFill>
              </a:rPr>
            </a:br>
            <a:endParaRPr lang="en-US" sz="1050" dirty="0">
              <a:solidFill>
                <a:schemeClr val="tx1"/>
              </a:solidFill>
            </a:endParaRPr>
          </a:p>
        </p:txBody>
      </p:sp>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353390" y="3913909"/>
            <a:ext cx="1736732" cy="562295"/>
          </a:xfrm>
          <a:prstGeom prst="rect">
            <a:avLst/>
          </a:prstGeom>
        </p:spPr>
      </p:pic>
      <p:sp>
        <p:nvSpPr>
          <p:cNvPr id="13" name="Text Placeholder 2"/>
          <p:cNvSpPr>
            <a:spLocks noGrp="1"/>
          </p:cNvSpPr>
          <p:nvPr>
            <p:ph type="body" idx="1"/>
          </p:nvPr>
        </p:nvSpPr>
        <p:spPr>
          <a:xfrm>
            <a:off x="5646734" y="154429"/>
            <a:ext cx="3272575" cy="479822"/>
          </a:xfrm>
          <a:prstGeom prst="rect">
            <a:avLst/>
          </a:prstGeom>
        </p:spPr>
        <p:txBody>
          <a:bodyPr anchor="b"/>
          <a:lstStyle>
            <a:lvl1pPr marL="0" indent="0">
              <a:buNone/>
              <a:defRPr sz="18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14" name="Content Placeholder 3"/>
          <p:cNvSpPr>
            <a:spLocks noGrp="1"/>
          </p:cNvSpPr>
          <p:nvPr>
            <p:ph sz="half" idx="2" hasCustomPrompt="1"/>
          </p:nvPr>
        </p:nvSpPr>
        <p:spPr>
          <a:xfrm>
            <a:off x="5646734" y="795436"/>
            <a:ext cx="3272575" cy="2355138"/>
          </a:xfrm>
          <a:prstGeom prst="rect">
            <a:avLst/>
          </a:prstGeom>
        </p:spPr>
        <p:txBody>
          <a:bodyPr/>
          <a:lstStyle>
            <a:lvl1pPr>
              <a:defRPr sz="1800">
                <a:solidFill>
                  <a:schemeClr val="tx1"/>
                </a:solidFill>
              </a:defRPr>
            </a:lvl1pPr>
            <a:lvl2pPr>
              <a:defRPr sz="1500">
                <a:solidFill>
                  <a:schemeClr val="tx1"/>
                </a:solidFill>
              </a:defRPr>
            </a:lvl2pPr>
            <a:lvl3pPr>
              <a:defRPr sz="1350">
                <a:solidFill>
                  <a:schemeClr val="tx1"/>
                </a:solidFill>
              </a:defRPr>
            </a:lvl3pPr>
            <a:lvl4pPr>
              <a:defRPr sz="1200">
                <a:solidFill>
                  <a:schemeClr val="tx1"/>
                </a:solidFill>
              </a:defRPr>
            </a:lvl4pPr>
            <a:lvl5pPr>
              <a:defRPr sz="1200">
                <a:solidFill>
                  <a:schemeClr val="tx1"/>
                </a:solidFill>
              </a:defRPr>
            </a:lvl5pPr>
            <a:lvl6pPr>
              <a:defRPr sz="1200"/>
            </a:lvl6pPr>
            <a:lvl7pPr>
              <a:defRPr sz="1200"/>
            </a:lvl7pPr>
            <a:lvl8pPr>
              <a:defRPr sz="1200"/>
            </a:lvl8pPr>
            <a:lvl9pPr>
              <a:defRPr sz="1200"/>
            </a:lvl9pPr>
          </a:lstStyle>
          <a:p>
            <a:pPr lvl="0"/>
            <a:r>
              <a:rPr lang="en-US" dirty="0" smtClean="0"/>
              <a:t>Click to edit Master text styles.</a:t>
            </a:r>
            <a:br>
              <a:rPr lang="en-US" dirty="0" smtClean="0"/>
            </a:br>
            <a:endParaRPr lang="en-US" dirty="0" smtClean="0"/>
          </a:p>
          <a:p>
            <a:pPr lvl="0"/>
            <a:endParaRPr lang="en-US" dirty="0" smtClean="0"/>
          </a:p>
        </p:txBody>
      </p:sp>
    </p:spTree>
    <p:extLst>
      <p:ext uri="{BB962C8B-B14F-4D97-AF65-F5344CB8AC3E}">
        <p14:creationId xmlns:p14="http://schemas.microsoft.com/office/powerpoint/2010/main" val="274966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000780-5619-4268-B72E-BCB4D60300E3}"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8D1FF7-DE7A-468E-81AD-367720C7FDEA}" type="slidenum">
              <a:rPr lang="en-US" smtClean="0"/>
              <a:t>‹#›</a:t>
            </a:fld>
            <a:endParaRPr lang="en-US"/>
          </a:p>
        </p:txBody>
      </p:sp>
    </p:spTree>
    <p:extLst>
      <p:ext uri="{BB962C8B-B14F-4D97-AF65-F5344CB8AC3E}">
        <p14:creationId xmlns:p14="http://schemas.microsoft.com/office/powerpoint/2010/main" val="75742159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0665"/>
          <a:stretch/>
        </p:blipFill>
        <p:spPr>
          <a:xfrm>
            <a:off x="1" y="819150"/>
            <a:ext cx="3837061" cy="3633963"/>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5" name="Text Placeholder 4"/>
          <p:cNvSpPr>
            <a:spLocks noGrp="1"/>
          </p:cNvSpPr>
          <p:nvPr>
            <p:ph type="body" sz="quarter" idx="3"/>
          </p:nvPr>
        </p:nvSpPr>
        <p:spPr>
          <a:xfrm>
            <a:off x="4114800" y="1101329"/>
            <a:ext cx="4724400" cy="4237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114800" y="1581150"/>
            <a:ext cx="47244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3638438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0665"/>
          <a:stretch/>
        </p:blipFill>
        <p:spPr>
          <a:xfrm>
            <a:off x="1" y="819150"/>
            <a:ext cx="3837061" cy="3633963"/>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114800" y="1200151"/>
            <a:ext cx="4724400" cy="312419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1693462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theme" Target="../theme/theme2.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3" Type="http://schemas.openxmlformats.org/officeDocument/2006/relationships/slideLayout" Target="../slideLayouts/slideLayout59.xml"/><Relationship Id="rId21" Type="http://schemas.openxmlformats.org/officeDocument/2006/relationships/image" Target="../media/image26.png"/><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theme" Target="../theme/theme3.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19" Type="http://schemas.openxmlformats.org/officeDocument/2006/relationships/slideLayout" Target="../slideLayouts/slideLayout75.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00151"/>
            <a:ext cx="8229600" cy="31241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 y="4462415"/>
            <a:ext cx="9151305" cy="6858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title="Virginia is for Learners logo"/>
          <p:cNvPicPr>
            <a:picLocks noChangeAspect="1"/>
          </p:cNvPicPr>
          <p:nvPr userDrawn="1"/>
        </p:nvPicPr>
        <p:blipFill>
          <a:blip r:embed="rId33" cstate="email">
            <a:extLst>
              <a:ext uri="{28A0092B-C50C-407E-A947-70E740481C1C}">
                <a14:useLocalDpi xmlns:a14="http://schemas.microsoft.com/office/drawing/2010/main" val="0"/>
              </a:ext>
            </a:extLst>
          </a:blip>
          <a:stretch>
            <a:fillRect/>
          </a:stretch>
        </p:blipFill>
        <p:spPr>
          <a:xfrm>
            <a:off x="7619060" y="4495086"/>
            <a:ext cx="1320709" cy="611267"/>
          </a:xfrm>
          <a:prstGeom prst="rect">
            <a:avLst/>
          </a:prstGeom>
        </p:spPr>
      </p:pic>
      <p:cxnSp>
        <p:nvCxnSpPr>
          <p:cNvPr id="9" name="Straight Connector 8"/>
          <p:cNvCxnSpPr/>
          <p:nvPr userDrawn="1"/>
        </p:nvCxnSpPr>
        <p:spPr>
          <a:xfrm>
            <a:off x="0" y="4462415"/>
            <a:ext cx="9144000" cy="0"/>
          </a:xfrm>
          <a:prstGeom prst="line">
            <a:avLst/>
          </a:prstGeom>
          <a:ln>
            <a:solidFill>
              <a:srgbClr val="E20D38"/>
            </a:solidFill>
          </a:ln>
        </p:spPr>
        <p:style>
          <a:lnRef idx="2">
            <a:schemeClr val="accent1"/>
          </a:lnRef>
          <a:fillRef idx="0">
            <a:schemeClr val="accent1"/>
          </a:fillRef>
          <a:effectRef idx="1">
            <a:schemeClr val="accent1"/>
          </a:effectRef>
          <a:fontRef idx="minor">
            <a:schemeClr val="tx1"/>
          </a:fontRef>
        </p:style>
      </p:cxnSp>
      <p:sp>
        <p:nvSpPr>
          <p:cNvPr id="10" name="Slide Number Placeholder 5"/>
          <p:cNvSpPr txBox="1">
            <a:spLocks/>
          </p:cNvSpPr>
          <p:nvPr userDrawn="1"/>
        </p:nvSpPr>
        <p:spPr>
          <a:xfrm>
            <a:off x="165902" y="4667996"/>
            <a:ext cx="2133600" cy="274637"/>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4A3BA662-FE18-4FD4-9A53-B2CA0A2E752A}" type="slidenum">
              <a:rPr lang="en-US" sz="2000" smtClean="0">
                <a:solidFill>
                  <a:schemeClr val="bg1"/>
                </a:solidFill>
              </a:rPr>
              <a:pPr algn="l"/>
              <a:t>‹#›</a:t>
            </a:fld>
            <a:endParaRPr lang="en-US" sz="2000" dirty="0">
              <a:solidFill>
                <a:schemeClr val="bg1"/>
              </a:solidFill>
            </a:endParaRPr>
          </a:p>
        </p:txBody>
      </p:sp>
    </p:spTree>
    <p:extLst>
      <p:ext uri="{BB962C8B-B14F-4D97-AF65-F5344CB8AC3E}">
        <p14:creationId xmlns:p14="http://schemas.microsoft.com/office/powerpoint/2010/main" val="56815336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80" r:id="rId3"/>
    <p:sldLayoutId id="2147483660" r:id="rId4"/>
    <p:sldLayoutId id="2147483681" r:id="rId5"/>
    <p:sldLayoutId id="2147483684" r:id="rId6"/>
    <p:sldLayoutId id="2147483690" r:id="rId7"/>
    <p:sldLayoutId id="2147483663" r:id="rId8"/>
    <p:sldLayoutId id="2147483664" r:id="rId9"/>
    <p:sldLayoutId id="2147483668" r:id="rId10"/>
    <p:sldLayoutId id="2147483669" r:id="rId11"/>
    <p:sldLayoutId id="2147483671" r:id="rId12"/>
    <p:sldLayoutId id="2147483662" r:id="rId13"/>
    <p:sldLayoutId id="2147483672" r:id="rId14"/>
    <p:sldLayoutId id="2147483665" r:id="rId15"/>
    <p:sldLayoutId id="2147483693" r:id="rId16"/>
    <p:sldLayoutId id="2147483650" r:id="rId17"/>
    <p:sldLayoutId id="2147483666" r:id="rId18"/>
    <p:sldLayoutId id="2147483694" r:id="rId19"/>
    <p:sldLayoutId id="2147483673" r:id="rId20"/>
    <p:sldLayoutId id="2147483674" r:id="rId21"/>
    <p:sldLayoutId id="2147483675" r:id="rId22"/>
    <p:sldLayoutId id="2147483686" r:id="rId23"/>
    <p:sldLayoutId id="2147483687" r:id="rId24"/>
    <p:sldLayoutId id="2147483652" r:id="rId25"/>
    <p:sldLayoutId id="2147483653" r:id="rId26"/>
    <p:sldLayoutId id="2147483656" r:id="rId27"/>
    <p:sldLayoutId id="2147483657" r:id="rId28"/>
    <p:sldLayoutId id="2147483697" r:id="rId29"/>
    <p:sldLayoutId id="2147483700" r:id="rId30"/>
    <p:sldLayoutId id="2147483702" r:id="rId3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1935" y="0"/>
            <a:ext cx="9659980" cy="729816"/>
          </a:xfrm>
          <a:prstGeom prst="rect">
            <a:avLst/>
          </a:prstGeom>
          <a:solidFill>
            <a:schemeClr val="tx2"/>
          </a:solidFill>
        </p:spPr>
        <p:txBody>
          <a:bodyPr vert="horz" lIns="457200" tIns="0" rIns="457200" bIns="0" rtlCol="0" anchor="ctr">
            <a:normAutofit/>
          </a:bodyPr>
          <a:lstStyle/>
          <a:p>
            <a:r>
              <a:rPr lang="en-US" dirty="0" smtClean="0"/>
              <a:t>Click to edit Master title style</a:t>
            </a:r>
            <a:endParaRPr dirty="0"/>
          </a:p>
        </p:txBody>
      </p:sp>
      <p:sp>
        <p:nvSpPr>
          <p:cNvPr id="11" name="Rectangle 10"/>
          <p:cNvSpPr/>
          <p:nvPr userDrawn="1"/>
        </p:nvSpPr>
        <p:spPr>
          <a:xfrm>
            <a:off x="-260286" y="4462415"/>
            <a:ext cx="9658286" cy="6858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0" name="Picture 9" descr="VAisforLearners4VDOE reversed150.png"/>
          <p:cNvPicPr>
            <a:picLocks noChangeAspect="1"/>
          </p:cNvPicPr>
          <p:nvPr userDrawn="1"/>
        </p:nvPicPr>
        <p:blipFill>
          <a:blip r:embed="rId27" cstate="email">
            <a:extLst>
              <a:ext uri="{28A0092B-C50C-407E-A947-70E740481C1C}">
                <a14:useLocalDpi xmlns:a14="http://schemas.microsoft.com/office/drawing/2010/main" val="0"/>
              </a:ext>
            </a:extLst>
          </a:blip>
          <a:stretch>
            <a:fillRect/>
          </a:stretch>
        </p:blipFill>
        <p:spPr>
          <a:xfrm>
            <a:off x="7619061" y="4495087"/>
            <a:ext cx="1320709" cy="611267"/>
          </a:xfrm>
          <a:prstGeom prst="rect">
            <a:avLst/>
          </a:prstGeom>
        </p:spPr>
      </p:pic>
      <p:cxnSp>
        <p:nvCxnSpPr>
          <p:cNvPr id="14" name="Straight Connector 13"/>
          <p:cNvCxnSpPr/>
          <p:nvPr userDrawn="1"/>
        </p:nvCxnSpPr>
        <p:spPr>
          <a:xfrm>
            <a:off x="-261935" y="4462415"/>
            <a:ext cx="9659980" cy="0"/>
          </a:xfrm>
          <a:prstGeom prst="line">
            <a:avLst/>
          </a:prstGeom>
          <a:ln>
            <a:solidFill>
              <a:srgbClr val="E20D38"/>
            </a:solidFill>
          </a:ln>
        </p:spPr>
        <p:style>
          <a:lnRef idx="2">
            <a:schemeClr val="accent1"/>
          </a:lnRef>
          <a:fillRef idx="0">
            <a:schemeClr val="accent1"/>
          </a:fillRef>
          <a:effectRef idx="1">
            <a:schemeClr val="accent1"/>
          </a:effectRef>
          <a:fontRef idx="minor">
            <a:schemeClr val="tx1"/>
          </a:fontRef>
        </p:style>
      </p:cxnSp>
      <p:sp>
        <p:nvSpPr>
          <p:cNvPr id="8" name="Slide Number Placeholder 5"/>
          <p:cNvSpPr txBox="1">
            <a:spLocks/>
          </p:cNvSpPr>
          <p:nvPr userDrawn="1"/>
        </p:nvSpPr>
        <p:spPr>
          <a:xfrm>
            <a:off x="165902" y="4667997"/>
            <a:ext cx="2133600" cy="274637"/>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4A3BA662-FE18-4FD4-9A53-B2CA0A2E752A}" type="slidenum">
              <a:rPr lang="en-US" sz="2400" smtClean="0">
                <a:solidFill>
                  <a:schemeClr val="bg1"/>
                </a:solidFill>
              </a:rPr>
              <a:pPr algn="l"/>
              <a:t>‹#›</a:t>
            </a:fld>
            <a:endParaRPr lang="en-US" sz="2400">
              <a:solidFill>
                <a:schemeClr val="bg1"/>
              </a:solidFill>
            </a:endParaRPr>
          </a:p>
        </p:txBody>
      </p:sp>
    </p:spTree>
    <p:extLst>
      <p:ext uri="{BB962C8B-B14F-4D97-AF65-F5344CB8AC3E}">
        <p14:creationId xmlns:p14="http://schemas.microsoft.com/office/powerpoint/2010/main" val="2594268304"/>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 id="2147483724" r:id="rId21"/>
    <p:sldLayoutId id="2147483725" r:id="rId22"/>
    <p:sldLayoutId id="2147483726" r:id="rId23"/>
    <p:sldLayoutId id="2147483727" r:id="rId24"/>
    <p:sldLayoutId id="2147483728" r:id="rId25"/>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txStyles>
    <p:titleStyle>
      <a:lvl1pPr marL="0" indent="0" algn="ctr" defTabSz="914378" rtl="0" eaLnBrk="1" latinLnBrk="0" hangingPunct="1">
        <a:spcBef>
          <a:spcPts val="0"/>
        </a:spcBef>
        <a:buNone/>
        <a:defRPr sz="2400" kern="1200">
          <a:solidFill>
            <a:schemeClr val="bg1"/>
          </a:solidFill>
          <a:latin typeface="+mj-lt"/>
          <a:ea typeface="+mj-ea"/>
          <a:cs typeface="+mj-cs"/>
        </a:defRPr>
      </a:lvl1pPr>
    </p:titleStyle>
    <p:bodyStyle>
      <a:lvl1pPr marL="0" indent="0" algn="l" defTabSz="914378" rtl="0" eaLnBrk="1" latinLnBrk="0" hangingPunct="1">
        <a:spcBef>
          <a:spcPts val="2000"/>
        </a:spcBef>
        <a:buClr>
          <a:schemeClr val="accent1"/>
        </a:buClr>
        <a:buFont typeface="Arial"/>
        <a:buNone/>
        <a:defRPr sz="1200" kern="1200">
          <a:solidFill>
            <a:schemeClr val="tx1">
              <a:lumMod val="65000"/>
              <a:lumOff val="35000"/>
            </a:schemeClr>
          </a:solidFill>
          <a:latin typeface="+mn-lt"/>
          <a:ea typeface="+mn-ea"/>
          <a:cs typeface="+mn-cs"/>
        </a:defRPr>
      </a:lvl1pPr>
      <a:lvl2pPr marL="685783" indent="-336542" algn="l" defTabSz="914378" rtl="0" eaLnBrk="1" latinLnBrk="0" hangingPunct="1">
        <a:spcBef>
          <a:spcPts val="600"/>
        </a:spcBef>
        <a:buClr>
          <a:schemeClr val="accent1">
            <a:lumMod val="50000"/>
          </a:schemeClr>
        </a:buClr>
        <a:buFont typeface="Wingdings 2" pitchFamily="18" charset="2"/>
        <a:buChar char=""/>
        <a:defRPr sz="1200" kern="1200">
          <a:solidFill>
            <a:schemeClr val="tx1">
              <a:lumMod val="65000"/>
              <a:lumOff val="35000"/>
            </a:schemeClr>
          </a:solidFill>
          <a:latin typeface="+mn-lt"/>
          <a:ea typeface="+mn-ea"/>
          <a:cs typeface="+mn-cs"/>
        </a:defRPr>
      </a:lvl2pPr>
      <a:lvl3pPr marL="1035024" indent="-349241" algn="l" defTabSz="914378" rtl="0" eaLnBrk="1" latinLnBrk="0" hangingPunct="1">
        <a:spcBef>
          <a:spcPts val="600"/>
        </a:spcBef>
        <a:buClr>
          <a:schemeClr val="accent1"/>
        </a:buClr>
        <a:buFont typeface="Wingdings 2" pitchFamily="18" charset="2"/>
        <a:buChar char=""/>
        <a:defRPr sz="1200" kern="1200">
          <a:solidFill>
            <a:schemeClr val="tx1">
              <a:lumMod val="65000"/>
              <a:lumOff val="35000"/>
            </a:schemeClr>
          </a:solidFill>
          <a:latin typeface="+mn-lt"/>
          <a:ea typeface="+mn-ea"/>
          <a:cs typeface="+mn-cs"/>
        </a:defRPr>
      </a:lvl3pPr>
      <a:lvl4pPr marL="1371566" indent="-336542" algn="l" defTabSz="914378" rtl="0" eaLnBrk="1" latinLnBrk="0" hangingPunct="1">
        <a:spcBef>
          <a:spcPts val="600"/>
        </a:spcBef>
        <a:buClr>
          <a:schemeClr val="accent1">
            <a:lumMod val="50000"/>
          </a:schemeClr>
        </a:buClr>
        <a:buFont typeface="Courier New"/>
        <a:buChar char="o"/>
        <a:defRPr sz="1200" kern="1200">
          <a:solidFill>
            <a:schemeClr val="tx1">
              <a:lumMod val="65000"/>
              <a:lumOff val="35000"/>
            </a:schemeClr>
          </a:solidFill>
          <a:latin typeface="+mn-lt"/>
          <a:ea typeface="+mn-ea"/>
          <a:cs typeface="+mn-cs"/>
        </a:defRPr>
      </a:lvl4pPr>
      <a:lvl5pPr marL="1720807" indent="-349241" algn="l" defTabSz="914378" rtl="0" eaLnBrk="1" latinLnBrk="0" hangingPunct="1">
        <a:spcBef>
          <a:spcPts val="600"/>
        </a:spcBef>
        <a:buClr>
          <a:schemeClr val="accent1"/>
        </a:buClr>
        <a:buFont typeface="Wingdings 2" pitchFamily="18" charset="2"/>
        <a:buChar char=""/>
        <a:defRPr sz="1200" kern="1200">
          <a:solidFill>
            <a:schemeClr val="tx1">
              <a:lumMod val="65000"/>
              <a:lumOff val="35000"/>
            </a:schemeClr>
          </a:solidFill>
          <a:latin typeface="+mn-lt"/>
          <a:ea typeface="+mn-ea"/>
          <a:cs typeface="+mn-cs"/>
        </a:defRPr>
      </a:lvl5pPr>
      <a:lvl6pPr marL="2055761" indent="-344480" algn="l" defTabSz="914378" rtl="0" eaLnBrk="1" latinLnBrk="0" hangingPunct="1">
        <a:spcBef>
          <a:spcPct val="20000"/>
        </a:spcBef>
        <a:buClr>
          <a:schemeClr val="accent1">
            <a:lumMod val="50000"/>
          </a:schemeClr>
        </a:buClr>
        <a:buFont typeface="Wingdings 2" pitchFamily="18" charset="2"/>
        <a:buChar char=""/>
        <a:defRPr lang="en-US" sz="1200" kern="1200" dirty="0" smtClean="0">
          <a:solidFill>
            <a:schemeClr val="tx1">
              <a:lumMod val="65000"/>
              <a:lumOff val="35000"/>
            </a:schemeClr>
          </a:solidFill>
          <a:latin typeface="+mn-lt"/>
          <a:ea typeface="+mn-ea"/>
          <a:cs typeface="+mn-cs"/>
        </a:defRPr>
      </a:lvl6pPr>
      <a:lvl7pPr marL="2398653" indent="-344480" algn="l" defTabSz="914378" rtl="0" eaLnBrk="1" latinLnBrk="0" hangingPunct="1">
        <a:spcBef>
          <a:spcPct val="20000"/>
        </a:spcBef>
        <a:buClr>
          <a:schemeClr val="accent1"/>
        </a:buClr>
        <a:buFont typeface="Wingdings 2" pitchFamily="18" charset="2"/>
        <a:buChar char=""/>
        <a:defRPr lang="en-US" sz="1200" kern="1200" dirty="0" smtClean="0">
          <a:solidFill>
            <a:schemeClr val="tx1">
              <a:lumMod val="65000"/>
              <a:lumOff val="35000"/>
            </a:schemeClr>
          </a:solidFill>
          <a:latin typeface="+mn-lt"/>
          <a:ea typeface="+mn-ea"/>
          <a:cs typeface="+mn-cs"/>
        </a:defRPr>
      </a:lvl7pPr>
      <a:lvl8pPr marL="2743132" indent="-344480" algn="l" defTabSz="914378" rtl="0" eaLnBrk="1" latinLnBrk="0" hangingPunct="1">
        <a:spcBef>
          <a:spcPct val="20000"/>
        </a:spcBef>
        <a:buClr>
          <a:schemeClr val="accent1">
            <a:lumMod val="50000"/>
          </a:schemeClr>
        </a:buClr>
        <a:buFont typeface="Wingdings 2" pitchFamily="18" charset="2"/>
        <a:buChar char=""/>
        <a:defRPr lang="en-US" sz="1200" kern="1200" dirty="0" smtClean="0">
          <a:solidFill>
            <a:schemeClr val="tx1">
              <a:lumMod val="65000"/>
              <a:lumOff val="35000"/>
            </a:schemeClr>
          </a:solidFill>
          <a:latin typeface="+mn-lt"/>
          <a:ea typeface="+mn-ea"/>
          <a:cs typeface="+mn-cs"/>
        </a:defRPr>
      </a:lvl8pPr>
      <a:lvl9pPr marL="3087611" indent="-344480" algn="l" defTabSz="914378" rtl="0" eaLnBrk="1" latinLnBrk="0" hangingPunct="1">
        <a:spcBef>
          <a:spcPct val="20000"/>
        </a:spcBef>
        <a:buClr>
          <a:schemeClr val="accent1"/>
        </a:buClr>
        <a:buFont typeface="Wingdings 2" pitchFamily="18" charset="2"/>
        <a:buChar char=""/>
        <a:defRPr lang="en-US" sz="1200" kern="1200" dirty="0">
          <a:solidFill>
            <a:schemeClr val="tx1">
              <a:lumMod val="65000"/>
              <a:lumOff val="35000"/>
            </a:schemeClr>
          </a:solidFill>
          <a:latin typeface="+mn-lt"/>
          <a:ea typeface="+mn-ea"/>
          <a:cs typeface="+mn-cs"/>
        </a:defRPr>
      </a:lvl9pPr>
    </p:bodyStyle>
    <p:otherStyle>
      <a:defPPr>
        <a:defRPr/>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a:xfrm>
            <a:off x="-260286" y="4462415"/>
            <a:ext cx="9658286" cy="6858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Placeholder 1"/>
          <p:cNvSpPr>
            <a:spLocks noGrp="1"/>
          </p:cNvSpPr>
          <p:nvPr>
            <p:ph type="title"/>
          </p:nvPr>
        </p:nvSpPr>
        <p:spPr>
          <a:xfrm>
            <a:off x="-261935" y="0"/>
            <a:ext cx="9659980" cy="729816"/>
          </a:xfrm>
          <a:prstGeom prst="rect">
            <a:avLst/>
          </a:prstGeom>
          <a:solidFill>
            <a:schemeClr val="tx2"/>
          </a:solidFill>
        </p:spPr>
        <p:txBody>
          <a:bodyPr vert="horz" lIns="457200" tIns="0" rIns="457200" bIns="0" rtlCol="0" anchor="ctr">
            <a:normAutofit/>
          </a:bodyPr>
          <a:lstStyle/>
          <a:p>
            <a:r>
              <a:rPr lang="en-US" dirty="0" smtClean="0"/>
              <a:t>Click to edit Master title style</a:t>
            </a:r>
            <a:endParaRPr dirty="0"/>
          </a:p>
        </p:txBody>
      </p:sp>
      <p:pic>
        <p:nvPicPr>
          <p:cNvPr id="10" name="Picture 9" descr="VAisforLearners4VDOE reversed150.png"/>
          <p:cNvPicPr>
            <a:picLocks noChangeAspect="1"/>
          </p:cNvPicPr>
          <p:nvPr userDrawn="1"/>
        </p:nvPicPr>
        <p:blipFill>
          <a:blip r:embed="rId21" cstate="email">
            <a:extLst>
              <a:ext uri="{28A0092B-C50C-407E-A947-70E740481C1C}">
                <a14:useLocalDpi xmlns:a14="http://schemas.microsoft.com/office/drawing/2010/main" val="0"/>
              </a:ext>
            </a:extLst>
          </a:blip>
          <a:stretch>
            <a:fillRect/>
          </a:stretch>
        </p:blipFill>
        <p:spPr>
          <a:xfrm>
            <a:off x="7330919" y="4495084"/>
            <a:ext cx="1737635" cy="611267"/>
          </a:xfrm>
          <a:prstGeom prst="rect">
            <a:avLst/>
          </a:prstGeom>
        </p:spPr>
      </p:pic>
      <p:cxnSp>
        <p:nvCxnSpPr>
          <p:cNvPr id="14" name="Straight Connector 13"/>
          <p:cNvCxnSpPr/>
          <p:nvPr userDrawn="1"/>
        </p:nvCxnSpPr>
        <p:spPr>
          <a:xfrm>
            <a:off x="-261935" y="4462415"/>
            <a:ext cx="9659980" cy="0"/>
          </a:xfrm>
          <a:prstGeom prst="line">
            <a:avLst/>
          </a:prstGeom>
          <a:ln>
            <a:solidFill>
              <a:srgbClr val="E20D38"/>
            </a:solidFill>
          </a:ln>
        </p:spPr>
        <p:style>
          <a:lnRef idx="2">
            <a:schemeClr val="accent1"/>
          </a:lnRef>
          <a:fillRef idx="0">
            <a:schemeClr val="accent1"/>
          </a:fillRef>
          <a:effectRef idx="1">
            <a:schemeClr val="accent1"/>
          </a:effectRef>
          <a:fontRef idx="minor">
            <a:schemeClr val="tx1"/>
          </a:fontRef>
        </p:style>
      </p:cxnSp>
      <p:sp>
        <p:nvSpPr>
          <p:cNvPr id="7" name="Slide Number Placeholder 5"/>
          <p:cNvSpPr txBox="1">
            <a:spLocks/>
          </p:cNvSpPr>
          <p:nvPr userDrawn="1"/>
        </p:nvSpPr>
        <p:spPr>
          <a:xfrm>
            <a:off x="232495" y="4663795"/>
            <a:ext cx="2133600" cy="273844"/>
          </a:xfrm>
          <a:prstGeom prst="rect">
            <a:avLst/>
          </a:prstGeom>
          <a:noFill/>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D9A99E5-874A-49CA-9832-270E778BFF44}" type="slidenum">
              <a:rPr lang="en-US" sz="1800" smtClean="0">
                <a:solidFill>
                  <a:schemeClr val="bg1"/>
                </a:solidFill>
              </a:rPr>
              <a:pPr algn="l"/>
              <a:t>‹#›</a:t>
            </a:fld>
            <a:endParaRPr lang="en-US" sz="1800">
              <a:solidFill>
                <a:schemeClr val="bg1"/>
              </a:solidFill>
            </a:endParaRPr>
          </a:p>
        </p:txBody>
      </p:sp>
    </p:spTree>
    <p:extLst>
      <p:ext uri="{BB962C8B-B14F-4D97-AF65-F5344CB8AC3E}">
        <p14:creationId xmlns:p14="http://schemas.microsoft.com/office/powerpoint/2010/main" val="1365463231"/>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txStyles>
    <p:titleStyle>
      <a:lvl1pPr marL="0" indent="0" algn="ctr" defTabSz="685800" rtl="0" eaLnBrk="1" latinLnBrk="0" hangingPunct="1">
        <a:spcBef>
          <a:spcPts val="0"/>
        </a:spcBef>
        <a:buNone/>
        <a:defRPr sz="1800" kern="1200">
          <a:solidFill>
            <a:schemeClr val="bg1"/>
          </a:solidFill>
          <a:latin typeface="+mj-lt"/>
          <a:ea typeface="+mj-ea"/>
          <a:cs typeface="+mj-cs"/>
        </a:defRPr>
      </a:lvl1pPr>
    </p:titleStyle>
    <p:bodyStyle>
      <a:lvl1pPr marL="0" indent="0" algn="l" defTabSz="685800" rtl="0" eaLnBrk="1" latinLnBrk="0" hangingPunct="1">
        <a:spcBef>
          <a:spcPts val="1500"/>
        </a:spcBef>
        <a:buClr>
          <a:schemeClr val="accent1"/>
        </a:buClr>
        <a:buFont typeface="Arial"/>
        <a:buNone/>
        <a:defRPr sz="900" kern="1200">
          <a:solidFill>
            <a:schemeClr val="tx1">
              <a:lumMod val="65000"/>
              <a:lumOff val="35000"/>
            </a:schemeClr>
          </a:solidFill>
          <a:latin typeface="+mn-lt"/>
          <a:ea typeface="+mn-ea"/>
          <a:cs typeface="+mn-cs"/>
        </a:defRPr>
      </a:lvl1pPr>
      <a:lvl2pPr marL="514350" indent="-252413" algn="l" defTabSz="685800" rtl="0" eaLnBrk="1" latinLnBrk="0" hangingPunct="1">
        <a:spcBef>
          <a:spcPts val="450"/>
        </a:spcBef>
        <a:buClr>
          <a:schemeClr val="accent1">
            <a:lumMod val="50000"/>
          </a:schemeClr>
        </a:buClr>
        <a:buFont typeface="Wingdings 2" pitchFamily="18" charset="2"/>
        <a:buChar char=""/>
        <a:defRPr sz="900" kern="1200">
          <a:solidFill>
            <a:schemeClr val="tx1">
              <a:lumMod val="65000"/>
              <a:lumOff val="35000"/>
            </a:schemeClr>
          </a:solidFill>
          <a:latin typeface="+mn-lt"/>
          <a:ea typeface="+mn-ea"/>
          <a:cs typeface="+mn-cs"/>
        </a:defRPr>
      </a:lvl2pPr>
      <a:lvl3pPr marL="776288" indent="-261938" algn="l" defTabSz="685800" rtl="0" eaLnBrk="1" latinLnBrk="0" hangingPunct="1">
        <a:spcBef>
          <a:spcPts val="450"/>
        </a:spcBef>
        <a:buClr>
          <a:schemeClr val="accent1"/>
        </a:buClr>
        <a:buFont typeface="Wingdings 2" pitchFamily="18" charset="2"/>
        <a:buChar char=""/>
        <a:defRPr sz="900" kern="1200">
          <a:solidFill>
            <a:schemeClr val="tx1">
              <a:lumMod val="65000"/>
              <a:lumOff val="35000"/>
            </a:schemeClr>
          </a:solidFill>
          <a:latin typeface="+mn-lt"/>
          <a:ea typeface="+mn-ea"/>
          <a:cs typeface="+mn-cs"/>
        </a:defRPr>
      </a:lvl3pPr>
      <a:lvl4pPr marL="1028700" indent="-252413" algn="l" defTabSz="685800" rtl="0" eaLnBrk="1" latinLnBrk="0" hangingPunct="1">
        <a:spcBef>
          <a:spcPts val="450"/>
        </a:spcBef>
        <a:buClr>
          <a:schemeClr val="accent1">
            <a:lumMod val="50000"/>
          </a:schemeClr>
        </a:buClr>
        <a:buFont typeface="Courier New"/>
        <a:buChar char="o"/>
        <a:defRPr sz="900" kern="1200">
          <a:solidFill>
            <a:schemeClr val="tx1">
              <a:lumMod val="65000"/>
              <a:lumOff val="35000"/>
            </a:schemeClr>
          </a:solidFill>
          <a:latin typeface="+mn-lt"/>
          <a:ea typeface="+mn-ea"/>
          <a:cs typeface="+mn-cs"/>
        </a:defRPr>
      </a:lvl4pPr>
      <a:lvl5pPr marL="1290638" indent="-261938" algn="l" defTabSz="685800" rtl="0" eaLnBrk="1" latinLnBrk="0" hangingPunct="1">
        <a:spcBef>
          <a:spcPts val="450"/>
        </a:spcBef>
        <a:buClr>
          <a:schemeClr val="accent1"/>
        </a:buClr>
        <a:buFont typeface="Wingdings 2" pitchFamily="18" charset="2"/>
        <a:buChar char=""/>
        <a:defRPr sz="900" kern="1200">
          <a:solidFill>
            <a:schemeClr val="tx1">
              <a:lumMod val="65000"/>
              <a:lumOff val="35000"/>
            </a:schemeClr>
          </a:solidFill>
          <a:latin typeface="+mn-lt"/>
          <a:ea typeface="+mn-ea"/>
          <a:cs typeface="+mn-cs"/>
        </a:defRPr>
      </a:lvl5pPr>
      <a:lvl6pPr marL="1541860" indent="-258366" algn="l" defTabSz="685800" rtl="0" eaLnBrk="1" latinLnBrk="0" hangingPunct="1">
        <a:spcBef>
          <a:spcPct val="20000"/>
        </a:spcBef>
        <a:buClr>
          <a:schemeClr val="accent1">
            <a:lumMod val="50000"/>
          </a:schemeClr>
        </a:buClr>
        <a:buFont typeface="Wingdings 2" pitchFamily="18" charset="2"/>
        <a:buChar char=""/>
        <a:defRPr lang="en-US" sz="900" kern="1200" dirty="0" smtClean="0">
          <a:solidFill>
            <a:schemeClr val="tx1">
              <a:lumMod val="65000"/>
              <a:lumOff val="35000"/>
            </a:schemeClr>
          </a:solidFill>
          <a:latin typeface="+mn-lt"/>
          <a:ea typeface="+mn-ea"/>
          <a:cs typeface="+mn-cs"/>
        </a:defRPr>
      </a:lvl6pPr>
      <a:lvl7pPr marL="1799035" indent="-258366" algn="l" defTabSz="685800" rtl="0" eaLnBrk="1" latinLnBrk="0" hangingPunct="1">
        <a:spcBef>
          <a:spcPct val="20000"/>
        </a:spcBef>
        <a:buClr>
          <a:schemeClr val="accent1"/>
        </a:buClr>
        <a:buFont typeface="Wingdings 2" pitchFamily="18" charset="2"/>
        <a:buChar char=""/>
        <a:defRPr lang="en-US" sz="900" kern="1200" dirty="0" smtClean="0">
          <a:solidFill>
            <a:schemeClr val="tx1">
              <a:lumMod val="65000"/>
              <a:lumOff val="35000"/>
            </a:schemeClr>
          </a:solidFill>
          <a:latin typeface="+mn-lt"/>
          <a:ea typeface="+mn-ea"/>
          <a:cs typeface="+mn-cs"/>
        </a:defRPr>
      </a:lvl7pPr>
      <a:lvl8pPr marL="2057400" indent="-258366" algn="l" defTabSz="685800" rtl="0" eaLnBrk="1" latinLnBrk="0" hangingPunct="1">
        <a:spcBef>
          <a:spcPct val="20000"/>
        </a:spcBef>
        <a:buClr>
          <a:schemeClr val="accent1">
            <a:lumMod val="50000"/>
          </a:schemeClr>
        </a:buClr>
        <a:buFont typeface="Wingdings 2" pitchFamily="18" charset="2"/>
        <a:buChar char=""/>
        <a:defRPr lang="en-US" sz="900" kern="1200" dirty="0" smtClean="0">
          <a:solidFill>
            <a:schemeClr val="tx1">
              <a:lumMod val="65000"/>
              <a:lumOff val="35000"/>
            </a:schemeClr>
          </a:solidFill>
          <a:latin typeface="+mn-lt"/>
          <a:ea typeface="+mn-ea"/>
          <a:cs typeface="+mn-cs"/>
        </a:defRPr>
      </a:lvl8pPr>
      <a:lvl9pPr marL="2315766" indent="-258366" algn="l" defTabSz="685800" rtl="0" eaLnBrk="1" latinLnBrk="0" hangingPunct="1">
        <a:spcBef>
          <a:spcPct val="20000"/>
        </a:spcBef>
        <a:buClr>
          <a:schemeClr val="accent1"/>
        </a:buClr>
        <a:buFont typeface="Wingdings 2" pitchFamily="18" charset="2"/>
        <a:buChar char=""/>
        <a:defRPr lang="en-US" sz="900" kern="1200" dirty="0">
          <a:solidFill>
            <a:schemeClr val="tx1">
              <a:lumMod val="65000"/>
              <a:lumOff val="35000"/>
            </a:schemeClr>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0.xml"/></Relationships>
</file>

<file path=ppt/slides/_rels/slide16.xml.rels><?xml version="1.0" encoding="UTF-8" standalone="yes"?>
<Relationships xmlns="http://schemas.openxmlformats.org/package/2006/relationships"><Relationship Id="rId3" Type="http://schemas.openxmlformats.org/officeDocument/2006/relationships/image" Target="../media/image40.tmp"/><Relationship Id="rId2" Type="http://schemas.openxmlformats.org/officeDocument/2006/relationships/notesSlide" Target="../notesSlides/notesSlide11.xml"/><Relationship Id="rId1" Type="http://schemas.openxmlformats.org/officeDocument/2006/relationships/slideLayout" Target="../slideLayouts/slideLayout5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2.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53.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5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6.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hyperlink" Target="http://www.nwp.org/cs/public/print/doc/resources/writing_inst.csp" TargetMode="External"/><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hyperlink" Target="VDOE%20English%20Instructional%20Plans" TargetMode="External"/><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52.gif"/><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hyperlink" Target="https://www.literacyworldwide.org/docs/default-source/where-we-stand/ila-meeting-challenges-early-literacy-phonics-instruction.pdf" TargetMode="External"/><Relationship Id="rId2" Type="http://schemas.openxmlformats.org/officeDocument/2006/relationships/hyperlink" Target="https://ies.ed.gov/ncee/wwc/PracticeGuide/21" TargetMode="External"/><Relationship Id="rId1" Type="http://schemas.openxmlformats.org/officeDocument/2006/relationships/slideLayout" Target="../slideLayouts/slideLayout53.xml"/><Relationship Id="rId5" Type="http://schemas.openxmlformats.org/officeDocument/2006/relationships/hyperlink" Target="https://ies.ed.gov/ncee/wwc/PracticeGuide/14" TargetMode="External"/><Relationship Id="rId4" Type="http://schemas.openxmlformats.org/officeDocument/2006/relationships/hyperlink" Target="https://ies.ed.gov/ncee/wwc/Docs/PracticeGuide/WWC_Elem_Writing_PG_Dec182018.pdf"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45.xml.rels><?xml version="1.0" encoding="UTF-8" standalone="yes"?>
<Relationships xmlns="http://schemas.openxmlformats.org/package/2006/relationships"><Relationship Id="rId3" Type="http://schemas.openxmlformats.org/officeDocument/2006/relationships/hyperlink" Target="mailto:Carmen.Kurek@doe.virginia.gov" TargetMode="External"/><Relationship Id="rId2" Type="http://schemas.openxmlformats.org/officeDocument/2006/relationships/hyperlink" Target="mailto:Jill.Nogueras@doe.virginia.gov" TargetMode="External"/><Relationship Id="rId1" Type="http://schemas.openxmlformats.org/officeDocument/2006/relationships/slideLayout" Target="../slideLayouts/slideLayout64.xml"/><Relationship Id="rId5" Type="http://schemas.openxmlformats.org/officeDocument/2006/relationships/hyperlink" Target="mailto:Student_Assessment@doe.virginia.gov" TargetMode="External"/><Relationship Id="rId4" Type="http://schemas.openxmlformats.org/officeDocument/2006/relationships/hyperlink" Target="mailto:Taylor.Snow@doe.Virginia.gov"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9.xml"/><Relationship Id="rId4" Type="http://schemas.openxmlformats.org/officeDocument/2006/relationships/image" Target="../media/image5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Comprehensive Literacy Webinar Series</a:t>
            </a:r>
            <a:endParaRPr lang="en-US" sz="4000" dirty="0"/>
          </a:p>
        </p:txBody>
      </p:sp>
      <p:sp>
        <p:nvSpPr>
          <p:cNvPr id="3" name="Subtitle 2"/>
          <p:cNvSpPr>
            <a:spLocks noGrp="1"/>
          </p:cNvSpPr>
          <p:nvPr>
            <p:ph type="subTitle" idx="1"/>
          </p:nvPr>
        </p:nvSpPr>
        <p:spPr/>
        <p:txBody>
          <a:bodyPr>
            <a:normAutofit lnSpcReduction="10000"/>
          </a:bodyPr>
          <a:lstStyle/>
          <a:p>
            <a:r>
              <a:rPr lang="en-US" dirty="0" smtClean="0"/>
              <a:t>English: Best Practices in K-2 Instruction</a:t>
            </a:r>
            <a:endParaRPr lang="en-US" dirty="0"/>
          </a:p>
        </p:txBody>
      </p:sp>
      <p:sp>
        <p:nvSpPr>
          <p:cNvPr id="4" name="AutoShape 2" descr="https://af6b5142-a-63644faa-s-sites.googlegroups.com/a/vita.virginia.gov/creative-services/vfl-campaign-materials/Key%20Messages%20I.JPG?attachauth=ANoY7cq9SFZwxjeC7H1_7oqR0rePe6j_qX_E6uyHrwE_0588CxUwb7_2wkoiJ1eUyjQBZ15fQ1yCqYx2Dy6SPp6kuuihghvhMhzjVsxewWG4dCVT5eNgaXe-m_lUf1fI8GUbTIY5e0RyLwFIuVeHWarfKOBddM0n75NabqGsfnsbA9DRSgtNgyqg__1zdXVxUW3IY01GNF7_P3bc1RU4kUn9ySiU_XhjIy7mzt0-a8oKgShvtLNfQqjnN7x_NNAWeEH22PiKopCw&amp;attredirects=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979094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0"/>
          </p:nvPr>
        </p:nvSpPr>
        <p:spPr>
          <a:xfrm>
            <a:off x="23949" y="1354914"/>
            <a:ext cx="6072051" cy="2732059"/>
          </a:xfrm>
        </p:spPr>
        <p:txBody>
          <a:bodyPr/>
          <a:lstStyle/>
          <a:p>
            <a:r>
              <a:rPr lang="en-US" sz="1600" b="1" dirty="0"/>
              <a:t>Recommendation 1-Provide daily time for students to write. </a:t>
            </a:r>
          </a:p>
          <a:p>
            <a:r>
              <a:rPr lang="en-US" sz="1600" b="1" dirty="0"/>
              <a:t>Recommendation 2- Teach students to use the writing process for a variety of purposes.</a:t>
            </a:r>
          </a:p>
          <a:p>
            <a:pPr defTabSz="685800"/>
            <a:r>
              <a:rPr lang="en-US" sz="1600" b="1" dirty="0"/>
              <a:t>Recommendation 3-  Teach students to become fluent with handwriting, spelling, sentence construction, typing, and word processing. </a:t>
            </a:r>
          </a:p>
          <a:p>
            <a:pPr defTabSz="685800"/>
            <a:r>
              <a:rPr lang="en-US" sz="1600" b="1" dirty="0"/>
              <a:t>Recommendation 4- Create an engaged community of writers.  </a:t>
            </a:r>
          </a:p>
          <a:p>
            <a:endParaRPr lang="en-US" sz="1500" b="1" dirty="0">
              <a:solidFill>
                <a:srgbClr val="FF0000"/>
              </a:solidFill>
            </a:endParaRPr>
          </a:p>
          <a:p>
            <a:endParaRPr lang="en-US" sz="1500" b="1" dirty="0">
              <a:solidFill>
                <a:srgbClr val="FF0000"/>
              </a:solidFill>
            </a:endParaRPr>
          </a:p>
        </p:txBody>
      </p:sp>
      <p:sp>
        <p:nvSpPr>
          <p:cNvPr id="2" name="Title 1"/>
          <p:cNvSpPr>
            <a:spLocks noGrp="1"/>
          </p:cNvSpPr>
          <p:nvPr>
            <p:ph type="title" idx="4294967295"/>
          </p:nvPr>
        </p:nvSpPr>
        <p:spPr>
          <a:xfrm>
            <a:off x="0" y="0"/>
            <a:ext cx="9148617" cy="729854"/>
          </a:xfrm>
        </p:spPr>
        <p:txBody>
          <a:bodyPr/>
          <a:lstStyle/>
          <a:p>
            <a:r>
              <a:rPr lang="en-US" dirty="0" smtClean="0"/>
              <a:t>What Research Says (4 of 5)</a:t>
            </a:r>
            <a:endParaRPr lang="en-US" dirty="0"/>
          </a:p>
        </p:txBody>
      </p:sp>
      <p:sp>
        <p:nvSpPr>
          <p:cNvPr id="4" name="TextBox 3" descr="Recomendations 1-4 from IES practice guide- Foundational Skills to Support Reading for Understanding in Kindergarten Through 3rd grade."/>
          <p:cNvSpPr txBox="1"/>
          <p:nvPr/>
        </p:nvSpPr>
        <p:spPr>
          <a:xfrm>
            <a:off x="1195252" y="2312125"/>
            <a:ext cx="184731" cy="300082"/>
          </a:xfrm>
          <a:prstGeom prst="rect">
            <a:avLst/>
          </a:prstGeom>
          <a:noFill/>
        </p:spPr>
        <p:txBody>
          <a:bodyPr wrap="none" rtlCol="0">
            <a:spAutoFit/>
          </a:bodyPr>
          <a:lstStyle/>
          <a:p>
            <a:pPr defTabSz="685800"/>
            <a:endParaRPr lang="en-US" sz="1350" dirty="0">
              <a:solidFill>
                <a:prstClr val="black"/>
              </a:solidFill>
              <a:latin typeface="Arial"/>
            </a:endParaRPr>
          </a:p>
        </p:txBody>
      </p:sp>
      <p:sp>
        <p:nvSpPr>
          <p:cNvPr id="10" name="TextBox 9"/>
          <p:cNvSpPr txBox="1"/>
          <p:nvPr/>
        </p:nvSpPr>
        <p:spPr>
          <a:xfrm>
            <a:off x="509452" y="4579012"/>
            <a:ext cx="6892577" cy="438582"/>
          </a:xfrm>
          <a:prstGeom prst="rect">
            <a:avLst/>
          </a:prstGeom>
          <a:noFill/>
        </p:spPr>
        <p:txBody>
          <a:bodyPr wrap="square" rtlCol="0">
            <a:spAutoFit/>
          </a:bodyPr>
          <a:lstStyle/>
          <a:p>
            <a:pPr defTabSz="685800"/>
            <a:r>
              <a:rPr lang="en-US" sz="750" dirty="0" smtClean="0">
                <a:solidFill>
                  <a:schemeClr val="bg1"/>
                </a:solidFill>
              </a:rPr>
              <a:t> </a:t>
            </a:r>
            <a:r>
              <a:rPr lang="en-US" sz="750" dirty="0">
                <a:solidFill>
                  <a:schemeClr val="bg1"/>
                </a:solidFill>
              </a:rPr>
              <a:t>Graham, S., Bollinger, A., Booth Olson, C., </a:t>
            </a:r>
            <a:r>
              <a:rPr lang="en-US" sz="750" dirty="0" err="1">
                <a:solidFill>
                  <a:schemeClr val="bg1"/>
                </a:solidFill>
              </a:rPr>
              <a:t>D’Aoust</a:t>
            </a:r>
            <a:r>
              <a:rPr lang="en-US" sz="750" dirty="0">
                <a:solidFill>
                  <a:schemeClr val="bg1"/>
                </a:solidFill>
              </a:rPr>
              <a:t>, C., MacArthur, C., </a:t>
            </a:r>
            <a:r>
              <a:rPr lang="en-US" sz="750" dirty="0" err="1">
                <a:solidFill>
                  <a:schemeClr val="bg1"/>
                </a:solidFill>
              </a:rPr>
              <a:t>McCutchen</a:t>
            </a:r>
            <a:r>
              <a:rPr lang="en-US" sz="750" dirty="0">
                <a:solidFill>
                  <a:schemeClr val="bg1"/>
                </a:solidFill>
              </a:rPr>
              <a:t>, D., &amp; </a:t>
            </a:r>
            <a:r>
              <a:rPr lang="en-US" sz="750" dirty="0" err="1">
                <a:solidFill>
                  <a:schemeClr val="bg1"/>
                </a:solidFill>
              </a:rPr>
              <a:t>Olinghouse</a:t>
            </a:r>
            <a:r>
              <a:rPr lang="en-US" sz="750" dirty="0">
                <a:solidFill>
                  <a:schemeClr val="bg1"/>
                </a:solidFill>
              </a:rPr>
              <a:t>, N.(2012).Teaching elementary school students to be effective writers: A practice guide (NCEE 2012- 4058). Washington, DC: National Center for Education Evaluation and Regional Assistance, Institute of Education Sciences, U.S. Department of Education. Retrieved from http://ies.ed.gov/ncee/ </a:t>
            </a:r>
            <a:r>
              <a:rPr lang="en-US" sz="750" dirty="0" err="1">
                <a:solidFill>
                  <a:schemeClr val="bg1"/>
                </a:solidFill>
              </a:rPr>
              <a:t>wwc</a:t>
            </a:r>
            <a:r>
              <a:rPr lang="en-US" sz="750" dirty="0">
                <a:solidFill>
                  <a:schemeClr val="bg1"/>
                </a:solidFill>
              </a:rPr>
              <a:t>/</a:t>
            </a:r>
            <a:r>
              <a:rPr lang="en-US" sz="750" dirty="0" err="1">
                <a:solidFill>
                  <a:schemeClr val="bg1"/>
                </a:solidFill>
              </a:rPr>
              <a:t>publications_reviews.aspx#pubsearch</a:t>
            </a:r>
            <a:endParaRPr lang="en-US" sz="750" dirty="0">
              <a:solidFill>
                <a:schemeClr val="bg1"/>
              </a:solidFill>
              <a:latin typeface="Arial"/>
            </a:endParaRPr>
          </a:p>
        </p:txBody>
      </p:sp>
      <p:sp>
        <p:nvSpPr>
          <p:cNvPr id="8" name="Title 1"/>
          <p:cNvSpPr txBox="1">
            <a:spLocks/>
          </p:cNvSpPr>
          <p:nvPr/>
        </p:nvSpPr>
        <p:spPr>
          <a:xfrm>
            <a:off x="4615" y="721638"/>
            <a:ext cx="9144002" cy="354947"/>
          </a:xfrm>
          <a:prstGeom prst="rect">
            <a:avLst/>
          </a:prstGeom>
          <a:solidFill>
            <a:schemeClr val="bg1">
              <a:lumMod val="65000"/>
            </a:schemeClr>
          </a:solidFill>
        </p:spPr>
        <p:txBody>
          <a:bodyPr vert="horz" lIns="457200" tIns="0" rIns="457200" bIns="0" rtlCol="0" anchor="ctr">
            <a:normAutofit/>
          </a:bodyPr>
          <a:lstStyle>
            <a:lvl1pPr marL="0" indent="0" algn="ctr" defTabSz="914378" rtl="0" eaLnBrk="1" latinLnBrk="0" hangingPunct="1">
              <a:spcBef>
                <a:spcPts val="0"/>
              </a:spcBef>
              <a:buNone/>
              <a:defRPr sz="2400" kern="1200">
                <a:solidFill>
                  <a:schemeClr val="bg1"/>
                </a:solidFill>
                <a:latin typeface="+mj-lt"/>
                <a:ea typeface="+mj-ea"/>
                <a:cs typeface="+mj-cs"/>
              </a:defRPr>
            </a:lvl1pPr>
          </a:lstStyle>
          <a:p>
            <a:r>
              <a:rPr lang="en-US" sz="2000" b="1" dirty="0">
                <a:solidFill>
                  <a:schemeClr val="tx1"/>
                </a:solidFill>
              </a:rPr>
              <a:t>Teaching Elementary School Students to be Effective </a:t>
            </a:r>
            <a:r>
              <a:rPr lang="en-US" sz="2000" b="1" dirty="0" smtClean="0">
                <a:solidFill>
                  <a:schemeClr val="tx1"/>
                </a:solidFill>
              </a:rPr>
              <a:t>Writers</a:t>
            </a:r>
            <a:endParaRPr lang="en-US" sz="2000" b="1" dirty="0">
              <a:solidFill>
                <a:schemeClr val="tx1"/>
              </a:solidFill>
            </a:endParaRPr>
          </a:p>
        </p:txBody>
      </p:sp>
      <p:pic>
        <p:nvPicPr>
          <p:cNvPr id="6" name="Picture 5" descr="ies practice guide"/>
          <p:cNvPicPr>
            <a:picLocks noChangeAspect="1"/>
          </p:cNvPicPr>
          <p:nvPr/>
        </p:nvPicPr>
        <p:blipFill rotWithShape="1">
          <a:blip r:embed="rId3"/>
          <a:srcRect t="3380"/>
          <a:stretch/>
        </p:blipFill>
        <p:spPr>
          <a:xfrm>
            <a:off x="6172200" y="1248003"/>
            <a:ext cx="2209800" cy="2728408"/>
          </a:xfrm>
          <a:prstGeom prst="rect">
            <a:avLst/>
          </a:prstGeom>
        </p:spPr>
      </p:pic>
    </p:spTree>
    <p:extLst>
      <p:ext uri="{BB962C8B-B14F-4D97-AF65-F5344CB8AC3E}">
        <p14:creationId xmlns:p14="http://schemas.microsoft.com/office/powerpoint/2010/main" val="91887082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prstGeom prst="rect">
            <a:avLst/>
          </a:prstGeom>
        </p:spPr>
        <p:txBody>
          <a:bodyPr/>
          <a:lstStyle/>
          <a:p>
            <a:r>
              <a:rPr lang="en-US" sz="1500" b="1" dirty="0"/>
              <a:t>Recommendation </a:t>
            </a:r>
            <a:r>
              <a:rPr lang="en-US" sz="1500" b="1" dirty="0" smtClean="0"/>
              <a:t>1-Teach students how to use reading comprehension strategies.</a:t>
            </a:r>
            <a:endParaRPr lang="en-US" sz="1500" b="1" dirty="0"/>
          </a:p>
          <a:p>
            <a:endParaRPr lang="en-US" sz="1500" b="1" dirty="0">
              <a:solidFill>
                <a:srgbClr val="FF0000"/>
              </a:solidFill>
            </a:endParaRPr>
          </a:p>
          <a:p>
            <a:endParaRPr lang="en-US" sz="1500" b="1" dirty="0">
              <a:solidFill>
                <a:srgbClr val="FF0000"/>
              </a:solidFill>
            </a:endParaRPr>
          </a:p>
        </p:txBody>
      </p:sp>
      <p:sp>
        <p:nvSpPr>
          <p:cNvPr id="11" name="Content Placeholder 10"/>
          <p:cNvSpPr>
            <a:spLocks noGrp="1"/>
          </p:cNvSpPr>
          <p:nvPr>
            <p:ph idx="10"/>
          </p:nvPr>
        </p:nvSpPr>
        <p:spPr>
          <a:xfrm>
            <a:off x="205017" y="1200502"/>
            <a:ext cx="4595583" cy="3047648"/>
          </a:xfrm>
        </p:spPr>
        <p:txBody>
          <a:bodyPr/>
          <a:lstStyle/>
          <a:p>
            <a:r>
              <a:rPr lang="en-US" sz="2000" b="1" dirty="0" smtClean="0"/>
              <a:t>Recommendation 1: Teach students how to use reading comprehension strategies</a:t>
            </a:r>
          </a:p>
          <a:p>
            <a:pPr marL="342900" indent="-342900">
              <a:spcBef>
                <a:spcPts val="600"/>
              </a:spcBef>
              <a:buFont typeface="Arial" panose="020B0604020202020204" pitchFamily="34" charset="0"/>
              <a:buChar char="•"/>
            </a:pPr>
            <a:r>
              <a:rPr lang="en-US" sz="2000" dirty="0" smtClean="0"/>
              <a:t>Questioning</a:t>
            </a:r>
          </a:p>
          <a:p>
            <a:pPr marL="342900" indent="-342900">
              <a:spcBef>
                <a:spcPts val="600"/>
              </a:spcBef>
              <a:buFont typeface="Arial" panose="020B0604020202020204" pitchFamily="34" charset="0"/>
              <a:buChar char="•"/>
            </a:pPr>
            <a:r>
              <a:rPr lang="en-US" sz="2000" dirty="0" smtClean="0"/>
              <a:t>Visualization</a:t>
            </a:r>
          </a:p>
          <a:p>
            <a:pPr marL="342900" indent="-342900">
              <a:spcBef>
                <a:spcPts val="600"/>
              </a:spcBef>
              <a:buFont typeface="Arial" panose="020B0604020202020204" pitchFamily="34" charset="0"/>
              <a:buChar char="•"/>
            </a:pPr>
            <a:r>
              <a:rPr lang="en-US" sz="2000" dirty="0" smtClean="0"/>
              <a:t>Monitoring, clarifying, or fix-up</a:t>
            </a:r>
          </a:p>
          <a:p>
            <a:pPr marL="342900" indent="-342900">
              <a:spcBef>
                <a:spcPts val="600"/>
              </a:spcBef>
              <a:buFont typeface="Arial" panose="020B0604020202020204" pitchFamily="34" charset="0"/>
              <a:buChar char="•"/>
            </a:pPr>
            <a:r>
              <a:rPr lang="en-US" sz="2000" dirty="0" smtClean="0"/>
              <a:t>Inference</a:t>
            </a:r>
          </a:p>
          <a:p>
            <a:pPr marL="342900" indent="-342900">
              <a:spcBef>
                <a:spcPts val="600"/>
              </a:spcBef>
              <a:buFont typeface="Arial" panose="020B0604020202020204" pitchFamily="34" charset="0"/>
              <a:buChar char="•"/>
            </a:pPr>
            <a:r>
              <a:rPr lang="en-US" sz="2000" dirty="0" smtClean="0"/>
              <a:t>Retelling</a:t>
            </a:r>
            <a:endParaRPr lang="en-US" sz="2000" dirty="0"/>
          </a:p>
        </p:txBody>
      </p:sp>
      <p:sp>
        <p:nvSpPr>
          <p:cNvPr id="2" name="Title 1"/>
          <p:cNvSpPr>
            <a:spLocks noGrp="1"/>
          </p:cNvSpPr>
          <p:nvPr>
            <p:ph type="ctrTitle" idx="4294967295"/>
          </p:nvPr>
        </p:nvSpPr>
        <p:spPr>
          <a:xfrm>
            <a:off x="1" y="-100013"/>
            <a:ext cx="9448799" cy="1046163"/>
          </a:xfrm>
        </p:spPr>
        <p:txBody>
          <a:bodyPr/>
          <a:lstStyle/>
          <a:p>
            <a:r>
              <a:rPr lang="en-US" dirty="0" smtClean="0"/>
              <a:t>What Research Says (5 of 5)</a:t>
            </a:r>
            <a:endParaRPr lang="en-US" dirty="0"/>
          </a:p>
        </p:txBody>
      </p:sp>
      <p:sp>
        <p:nvSpPr>
          <p:cNvPr id="4" name="TextBox 3" descr="Recomendations 1-4 from IES practice guide- Foundational Skills to Support Reading for Understanding in Kindergarten Through 3rd grade."/>
          <p:cNvSpPr txBox="1"/>
          <p:nvPr/>
        </p:nvSpPr>
        <p:spPr>
          <a:xfrm>
            <a:off x="1195252" y="2312125"/>
            <a:ext cx="184731" cy="300082"/>
          </a:xfrm>
          <a:prstGeom prst="rect">
            <a:avLst/>
          </a:prstGeom>
          <a:noFill/>
        </p:spPr>
        <p:txBody>
          <a:bodyPr wrap="none" rtlCol="0">
            <a:spAutoFit/>
          </a:bodyPr>
          <a:lstStyle/>
          <a:p>
            <a:pPr defTabSz="685800"/>
            <a:endParaRPr lang="en-US" sz="1350" dirty="0">
              <a:solidFill>
                <a:prstClr val="black"/>
              </a:solidFill>
              <a:latin typeface="Arial"/>
            </a:endParaRPr>
          </a:p>
        </p:txBody>
      </p:sp>
      <p:sp>
        <p:nvSpPr>
          <p:cNvPr id="8" name="Title 1"/>
          <p:cNvSpPr txBox="1">
            <a:spLocks/>
          </p:cNvSpPr>
          <p:nvPr/>
        </p:nvSpPr>
        <p:spPr>
          <a:xfrm>
            <a:off x="-2" y="729854"/>
            <a:ext cx="9144002" cy="362767"/>
          </a:xfrm>
          <a:prstGeom prst="rect">
            <a:avLst/>
          </a:prstGeom>
          <a:solidFill>
            <a:schemeClr val="bg1">
              <a:lumMod val="65000"/>
            </a:schemeClr>
          </a:solidFill>
        </p:spPr>
        <p:txBody>
          <a:bodyPr vert="horz" lIns="457200" tIns="0" rIns="457200" bIns="0" rtlCol="0" anchor="ctr">
            <a:normAutofit/>
          </a:bodyPr>
          <a:lstStyle>
            <a:lvl1pPr marL="0" indent="0" algn="ctr" defTabSz="914378" rtl="0" eaLnBrk="1" latinLnBrk="0" hangingPunct="1">
              <a:spcBef>
                <a:spcPts val="0"/>
              </a:spcBef>
              <a:buNone/>
              <a:defRPr sz="2400" kern="1200">
                <a:solidFill>
                  <a:schemeClr val="bg1"/>
                </a:solidFill>
                <a:latin typeface="+mj-lt"/>
                <a:ea typeface="+mj-ea"/>
                <a:cs typeface="+mj-cs"/>
              </a:defRPr>
            </a:lvl1pPr>
          </a:lstStyle>
          <a:p>
            <a:r>
              <a:rPr lang="en-US" sz="2000" b="1" dirty="0" smtClean="0">
                <a:solidFill>
                  <a:schemeClr val="tx1"/>
                </a:solidFill>
              </a:rPr>
              <a:t>Comprehension Instruction</a:t>
            </a:r>
            <a:endParaRPr lang="en-US" sz="2000" b="1" dirty="0">
              <a:solidFill>
                <a:schemeClr val="tx1"/>
              </a:solidFill>
            </a:endParaRPr>
          </a:p>
        </p:txBody>
      </p:sp>
      <p:sp>
        <p:nvSpPr>
          <p:cNvPr id="10" name="TextBox 9"/>
          <p:cNvSpPr txBox="1"/>
          <p:nvPr/>
        </p:nvSpPr>
        <p:spPr>
          <a:xfrm>
            <a:off x="509452" y="4579012"/>
            <a:ext cx="6892577" cy="423193"/>
          </a:xfrm>
          <a:prstGeom prst="rect">
            <a:avLst/>
          </a:prstGeom>
          <a:noFill/>
        </p:spPr>
        <p:txBody>
          <a:bodyPr wrap="square" rtlCol="0">
            <a:spAutoFit/>
          </a:bodyPr>
          <a:lstStyle/>
          <a:p>
            <a:pPr defTabSz="685800"/>
            <a:r>
              <a:rPr lang="en-US" sz="750" dirty="0" smtClean="0">
                <a:solidFill>
                  <a:schemeClr val="bg1"/>
                </a:solidFill>
              </a:rPr>
              <a:t> </a:t>
            </a:r>
            <a:r>
              <a:rPr lang="en-US" sz="700" dirty="0">
                <a:solidFill>
                  <a:schemeClr val="bg1"/>
                </a:solidFill>
              </a:rPr>
              <a:t>Shanahan, T., </a:t>
            </a:r>
            <a:r>
              <a:rPr lang="en-US" sz="700" dirty="0" err="1">
                <a:solidFill>
                  <a:schemeClr val="bg1"/>
                </a:solidFill>
              </a:rPr>
              <a:t>Callison</a:t>
            </a:r>
            <a:r>
              <a:rPr lang="en-US" sz="700" dirty="0">
                <a:solidFill>
                  <a:schemeClr val="bg1"/>
                </a:solidFill>
              </a:rPr>
              <a:t>, K., </a:t>
            </a:r>
            <a:r>
              <a:rPr lang="en-US" sz="700" dirty="0" err="1">
                <a:solidFill>
                  <a:schemeClr val="bg1"/>
                </a:solidFill>
              </a:rPr>
              <a:t>Carriere</a:t>
            </a:r>
            <a:r>
              <a:rPr lang="en-US" sz="700" dirty="0">
                <a:solidFill>
                  <a:schemeClr val="bg1"/>
                </a:solidFill>
              </a:rPr>
              <a:t>, C., Duke, N. K., Pearson, P. D., </a:t>
            </a:r>
            <a:r>
              <a:rPr lang="en-US" sz="700" dirty="0" err="1">
                <a:solidFill>
                  <a:schemeClr val="bg1"/>
                </a:solidFill>
              </a:rPr>
              <a:t>Schatschneider</a:t>
            </a:r>
            <a:r>
              <a:rPr lang="en-US" sz="700" dirty="0">
                <a:solidFill>
                  <a:schemeClr val="bg1"/>
                </a:solidFill>
              </a:rPr>
              <a:t>, C., &amp; </a:t>
            </a:r>
            <a:r>
              <a:rPr lang="en-US" sz="700" dirty="0" err="1">
                <a:solidFill>
                  <a:schemeClr val="bg1"/>
                </a:solidFill>
              </a:rPr>
              <a:t>Torgesen</a:t>
            </a:r>
            <a:r>
              <a:rPr lang="en-US" sz="700" dirty="0">
                <a:solidFill>
                  <a:schemeClr val="bg1"/>
                </a:solidFill>
              </a:rPr>
              <a:t>, J. (2010). Improving reading comprehension in kindergarten through 3rd grade: A practice guide (NCEE 2010-4038). Washington, DC: National Center for Education Evaluation and Regional Assistance, Institute of Education Sciences, U.S. Department of Education. Retrieved from whatworks.ed.gov/publications/</a:t>
            </a:r>
            <a:r>
              <a:rPr lang="en-US" sz="700" dirty="0" err="1">
                <a:solidFill>
                  <a:schemeClr val="bg1"/>
                </a:solidFill>
              </a:rPr>
              <a:t>practiceguides</a:t>
            </a:r>
            <a:r>
              <a:rPr lang="en-US" sz="700" dirty="0">
                <a:solidFill>
                  <a:schemeClr val="bg1"/>
                </a:solidFill>
              </a:rPr>
              <a:t>.</a:t>
            </a:r>
          </a:p>
        </p:txBody>
      </p:sp>
      <p:pic>
        <p:nvPicPr>
          <p:cNvPr id="5" name="Picture 4" descr="ies practice guide image"/>
          <p:cNvPicPr>
            <a:picLocks noChangeAspect="1"/>
          </p:cNvPicPr>
          <p:nvPr/>
        </p:nvPicPr>
        <p:blipFill rotWithShape="1">
          <a:blip r:embed="rId3"/>
          <a:srcRect r="183"/>
          <a:stretch/>
        </p:blipFill>
        <p:spPr>
          <a:xfrm>
            <a:off x="5233199" y="1164633"/>
            <a:ext cx="2502315" cy="3223165"/>
          </a:xfrm>
          <a:prstGeom prst="rect">
            <a:avLst/>
          </a:prstGeom>
        </p:spPr>
      </p:pic>
    </p:spTree>
    <p:extLst>
      <p:ext uri="{BB962C8B-B14F-4D97-AF65-F5344CB8AC3E}">
        <p14:creationId xmlns:p14="http://schemas.microsoft.com/office/powerpoint/2010/main" val="56717576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0"/>
          </p:nvPr>
        </p:nvSpPr>
        <p:spPr/>
        <p:txBody>
          <a:bodyPr/>
          <a:lstStyle/>
          <a:p>
            <a:r>
              <a:rPr lang="en-US" sz="2000" b="1" dirty="0"/>
              <a:t>What a strategy is: </a:t>
            </a:r>
          </a:p>
          <a:p>
            <a:r>
              <a:rPr lang="en-US" sz="2000" dirty="0"/>
              <a:t>• Intentional mental actions during reading that improve reading comprehension. </a:t>
            </a:r>
          </a:p>
          <a:p>
            <a:r>
              <a:rPr lang="en-US" sz="2000" dirty="0"/>
              <a:t>• Deliberate efforts by a reader to better understand or remember what is being read. </a:t>
            </a:r>
          </a:p>
          <a:p>
            <a:endParaRPr lang="en-US" dirty="0"/>
          </a:p>
        </p:txBody>
      </p:sp>
      <p:sp>
        <p:nvSpPr>
          <p:cNvPr id="9" name="Content Placeholder 8"/>
          <p:cNvSpPr>
            <a:spLocks noGrp="1"/>
          </p:cNvSpPr>
          <p:nvPr>
            <p:ph idx="12"/>
          </p:nvPr>
        </p:nvSpPr>
        <p:spPr>
          <a:xfrm>
            <a:off x="5029201" y="342270"/>
            <a:ext cx="3886200" cy="3276600"/>
          </a:xfrm>
        </p:spPr>
        <p:txBody>
          <a:bodyPr/>
          <a:lstStyle/>
          <a:p>
            <a:pPr>
              <a:spcBef>
                <a:spcPts val="1200"/>
              </a:spcBef>
            </a:pPr>
            <a:r>
              <a:rPr lang="en-US" sz="2000" b="1" dirty="0"/>
              <a:t>What a strategy is not: </a:t>
            </a:r>
          </a:p>
          <a:p>
            <a:pPr>
              <a:spcBef>
                <a:spcPts val="1200"/>
              </a:spcBef>
            </a:pPr>
            <a:r>
              <a:rPr lang="en-US" sz="1400" dirty="0"/>
              <a:t>• </a:t>
            </a:r>
            <a:r>
              <a:rPr lang="en-US" sz="1600" dirty="0"/>
              <a:t>Instructional activities such as completing worksheets. Worksheets rarely include instruction in what students should do actively in their heads to improve comprehension. </a:t>
            </a:r>
          </a:p>
          <a:p>
            <a:pPr>
              <a:spcBef>
                <a:spcPts val="1200"/>
              </a:spcBef>
            </a:pPr>
            <a:r>
              <a:rPr lang="en-US" sz="1600" dirty="0"/>
              <a:t>• Exercises that are aimed at giving students practice with skills such as sequencing or drawing conclusions, but that lack explicit instruction in how to think in these ways during reading. </a:t>
            </a:r>
          </a:p>
          <a:p>
            <a:endParaRPr lang="en-US" dirty="0"/>
          </a:p>
        </p:txBody>
      </p:sp>
      <p:sp>
        <p:nvSpPr>
          <p:cNvPr id="2" name="Rectangle 1"/>
          <p:cNvSpPr/>
          <p:nvPr/>
        </p:nvSpPr>
        <p:spPr>
          <a:xfrm>
            <a:off x="647701" y="4524435"/>
            <a:ext cx="6324600" cy="584775"/>
          </a:xfrm>
          <a:prstGeom prst="rect">
            <a:avLst/>
          </a:prstGeom>
        </p:spPr>
        <p:txBody>
          <a:bodyPr wrap="square">
            <a:spAutoFit/>
          </a:bodyPr>
          <a:lstStyle/>
          <a:p>
            <a:r>
              <a:rPr lang="en-US" sz="800" dirty="0">
                <a:solidFill>
                  <a:schemeClr val="bg1"/>
                </a:solidFill>
              </a:rPr>
              <a:t>Shanahan, T., </a:t>
            </a:r>
            <a:r>
              <a:rPr lang="en-US" sz="800" dirty="0" err="1">
                <a:solidFill>
                  <a:schemeClr val="bg1"/>
                </a:solidFill>
              </a:rPr>
              <a:t>Callison</a:t>
            </a:r>
            <a:r>
              <a:rPr lang="en-US" sz="800" dirty="0">
                <a:solidFill>
                  <a:schemeClr val="bg1"/>
                </a:solidFill>
              </a:rPr>
              <a:t>, K., </a:t>
            </a:r>
            <a:r>
              <a:rPr lang="en-US" sz="800" dirty="0" err="1">
                <a:solidFill>
                  <a:schemeClr val="bg1"/>
                </a:solidFill>
              </a:rPr>
              <a:t>Carriere</a:t>
            </a:r>
            <a:r>
              <a:rPr lang="en-US" sz="800" dirty="0">
                <a:solidFill>
                  <a:schemeClr val="bg1"/>
                </a:solidFill>
              </a:rPr>
              <a:t>, C., Duke, N. K., Pearson, P. D., </a:t>
            </a:r>
            <a:r>
              <a:rPr lang="en-US" sz="800" dirty="0" err="1">
                <a:solidFill>
                  <a:schemeClr val="bg1"/>
                </a:solidFill>
              </a:rPr>
              <a:t>Schatschneider</a:t>
            </a:r>
            <a:r>
              <a:rPr lang="en-US" sz="800" dirty="0">
                <a:solidFill>
                  <a:schemeClr val="bg1"/>
                </a:solidFill>
              </a:rPr>
              <a:t>, C., &amp; </a:t>
            </a:r>
            <a:r>
              <a:rPr lang="en-US" sz="800" dirty="0" err="1">
                <a:solidFill>
                  <a:schemeClr val="bg1"/>
                </a:solidFill>
              </a:rPr>
              <a:t>Torgesen</a:t>
            </a:r>
            <a:r>
              <a:rPr lang="en-US" sz="800" dirty="0">
                <a:solidFill>
                  <a:schemeClr val="bg1"/>
                </a:solidFill>
              </a:rPr>
              <a:t>, J. (2010). Improving reading comprehension in kindergarten through 3rd grade: A practice guide (NCEE 2010-4038). Washington, DC: National Center for Education Evaluation and Regional Assistance, Institute of Education Sciences, U.S. Department of Education. Retrieved from whatworks.ed.gov/publications/</a:t>
            </a:r>
            <a:r>
              <a:rPr lang="en-US" sz="800" dirty="0" err="1">
                <a:solidFill>
                  <a:schemeClr val="bg1"/>
                </a:solidFill>
              </a:rPr>
              <a:t>practiceguides</a:t>
            </a:r>
            <a:endParaRPr lang="en-US" dirty="0"/>
          </a:p>
        </p:txBody>
      </p:sp>
    </p:spTree>
    <p:extLst>
      <p:ext uri="{BB962C8B-B14F-4D97-AF65-F5344CB8AC3E}">
        <p14:creationId xmlns:p14="http://schemas.microsoft.com/office/powerpoint/2010/main" val="475090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2084" y="0"/>
            <a:ext cx="9300308" cy="1102519"/>
          </a:xfrm>
        </p:spPr>
        <p:txBody>
          <a:bodyPr anchor="t">
            <a:normAutofit fontScale="90000"/>
          </a:bodyPr>
          <a:lstStyle/>
          <a:p>
            <a:r>
              <a:rPr lang="en-US" b="1" dirty="0"/>
              <a:t>Recommendation 2- Teach students to identify and use the text’s organizational structure to comprehend, learn, and remember content.</a:t>
            </a:r>
            <a:br>
              <a:rPr lang="en-US" b="1" dirty="0"/>
            </a:br>
            <a:endParaRPr lang="en-US" dirty="0"/>
          </a:p>
        </p:txBody>
      </p:sp>
      <p:sp>
        <p:nvSpPr>
          <p:cNvPr id="13" name="Content Placeholder 12"/>
          <p:cNvSpPr>
            <a:spLocks noGrp="1"/>
          </p:cNvSpPr>
          <p:nvPr>
            <p:ph idx="4294967295"/>
          </p:nvPr>
        </p:nvSpPr>
        <p:spPr>
          <a:xfrm>
            <a:off x="4787900" y="1047750"/>
            <a:ext cx="4356100" cy="3257550"/>
          </a:xfrm>
          <a:prstGeom prst="rect">
            <a:avLst/>
          </a:prstGeom>
        </p:spPr>
        <p:txBody>
          <a:bodyPr/>
          <a:lstStyle/>
          <a:p>
            <a:r>
              <a:rPr lang="en-US" sz="2400" b="1" dirty="0" smtClean="0"/>
              <a:t>Informational:</a:t>
            </a:r>
          </a:p>
          <a:p>
            <a:pPr>
              <a:spcBef>
                <a:spcPts val="600"/>
              </a:spcBef>
            </a:pPr>
            <a:r>
              <a:rPr lang="en-US" sz="2400" dirty="0" smtClean="0"/>
              <a:t>Description</a:t>
            </a:r>
          </a:p>
          <a:p>
            <a:pPr>
              <a:spcBef>
                <a:spcPts val="600"/>
              </a:spcBef>
            </a:pPr>
            <a:r>
              <a:rPr lang="en-US" sz="2400" dirty="0" smtClean="0"/>
              <a:t>Sequence</a:t>
            </a:r>
          </a:p>
          <a:p>
            <a:pPr>
              <a:spcBef>
                <a:spcPts val="600"/>
              </a:spcBef>
            </a:pPr>
            <a:r>
              <a:rPr lang="en-US" sz="2400" dirty="0" smtClean="0"/>
              <a:t>Problem and Solution</a:t>
            </a:r>
          </a:p>
          <a:p>
            <a:pPr>
              <a:spcBef>
                <a:spcPts val="600"/>
              </a:spcBef>
            </a:pPr>
            <a:r>
              <a:rPr lang="en-US" sz="2400" dirty="0" smtClean="0"/>
              <a:t>Cause and Effect</a:t>
            </a:r>
          </a:p>
          <a:p>
            <a:pPr>
              <a:spcBef>
                <a:spcPts val="600"/>
              </a:spcBef>
            </a:pPr>
            <a:r>
              <a:rPr lang="en-US" sz="2400" dirty="0" smtClean="0"/>
              <a:t>Compare and Contrast</a:t>
            </a:r>
            <a:endParaRPr lang="en-US" sz="2400" dirty="0"/>
          </a:p>
        </p:txBody>
      </p:sp>
      <p:sp>
        <p:nvSpPr>
          <p:cNvPr id="15" name="TextBox 14"/>
          <p:cNvSpPr txBox="1"/>
          <p:nvPr/>
        </p:nvSpPr>
        <p:spPr>
          <a:xfrm>
            <a:off x="224698" y="1047750"/>
            <a:ext cx="3737702" cy="3046988"/>
          </a:xfrm>
          <a:prstGeom prst="rect">
            <a:avLst/>
          </a:prstGeom>
          <a:noFill/>
        </p:spPr>
        <p:txBody>
          <a:bodyPr wrap="square" rtlCol="0">
            <a:spAutoFit/>
          </a:bodyPr>
          <a:lstStyle/>
          <a:p>
            <a:r>
              <a:rPr lang="en-US" sz="2400" b="1" dirty="0" smtClean="0"/>
              <a:t>Narrative:</a:t>
            </a:r>
          </a:p>
          <a:p>
            <a:r>
              <a:rPr lang="en-US" sz="2400" dirty="0" smtClean="0"/>
              <a:t>Characters</a:t>
            </a:r>
          </a:p>
          <a:p>
            <a:r>
              <a:rPr lang="en-US" sz="2400" dirty="0" smtClean="0"/>
              <a:t>Setting</a:t>
            </a:r>
          </a:p>
          <a:p>
            <a:r>
              <a:rPr lang="en-US" sz="2400" dirty="0" smtClean="0"/>
              <a:t>Goal</a:t>
            </a:r>
          </a:p>
          <a:p>
            <a:r>
              <a:rPr lang="en-US" sz="2400" dirty="0" smtClean="0"/>
              <a:t>Problem/Conflict</a:t>
            </a:r>
          </a:p>
          <a:p>
            <a:r>
              <a:rPr lang="en-US" sz="2400" dirty="0" smtClean="0"/>
              <a:t>Plot or action</a:t>
            </a:r>
          </a:p>
          <a:p>
            <a:r>
              <a:rPr lang="en-US" sz="2400" dirty="0" smtClean="0"/>
              <a:t>Resolution</a:t>
            </a:r>
          </a:p>
          <a:p>
            <a:r>
              <a:rPr lang="en-US" sz="2400" dirty="0" smtClean="0"/>
              <a:t>Theme(s)</a:t>
            </a:r>
          </a:p>
        </p:txBody>
      </p:sp>
      <p:sp>
        <p:nvSpPr>
          <p:cNvPr id="16" name="Rectangle 15"/>
          <p:cNvSpPr/>
          <p:nvPr/>
        </p:nvSpPr>
        <p:spPr>
          <a:xfrm>
            <a:off x="609600" y="4490178"/>
            <a:ext cx="6705600" cy="584775"/>
          </a:xfrm>
          <a:prstGeom prst="rect">
            <a:avLst/>
          </a:prstGeom>
        </p:spPr>
        <p:txBody>
          <a:bodyPr wrap="square">
            <a:spAutoFit/>
          </a:bodyPr>
          <a:lstStyle/>
          <a:p>
            <a:r>
              <a:rPr lang="en-US" sz="800" dirty="0">
                <a:solidFill>
                  <a:schemeClr val="bg1"/>
                </a:solidFill>
              </a:rPr>
              <a:t>Shanahan, T., </a:t>
            </a:r>
            <a:r>
              <a:rPr lang="en-US" sz="800" dirty="0" err="1">
                <a:solidFill>
                  <a:schemeClr val="bg1"/>
                </a:solidFill>
              </a:rPr>
              <a:t>Callison</a:t>
            </a:r>
            <a:r>
              <a:rPr lang="en-US" sz="800" dirty="0">
                <a:solidFill>
                  <a:schemeClr val="bg1"/>
                </a:solidFill>
              </a:rPr>
              <a:t>, K., </a:t>
            </a:r>
            <a:r>
              <a:rPr lang="en-US" sz="800" dirty="0" err="1">
                <a:solidFill>
                  <a:schemeClr val="bg1"/>
                </a:solidFill>
              </a:rPr>
              <a:t>Carriere</a:t>
            </a:r>
            <a:r>
              <a:rPr lang="en-US" sz="800" dirty="0">
                <a:solidFill>
                  <a:schemeClr val="bg1"/>
                </a:solidFill>
              </a:rPr>
              <a:t>, C., Duke, N. K., Pearson, P. D., </a:t>
            </a:r>
            <a:r>
              <a:rPr lang="en-US" sz="800" dirty="0" err="1">
                <a:solidFill>
                  <a:schemeClr val="bg1"/>
                </a:solidFill>
              </a:rPr>
              <a:t>Schatschneider</a:t>
            </a:r>
            <a:r>
              <a:rPr lang="en-US" sz="800" dirty="0">
                <a:solidFill>
                  <a:schemeClr val="bg1"/>
                </a:solidFill>
              </a:rPr>
              <a:t>, C., &amp; </a:t>
            </a:r>
            <a:r>
              <a:rPr lang="en-US" sz="800" dirty="0" err="1">
                <a:solidFill>
                  <a:schemeClr val="bg1"/>
                </a:solidFill>
              </a:rPr>
              <a:t>Torgesen</a:t>
            </a:r>
            <a:r>
              <a:rPr lang="en-US" sz="800" dirty="0">
                <a:solidFill>
                  <a:schemeClr val="bg1"/>
                </a:solidFill>
              </a:rPr>
              <a:t>, J. (2010). Improving reading comprehension in kindergarten through 3rd grade: A practice guide (NCEE 2010-4038). Washington, DC: National Center for Education Evaluation and Regional Assistance, Institute of Education Sciences, U.S. Department of Education. Retrieved from whatworks.ed.gov/publications/</a:t>
            </a:r>
            <a:r>
              <a:rPr lang="en-US" sz="800" dirty="0" err="1">
                <a:solidFill>
                  <a:schemeClr val="bg1"/>
                </a:solidFill>
              </a:rPr>
              <a:t>practiceguides</a:t>
            </a:r>
            <a:endParaRPr lang="en-US" dirty="0"/>
          </a:p>
        </p:txBody>
      </p:sp>
    </p:spTree>
    <p:extLst>
      <p:ext uri="{BB962C8B-B14F-4D97-AF65-F5344CB8AC3E}">
        <p14:creationId xmlns:p14="http://schemas.microsoft.com/office/powerpoint/2010/main" val="1962400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0"/>
          </p:nvPr>
        </p:nvSpPr>
        <p:spPr/>
        <p:txBody>
          <a:bodyPr/>
          <a:lstStyle/>
          <a:p>
            <a:r>
              <a:rPr lang="en-US" sz="1800" b="1" dirty="0"/>
              <a:t>Recommendation 3-  Guide students through focused, high quality discussion on the meaning of text</a:t>
            </a:r>
            <a:r>
              <a:rPr lang="en-US" sz="1800" b="1" dirty="0" smtClean="0"/>
              <a:t>.</a:t>
            </a:r>
          </a:p>
          <a:p>
            <a:pPr marL="285750" indent="-285750">
              <a:buFont typeface="Arial" panose="020B0604020202020204" pitchFamily="34" charset="0"/>
              <a:buChar char="•"/>
            </a:pPr>
            <a:r>
              <a:rPr lang="en-US" sz="1800" dirty="0" smtClean="0"/>
              <a:t>Locate and Recall</a:t>
            </a:r>
          </a:p>
          <a:p>
            <a:pPr marL="285750" indent="-285750">
              <a:buFont typeface="Arial" panose="020B0604020202020204" pitchFamily="34" charset="0"/>
              <a:buChar char="•"/>
            </a:pPr>
            <a:r>
              <a:rPr lang="en-US" sz="1800" dirty="0" smtClean="0"/>
              <a:t>Integrate and Interpret</a:t>
            </a:r>
          </a:p>
          <a:p>
            <a:pPr marL="285750" indent="-285750">
              <a:buFont typeface="Arial" panose="020B0604020202020204" pitchFamily="34" charset="0"/>
              <a:buChar char="•"/>
            </a:pPr>
            <a:r>
              <a:rPr lang="en-US" sz="1800" dirty="0" smtClean="0"/>
              <a:t>Critique and Evaluate</a:t>
            </a:r>
            <a:endParaRPr lang="en-US" sz="1800" dirty="0"/>
          </a:p>
          <a:p>
            <a:endParaRPr lang="en-US" dirty="0"/>
          </a:p>
        </p:txBody>
      </p:sp>
      <p:sp>
        <p:nvSpPr>
          <p:cNvPr id="6" name="Content Placeholder 5"/>
          <p:cNvSpPr>
            <a:spLocks noGrp="1"/>
          </p:cNvSpPr>
          <p:nvPr>
            <p:ph idx="12"/>
          </p:nvPr>
        </p:nvSpPr>
        <p:spPr>
          <a:xfrm>
            <a:off x="4840153" y="285750"/>
            <a:ext cx="3757305" cy="3352799"/>
          </a:xfrm>
        </p:spPr>
        <p:txBody>
          <a:bodyPr/>
          <a:lstStyle/>
          <a:p>
            <a:r>
              <a:rPr lang="en-US" sz="1800" b="1" dirty="0"/>
              <a:t>Recommendation 4- Select texts purposefully to support comprehension development</a:t>
            </a:r>
            <a:r>
              <a:rPr lang="en-US" sz="1800" b="1" dirty="0" smtClean="0"/>
              <a:t>.</a:t>
            </a:r>
          </a:p>
          <a:p>
            <a:pPr marL="285750" indent="-285750">
              <a:buFont typeface="Arial" panose="020B0604020202020204" pitchFamily="34" charset="0"/>
              <a:buChar char="•"/>
            </a:pPr>
            <a:r>
              <a:rPr lang="en-US" sz="1800" dirty="0" smtClean="0"/>
              <a:t>Rich content</a:t>
            </a:r>
          </a:p>
          <a:p>
            <a:pPr marL="285750" indent="-285750">
              <a:buFont typeface="Arial" panose="020B0604020202020204" pitchFamily="34" charset="0"/>
              <a:buChar char="•"/>
            </a:pPr>
            <a:r>
              <a:rPr lang="en-US" sz="1800" dirty="0" smtClean="0"/>
              <a:t>Strong organization</a:t>
            </a:r>
          </a:p>
          <a:p>
            <a:pPr marL="285750" indent="-285750">
              <a:buFont typeface="Arial" panose="020B0604020202020204" pitchFamily="34" charset="0"/>
              <a:buChar char="•"/>
            </a:pPr>
            <a:r>
              <a:rPr lang="en-US" sz="1800" dirty="0" smtClean="0"/>
              <a:t>Word choice and sentence structure</a:t>
            </a:r>
          </a:p>
          <a:p>
            <a:pPr marL="285750" indent="-285750">
              <a:buFont typeface="Arial" panose="020B0604020202020204" pitchFamily="34" charset="0"/>
              <a:buChar char="•"/>
            </a:pPr>
            <a:r>
              <a:rPr lang="en-US" sz="1800" dirty="0" smtClean="0"/>
              <a:t>Support the purpose of instruction</a:t>
            </a:r>
            <a:endParaRPr lang="en-US" sz="1800" dirty="0"/>
          </a:p>
          <a:p>
            <a:endParaRPr lang="en-US" dirty="0"/>
          </a:p>
        </p:txBody>
      </p:sp>
      <p:sp>
        <p:nvSpPr>
          <p:cNvPr id="7" name="Rectangle 6"/>
          <p:cNvSpPr/>
          <p:nvPr/>
        </p:nvSpPr>
        <p:spPr>
          <a:xfrm>
            <a:off x="685800" y="4554915"/>
            <a:ext cx="5867400" cy="584775"/>
          </a:xfrm>
          <a:prstGeom prst="rect">
            <a:avLst/>
          </a:prstGeom>
        </p:spPr>
        <p:txBody>
          <a:bodyPr wrap="square">
            <a:spAutoFit/>
          </a:bodyPr>
          <a:lstStyle/>
          <a:p>
            <a:r>
              <a:rPr lang="en-US" sz="800" dirty="0">
                <a:solidFill>
                  <a:schemeClr val="bg1"/>
                </a:solidFill>
              </a:rPr>
              <a:t>Shanahan, T., </a:t>
            </a:r>
            <a:r>
              <a:rPr lang="en-US" sz="800" dirty="0" err="1">
                <a:solidFill>
                  <a:schemeClr val="bg1"/>
                </a:solidFill>
              </a:rPr>
              <a:t>Callison</a:t>
            </a:r>
            <a:r>
              <a:rPr lang="en-US" sz="800" dirty="0">
                <a:solidFill>
                  <a:schemeClr val="bg1"/>
                </a:solidFill>
              </a:rPr>
              <a:t>, K., </a:t>
            </a:r>
            <a:r>
              <a:rPr lang="en-US" sz="800" dirty="0" err="1">
                <a:solidFill>
                  <a:schemeClr val="bg1"/>
                </a:solidFill>
              </a:rPr>
              <a:t>Carriere</a:t>
            </a:r>
            <a:r>
              <a:rPr lang="en-US" sz="800" dirty="0">
                <a:solidFill>
                  <a:schemeClr val="bg1"/>
                </a:solidFill>
              </a:rPr>
              <a:t>, C., Duke, N. K., Pearson, P. D., </a:t>
            </a:r>
            <a:r>
              <a:rPr lang="en-US" sz="800" dirty="0" err="1">
                <a:solidFill>
                  <a:schemeClr val="bg1"/>
                </a:solidFill>
              </a:rPr>
              <a:t>Schatschneider</a:t>
            </a:r>
            <a:r>
              <a:rPr lang="en-US" sz="800" dirty="0">
                <a:solidFill>
                  <a:schemeClr val="bg1"/>
                </a:solidFill>
              </a:rPr>
              <a:t>, C., &amp; </a:t>
            </a:r>
            <a:r>
              <a:rPr lang="en-US" sz="800" dirty="0" err="1">
                <a:solidFill>
                  <a:schemeClr val="bg1"/>
                </a:solidFill>
              </a:rPr>
              <a:t>Torgesen</a:t>
            </a:r>
            <a:r>
              <a:rPr lang="en-US" sz="800" dirty="0">
                <a:solidFill>
                  <a:schemeClr val="bg1"/>
                </a:solidFill>
              </a:rPr>
              <a:t>, J. (2010). Improving reading comprehension in kindergarten through 3rd grade: A practice guide (NCEE 2010-4038). Washington, DC: National Center for Education Evaluation and Regional Assistance, Institute of Education Sciences, U.S. Department of Education. Retrieved from whatworks.ed.gov/publications/</a:t>
            </a:r>
            <a:r>
              <a:rPr lang="en-US" sz="800" dirty="0" err="1">
                <a:solidFill>
                  <a:schemeClr val="bg1"/>
                </a:solidFill>
              </a:rPr>
              <a:t>practiceguides</a:t>
            </a:r>
            <a:endParaRPr lang="en-US" dirty="0"/>
          </a:p>
        </p:txBody>
      </p:sp>
    </p:spTree>
    <p:extLst>
      <p:ext uri="{BB962C8B-B14F-4D97-AF65-F5344CB8AC3E}">
        <p14:creationId xmlns:p14="http://schemas.microsoft.com/office/powerpoint/2010/main" val="4037010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2"/>
          </p:nvPr>
        </p:nvSpPr>
        <p:spPr>
          <a:xfrm>
            <a:off x="4840153" y="395612"/>
            <a:ext cx="3757305" cy="3166737"/>
          </a:xfrm>
        </p:spPr>
        <p:txBody>
          <a:bodyPr/>
          <a:lstStyle/>
          <a:p>
            <a:pPr marL="285750" indent="-285750">
              <a:buFont typeface="Arial" panose="020B0604020202020204" pitchFamily="34" charset="0"/>
              <a:buChar char="•"/>
            </a:pPr>
            <a:r>
              <a:rPr lang="en-US" sz="1800" dirty="0"/>
              <a:t>Help students discover the purpose and benefits of reading</a:t>
            </a:r>
            <a:r>
              <a:rPr lang="en-US" sz="1800" dirty="0" smtClean="0"/>
              <a:t>.</a:t>
            </a:r>
          </a:p>
          <a:p>
            <a:pPr marL="285750" indent="-285750">
              <a:buFont typeface="Arial" panose="020B0604020202020204" pitchFamily="34" charset="0"/>
              <a:buChar char="•"/>
            </a:pPr>
            <a:r>
              <a:rPr lang="en-US" sz="1800" dirty="0"/>
              <a:t>Create opportunities for students to see themselves as successful </a:t>
            </a:r>
            <a:r>
              <a:rPr lang="en-US" sz="1800" dirty="0" smtClean="0"/>
              <a:t>readers.</a:t>
            </a:r>
          </a:p>
          <a:p>
            <a:pPr marL="285750" indent="-285750">
              <a:buFont typeface="Arial" panose="020B0604020202020204" pitchFamily="34" charset="0"/>
              <a:buChar char="•"/>
            </a:pPr>
            <a:r>
              <a:rPr lang="en-US" sz="1800" dirty="0"/>
              <a:t>Give students reading choices</a:t>
            </a:r>
            <a:r>
              <a:rPr lang="en-US" sz="1800" dirty="0" smtClean="0"/>
              <a:t>.</a:t>
            </a:r>
          </a:p>
          <a:p>
            <a:pPr marL="285750" indent="-285750">
              <a:buFont typeface="Arial" panose="020B0604020202020204" pitchFamily="34" charset="0"/>
              <a:buChar char="•"/>
            </a:pPr>
            <a:r>
              <a:rPr lang="en-US" sz="1800" dirty="0"/>
              <a:t>Give students the opportunity to learn by collaborating with peers</a:t>
            </a:r>
            <a:r>
              <a:rPr lang="en-US" sz="1800" dirty="0" smtClean="0"/>
              <a:t>.</a:t>
            </a:r>
          </a:p>
        </p:txBody>
      </p:sp>
      <p:sp>
        <p:nvSpPr>
          <p:cNvPr id="4" name="Content Placeholder 3"/>
          <p:cNvSpPr>
            <a:spLocks noGrp="1"/>
          </p:cNvSpPr>
          <p:nvPr>
            <p:ph idx="10"/>
          </p:nvPr>
        </p:nvSpPr>
        <p:spPr>
          <a:xfrm>
            <a:off x="521618" y="376560"/>
            <a:ext cx="3897982" cy="3046988"/>
          </a:xfrm>
          <a:prstGeom prst="rect">
            <a:avLst/>
          </a:prstGeom>
        </p:spPr>
        <p:txBody>
          <a:bodyPr wrap="square">
            <a:spAutoFit/>
          </a:bodyPr>
          <a:lstStyle/>
          <a:p>
            <a:pPr defTabSz="685800"/>
            <a:r>
              <a:rPr lang="en-US" b="1" dirty="0" smtClean="0"/>
              <a:t>Recommendation </a:t>
            </a:r>
            <a:r>
              <a:rPr lang="en-US" b="1" dirty="0"/>
              <a:t>5- </a:t>
            </a:r>
            <a:r>
              <a:rPr lang="en-US" sz="2800" b="1" dirty="0"/>
              <a:t>Establish an engaging and motivating context in which to teach reading comprehension.</a:t>
            </a:r>
          </a:p>
        </p:txBody>
      </p:sp>
      <p:sp>
        <p:nvSpPr>
          <p:cNvPr id="5" name="Rectangle 4"/>
          <p:cNvSpPr/>
          <p:nvPr/>
        </p:nvSpPr>
        <p:spPr>
          <a:xfrm>
            <a:off x="685800" y="4558725"/>
            <a:ext cx="6400800" cy="584775"/>
          </a:xfrm>
          <a:prstGeom prst="rect">
            <a:avLst/>
          </a:prstGeom>
        </p:spPr>
        <p:txBody>
          <a:bodyPr wrap="square">
            <a:spAutoFit/>
          </a:bodyPr>
          <a:lstStyle/>
          <a:p>
            <a:r>
              <a:rPr lang="en-US" sz="800" dirty="0">
                <a:solidFill>
                  <a:schemeClr val="bg1"/>
                </a:solidFill>
              </a:rPr>
              <a:t>Shanahan, T., </a:t>
            </a:r>
            <a:r>
              <a:rPr lang="en-US" sz="800" dirty="0" err="1">
                <a:solidFill>
                  <a:schemeClr val="bg1"/>
                </a:solidFill>
              </a:rPr>
              <a:t>Callison</a:t>
            </a:r>
            <a:r>
              <a:rPr lang="en-US" sz="800" dirty="0">
                <a:solidFill>
                  <a:schemeClr val="bg1"/>
                </a:solidFill>
              </a:rPr>
              <a:t>, K., </a:t>
            </a:r>
            <a:r>
              <a:rPr lang="en-US" sz="800" dirty="0" err="1">
                <a:solidFill>
                  <a:schemeClr val="bg1"/>
                </a:solidFill>
              </a:rPr>
              <a:t>Carriere</a:t>
            </a:r>
            <a:r>
              <a:rPr lang="en-US" sz="800" dirty="0">
                <a:solidFill>
                  <a:schemeClr val="bg1"/>
                </a:solidFill>
              </a:rPr>
              <a:t>, C., Duke, N. K., Pearson, P. D., </a:t>
            </a:r>
            <a:r>
              <a:rPr lang="en-US" sz="800" dirty="0" err="1">
                <a:solidFill>
                  <a:schemeClr val="bg1"/>
                </a:solidFill>
              </a:rPr>
              <a:t>Schatschneider</a:t>
            </a:r>
            <a:r>
              <a:rPr lang="en-US" sz="800" dirty="0">
                <a:solidFill>
                  <a:schemeClr val="bg1"/>
                </a:solidFill>
              </a:rPr>
              <a:t>, C., &amp; </a:t>
            </a:r>
            <a:r>
              <a:rPr lang="en-US" sz="800" dirty="0" err="1">
                <a:solidFill>
                  <a:schemeClr val="bg1"/>
                </a:solidFill>
              </a:rPr>
              <a:t>Torgesen</a:t>
            </a:r>
            <a:r>
              <a:rPr lang="en-US" sz="800" dirty="0">
                <a:solidFill>
                  <a:schemeClr val="bg1"/>
                </a:solidFill>
              </a:rPr>
              <a:t>, J. (2010). Improving reading comprehension in kindergarten through 3rd grade: A practice guide (NCEE 2010-4038). Washington, DC: National Center for Education Evaluation and Regional Assistance, Institute of Education Sciences, U.S. Department of Education. Retrieved from whatworks.ed.gov/publications/</a:t>
            </a:r>
            <a:r>
              <a:rPr lang="en-US" sz="800" dirty="0" err="1">
                <a:solidFill>
                  <a:schemeClr val="bg1"/>
                </a:solidFill>
              </a:rPr>
              <a:t>practiceguides</a:t>
            </a:r>
            <a:endParaRPr lang="en-US" dirty="0"/>
          </a:p>
        </p:txBody>
      </p:sp>
    </p:spTree>
    <p:extLst>
      <p:ext uri="{BB962C8B-B14F-4D97-AF65-F5344CB8AC3E}">
        <p14:creationId xmlns:p14="http://schemas.microsoft.com/office/powerpoint/2010/main" val="1079486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Virginia Department of Education Curriculum Framework</a:t>
            </a:r>
            <a:endParaRPr lang="en-US" dirty="0">
              <a:solidFill>
                <a:srgbClr val="FF0000"/>
              </a:solidFill>
            </a:endParaRPr>
          </a:p>
        </p:txBody>
      </p:sp>
      <p:sp>
        <p:nvSpPr>
          <p:cNvPr id="3" name="Content Placeholder 2"/>
          <p:cNvSpPr>
            <a:spLocks noGrp="1"/>
          </p:cNvSpPr>
          <p:nvPr>
            <p:ph idx="1"/>
          </p:nvPr>
        </p:nvSpPr>
        <p:spPr/>
        <p:txBody>
          <a:bodyPr/>
          <a:lstStyle/>
          <a:p>
            <a:endParaRPr lang="en-US"/>
          </a:p>
        </p:txBody>
      </p:sp>
      <p:pic>
        <p:nvPicPr>
          <p:cNvPr id="5" name="Content Placeholder 3" descr="Screen Clipping of 2017 English Standards of Learning Curriculum Framewor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290" y="1011836"/>
            <a:ext cx="4225577" cy="3222808"/>
          </a:xfrm>
          <a:prstGeom prst="rect">
            <a:avLst/>
          </a:prstGeom>
        </p:spPr>
      </p:pic>
    </p:spTree>
    <p:extLst>
      <p:ext uri="{BB962C8B-B14F-4D97-AF65-F5344CB8AC3E}">
        <p14:creationId xmlns:p14="http://schemas.microsoft.com/office/powerpoint/2010/main" val="12184513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Virginia Department of Education 2017 </a:t>
            </a:r>
            <a:r>
              <a:rPr lang="en-US" i="1" dirty="0" smtClean="0"/>
              <a:t>Standards </a:t>
            </a:r>
            <a:r>
              <a:rPr lang="en-US" dirty="0" smtClean="0"/>
              <a:t>(1 of 3)</a:t>
            </a:r>
            <a:endParaRPr lang="en-US" dirty="0"/>
          </a:p>
        </p:txBody>
      </p:sp>
      <p:sp>
        <p:nvSpPr>
          <p:cNvPr id="6" name="Content Placeholder 5"/>
          <p:cNvSpPr>
            <a:spLocks noGrp="1"/>
          </p:cNvSpPr>
          <p:nvPr>
            <p:ph idx="1"/>
          </p:nvPr>
        </p:nvSpPr>
        <p:spPr/>
        <p:txBody>
          <a:bodyPr/>
          <a:lstStyle/>
          <a:p>
            <a:endParaRPr lang="en-US" dirty="0"/>
          </a:p>
        </p:txBody>
      </p:sp>
      <p:sp>
        <p:nvSpPr>
          <p:cNvPr id="7" name="Rectangle 6"/>
          <p:cNvSpPr/>
          <p:nvPr/>
        </p:nvSpPr>
        <p:spPr>
          <a:xfrm>
            <a:off x="174036" y="915536"/>
            <a:ext cx="8592094" cy="3393237"/>
          </a:xfrm>
          <a:prstGeom prst="rect">
            <a:avLst/>
          </a:prstGeom>
        </p:spPr>
        <p:txBody>
          <a:bodyPr wrap="square">
            <a:spAutoFit/>
          </a:bodyPr>
          <a:lstStyle/>
          <a:p>
            <a:pPr defTabSz="685800"/>
            <a:r>
              <a:rPr lang="en-US" dirty="0">
                <a:solidFill>
                  <a:prstClr val="black"/>
                </a:solidFill>
                <a:latin typeface="Arial"/>
              </a:rPr>
              <a:t> New Communication Strand- Grades K-3 Formerly </a:t>
            </a:r>
            <a:r>
              <a:rPr lang="en-US" i="1" dirty="0">
                <a:solidFill>
                  <a:prstClr val="black"/>
                </a:solidFill>
                <a:latin typeface="Arial"/>
              </a:rPr>
              <a:t>Oral Language</a:t>
            </a:r>
          </a:p>
          <a:p>
            <a:pPr defTabSz="685800"/>
            <a:endParaRPr lang="en-US" i="1" dirty="0">
              <a:solidFill>
                <a:prstClr val="black"/>
              </a:solidFill>
              <a:latin typeface="Arial"/>
            </a:endParaRPr>
          </a:p>
          <a:p>
            <a:pPr defTabSz="685800"/>
            <a:r>
              <a:rPr lang="en-US" dirty="0">
                <a:solidFill>
                  <a:prstClr val="black"/>
                </a:solidFill>
                <a:latin typeface="Arial"/>
              </a:rPr>
              <a:t>  New </a:t>
            </a:r>
            <a:r>
              <a:rPr lang="en-US" i="1" dirty="0">
                <a:latin typeface="Arial"/>
              </a:rPr>
              <a:t>Communication and Multimodal Literacies </a:t>
            </a:r>
            <a:r>
              <a:rPr lang="en-US" dirty="0">
                <a:solidFill>
                  <a:prstClr val="black"/>
                </a:solidFill>
                <a:latin typeface="Arial"/>
              </a:rPr>
              <a:t>strand focuses on:</a:t>
            </a:r>
          </a:p>
          <a:p>
            <a:pPr defTabSz="685800"/>
            <a:endParaRPr lang="en-US" dirty="0">
              <a:solidFill>
                <a:prstClr val="black"/>
              </a:solidFill>
              <a:latin typeface="Arial"/>
            </a:endParaRPr>
          </a:p>
          <a:p>
            <a:pPr marL="342900" lvl="1" defTabSz="685800"/>
            <a:r>
              <a:rPr lang="en-US" b="1" dirty="0">
                <a:latin typeface="Arial"/>
              </a:rPr>
              <a:t>Building communication skills</a:t>
            </a:r>
          </a:p>
          <a:p>
            <a:pPr marL="685800" lvl="2" defTabSz="685800"/>
            <a:r>
              <a:rPr lang="en-US" i="1" dirty="0">
                <a:solidFill>
                  <a:prstClr val="black"/>
                </a:solidFill>
                <a:latin typeface="Arial"/>
              </a:rPr>
              <a:t>Ask questions; collaborate with partners or groups</a:t>
            </a:r>
          </a:p>
          <a:p>
            <a:pPr marL="685800" lvl="2" defTabSz="685800"/>
            <a:endParaRPr lang="en-US" i="1" dirty="0">
              <a:solidFill>
                <a:prstClr val="black"/>
              </a:solidFill>
              <a:latin typeface="Arial"/>
            </a:endParaRPr>
          </a:p>
          <a:p>
            <a:pPr marL="342900" lvl="1" defTabSz="685800"/>
            <a:r>
              <a:rPr lang="en-US" b="1" dirty="0">
                <a:latin typeface="Arial"/>
              </a:rPr>
              <a:t>Strengthening early oral literacy skills</a:t>
            </a:r>
          </a:p>
          <a:p>
            <a:pPr marL="685800" lvl="2" defTabSz="685800"/>
            <a:r>
              <a:rPr lang="en-US" i="1" dirty="0">
                <a:solidFill>
                  <a:prstClr val="black"/>
                </a:solidFill>
                <a:latin typeface="Arial"/>
              </a:rPr>
              <a:t>Retell stories; participate in creative dramatics</a:t>
            </a:r>
          </a:p>
          <a:p>
            <a:pPr marL="685800" lvl="2" defTabSz="685800"/>
            <a:endParaRPr lang="en-US" i="1" dirty="0">
              <a:solidFill>
                <a:prstClr val="black"/>
              </a:solidFill>
              <a:latin typeface="Arial"/>
            </a:endParaRPr>
          </a:p>
          <a:p>
            <a:pPr marL="342900" lvl="1" defTabSz="685800"/>
            <a:r>
              <a:rPr lang="en-US" b="1" dirty="0">
                <a:latin typeface="Arial"/>
              </a:rPr>
              <a:t>Developing presentation skills</a:t>
            </a:r>
          </a:p>
          <a:p>
            <a:pPr marL="685800" lvl="2" defTabSz="685800"/>
            <a:r>
              <a:rPr lang="en-US" sz="1650" i="1" dirty="0">
                <a:solidFill>
                  <a:prstClr val="black"/>
                </a:solidFill>
                <a:latin typeface="Arial"/>
              </a:rPr>
              <a:t>Speak clearly; organize ideas; create a simple presentation using multimodal tools</a:t>
            </a:r>
            <a:endParaRPr lang="en-US" sz="1350" dirty="0">
              <a:solidFill>
                <a:prstClr val="black"/>
              </a:solidFill>
              <a:latin typeface="Arial"/>
            </a:endParaRPr>
          </a:p>
        </p:txBody>
      </p:sp>
    </p:spTree>
    <p:extLst>
      <p:ext uri="{BB962C8B-B14F-4D97-AF65-F5344CB8AC3E}">
        <p14:creationId xmlns:p14="http://schemas.microsoft.com/office/powerpoint/2010/main" val="168872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Virginia Department of Education 2017 </a:t>
            </a:r>
            <a:r>
              <a:rPr lang="en-US" i="1" dirty="0"/>
              <a:t>Standards </a:t>
            </a:r>
            <a:r>
              <a:rPr lang="en-US" dirty="0" smtClean="0"/>
              <a:t>(2 </a:t>
            </a:r>
            <a:r>
              <a:rPr lang="en-US" dirty="0"/>
              <a:t>of 3)</a:t>
            </a:r>
          </a:p>
        </p:txBody>
      </p:sp>
      <p:sp>
        <p:nvSpPr>
          <p:cNvPr id="3" name="Content Placeholder 2"/>
          <p:cNvSpPr>
            <a:spLocks noGrp="1"/>
          </p:cNvSpPr>
          <p:nvPr>
            <p:ph idx="1"/>
          </p:nvPr>
        </p:nvSpPr>
        <p:spPr/>
        <p:txBody>
          <a:bodyPr/>
          <a:lstStyle/>
          <a:p>
            <a:endParaRPr lang="en-US"/>
          </a:p>
        </p:txBody>
      </p:sp>
      <p:sp>
        <p:nvSpPr>
          <p:cNvPr id="9" name="Rectangle 8"/>
          <p:cNvSpPr/>
          <p:nvPr/>
        </p:nvSpPr>
        <p:spPr>
          <a:xfrm>
            <a:off x="137161" y="992449"/>
            <a:ext cx="8699862" cy="2723823"/>
          </a:xfrm>
          <a:prstGeom prst="rect">
            <a:avLst/>
          </a:prstGeom>
        </p:spPr>
        <p:txBody>
          <a:bodyPr wrap="square">
            <a:spAutoFit/>
          </a:bodyPr>
          <a:lstStyle/>
          <a:p>
            <a:pPr marL="257175" indent="-257175" defTabSz="685800">
              <a:spcBef>
                <a:spcPct val="20000"/>
              </a:spcBef>
              <a:buFont typeface="Arial" panose="020B0604020202020204" pitchFamily="34" charset="0"/>
              <a:buChar char="•"/>
            </a:pPr>
            <a:r>
              <a:rPr lang="en-US" sz="2250" dirty="0">
                <a:solidFill>
                  <a:prstClr val="black"/>
                </a:solidFill>
                <a:latin typeface="Georgia" panose="02040502050405020303" pitchFamily="18" charset="0"/>
              </a:rPr>
              <a:t>Now called </a:t>
            </a:r>
            <a:r>
              <a:rPr lang="en-US" sz="2250" b="1" dirty="0">
                <a:latin typeface="Georgia" panose="02040502050405020303" pitchFamily="18" charset="0"/>
              </a:rPr>
              <a:t>Communication &amp; Multimodal Literacies</a:t>
            </a:r>
          </a:p>
          <a:p>
            <a:pPr marL="257175" indent="-257175" defTabSz="685800">
              <a:spcBef>
                <a:spcPct val="20000"/>
              </a:spcBef>
              <a:buFont typeface="Arial" panose="020B0604020202020204" pitchFamily="34" charset="0"/>
              <a:buChar char="•"/>
            </a:pPr>
            <a:r>
              <a:rPr lang="en-US" sz="2250" dirty="0">
                <a:solidFill>
                  <a:prstClr val="black"/>
                </a:solidFill>
                <a:latin typeface="Georgia" panose="02040502050405020303" pitchFamily="18" charset="0"/>
              </a:rPr>
              <a:t>Integrates multiple modes of communication and expression, digital citizenship, and current best practices</a:t>
            </a:r>
          </a:p>
          <a:p>
            <a:pPr marL="257175" indent="-257175" defTabSz="685800">
              <a:spcBef>
                <a:spcPct val="20000"/>
              </a:spcBef>
              <a:buFont typeface="Arial" panose="020B0604020202020204" pitchFamily="34" charset="0"/>
              <a:buChar char="•"/>
            </a:pPr>
            <a:r>
              <a:rPr lang="en-US" sz="2250" dirty="0">
                <a:solidFill>
                  <a:prstClr val="black"/>
                </a:solidFill>
                <a:latin typeface="Georgia" panose="02040502050405020303" pitchFamily="18" charset="0"/>
              </a:rPr>
              <a:t>Encourages options such as podcasts, presentations with visuals and media, blogs, </a:t>
            </a:r>
            <a:r>
              <a:rPr lang="en-US" sz="2250" dirty="0" err="1">
                <a:solidFill>
                  <a:prstClr val="black"/>
                </a:solidFill>
                <a:latin typeface="Georgia" panose="02040502050405020303" pitchFamily="18" charset="0"/>
              </a:rPr>
              <a:t>etc</a:t>
            </a:r>
            <a:endParaRPr lang="en-US" sz="2250" dirty="0">
              <a:solidFill>
                <a:prstClr val="black"/>
              </a:solidFill>
              <a:latin typeface="Georgia" panose="02040502050405020303" pitchFamily="18" charset="0"/>
            </a:endParaRPr>
          </a:p>
          <a:p>
            <a:pPr marL="257175" indent="-257175" defTabSz="685800">
              <a:spcBef>
                <a:spcPct val="20000"/>
              </a:spcBef>
              <a:buFont typeface="Arial" panose="020B0604020202020204" pitchFamily="34" charset="0"/>
              <a:buChar char="•"/>
            </a:pPr>
            <a:r>
              <a:rPr lang="en-US" sz="2250" dirty="0">
                <a:solidFill>
                  <a:prstClr val="black"/>
                </a:solidFill>
                <a:latin typeface="Georgia" panose="02040502050405020303" pitchFamily="18" charset="0"/>
              </a:rPr>
              <a:t>Expands collaboration, consensus-building, team-building, and working toward common goals</a:t>
            </a:r>
          </a:p>
        </p:txBody>
      </p:sp>
    </p:spTree>
    <p:extLst>
      <p:ext uri="{BB962C8B-B14F-4D97-AF65-F5344CB8AC3E}">
        <p14:creationId xmlns:p14="http://schemas.microsoft.com/office/powerpoint/2010/main" val="3214675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Virginia Department of Education 2017 </a:t>
            </a:r>
            <a:r>
              <a:rPr lang="en-US" i="1" dirty="0"/>
              <a:t>Standards </a:t>
            </a:r>
            <a:r>
              <a:rPr lang="en-US" dirty="0" smtClean="0"/>
              <a:t>(3 </a:t>
            </a:r>
            <a:r>
              <a:rPr lang="en-US" dirty="0"/>
              <a:t>of 3)</a:t>
            </a:r>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421278" y="1218842"/>
            <a:ext cx="8151223" cy="2516073"/>
          </a:xfrm>
          <a:prstGeom prst="rect">
            <a:avLst/>
          </a:prstGeom>
        </p:spPr>
        <p:txBody>
          <a:bodyPr wrap="square">
            <a:spAutoFit/>
          </a:bodyPr>
          <a:lstStyle/>
          <a:p>
            <a:pPr defTabSz="685800"/>
            <a:r>
              <a:rPr lang="en-US" sz="2400" dirty="0">
                <a:solidFill>
                  <a:prstClr val="black"/>
                </a:solidFill>
                <a:latin typeface="Times New Roman" panose="02020603050405020304" pitchFamily="18" charset="0"/>
                <a:cs typeface="Times New Roman" panose="02020603050405020304" pitchFamily="18" charset="0"/>
              </a:rPr>
              <a:t>Reorganization of </a:t>
            </a:r>
            <a:r>
              <a:rPr lang="en-US" sz="2400" b="1" dirty="0">
                <a:latin typeface="Times New Roman" panose="02020603050405020304" pitchFamily="18" charset="0"/>
                <a:cs typeface="Times New Roman" panose="02020603050405020304" pitchFamily="18" charset="0"/>
              </a:rPr>
              <a:t>important phonological and phonemic awareness skills </a:t>
            </a:r>
            <a:r>
              <a:rPr lang="en-US" sz="2400" dirty="0">
                <a:solidFill>
                  <a:prstClr val="black"/>
                </a:solidFill>
                <a:latin typeface="Times New Roman" panose="02020603050405020304" pitchFamily="18" charset="0"/>
                <a:cs typeface="Times New Roman" panose="02020603050405020304" pitchFamily="18" charset="0"/>
              </a:rPr>
              <a:t>formerly under an Oral Language Strand (K-2)</a:t>
            </a:r>
          </a:p>
          <a:p>
            <a:pPr defTabSz="685800"/>
            <a:r>
              <a:rPr lang="en-US" sz="2400" dirty="0">
                <a:solidFill>
                  <a:prstClr val="black"/>
                </a:solidFill>
                <a:latin typeface="Times New Roman" panose="02020603050405020304" pitchFamily="18" charset="0"/>
                <a:cs typeface="Times New Roman" panose="02020603050405020304" pitchFamily="18" charset="0"/>
              </a:rPr>
              <a:t>These skills provide the </a:t>
            </a:r>
            <a:r>
              <a:rPr lang="en-US" sz="2400" b="1" u="sng" dirty="0">
                <a:solidFill>
                  <a:prstClr val="black"/>
                </a:solidFill>
                <a:latin typeface="Times New Roman" panose="02020603050405020304" pitchFamily="18" charset="0"/>
                <a:cs typeface="Times New Roman" panose="02020603050405020304" pitchFamily="18" charset="0"/>
              </a:rPr>
              <a:t>foundation for literacy and must be included</a:t>
            </a:r>
            <a:r>
              <a:rPr lang="en-US" sz="2400" dirty="0">
                <a:solidFill>
                  <a:prstClr val="black"/>
                </a:solidFill>
                <a:latin typeface="Times New Roman" panose="02020603050405020304" pitchFamily="18" charset="0"/>
                <a:cs typeface="Times New Roman" panose="02020603050405020304" pitchFamily="18" charset="0"/>
              </a:rPr>
              <a:t> in classroom instruction</a:t>
            </a:r>
          </a:p>
          <a:p>
            <a:pPr marL="342900" lvl="1" defTabSz="685800"/>
            <a:r>
              <a:rPr lang="en-US" sz="2250" b="1" dirty="0">
                <a:latin typeface="Times New Roman" panose="02020603050405020304" pitchFamily="18" charset="0"/>
                <a:cs typeface="Times New Roman" panose="02020603050405020304" pitchFamily="18" charset="0"/>
              </a:rPr>
              <a:t>Moved to Reading Strand:</a:t>
            </a:r>
          </a:p>
          <a:p>
            <a:pPr marL="685800" lvl="2" defTabSz="685800"/>
            <a:r>
              <a:rPr lang="en-US" sz="1950" b="1" dirty="0">
                <a:solidFill>
                  <a:prstClr val="black"/>
                </a:solidFill>
                <a:latin typeface="Times New Roman" panose="02020603050405020304" pitchFamily="18" charset="0"/>
                <a:cs typeface="Times New Roman" panose="02020603050405020304" pitchFamily="18" charset="0"/>
              </a:rPr>
              <a:t>Identify and produce rhymes; manipulate syllables; blend and segment phonemes</a:t>
            </a:r>
          </a:p>
        </p:txBody>
      </p:sp>
    </p:spTree>
    <p:extLst>
      <p:ext uri="{BB962C8B-B14F-4D97-AF65-F5344CB8AC3E}">
        <p14:creationId xmlns:p14="http://schemas.microsoft.com/office/powerpoint/2010/main" val="17475825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Agenda</a:t>
            </a:r>
            <a:endParaRPr lang="en-US" dirty="0"/>
          </a:p>
        </p:txBody>
      </p:sp>
      <p:sp>
        <p:nvSpPr>
          <p:cNvPr id="6" name="Content Placeholder 5"/>
          <p:cNvSpPr>
            <a:spLocks noGrp="1"/>
          </p:cNvSpPr>
          <p:nvPr>
            <p:ph sz="half" idx="2"/>
          </p:nvPr>
        </p:nvSpPr>
        <p:spPr>
          <a:xfrm>
            <a:off x="5250945" y="819150"/>
            <a:ext cx="3925712" cy="3295216"/>
          </a:xfrm>
        </p:spPr>
        <p:txBody>
          <a:bodyPr/>
          <a:lstStyle/>
          <a:p>
            <a:pPr marL="342900" indent="-342900" defTabSz="342900">
              <a:lnSpc>
                <a:spcPct val="150000"/>
              </a:lnSpc>
              <a:spcBef>
                <a:spcPts val="0"/>
              </a:spcBef>
              <a:buClr>
                <a:prstClr val="black"/>
              </a:buClr>
              <a:buSzPts val="2520"/>
              <a:buFont typeface="Arial" panose="020B0604020202020204" pitchFamily="34" charset="0"/>
              <a:buChar char="•"/>
            </a:pPr>
            <a:r>
              <a:rPr lang="en-US" sz="1600" b="1" dirty="0">
                <a:latin typeface="Batang"/>
              </a:rPr>
              <a:t>Welcome and Introductions</a:t>
            </a:r>
          </a:p>
          <a:p>
            <a:pPr marL="342900" indent="-342900" defTabSz="342900">
              <a:lnSpc>
                <a:spcPct val="150000"/>
              </a:lnSpc>
              <a:spcBef>
                <a:spcPts val="0"/>
              </a:spcBef>
              <a:buClr>
                <a:prstClr val="black"/>
              </a:buClr>
              <a:buSzPts val="2520"/>
              <a:buFont typeface="Arial" panose="020B0604020202020204" pitchFamily="34" charset="0"/>
              <a:buChar char="•"/>
            </a:pPr>
            <a:r>
              <a:rPr lang="en-US" sz="1600" b="1" dirty="0" smtClean="0">
                <a:latin typeface="Batang"/>
              </a:rPr>
              <a:t>National and State Focus Areas for Instruction</a:t>
            </a:r>
          </a:p>
          <a:p>
            <a:pPr marL="342900" indent="-342900" defTabSz="342900">
              <a:lnSpc>
                <a:spcPct val="150000"/>
              </a:lnSpc>
              <a:spcBef>
                <a:spcPts val="0"/>
              </a:spcBef>
              <a:buClr>
                <a:prstClr val="black"/>
              </a:buClr>
              <a:buSzPts val="2520"/>
              <a:buFont typeface="Arial" panose="020B0604020202020204" pitchFamily="34" charset="0"/>
              <a:buChar char="•"/>
            </a:pPr>
            <a:r>
              <a:rPr lang="en-US" sz="1600" b="1" dirty="0">
                <a:latin typeface="Batang"/>
              </a:rPr>
              <a:t>Best Practices for Word Level </a:t>
            </a:r>
            <a:r>
              <a:rPr lang="en-US" sz="1600" b="1" dirty="0" smtClean="0">
                <a:latin typeface="Batang"/>
              </a:rPr>
              <a:t>Reading</a:t>
            </a:r>
          </a:p>
          <a:p>
            <a:pPr marL="342900" indent="-342900" defTabSz="342900">
              <a:lnSpc>
                <a:spcPct val="150000"/>
              </a:lnSpc>
              <a:spcBef>
                <a:spcPts val="0"/>
              </a:spcBef>
              <a:buClr>
                <a:prstClr val="black"/>
              </a:buClr>
              <a:buSzPts val="2520"/>
              <a:buFont typeface="Arial" panose="020B0604020202020204" pitchFamily="34" charset="0"/>
              <a:buChar char="•"/>
            </a:pPr>
            <a:r>
              <a:rPr lang="en-US" sz="1600" b="1" dirty="0" smtClean="0">
                <a:latin typeface="Batang"/>
              </a:rPr>
              <a:t>Best Practices for Comprehension</a:t>
            </a:r>
          </a:p>
          <a:p>
            <a:pPr marL="342900" indent="-342900" defTabSz="342900">
              <a:lnSpc>
                <a:spcPct val="150000"/>
              </a:lnSpc>
              <a:spcBef>
                <a:spcPts val="0"/>
              </a:spcBef>
              <a:buClr>
                <a:prstClr val="black"/>
              </a:buClr>
              <a:buSzPts val="2520"/>
              <a:buFont typeface="Arial" panose="020B0604020202020204" pitchFamily="34" charset="0"/>
              <a:buChar char="•"/>
            </a:pPr>
            <a:r>
              <a:rPr lang="en-US" sz="1600" b="1" dirty="0" smtClean="0">
                <a:latin typeface="Batang"/>
              </a:rPr>
              <a:t>Practices that Support the 2017 English Standards of Learning</a:t>
            </a:r>
            <a:endParaRPr lang="en-US" sz="1600" b="1" dirty="0">
              <a:latin typeface="Batang"/>
            </a:endParaRPr>
          </a:p>
          <a:p>
            <a:pPr marL="342900" indent="-342900" defTabSz="342900">
              <a:lnSpc>
                <a:spcPct val="150000"/>
              </a:lnSpc>
              <a:spcBef>
                <a:spcPts val="0"/>
              </a:spcBef>
              <a:buClr>
                <a:prstClr val="black"/>
              </a:buClr>
              <a:buSzPts val="2520"/>
              <a:buFont typeface="Arial" panose="020B0604020202020204" pitchFamily="34" charset="0"/>
              <a:buChar char="•"/>
            </a:pPr>
            <a:r>
              <a:rPr lang="en-US" sz="1600" b="1" dirty="0" smtClean="0">
                <a:latin typeface="Batang"/>
              </a:rPr>
              <a:t>Instructional Resources</a:t>
            </a:r>
            <a:endParaRPr lang="en-US" b="1" dirty="0">
              <a:solidFill>
                <a:schemeClr val="bg1"/>
              </a:solidFill>
              <a:latin typeface="Batang"/>
              <a:sym typeface="Calibri"/>
            </a:endParaRPr>
          </a:p>
          <a:p>
            <a:endParaRPr lang="en-US" sz="1350" b="1" dirty="0"/>
          </a:p>
        </p:txBody>
      </p:sp>
    </p:spTree>
    <p:extLst>
      <p:ext uri="{BB962C8B-B14F-4D97-AF65-F5344CB8AC3E}">
        <p14:creationId xmlns:p14="http://schemas.microsoft.com/office/powerpoint/2010/main" val="266232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 calcmode="lin" valueType="num">
                                      <p:cBhvr additive="base">
                                        <p:cTn id="2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Virginia Department of Education CF Kindergarten Reading</a:t>
            </a:r>
            <a:endParaRPr lang="en-US" dirty="0"/>
          </a:p>
        </p:txBody>
      </p:sp>
      <p:sp>
        <p:nvSpPr>
          <p:cNvPr id="3" name="Content Placeholder 2"/>
          <p:cNvSpPr>
            <a:spLocks noGrp="1"/>
          </p:cNvSpPr>
          <p:nvPr>
            <p:ph idx="1"/>
          </p:nvPr>
        </p:nvSpPr>
        <p:spPr/>
        <p:txBody>
          <a:bodyPr/>
          <a:lstStyle/>
          <a:p>
            <a:endParaRPr lang="en-US" dirty="0"/>
          </a:p>
        </p:txBody>
      </p:sp>
      <p:pic>
        <p:nvPicPr>
          <p:cNvPr id="5" name="Picture 4" descr="Screenshot of the Teacher notes section of the Kindergarten Reading Strand of the Curriculum Framework.  Of note: &quot;Teachers should teach the concepts of print, basic phonetic principles, comprehension of stories, and letter identification skills through systematic, direct instruction; individual and small group activities; and time spent exploring and reading books and other print material.&quot;"/>
          <p:cNvPicPr>
            <a:picLocks noChangeAspect="1"/>
          </p:cNvPicPr>
          <p:nvPr/>
        </p:nvPicPr>
        <p:blipFill>
          <a:blip r:embed="rId3"/>
          <a:stretch>
            <a:fillRect/>
          </a:stretch>
        </p:blipFill>
        <p:spPr>
          <a:xfrm>
            <a:off x="0" y="821225"/>
            <a:ext cx="8888866" cy="2655428"/>
          </a:xfrm>
          <a:prstGeom prst="rect">
            <a:avLst/>
          </a:prstGeom>
        </p:spPr>
      </p:pic>
    </p:spTree>
    <p:extLst>
      <p:ext uri="{BB962C8B-B14F-4D97-AF65-F5344CB8AC3E}">
        <p14:creationId xmlns:p14="http://schemas.microsoft.com/office/powerpoint/2010/main" val="41556746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Virginia Department of Education CF </a:t>
            </a:r>
            <a:r>
              <a:rPr lang="en-US" dirty="0" smtClean="0"/>
              <a:t>First Grade </a:t>
            </a:r>
            <a:r>
              <a:rPr lang="en-US" dirty="0"/>
              <a:t>Reading</a:t>
            </a:r>
          </a:p>
        </p:txBody>
      </p:sp>
      <p:sp>
        <p:nvSpPr>
          <p:cNvPr id="3" name="Content Placeholder 2"/>
          <p:cNvSpPr>
            <a:spLocks noGrp="1"/>
          </p:cNvSpPr>
          <p:nvPr>
            <p:ph idx="1"/>
          </p:nvPr>
        </p:nvSpPr>
        <p:spPr/>
        <p:txBody>
          <a:bodyPr/>
          <a:lstStyle/>
          <a:p>
            <a:endParaRPr lang="en-US" dirty="0"/>
          </a:p>
        </p:txBody>
      </p:sp>
      <p:pic>
        <p:nvPicPr>
          <p:cNvPr id="4" name="Picture 3" descr="Screenshot of teacher note page of the 1st grade 2017 Curriculum Framework for Reading"/>
          <p:cNvPicPr>
            <a:picLocks noChangeAspect="1"/>
          </p:cNvPicPr>
          <p:nvPr/>
        </p:nvPicPr>
        <p:blipFill>
          <a:blip r:embed="rId3"/>
          <a:stretch>
            <a:fillRect/>
          </a:stretch>
        </p:blipFill>
        <p:spPr>
          <a:xfrm>
            <a:off x="621506" y="714375"/>
            <a:ext cx="7900988" cy="3714750"/>
          </a:xfrm>
          <a:prstGeom prst="rect">
            <a:avLst/>
          </a:prstGeom>
        </p:spPr>
      </p:pic>
    </p:spTree>
    <p:extLst>
      <p:ext uri="{BB962C8B-B14F-4D97-AF65-F5344CB8AC3E}">
        <p14:creationId xmlns:p14="http://schemas.microsoft.com/office/powerpoint/2010/main" val="17649007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00" dirty="0"/>
              <a:t>New Communication Strand Grades K-3</a:t>
            </a:r>
          </a:p>
        </p:txBody>
      </p:sp>
      <p:sp>
        <p:nvSpPr>
          <p:cNvPr id="3" name="Content Placeholder 2"/>
          <p:cNvSpPr>
            <a:spLocks noGrp="1"/>
          </p:cNvSpPr>
          <p:nvPr>
            <p:ph idx="1"/>
          </p:nvPr>
        </p:nvSpPr>
        <p:spPr/>
        <p:txBody>
          <a:bodyPr>
            <a:normAutofit/>
          </a:bodyPr>
          <a:lstStyle/>
          <a:p>
            <a:r>
              <a:rPr lang="en-US" sz="2000" dirty="0"/>
              <a:t>Formerly </a:t>
            </a:r>
            <a:r>
              <a:rPr lang="en-US" sz="2000" i="1" dirty="0"/>
              <a:t>Oral Language</a:t>
            </a:r>
          </a:p>
          <a:p>
            <a:r>
              <a:rPr lang="en-US" sz="2000" dirty="0"/>
              <a:t>New </a:t>
            </a:r>
            <a:r>
              <a:rPr lang="en-US" sz="2000" i="1" dirty="0"/>
              <a:t>Communication and Multimodal Literacies </a:t>
            </a:r>
            <a:r>
              <a:rPr lang="en-US" sz="2000" dirty="0"/>
              <a:t>strand focuses on:</a:t>
            </a:r>
          </a:p>
          <a:p>
            <a:pPr lvl="1"/>
            <a:r>
              <a:rPr lang="en-US" sz="2000" b="1" dirty="0"/>
              <a:t>Building communication skills</a:t>
            </a:r>
          </a:p>
          <a:p>
            <a:pPr lvl="2"/>
            <a:r>
              <a:rPr lang="en-US" sz="2000" i="1" dirty="0"/>
              <a:t>Ask questions; collaborate with partners or groups</a:t>
            </a:r>
          </a:p>
          <a:p>
            <a:pPr lvl="1"/>
            <a:r>
              <a:rPr lang="en-US" sz="2000" b="1" dirty="0"/>
              <a:t>Strengthening early oral literacy skills</a:t>
            </a:r>
          </a:p>
          <a:p>
            <a:pPr lvl="2"/>
            <a:r>
              <a:rPr lang="en-US" sz="2000" i="1" dirty="0"/>
              <a:t>Retell stories; participate in creative dramatics</a:t>
            </a:r>
          </a:p>
          <a:p>
            <a:pPr lvl="1"/>
            <a:r>
              <a:rPr lang="en-US" sz="2000" b="1" dirty="0"/>
              <a:t>Developing presentation skills</a:t>
            </a:r>
          </a:p>
          <a:p>
            <a:pPr lvl="2"/>
            <a:r>
              <a:rPr lang="en-US" sz="2000" i="1" dirty="0"/>
              <a:t>Speak clearly; organize ideas; use multimodal tools</a:t>
            </a:r>
          </a:p>
        </p:txBody>
      </p:sp>
    </p:spTree>
    <p:extLst>
      <p:ext uri="{BB962C8B-B14F-4D97-AF65-F5344CB8AC3E}">
        <p14:creationId xmlns:p14="http://schemas.microsoft.com/office/powerpoint/2010/main" val="3080073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Research Strand Grades K-3</a:t>
            </a:r>
            <a:endParaRPr lang="en-US" dirty="0"/>
          </a:p>
        </p:txBody>
      </p:sp>
      <p:sp>
        <p:nvSpPr>
          <p:cNvPr id="3" name="Content Placeholder 2"/>
          <p:cNvSpPr>
            <a:spLocks noGrp="1"/>
          </p:cNvSpPr>
          <p:nvPr>
            <p:ph idx="1"/>
          </p:nvPr>
        </p:nvSpPr>
        <p:spPr/>
        <p:txBody>
          <a:bodyPr>
            <a:normAutofit/>
          </a:bodyPr>
          <a:lstStyle/>
          <a:p>
            <a:r>
              <a:rPr lang="en-US" sz="2000" dirty="0"/>
              <a:t>Strand focuses on:</a:t>
            </a:r>
          </a:p>
          <a:p>
            <a:pPr lvl="1"/>
            <a:r>
              <a:rPr lang="en-US" sz="2000" b="1" dirty="0"/>
              <a:t>Generating topics of interest</a:t>
            </a:r>
          </a:p>
          <a:p>
            <a:pPr lvl="1"/>
            <a:r>
              <a:rPr lang="en-US" sz="2000" b="1" dirty="0"/>
              <a:t>Asking questions to gather information</a:t>
            </a:r>
          </a:p>
          <a:p>
            <a:pPr lvl="1"/>
            <a:r>
              <a:rPr lang="en-US" sz="2000" b="1" dirty="0"/>
              <a:t>Identifying pictures, texts, or people as sources</a:t>
            </a:r>
          </a:p>
          <a:p>
            <a:pPr lvl="1"/>
            <a:r>
              <a:rPr lang="en-US" sz="2000" b="1" dirty="0"/>
              <a:t>Collecting information </a:t>
            </a:r>
          </a:p>
          <a:p>
            <a:pPr lvl="2"/>
            <a:r>
              <a:rPr lang="en-US" sz="2000" i="1" dirty="0"/>
              <a:t>From provided sources or student-selected resources</a:t>
            </a:r>
          </a:p>
          <a:p>
            <a:pPr lvl="1"/>
            <a:r>
              <a:rPr lang="en-US" sz="2000" b="1" dirty="0"/>
              <a:t>Organizing and recording information </a:t>
            </a:r>
          </a:p>
          <a:p>
            <a:pPr lvl="2"/>
            <a:r>
              <a:rPr lang="en-US" sz="2000" i="1" dirty="0"/>
              <a:t>Orally and/or in writing</a:t>
            </a:r>
          </a:p>
        </p:txBody>
      </p:sp>
    </p:spTree>
    <p:extLst>
      <p:ext uri="{BB962C8B-B14F-4D97-AF65-F5344CB8AC3E}">
        <p14:creationId xmlns:p14="http://schemas.microsoft.com/office/powerpoint/2010/main" val="2222148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effectLst>
                  <a:outerShdw blurRad="38100" dist="38100" dir="2700000" algn="tl">
                    <a:srgbClr val="000000">
                      <a:alpha val="43137"/>
                    </a:srgbClr>
                  </a:outerShdw>
                </a:effectLst>
              </a:rPr>
              <a:t>Literary </a:t>
            </a:r>
            <a:r>
              <a:rPr lang="en-US" u="sng" dirty="0" smtClean="0">
                <a:effectLst>
                  <a:outerShdw blurRad="38100" dist="38100" dir="2700000" algn="tl">
                    <a:srgbClr val="000000">
                      <a:alpha val="43137"/>
                    </a:srgbClr>
                  </a:outerShdw>
                </a:effectLst>
              </a:rPr>
              <a:t>Nonfiction </a:t>
            </a:r>
            <a:r>
              <a:rPr lang="en-US" dirty="0" smtClean="0">
                <a:effectLst>
                  <a:outerShdw blurRad="38100" dist="38100" dir="2700000" algn="tl">
                    <a:srgbClr val="000000">
                      <a:alpha val="43137"/>
                    </a:srgbClr>
                  </a:outerShdw>
                </a:effectLst>
              </a:rPr>
              <a:t>Grades </a:t>
            </a:r>
            <a:r>
              <a:rPr lang="en-US" dirty="0">
                <a:effectLst>
                  <a:outerShdw blurRad="38100" dist="38100" dir="2700000" algn="tl">
                    <a:srgbClr val="000000">
                      <a:alpha val="43137"/>
                    </a:srgbClr>
                  </a:outerShdw>
                </a:effectLst>
              </a:rPr>
              <a:t>3-12</a:t>
            </a:r>
            <a:endParaRPr lang="en-US" dirty="0"/>
          </a:p>
        </p:txBody>
      </p:sp>
      <p:sp>
        <p:nvSpPr>
          <p:cNvPr id="3" name="Content Placeholder 2"/>
          <p:cNvSpPr>
            <a:spLocks noGrp="1"/>
          </p:cNvSpPr>
          <p:nvPr>
            <p:ph idx="1"/>
          </p:nvPr>
        </p:nvSpPr>
        <p:spPr/>
        <p:txBody>
          <a:bodyPr>
            <a:normAutofit/>
          </a:bodyPr>
          <a:lstStyle/>
          <a:p>
            <a:r>
              <a:rPr lang="en-US" dirty="0"/>
              <a:t>Previously referred to as Narrative Nonfiction in Grade 3</a:t>
            </a:r>
          </a:p>
          <a:p>
            <a:r>
              <a:rPr lang="en-US" b="1" dirty="0"/>
              <a:t>Literary Nonfiction is a type of narrative text</a:t>
            </a:r>
          </a:p>
          <a:p>
            <a:pPr lvl="1"/>
            <a:r>
              <a:rPr lang="en-US" sz="2400" dirty="0"/>
              <a:t>Uses story elements and language to share accurate information about real people, places, and events</a:t>
            </a:r>
          </a:p>
          <a:p>
            <a:pPr lvl="1"/>
            <a:r>
              <a:rPr lang="en-US" sz="2400" dirty="0"/>
              <a:t>Including </a:t>
            </a:r>
            <a:r>
              <a:rPr lang="en-US" sz="2400" b="1" dirty="0"/>
              <a:t>but not limited </a:t>
            </a:r>
            <a:r>
              <a:rPr lang="en-US" sz="2400" dirty="0"/>
              <a:t>to biography and autobiography</a:t>
            </a:r>
          </a:p>
        </p:txBody>
      </p:sp>
    </p:spTree>
    <p:extLst>
      <p:ext uri="{BB962C8B-B14F-4D97-AF65-F5344CB8AC3E}">
        <p14:creationId xmlns:p14="http://schemas.microsoft.com/office/powerpoint/2010/main" val="2215189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00" dirty="0"/>
              <a:t>Clarification of Theme and Main Idea Grades K-5</a:t>
            </a:r>
          </a:p>
        </p:txBody>
      </p:sp>
      <p:sp>
        <p:nvSpPr>
          <p:cNvPr id="3" name="Content Placeholder 2"/>
          <p:cNvSpPr>
            <a:spLocks noGrp="1"/>
          </p:cNvSpPr>
          <p:nvPr>
            <p:ph idx="1"/>
          </p:nvPr>
        </p:nvSpPr>
        <p:spPr/>
        <p:txBody>
          <a:bodyPr>
            <a:normAutofit fontScale="85000" lnSpcReduction="10000"/>
          </a:bodyPr>
          <a:lstStyle/>
          <a:p>
            <a:r>
              <a:rPr lang="en-US" dirty="0"/>
              <a:t>Students </a:t>
            </a:r>
            <a:r>
              <a:rPr lang="en-US" u="sng" dirty="0"/>
              <a:t>will now identify theme in fictional texts and poetry </a:t>
            </a:r>
          </a:p>
          <a:p>
            <a:r>
              <a:rPr lang="en-US" dirty="0"/>
              <a:t>Teachers should teach theme as a literary term with fiction texts and main idea with nonfiction texts</a:t>
            </a:r>
          </a:p>
          <a:p>
            <a:pPr marL="342900" lvl="1" indent="0">
              <a:buNone/>
            </a:pPr>
            <a:r>
              <a:rPr lang="en-US" dirty="0"/>
              <a:t>*Please note these terms are not interchangeable</a:t>
            </a:r>
          </a:p>
          <a:p>
            <a:r>
              <a:rPr lang="en-US" dirty="0"/>
              <a:t>Students will continue to </a:t>
            </a:r>
            <a:r>
              <a:rPr lang="en-US" u="sng" dirty="0"/>
              <a:t>identify main idea in nonfiction</a:t>
            </a:r>
          </a:p>
          <a:p>
            <a:endParaRPr lang="en-US" dirty="0"/>
          </a:p>
        </p:txBody>
      </p:sp>
    </p:spTree>
    <p:extLst>
      <p:ext uri="{BB962C8B-B14F-4D97-AF65-F5344CB8AC3E}">
        <p14:creationId xmlns:p14="http://schemas.microsoft.com/office/powerpoint/2010/main" val="1981198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00" dirty="0"/>
              <a:t>Focus on the Writing Process</a:t>
            </a:r>
          </a:p>
        </p:txBody>
      </p:sp>
      <p:sp>
        <p:nvSpPr>
          <p:cNvPr id="3" name="Content Placeholder 2"/>
          <p:cNvSpPr>
            <a:spLocks noGrp="1"/>
          </p:cNvSpPr>
          <p:nvPr>
            <p:ph idx="1"/>
          </p:nvPr>
        </p:nvSpPr>
        <p:spPr/>
        <p:txBody>
          <a:bodyPr>
            <a:noAutofit/>
          </a:bodyPr>
          <a:lstStyle/>
          <a:p>
            <a:pPr marL="428625" indent="-428625"/>
            <a:r>
              <a:rPr lang="en-US" sz="1800" b="1" dirty="0">
                <a:latin typeface="Times New Roman" panose="02020603050405020304" pitchFamily="18" charset="0"/>
                <a:cs typeface="Times New Roman" panose="02020603050405020304" pitchFamily="18" charset="0"/>
              </a:rPr>
              <a:t>Emphasis on ethical use of the Internet </a:t>
            </a:r>
            <a:r>
              <a:rPr lang="en-US" sz="1800" dirty="0">
                <a:latin typeface="Times New Roman" panose="02020603050405020304" pitchFamily="18" charset="0"/>
                <a:cs typeface="Times New Roman" panose="02020603050405020304" pitchFamily="18" charset="0"/>
              </a:rPr>
              <a:t>when gathering and using information (Grades 3-12)</a:t>
            </a:r>
          </a:p>
          <a:p>
            <a:pPr lvl="0"/>
            <a:r>
              <a:rPr lang="en-US" sz="1800" dirty="0">
                <a:latin typeface="Times New Roman" panose="02020603050405020304" pitchFamily="18" charset="0"/>
                <a:cs typeface="Times New Roman" panose="02020603050405020304" pitchFamily="18" charset="0"/>
              </a:rPr>
              <a:t>Writing process increases in complexity and rigor as students progress through K-12 </a:t>
            </a:r>
          </a:p>
          <a:p>
            <a:pPr marL="814388" lvl="1" indent="-257175"/>
            <a:r>
              <a:rPr lang="en-US" sz="1800" b="1" dirty="0">
                <a:latin typeface="Times New Roman" panose="02020603050405020304" pitchFamily="18" charset="0"/>
                <a:cs typeface="Times New Roman" panose="02020603050405020304" pitchFamily="18" charset="0"/>
              </a:rPr>
              <a:t>Kindergarten = narrative and descriptive</a:t>
            </a:r>
          </a:p>
          <a:p>
            <a:pPr marL="814388" lvl="1" indent="-257175"/>
            <a:r>
              <a:rPr lang="en-US" sz="1800" b="1" dirty="0">
                <a:latin typeface="Times New Roman" panose="02020603050405020304" pitchFamily="18" charset="0"/>
                <a:cs typeface="Times New Roman" panose="02020603050405020304" pitchFamily="18" charset="0"/>
              </a:rPr>
              <a:t>Grade 1 = narrative, descriptive, and opinion</a:t>
            </a:r>
          </a:p>
          <a:p>
            <a:pPr marL="814388" lvl="1" indent="-257175"/>
            <a:r>
              <a:rPr lang="en-US" sz="1800" b="1" dirty="0">
                <a:latin typeface="Times New Roman" panose="02020603050405020304" pitchFamily="18" charset="0"/>
                <a:cs typeface="Times New Roman" panose="02020603050405020304" pitchFamily="18" charset="0"/>
              </a:rPr>
              <a:t>Grade 2 = narrative, descriptive, opinion, and expository</a:t>
            </a:r>
          </a:p>
          <a:p>
            <a:pPr marL="814388" lvl="1" indent="-257175"/>
            <a:r>
              <a:rPr lang="en-US" sz="1800" b="1" dirty="0">
                <a:latin typeface="Times New Roman" panose="02020603050405020304" pitchFamily="18" charset="0"/>
                <a:cs typeface="Times New Roman" panose="02020603050405020304" pitchFamily="18" charset="0"/>
              </a:rPr>
              <a:t>Grade 3 = narrative, descriptive, opinion, and expository</a:t>
            </a:r>
          </a:p>
          <a:p>
            <a:pPr marL="814388" lvl="1" indent="-257175"/>
            <a:r>
              <a:rPr lang="en-US" sz="1800" b="1" dirty="0">
                <a:latin typeface="Times New Roman" panose="02020603050405020304" pitchFamily="18" charset="0"/>
                <a:cs typeface="Times New Roman" panose="02020603050405020304" pitchFamily="18" charset="0"/>
              </a:rPr>
              <a:t>Grade 4 = narrative, descriptive, opinion, and expository</a:t>
            </a:r>
          </a:p>
          <a:p>
            <a:pPr marL="814388" lvl="1" indent="-257175"/>
            <a:r>
              <a:rPr lang="en-US" sz="1800" b="1" dirty="0">
                <a:latin typeface="Times New Roman" panose="02020603050405020304" pitchFamily="18" charset="0"/>
                <a:cs typeface="Times New Roman" panose="02020603050405020304" pitchFamily="18" charset="0"/>
              </a:rPr>
              <a:t>Grade 5 = narrative, descriptive, expository, and persuasive</a:t>
            </a:r>
          </a:p>
        </p:txBody>
      </p:sp>
    </p:spTree>
    <p:extLst>
      <p:ext uri="{BB962C8B-B14F-4D97-AF65-F5344CB8AC3E}">
        <p14:creationId xmlns:p14="http://schemas.microsoft.com/office/powerpoint/2010/main" val="1958671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00" dirty="0"/>
              <a:t>Strands of the 2017 English Standards</a:t>
            </a:r>
          </a:p>
        </p:txBody>
      </p:sp>
      <p:sp>
        <p:nvSpPr>
          <p:cNvPr id="3" name="Content Placeholder 2"/>
          <p:cNvSpPr>
            <a:spLocks noGrp="1"/>
          </p:cNvSpPr>
          <p:nvPr>
            <p:ph idx="1"/>
          </p:nvPr>
        </p:nvSpPr>
        <p:spPr>
          <a:xfrm>
            <a:off x="304800" y="971550"/>
            <a:ext cx="8229600" cy="3429000"/>
          </a:xfrm>
        </p:spPr>
        <p:txBody>
          <a:bodyPr>
            <a:normAutofit lnSpcReduction="10000"/>
          </a:bodyPr>
          <a:lstStyle/>
          <a:p>
            <a:r>
              <a:rPr lang="en-US" sz="2000" dirty="0"/>
              <a:t>The strands of the 2017 English Standards:</a:t>
            </a:r>
          </a:p>
          <a:p>
            <a:pPr lvl="1"/>
            <a:r>
              <a:rPr lang="en-US" sz="2000" b="1" dirty="0"/>
              <a:t>Communication &amp; Multimodal Literacies</a:t>
            </a:r>
          </a:p>
          <a:p>
            <a:pPr lvl="1"/>
            <a:r>
              <a:rPr lang="en-US" sz="2000" b="1" dirty="0"/>
              <a:t>Reading </a:t>
            </a:r>
          </a:p>
          <a:p>
            <a:pPr lvl="1"/>
            <a:r>
              <a:rPr lang="en-US" sz="2000" b="1" dirty="0"/>
              <a:t>Writing </a:t>
            </a:r>
          </a:p>
          <a:p>
            <a:pPr lvl="1"/>
            <a:r>
              <a:rPr lang="en-US" sz="2000" b="1" dirty="0"/>
              <a:t>Research</a:t>
            </a:r>
          </a:p>
          <a:p>
            <a:pPr marL="342900" lvl="1" indent="0">
              <a:buNone/>
            </a:pPr>
            <a:r>
              <a:rPr lang="en-US" sz="2000" dirty="0"/>
              <a:t>The goals are to teach students to read, write, research and communicate. </a:t>
            </a:r>
            <a:r>
              <a:rPr lang="en-US" sz="2000" b="1" dirty="0"/>
              <a:t>The strands are developed separately, but expected to be seamlessly integrated in the classroom. </a:t>
            </a:r>
            <a:r>
              <a:rPr lang="en-US" sz="2000" dirty="0"/>
              <a:t>Through the rigorous application of the English Standards of Learning, students become critical thinkers, effective contributors, and global citizens.</a:t>
            </a:r>
          </a:p>
          <a:p>
            <a:endParaRPr lang="en-US" dirty="0"/>
          </a:p>
        </p:txBody>
      </p:sp>
    </p:spTree>
    <p:extLst>
      <p:ext uri="{BB962C8B-B14F-4D97-AF65-F5344CB8AC3E}">
        <p14:creationId xmlns:p14="http://schemas.microsoft.com/office/powerpoint/2010/main" val="4246340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Spiraling of Skills</a:t>
            </a:r>
            <a:endParaRPr lang="en-US" dirty="0"/>
          </a:p>
        </p:txBody>
      </p:sp>
      <p:sp>
        <p:nvSpPr>
          <p:cNvPr id="3" name="Content Placeholder 2"/>
          <p:cNvSpPr>
            <a:spLocks noGrp="1"/>
          </p:cNvSpPr>
          <p:nvPr>
            <p:ph idx="1"/>
          </p:nvPr>
        </p:nvSpPr>
        <p:spPr>
          <a:xfrm>
            <a:off x="-76200" y="858371"/>
            <a:ext cx="8458200" cy="3465979"/>
          </a:xfrm>
        </p:spPr>
        <p:txBody>
          <a:bodyPr>
            <a:noAutofit/>
          </a:bodyPr>
          <a:lstStyle/>
          <a:p>
            <a:r>
              <a:rPr lang="en-US" sz="2400" dirty="0"/>
              <a:t>The concepts, skills, and content in English Language Arts </a:t>
            </a:r>
            <a:r>
              <a:rPr lang="en-US" sz="2400" b="1" dirty="0"/>
              <a:t>spiral</a:t>
            </a:r>
            <a:r>
              <a:rPr lang="en-US" sz="2400" dirty="0"/>
              <a:t>; teachers should note each grade level builds skills that carry to the following grades. Each grade level within the English Curriculum Framework builds from kindergarten through grade 12, creating a comprehensive instructional tool, which prepares students for success in future postsecondary education and the workplace. </a:t>
            </a:r>
            <a:r>
              <a:rPr lang="en-US" sz="2400" b="1" dirty="0"/>
              <a:t>Teachers should review the Curriculum Framework for the scope of learning in each of the strands in previous grades and in the grades to follow.</a:t>
            </a:r>
            <a:r>
              <a:rPr lang="en-US" sz="2400" b="1" u="sng" dirty="0"/>
              <a:t>  </a:t>
            </a:r>
            <a:endParaRPr lang="en-US" sz="2400" b="1" dirty="0"/>
          </a:p>
        </p:txBody>
      </p:sp>
    </p:spTree>
    <p:extLst>
      <p:ext uri="{BB962C8B-B14F-4D97-AF65-F5344CB8AC3E}">
        <p14:creationId xmlns:p14="http://schemas.microsoft.com/office/powerpoint/2010/main" val="164841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Vertical Articulation of the Standards</a:t>
            </a:r>
            <a:endParaRPr lang="en-US" dirty="0"/>
          </a:p>
        </p:txBody>
      </p:sp>
      <p:pic>
        <p:nvPicPr>
          <p:cNvPr id="4" name="Picture 3" descr="SOL 1.10 image"/>
          <p:cNvPicPr>
            <a:picLocks noChangeAspect="1"/>
          </p:cNvPicPr>
          <p:nvPr/>
        </p:nvPicPr>
        <p:blipFill>
          <a:blip r:embed="rId2"/>
          <a:stretch>
            <a:fillRect/>
          </a:stretch>
        </p:blipFill>
        <p:spPr>
          <a:xfrm>
            <a:off x="1380638" y="966864"/>
            <a:ext cx="5985164" cy="1107281"/>
          </a:xfrm>
          <a:prstGeom prst="rect">
            <a:avLst/>
          </a:prstGeom>
        </p:spPr>
      </p:pic>
      <p:pic>
        <p:nvPicPr>
          <p:cNvPr id="5" name="Picture 4" descr="SOL 3.6 image"/>
          <p:cNvPicPr>
            <a:picLocks noChangeAspect="1"/>
          </p:cNvPicPr>
          <p:nvPr/>
        </p:nvPicPr>
        <p:blipFill>
          <a:blip r:embed="rId3"/>
          <a:stretch>
            <a:fillRect/>
          </a:stretch>
        </p:blipFill>
        <p:spPr>
          <a:xfrm>
            <a:off x="1380638" y="1868801"/>
            <a:ext cx="6001156" cy="828675"/>
          </a:xfrm>
          <a:prstGeom prst="rect">
            <a:avLst/>
          </a:prstGeom>
        </p:spPr>
      </p:pic>
      <p:pic>
        <p:nvPicPr>
          <p:cNvPr id="7" name="Picture 6" descr="SOL 8.6 image"/>
          <p:cNvPicPr>
            <a:picLocks noChangeAspect="1"/>
          </p:cNvPicPr>
          <p:nvPr/>
        </p:nvPicPr>
        <p:blipFill>
          <a:blip r:embed="rId4"/>
          <a:stretch>
            <a:fillRect/>
          </a:stretch>
        </p:blipFill>
        <p:spPr>
          <a:xfrm>
            <a:off x="1380638" y="3224025"/>
            <a:ext cx="6014226" cy="678656"/>
          </a:xfrm>
          <a:prstGeom prst="rect">
            <a:avLst/>
          </a:prstGeom>
        </p:spPr>
      </p:pic>
      <p:pic>
        <p:nvPicPr>
          <p:cNvPr id="8" name="Picture 7" descr="SOL 10.5 image"/>
          <p:cNvPicPr>
            <a:picLocks noChangeAspect="1"/>
          </p:cNvPicPr>
          <p:nvPr/>
        </p:nvPicPr>
        <p:blipFill>
          <a:blip r:embed="rId5"/>
          <a:stretch>
            <a:fillRect/>
          </a:stretch>
        </p:blipFill>
        <p:spPr>
          <a:xfrm>
            <a:off x="1380638" y="3805481"/>
            <a:ext cx="6014226" cy="670470"/>
          </a:xfrm>
          <a:prstGeom prst="rect">
            <a:avLst/>
          </a:prstGeom>
        </p:spPr>
      </p:pic>
      <p:pic>
        <p:nvPicPr>
          <p:cNvPr id="9" name="Picture 8" descr="SOL 5.6 image"/>
          <p:cNvPicPr>
            <a:picLocks noChangeAspect="1"/>
          </p:cNvPicPr>
          <p:nvPr/>
        </p:nvPicPr>
        <p:blipFill>
          <a:blip r:embed="rId6"/>
          <a:stretch>
            <a:fillRect/>
          </a:stretch>
        </p:blipFill>
        <p:spPr>
          <a:xfrm>
            <a:off x="1389987" y="2613514"/>
            <a:ext cx="6078682" cy="665418"/>
          </a:xfrm>
          <a:prstGeom prst="rect">
            <a:avLst/>
          </a:prstGeom>
        </p:spPr>
      </p:pic>
      <p:pic>
        <p:nvPicPr>
          <p:cNvPr id="10" name="Picture 9" descr="SOL 12.5 image"/>
          <p:cNvPicPr>
            <a:picLocks noChangeAspect="1"/>
          </p:cNvPicPr>
          <p:nvPr/>
        </p:nvPicPr>
        <p:blipFill>
          <a:blip r:embed="rId7"/>
          <a:stretch>
            <a:fillRect/>
          </a:stretch>
        </p:blipFill>
        <p:spPr>
          <a:xfrm>
            <a:off x="1399688" y="4439910"/>
            <a:ext cx="6014226" cy="689384"/>
          </a:xfrm>
          <a:prstGeom prst="rect">
            <a:avLst/>
          </a:prstGeom>
        </p:spPr>
      </p:pic>
    </p:spTree>
    <p:extLst>
      <p:ext uri="{BB962C8B-B14F-4D97-AF65-F5344CB8AC3E}">
        <p14:creationId xmlns:p14="http://schemas.microsoft.com/office/powerpoint/2010/main" val="2953844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 from the Field</a:t>
            </a:r>
            <a:endParaRPr lang="en-US" dirty="0"/>
          </a:p>
        </p:txBody>
      </p:sp>
      <p:sp>
        <p:nvSpPr>
          <p:cNvPr id="5" name="Text Placeholder 4"/>
          <p:cNvSpPr>
            <a:spLocks noGrp="1"/>
          </p:cNvSpPr>
          <p:nvPr>
            <p:ph type="body" idx="1"/>
          </p:nvPr>
        </p:nvSpPr>
        <p:spPr>
          <a:xfrm>
            <a:off x="4777272" y="754658"/>
            <a:ext cx="4040188" cy="479822"/>
          </a:xfrm>
        </p:spPr>
        <p:txBody>
          <a:bodyPr/>
          <a:lstStyle/>
          <a:p>
            <a:r>
              <a:rPr lang="en-US" dirty="0" smtClean="0"/>
              <a:t>Chat Feature</a:t>
            </a:r>
            <a:endParaRPr lang="en-US" dirty="0"/>
          </a:p>
        </p:txBody>
      </p:sp>
      <p:sp>
        <p:nvSpPr>
          <p:cNvPr id="6" name="Content Placeholder 5"/>
          <p:cNvSpPr>
            <a:spLocks noGrp="1"/>
          </p:cNvSpPr>
          <p:nvPr>
            <p:ph sz="half" idx="2"/>
          </p:nvPr>
        </p:nvSpPr>
        <p:spPr>
          <a:xfrm>
            <a:off x="4777272" y="1239923"/>
            <a:ext cx="4040188" cy="2355138"/>
          </a:xfrm>
        </p:spPr>
        <p:txBody>
          <a:bodyPr/>
          <a:lstStyle/>
          <a:p>
            <a:r>
              <a:rPr lang="en-US" dirty="0" smtClean="0"/>
              <a:t>Use the chat feature to pose any questions to the group.</a:t>
            </a:r>
          </a:p>
          <a:p>
            <a:r>
              <a:rPr lang="en-US" dirty="0" smtClean="0"/>
              <a:t>We will collect these and add additional information as necessary to the presentation before slides are mailed out. </a:t>
            </a:r>
            <a:endParaRPr lang="en-US" dirty="0"/>
          </a:p>
        </p:txBody>
      </p:sp>
    </p:spTree>
    <p:extLst>
      <p:ext uri="{BB962C8B-B14F-4D97-AF65-F5344CB8AC3E}">
        <p14:creationId xmlns:p14="http://schemas.microsoft.com/office/powerpoint/2010/main" val="3019810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dirty="0">
                <a:latin typeface="+mn-lt"/>
              </a:rPr>
              <a:t>Seamless Integration of </a:t>
            </a:r>
            <a:br>
              <a:rPr lang="en-US" sz="2800" dirty="0">
                <a:latin typeface="+mn-lt"/>
              </a:rPr>
            </a:br>
            <a:r>
              <a:rPr lang="en-US" sz="2800" dirty="0">
                <a:latin typeface="+mn-lt"/>
              </a:rPr>
              <a:t>English Strands</a:t>
            </a:r>
          </a:p>
        </p:txBody>
      </p:sp>
      <p:sp>
        <p:nvSpPr>
          <p:cNvPr id="4" name="Text Placeholder 3"/>
          <p:cNvSpPr>
            <a:spLocks noGrp="1"/>
          </p:cNvSpPr>
          <p:nvPr>
            <p:ph type="body" sz="half" idx="4294967295"/>
          </p:nvPr>
        </p:nvSpPr>
        <p:spPr>
          <a:xfrm>
            <a:off x="685800" y="1047750"/>
            <a:ext cx="2743200" cy="3200400"/>
          </a:xfrm>
        </p:spPr>
        <p:txBody>
          <a:bodyPr>
            <a:normAutofit/>
          </a:bodyPr>
          <a:lstStyle/>
          <a:p>
            <a:endParaRPr lang="en-US" sz="2100" dirty="0"/>
          </a:p>
          <a:p>
            <a:r>
              <a:rPr lang="en-US" sz="2600" dirty="0"/>
              <a:t>Reading</a:t>
            </a:r>
          </a:p>
          <a:p>
            <a:r>
              <a:rPr lang="en-US" sz="2600" dirty="0"/>
              <a:t>Writing</a:t>
            </a:r>
          </a:p>
          <a:p>
            <a:r>
              <a:rPr lang="en-US" sz="2600" dirty="0"/>
              <a:t>Research</a:t>
            </a:r>
          </a:p>
          <a:p>
            <a:r>
              <a:rPr lang="en-US" sz="2600" dirty="0"/>
              <a:t>Communication/ Multimodal Literacies</a:t>
            </a:r>
          </a:p>
        </p:txBody>
      </p:sp>
      <p:pic>
        <p:nvPicPr>
          <p:cNvPr id="3074" name="Picture 2" descr="clip art of rop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86200" y="971550"/>
            <a:ext cx="3543300" cy="3527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928266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en-US"/>
          </a:p>
        </p:txBody>
      </p:sp>
      <p:sp>
        <p:nvSpPr>
          <p:cNvPr id="3" name="Content Placeholder 2"/>
          <p:cNvSpPr>
            <a:spLocks noGrp="1"/>
          </p:cNvSpPr>
          <p:nvPr>
            <p:ph idx="1"/>
          </p:nvPr>
        </p:nvSpPr>
        <p:spPr>
          <a:xfrm>
            <a:off x="457200" y="1200151"/>
            <a:ext cx="4114800" cy="3124199"/>
          </a:xfrm>
        </p:spPr>
        <p:txBody>
          <a:bodyPr>
            <a:normAutofit/>
          </a:bodyPr>
          <a:lstStyle/>
          <a:p>
            <a:r>
              <a:rPr lang="en-US" sz="2400" dirty="0"/>
              <a:t>Choose a theme or topic</a:t>
            </a:r>
          </a:p>
          <a:p>
            <a:r>
              <a:rPr lang="en-US" sz="2400" dirty="0"/>
              <a:t>Choose a variety of text </a:t>
            </a:r>
            <a:endParaRPr lang="en-US" sz="2400" dirty="0"/>
          </a:p>
          <a:p>
            <a:pPr marL="0" indent="0">
              <a:buNone/>
            </a:pPr>
            <a:r>
              <a:rPr lang="en-US" sz="2400" dirty="0" smtClean="0"/>
              <a:t>      and </a:t>
            </a:r>
            <a:r>
              <a:rPr lang="en-US" sz="2400" dirty="0"/>
              <a:t>media options</a:t>
            </a:r>
          </a:p>
          <a:p>
            <a:r>
              <a:rPr lang="en-US" sz="2400" dirty="0"/>
              <a:t>Incorporate all strands during the unit</a:t>
            </a:r>
          </a:p>
          <a:p>
            <a:r>
              <a:rPr lang="en-US" sz="2400" dirty="0"/>
              <a:t>Select standards to introduce or review</a:t>
            </a:r>
          </a:p>
          <a:p>
            <a:endParaRPr lang="en-US" dirty="0" smtClean="0"/>
          </a:p>
        </p:txBody>
      </p:sp>
      <p:sp>
        <p:nvSpPr>
          <p:cNvPr id="4" name="Content Placeholder 3"/>
          <p:cNvSpPr>
            <a:spLocks noGrp="1"/>
          </p:cNvSpPr>
          <p:nvPr>
            <p:ph sz="half" idx="4294967295"/>
          </p:nvPr>
        </p:nvSpPr>
        <p:spPr>
          <a:xfrm>
            <a:off x="4541520" y="1180306"/>
            <a:ext cx="3468687" cy="3163888"/>
          </a:xfrm>
        </p:spPr>
        <p:txBody>
          <a:bodyPr>
            <a:normAutofit fontScale="92500" lnSpcReduction="20000"/>
          </a:bodyPr>
          <a:lstStyle/>
          <a:p>
            <a:r>
              <a:rPr lang="en-US" sz="2400" dirty="0"/>
              <a:t>Think about your students – What will interest them?</a:t>
            </a:r>
          </a:p>
          <a:p>
            <a:r>
              <a:rPr lang="en-US" sz="2400" dirty="0"/>
              <a:t>Provide opportunities for shared and independent reading   </a:t>
            </a:r>
          </a:p>
          <a:p>
            <a:r>
              <a:rPr lang="en-US" sz="2400" dirty="0"/>
              <a:t>Model the writing process and meet with students for writing conferences</a:t>
            </a:r>
          </a:p>
          <a:p>
            <a:endParaRPr lang="en-US" dirty="0"/>
          </a:p>
        </p:txBody>
      </p:sp>
      <p:sp>
        <p:nvSpPr>
          <p:cNvPr id="5" name="Slide Number Placeholder 4"/>
          <p:cNvSpPr>
            <a:spLocks noGrp="1"/>
          </p:cNvSpPr>
          <p:nvPr>
            <p:ph type="sldNum" sz="quarter" idx="4294967295"/>
          </p:nvPr>
        </p:nvSpPr>
        <p:spPr/>
        <p:txBody>
          <a:bodyPr/>
          <a:lstStyle/>
          <a:p>
            <a:fld id="{0E35F3BA-FE8B-4E36-87EF-206F94BD42EB}" type="slidenum">
              <a:rPr lang="en-US" smtClean="0">
                <a:solidFill>
                  <a:prstClr val="white"/>
                </a:solidFill>
              </a:rPr>
              <a:pPr/>
              <a:t>31</a:t>
            </a:fld>
            <a:endParaRPr lang="en-US" dirty="0">
              <a:solidFill>
                <a:prstClr val="white"/>
              </a:solidFill>
            </a:endParaRPr>
          </a:p>
        </p:txBody>
      </p:sp>
      <p:sp>
        <p:nvSpPr>
          <p:cNvPr id="7" name="Title 6"/>
          <p:cNvSpPr txBox="1">
            <a:spLocks/>
          </p:cNvSpPr>
          <p:nvPr/>
        </p:nvSpPr>
        <p:spPr>
          <a:xfrm>
            <a:off x="32658" y="-9888"/>
            <a:ext cx="9144000" cy="623501"/>
          </a:xfrm>
          <a:prstGeom prst="rect">
            <a:avLst/>
          </a:prstGeom>
          <a:solidFill>
            <a:schemeClr val="tx1"/>
          </a:solidFill>
        </p:spPr>
        <p:txBody>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n-U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Successful English Instruction </a:t>
            </a:r>
            <a:r>
              <a:rPr lang="en-US" sz="2800" dirty="0" smtClean="0">
                <a:latin typeface="Arial" panose="020B0604020202020204" pitchFamily="34" charset="0"/>
                <a:cs typeface="Arial" panose="020B0604020202020204" pitchFamily="34" charset="0"/>
              </a:rPr>
              <a:t>(1 of 3)</a:t>
            </a:r>
            <a:r>
              <a:rPr lang="en-US" sz="1800" b="1" dirty="0" smtClean="0">
                <a:solidFill>
                  <a:srgbClr val="FF0000"/>
                </a:solidFill>
              </a:rPr>
              <a:t/>
            </a:r>
            <a:br>
              <a:rPr lang="en-US" sz="1800" b="1" dirty="0" smtClean="0">
                <a:solidFill>
                  <a:srgbClr val="FF0000"/>
                </a:solidFill>
              </a:rPr>
            </a:br>
            <a:endParaRPr lang="en-US" sz="1600" dirty="0">
              <a:solidFill>
                <a:srgbClr val="FF0000"/>
              </a:solidFill>
              <a:effectLst>
                <a:outerShdw blurRad="38100" dist="38100" dir="2700000" algn="tl">
                  <a:srgbClr val="000000">
                    <a:alpha val="43137"/>
                  </a:srgbClr>
                </a:outerShdw>
              </a:effectLst>
              <a:latin typeface="+mn-lt"/>
              <a:cs typeface="Arial" pitchFamily="34" charset="0"/>
            </a:endParaRPr>
          </a:p>
        </p:txBody>
      </p:sp>
      <p:sp>
        <p:nvSpPr>
          <p:cNvPr id="8" name="TextBox 7"/>
          <p:cNvSpPr txBox="1"/>
          <p:nvPr/>
        </p:nvSpPr>
        <p:spPr>
          <a:xfrm>
            <a:off x="8709" y="581422"/>
            <a:ext cx="9144000" cy="461665"/>
          </a:xfrm>
          <a:prstGeom prst="rect">
            <a:avLst/>
          </a:prstGeom>
          <a:solidFill>
            <a:schemeClr val="bg1">
              <a:lumMod val="50000"/>
            </a:schemeClr>
          </a:solidFill>
        </p:spPr>
        <p:txBody>
          <a:bodyPr wrap="square" rtlCol="0">
            <a:spAutoFit/>
          </a:bodyPr>
          <a:lstStyle/>
          <a:p>
            <a:pPr algn="ctr"/>
            <a:r>
              <a:rPr lang="en-US" sz="2400" dirty="0" smtClean="0">
                <a:solidFill>
                  <a:schemeClr val="bg1"/>
                </a:solidFill>
                <a:effectLst>
                  <a:outerShdw blurRad="38100" dist="38100" dir="2700000" algn="tl">
                    <a:srgbClr val="000000">
                      <a:alpha val="43137"/>
                    </a:srgbClr>
                  </a:outerShdw>
                </a:effectLst>
                <a:cs typeface="Arial" pitchFamily="34" charset="0"/>
              </a:rPr>
              <a:t>Integration of Stands</a:t>
            </a:r>
            <a:endParaRPr lang="en-US" sz="2400" dirty="0">
              <a:solidFill>
                <a:schemeClr val="bg1"/>
              </a:solidFill>
            </a:endParaRPr>
          </a:p>
        </p:txBody>
      </p:sp>
    </p:spTree>
    <p:extLst>
      <p:ext uri="{BB962C8B-B14F-4D97-AF65-F5344CB8AC3E}">
        <p14:creationId xmlns:p14="http://schemas.microsoft.com/office/powerpoint/2010/main" val="375177806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76200" y="790063"/>
            <a:ext cx="7924800" cy="4067687"/>
          </a:xfrm>
        </p:spPr>
        <p:txBody>
          <a:bodyPr>
            <a:normAutofit/>
          </a:bodyPr>
          <a:lstStyle/>
          <a:p>
            <a:pPr lvl="1">
              <a:spcBef>
                <a:spcPts val="0"/>
              </a:spcBef>
              <a:buFont typeface="Arial" pitchFamily="34" charset="0"/>
              <a:buChar char="•"/>
            </a:pPr>
            <a:r>
              <a:rPr lang="en-US" sz="2400" dirty="0">
                <a:effectLst>
                  <a:outerShdw blurRad="38100" dist="38100" dir="2700000" algn="tl">
                    <a:srgbClr val="000000">
                      <a:alpha val="43137"/>
                    </a:srgbClr>
                  </a:outerShdw>
                </a:effectLst>
              </a:rPr>
              <a:t>Reading</a:t>
            </a:r>
          </a:p>
          <a:p>
            <a:pPr lvl="3">
              <a:spcBef>
                <a:spcPts val="0"/>
              </a:spcBef>
              <a:buFont typeface="Arial" pitchFamily="34" charset="0"/>
              <a:buChar char="•"/>
            </a:pPr>
            <a:r>
              <a:rPr lang="en-US" sz="1800" dirty="0"/>
              <a:t>Specific vocabulary from authentic texts</a:t>
            </a:r>
            <a:endParaRPr lang="en-US" dirty="0">
              <a:effectLst>
                <a:outerShdw blurRad="38100" dist="38100" dir="2700000" algn="tl">
                  <a:srgbClr val="000000">
                    <a:alpha val="43137"/>
                  </a:srgbClr>
                </a:outerShdw>
              </a:effectLst>
            </a:endParaRPr>
          </a:p>
          <a:p>
            <a:pPr lvl="3">
              <a:spcBef>
                <a:spcPts val="0"/>
              </a:spcBef>
              <a:buFont typeface="Arial" pitchFamily="34" charset="0"/>
              <a:buChar char="•"/>
            </a:pPr>
            <a:r>
              <a:rPr lang="en-US" sz="1800" dirty="0"/>
              <a:t>Both fiction &amp; nonfiction text</a:t>
            </a:r>
          </a:p>
          <a:p>
            <a:pPr lvl="3">
              <a:spcBef>
                <a:spcPts val="0"/>
              </a:spcBef>
              <a:buFont typeface="Arial" pitchFamily="34" charset="0"/>
              <a:buChar char="•"/>
            </a:pPr>
            <a:r>
              <a:rPr lang="en-US" sz="1800" dirty="0"/>
              <a:t>Text-rich environment with variety of text and media</a:t>
            </a:r>
          </a:p>
          <a:p>
            <a:pPr lvl="3">
              <a:spcBef>
                <a:spcPts val="0"/>
              </a:spcBef>
              <a:buFont typeface="Arial" pitchFamily="34" charset="0"/>
              <a:buChar char="•"/>
            </a:pPr>
            <a:r>
              <a:rPr lang="en-US" sz="1800" dirty="0"/>
              <a:t>Student choice whenever possible</a:t>
            </a:r>
          </a:p>
          <a:p>
            <a:pPr lvl="1">
              <a:spcBef>
                <a:spcPts val="0"/>
              </a:spcBef>
              <a:buFont typeface="Arial" pitchFamily="34" charset="0"/>
              <a:buChar char="•"/>
            </a:pPr>
            <a:r>
              <a:rPr lang="en-US" sz="2400" dirty="0">
                <a:effectLst>
                  <a:outerShdw blurRad="38100" dist="38100" dir="2700000" algn="tl">
                    <a:srgbClr val="000000">
                      <a:alpha val="43137"/>
                    </a:srgbClr>
                  </a:outerShdw>
                </a:effectLst>
              </a:rPr>
              <a:t>Writing</a:t>
            </a:r>
            <a:r>
              <a:rPr lang="en-US" sz="2000" dirty="0">
                <a:effectLst>
                  <a:outerShdw blurRad="38100" dist="38100" dir="2700000" algn="tl">
                    <a:srgbClr val="000000">
                      <a:alpha val="43137"/>
                    </a:srgbClr>
                  </a:outerShdw>
                </a:effectLst>
              </a:rPr>
              <a:t> </a:t>
            </a:r>
          </a:p>
          <a:p>
            <a:pPr lvl="3">
              <a:spcBef>
                <a:spcPts val="0"/>
              </a:spcBef>
              <a:buFont typeface="Arial" pitchFamily="34" charset="0"/>
              <a:buChar char="•"/>
            </a:pPr>
            <a:r>
              <a:rPr lang="en-US" sz="1800" dirty="0"/>
              <a:t>Writing as a process for a variety of authentic purposes</a:t>
            </a:r>
          </a:p>
          <a:p>
            <a:pPr lvl="3">
              <a:spcBef>
                <a:spcPts val="0"/>
              </a:spcBef>
              <a:buFont typeface="Arial" pitchFamily="34" charset="0"/>
              <a:buChar char="•"/>
            </a:pPr>
            <a:r>
              <a:rPr lang="en-US" sz="1800" dirty="0"/>
              <a:t>Regular writing conferences</a:t>
            </a:r>
          </a:p>
          <a:p>
            <a:pPr lvl="3">
              <a:spcBef>
                <a:spcPts val="0"/>
              </a:spcBef>
              <a:buFont typeface="Arial" pitchFamily="34" charset="0"/>
              <a:buChar char="•"/>
            </a:pPr>
            <a:r>
              <a:rPr lang="en-US" sz="1800" dirty="0"/>
              <a:t>Use of Writing Portfolios</a:t>
            </a:r>
          </a:p>
          <a:p>
            <a:pPr lvl="1">
              <a:spcBef>
                <a:spcPts val="0"/>
              </a:spcBef>
              <a:buFont typeface="Arial" pitchFamily="34" charset="0"/>
              <a:buChar char="•"/>
            </a:pPr>
            <a:r>
              <a:rPr lang="en-US" sz="2400" dirty="0">
                <a:effectLst>
                  <a:outerShdw blurRad="38100" dist="38100" dir="2700000" algn="tl">
                    <a:srgbClr val="000000">
                      <a:alpha val="43137"/>
                    </a:srgbClr>
                  </a:outerShdw>
                </a:effectLst>
              </a:rPr>
              <a:t>Research</a:t>
            </a:r>
          </a:p>
          <a:p>
            <a:pPr lvl="3">
              <a:spcBef>
                <a:spcPts val="0"/>
              </a:spcBef>
              <a:buFont typeface="Arial" pitchFamily="34" charset="0"/>
              <a:buChar char="•"/>
            </a:pPr>
            <a:r>
              <a:rPr lang="en-US" sz="1600" dirty="0"/>
              <a:t>Ongoing and embedded in the learning process (when applicable</a:t>
            </a:r>
            <a:r>
              <a:rPr lang="en-US" sz="1600" dirty="0" smtClean="0"/>
              <a:t>)</a:t>
            </a:r>
            <a:endParaRPr lang="en-US" sz="1200" dirty="0"/>
          </a:p>
          <a:p>
            <a:pPr lvl="1">
              <a:spcBef>
                <a:spcPts val="0"/>
              </a:spcBef>
              <a:buFont typeface="Arial" pitchFamily="34" charset="0"/>
              <a:buChar char="•"/>
            </a:pPr>
            <a:r>
              <a:rPr lang="en-US" sz="2000" dirty="0">
                <a:effectLst>
                  <a:outerShdw blurRad="38100" dist="38100" dir="2700000" algn="tl">
                    <a:srgbClr val="000000">
                      <a:alpha val="43137"/>
                    </a:srgbClr>
                  </a:outerShdw>
                </a:effectLst>
              </a:rPr>
              <a:t>Communication/Multimodal </a:t>
            </a:r>
            <a:r>
              <a:rPr lang="en-US" sz="2400" dirty="0">
                <a:effectLst>
                  <a:outerShdw blurRad="38100" dist="38100" dir="2700000" algn="tl">
                    <a:srgbClr val="000000">
                      <a:alpha val="43137"/>
                    </a:srgbClr>
                  </a:outerShdw>
                </a:effectLst>
              </a:rPr>
              <a:t>Literacies</a:t>
            </a:r>
            <a:endParaRPr lang="en-US" sz="1400" dirty="0">
              <a:latin typeface="+mj-lt"/>
            </a:endParaRPr>
          </a:p>
        </p:txBody>
      </p:sp>
      <p:sp>
        <p:nvSpPr>
          <p:cNvPr id="8" name="Title 6"/>
          <p:cNvSpPr txBox="1">
            <a:spLocks/>
          </p:cNvSpPr>
          <p:nvPr/>
        </p:nvSpPr>
        <p:spPr>
          <a:xfrm>
            <a:off x="-8709" y="0"/>
            <a:ext cx="9144000" cy="433686"/>
          </a:xfrm>
          <a:prstGeom prst="rect">
            <a:avLst/>
          </a:prstGeom>
          <a:solidFill>
            <a:schemeClr val="tx1"/>
          </a:solidFill>
        </p:spPr>
        <p:txBody>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n-U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Successful English Instruction </a:t>
            </a:r>
            <a:r>
              <a:rPr lang="en-US" sz="2400" dirty="0" smtClean="0">
                <a:latin typeface="Arial" panose="020B0604020202020204" pitchFamily="34" charset="0"/>
                <a:cs typeface="Arial" panose="020B0604020202020204" pitchFamily="34" charset="0"/>
              </a:rPr>
              <a:t>(2 of 3)</a:t>
            </a:r>
            <a:r>
              <a:rPr lang="en-US" sz="1800" b="1" dirty="0" smtClean="0">
                <a:solidFill>
                  <a:srgbClr val="FF0000"/>
                </a:solidFill>
              </a:rPr>
              <a:t/>
            </a:r>
            <a:br>
              <a:rPr lang="en-US" sz="1800" b="1" dirty="0" smtClean="0">
                <a:solidFill>
                  <a:srgbClr val="FF0000"/>
                </a:solidFill>
              </a:rPr>
            </a:br>
            <a:endParaRPr lang="en-US" sz="1600" dirty="0">
              <a:solidFill>
                <a:srgbClr val="FF0000"/>
              </a:solidFill>
              <a:effectLst>
                <a:outerShdw blurRad="38100" dist="38100" dir="2700000" algn="tl">
                  <a:srgbClr val="000000">
                    <a:alpha val="43137"/>
                  </a:srgbClr>
                </a:outerShdw>
              </a:effectLst>
              <a:latin typeface="+mn-lt"/>
              <a:cs typeface="Arial" pitchFamily="34" charset="0"/>
            </a:endParaRPr>
          </a:p>
        </p:txBody>
      </p:sp>
      <p:sp>
        <p:nvSpPr>
          <p:cNvPr id="9" name="TextBox 8"/>
          <p:cNvSpPr txBox="1"/>
          <p:nvPr/>
        </p:nvSpPr>
        <p:spPr>
          <a:xfrm>
            <a:off x="0" y="433686"/>
            <a:ext cx="9144000" cy="400110"/>
          </a:xfrm>
          <a:prstGeom prst="rect">
            <a:avLst/>
          </a:prstGeom>
          <a:solidFill>
            <a:schemeClr val="bg1">
              <a:lumMod val="50000"/>
            </a:schemeClr>
          </a:solidFill>
        </p:spPr>
        <p:txBody>
          <a:bodyPr wrap="square" rtlCol="0">
            <a:spAutoFit/>
          </a:bodyPr>
          <a:lstStyle/>
          <a:p>
            <a:pPr algn="ctr"/>
            <a:r>
              <a:rPr lang="en-US" sz="2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Integration of Stands</a:t>
            </a:r>
            <a:endParaRPr 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07412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152400" y="1166641"/>
            <a:ext cx="6115050" cy="3543300"/>
          </a:xfrm>
        </p:spPr>
        <p:txBody>
          <a:bodyPr/>
          <a:lstStyle/>
          <a:p>
            <a:pPr lvl="1">
              <a:buFont typeface="Arial" pitchFamily="34" charset="0"/>
              <a:buChar char="•"/>
            </a:pPr>
            <a:r>
              <a:rPr lang="en-US" sz="2700" dirty="0"/>
              <a:t>Use of text-dependent questions</a:t>
            </a:r>
          </a:p>
          <a:p>
            <a:pPr lvl="1">
              <a:buFont typeface="Arial" pitchFamily="34" charset="0"/>
              <a:buChar char="•"/>
            </a:pPr>
            <a:r>
              <a:rPr lang="en-US" sz="2700" dirty="0"/>
              <a:t>Use of inference questions</a:t>
            </a:r>
          </a:p>
          <a:p>
            <a:pPr lvl="1">
              <a:buFont typeface="Arial" pitchFamily="34" charset="0"/>
              <a:buChar char="•"/>
            </a:pPr>
            <a:r>
              <a:rPr lang="en-US" sz="2700" dirty="0"/>
              <a:t>Use of text-based vocabulary</a:t>
            </a:r>
          </a:p>
          <a:p>
            <a:pPr lvl="1">
              <a:buFont typeface="Arial" pitchFamily="34" charset="0"/>
              <a:buChar char="•"/>
            </a:pPr>
            <a:r>
              <a:rPr lang="en-US" sz="2700" dirty="0"/>
              <a:t>Response to reading</a:t>
            </a:r>
          </a:p>
          <a:p>
            <a:pPr lvl="1">
              <a:buFont typeface="Arial" pitchFamily="34" charset="0"/>
              <a:buChar char="•"/>
            </a:pPr>
            <a:r>
              <a:rPr lang="en-US" sz="2700" dirty="0"/>
              <a:t>Writing components in every lesson</a:t>
            </a:r>
          </a:p>
          <a:p>
            <a:pPr lvl="1">
              <a:buFont typeface="Arial" pitchFamily="34" charset="0"/>
              <a:buChar char="•"/>
            </a:pPr>
            <a:r>
              <a:rPr lang="en-US" sz="2700" dirty="0"/>
              <a:t>Frequent research components</a:t>
            </a:r>
          </a:p>
          <a:p>
            <a:pPr lvl="1">
              <a:buFont typeface="Arial" pitchFamily="34" charset="0"/>
              <a:buChar char="•"/>
            </a:pPr>
            <a:endParaRPr lang="en-US" sz="2100" b="1" dirty="0">
              <a:solidFill>
                <a:srgbClr val="0033CC"/>
              </a:solidFill>
              <a:effectLst>
                <a:outerShdw blurRad="38100" dist="38100" dir="2700000" algn="tl">
                  <a:srgbClr val="000000">
                    <a:alpha val="43137"/>
                  </a:srgbClr>
                </a:outerShdw>
              </a:effectLst>
            </a:endParaRPr>
          </a:p>
          <a:p>
            <a:pPr>
              <a:buClr>
                <a:schemeClr val="accent3"/>
              </a:buClr>
              <a:buNone/>
              <a:defRPr/>
            </a:pPr>
            <a:endParaRPr lang="en-US" sz="2100" b="1" dirty="0">
              <a:solidFill>
                <a:srgbClr val="0033CC"/>
              </a:solidFill>
              <a:latin typeface="+mj-lt"/>
            </a:endParaRPr>
          </a:p>
        </p:txBody>
      </p:sp>
      <p:sp>
        <p:nvSpPr>
          <p:cNvPr id="7" name="Title 6"/>
          <p:cNvSpPr>
            <a:spLocks noGrp="1"/>
          </p:cNvSpPr>
          <p:nvPr>
            <p:ph type="title"/>
          </p:nvPr>
        </p:nvSpPr>
        <p:spPr>
          <a:xfrm>
            <a:off x="0" y="0"/>
            <a:ext cx="9144000" cy="640192"/>
          </a:xfrm>
        </p:spPr>
        <p:txBody>
          <a:bodyPr/>
          <a:lstStyle/>
          <a:p>
            <a: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Successful English </a:t>
            </a:r>
            <a:r>
              <a:rPr lang="en-U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Instruction </a:t>
            </a:r>
            <a:r>
              <a:rPr lang="en-US" sz="2400" dirty="0" smtClean="0">
                <a:latin typeface="Arial" panose="020B0604020202020204" pitchFamily="34" charset="0"/>
                <a:cs typeface="Arial" panose="020B0604020202020204" pitchFamily="34" charset="0"/>
              </a:rPr>
              <a:t>(3 </a:t>
            </a:r>
            <a:r>
              <a:rPr lang="en-US" sz="2400" dirty="0">
                <a:latin typeface="Arial" panose="020B0604020202020204" pitchFamily="34" charset="0"/>
                <a:cs typeface="Arial" panose="020B0604020202020204" pitchFamily="34" charset="0"/>
              </a:rPr>
              <a:t>of 3)</a:t>
            </a:r>
            <a:r>
              <a:rPr lang="en-US" sz="2700" b="1" dirty="0">
                <a:solidFill>
                  <a:srgbClr val="FF0000"/>
                </a:solidFill>
              </a:rPr>
              <a:t/>
            </a:r>
            <a:br>
              <a:rPr lang="en-US" sz="2700" b="1" dirty="0">
                <a:solidFill>
                  <a:srgbClr val="FF0000"/>
                </a:solidFill>
              </a:rPr>
            </a:br>
            <a:endParaRPr lang="en-US" sz="2100" dirty="0">
              <a:solidFill>
                <a:srgbClr val="FF0000"/>
              </a:solidFill>
              <a:effectLst>
                <a:outerShdw blurRad="38100" dist="38100" dir="2700000" algn="tl">
                  <a:srgbClr val="000000">
                    <a:alpha val="43137"/>
                  </a:srgbClr>
                </a:outerShdw>
              </a:effectLst>
              <a:latin typeface="+mn-lt"/>
              <a:cs typeface="Arial" pitchFamily="34" charset="0"/>
            </a:endParaRPr>
          </a:p>
        </p:txBody>
      </p:sp>
      <p:sp>
        <p:nvSpPr>
          <p:cNvPr id="2" name="TextBox 1"/>
          <p:cNvSpPr txBox="1"/>
          <p:nvPr/>
        </p:nvSpPr>
        <p:spPr>
          <a:xfrm>
            <a:off x="0" y="626417"/>
            <a:ext cx="9144000" cy="461665"/>
          </a:xfrm>
          <a:prstGeom prst="rect">
            <a:avLst/>
          </a:prstGeom>
          <a:solidFill>
            <a:schemeClr val="bg1">
              <a:lumMod val="50000"/>
            </a:schemeClr>
          </a:solid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cs typeface="Arial" pitchFamily="34" charset="0"/>
              </a:rPr>
              <a:t>Best Practices</a:t>
            </a:r>
            <a:endParaRPr lang="en-US" sz="2400" dirty="0">
              <a:solidFill>
                <a:schemeClr val="bg1"/>
              </a:solidFill>
            </a:endParaRPr>
          </a:p>
        </p:txBody>
      </p:sp>
    </p:spTree>
    <p:extLst>
      <p:ext uri="{BB962C8B-B14F-4D97-AF65-F5344CB8AC3E}">
        <p14:creationId xmlns:p14="http://schemas.microsoft.com/office/powerpoint/2010/main" val="37680140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Paired Texts and Text Sets</a:t>
            </a:r>
            <a:endParaRPr lang="en-US" dirty="0"/>
          </a:p>
        </p:txBody>
      </p:sp>
      <p:sp>
        <p:nvSpPr>
          <p:cNvPr id="3" name="Content Placeholder 2"/>
          <p:cNvSpPr>
            <a:spLocks noGrp="1"/>
          </p:cNvSpPr>
          <p:nvPr>
            <p:ph idx="1"/>
          </p:nvPr>
        </p:nvSpPr>
        <p:spPr/>
        <p:txBody>
          <a:bodyPr/>
          <a:lstStyle/>
          <a:p>
            <a:pPr marL="257175" indent="-257175"/>
            <a:r>
              <a:rPr lang="en-US" sz="2400" dirty="0"/>
              <a:t>Paired texts can include books, plays, articles, poems, functional text, graphics, or digital media</a:t>
            </a:r>
          </a:p>
          <a:p>
            <a:pPr marL="257175" indent="-257175"/>
            <a:r>
              <a:rPr lang="en-US" sz="2400" dirty="0"/>
              <a:t>Focus on a common theme or topic </a:t>
            </a:r>
            <a:r>
              <a:rPr lang="en-US" sz="2400" dirty="0" smtClean="0"/>
              <a:t>that fits history and social science or science content</a:t>
            </a:r>
          </a:p>
          <a:p>
            <a:pPr marL="257175" indent="-257175"/>
            <a:r>
              <a:rPr lang="en-US" sz="2400" dirty="0" smtClean="0"/>
              <a:t>Compare </a:t>
            </a:r>
            <a:r>
              <a:rPr lang="en-US" sz="2400" dirty="0"/>
              <a:t>and contrast texts to increase the level of thinking</a:t>
            </a:r>
            <a:endParaRPr lang="en-US" sz="2400" dirty="0">
              <a:solidFill>
                <a:srgbClr val="00B0F0"/>
              </a:solidFill>
            </a:endParaRPr>
          </a:p>
          <a:p>
            <a:endParaRPr lang="en-US" dirty="0" smtClean="0"/>
          </a:p>
        </p:txBody>
      </p:sp>
    </p:spTree>
    <p:extLst>
      <p:ext uri="{BB962C8B-B14F-4D97-AF65-F5344CB8AC3E}">
        <p14:creationId xmlns:p14="http://schemas.microsoft.com/office/powerpoint/2010/main" val="4285395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690563"/>
          </a:xfrm>
        </p:spPr>
        <p:txBody>
          <a:bodyPr>
            <a:normAutofit/>
          </a:bodyPr>
          <a:lstStyle/>
          <a:p>
            <a:r>
              <a:rPr lang="en-US" sz="2700" dirty="0">
                <a:effectLst>
                  <a:outerShdw blurRad="38100" dist="38100" dir="2700000" algn="tl">
                    <a:srgbClr val="000000">
                      <a:alpha val="43137"/>
                    </a:srgbClr>
                  </a:outerShdw>
                </a:effectLst>
              </a:rPr>
              <a:t>The Reading/Writing Connection</a:t>
            </a:r>
          </a:p>
        </p:txBody>
      </p:sp>
      <p:sp>
        <p:nvSpPr>
          <p:cNvPr id="6" name="Content Placeholder 5" descr="www.teenink.com"/>
          <p:cNvSpPr>
            <a:spLocks noGrp="1"/>
          </p:cNvSpPr>
          <p:nvPr>
            <p:ph idx="1"/>
          </p:nvPr>
        </p:nvSpPr>
        <p:spPr>
          <a:xfrm>
            <a:off x="1219200" y="819150"/>
            <a:ext cx="6858000" cy="2880360"/>
          </a:xfrm>
        </p:spPr>
        <p:txBody>
          <a:bodyPr>
            <a:noAutofit/>
          </a:bodyPr>
          <a:lstStyle/>
          <a:p>
            <a:r>
              <a:rPr lang="en-US" sz="2000" dirty="0"/>
              <a:t>Use mentor texts to read like a writer and write like a reader</a:t>
            </a:r>
          </a:p>
          <a:p>
            <a:pPr marL="482204" lvl="1" indent="-257175"/>
            <a:r>
              <a:rPr lang="en-US" sz="2000" dirty="0"/>
              <a:t>Imitate an author’s style and structure</a:t>
            </a:r>
          </a:p>
          <a:p>
            <a:pPr marL="482204" lvl="1" indent="-257175"/>
            <a:r>
              <a:rPr lang="en-US" sz="2000" dirty="0"/>
              <a:t>Appreciate the author’s craft </a:t>
            </a:r>
          </a:p>
          <a:p>
            <a:r>
              <a:rPr lang="en-US" sz="2000" dirty="0"/>
              <a:t>Incorporate daily writing </a:t>
            </a:r>
          </a:p>
          <a:p>
            <a:pPr marL="482204" lvl="1" indent="-257175"/>
            <a:r>
              <a:rPr lang="en-US" sz="2000" dirty="0"/>
              <a:t>A warm-up prior to beginning a unit of study</a:t>
            </a:r>
          </a:p>
          <a:p>
            <a:pPr marL="482204" lvl="1" indent="-257175"/>
            <a:r>
              <a:rPr lang="en-US" sz="2000" dirty="0"/>
              <a:t>Incorporate writing into formative assessment</a:t>
            </a:r>
          </a:p>
          <a:p>
            <a:pPr marL="482204" lvl="1" indent="-257175"/>
            <a:r>
              <a:rPr lang="en-US" sz="2000" dirty="0"/>
              <a:t>After a thought provoking reading, discussion, or class experiment, students write their thoughts</a:t>
            </a:r>
          </a:p>
          <a:p>
            <a:r>
              <a:rPr lang="en-US" sz="2000" dirty="0"/>
              <a:t>Find authentic writing opportunities</a:t>
            </a:r>
          </a:p>
          <a:p>
            <a:pPr lvl="1"/>
            <a:r>
              <a:rPr lang="en-US" sz="2000" dirty="0"/>
              <a:t>Blogging or Social media connections</a:t>
            </a:r>
          </a:p>
          <a:p>
            <a:pPr lvl="1"/>
            <a:r>
              <a:rPr lang="en-US" sz="2000" dirty="0"/>
              <a:t>Professional writing</a:t>
            </a:r>
          </a:p>
          <a:p>
            <a:endParaRPr lang="en-US" sz="1350" dirty="0"/>
          </a:p>
          <a:p>
            <a:pPr>
              <a:buFont typeface="Arial" pitchFamily="34" charset="0"/>
              <a:buChar char="•"/>
            </a:pPr>
            <a:endParaRPr lang="en-US" sz="1350" dirty="0">
              <a:solidFill>
                <a:srgbClr val="002060"/>
              </a:solidFill>
            </a:endParaRPr>
          </a:p>
          <a:p>
            <a:pPr>
              <a:buFont typeface="Arial" pitchFamily="34" charset="0"/>
              <a:buChar char="•"/>
            </a:pPr>
            <a:endParaRPr lang="en-US" sz="1463" dirty="0">
              <a:solidFill>
                <a:srgbClr val="002060"/>
              </a:solidFill>
            </a:endParaRPr>
          </a:p>
          <a:p>
            <a:endParaRPr lang="en-US" dirty="0"/>
          </a:p>
        </p:txBody>
      </p:sp>
    </p:spTree>
    <p:extLst>
      <p:ext uri="{BB962C8B-B14F-4D97-AF65-F5344CB8AC3E}">
        <p14:creationId xmlns:p14="http://schemas.microsoft.com/office/powerpoint/2010/main" val="22568621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300" dirty="0">
                <a:effectLst>
                  <a:outerShdw blurRad="38100" dist="38100" dir="2700000" algn="tl">
                    <a:srgbClr val="000000">
                      <a:alpha val="43137"/>
                    </a:srgbClr>
                  </a:outerShdw>
                </a:effectLst>
              </a:rPr>
              <a:t>The Forgotten “R”</a:t>
            </a:r>
          </a:p>
        </p:txBody>
      </p:sp>
      <p:sp>
        <p:nvSpPr>
          <p:cNvPr id="2" name="Rectangle 1"/>
          <p:cNvSpPr/>
          <p:nvPr/>
        </p:nvSpPr>
        <p:spPr>
          <a:xfrm>
            <a:off x="2288433" y="983414"/>
            <a:ext cx="4561217" cy="3416320"/>
          </a:xfrm>
          <a:prstGeom prst="rect">
            <a:avLst/>
          </a:prstGeom>
        </p:spPr>
        <p:txBody>
          <a:bodyPr wrap="square">
            <a:spAutoFit/>
          </a:bodyPr>
          <a:lstStyle/>
          <a:p>
            <a:pPr marL="342900" indent="-342900">
              <a:buFont typeface="Arial" pitchFamily="34" charset="0"/>
              <a:buChar char="•"/>
            </a:pPr>
            <a:r>
              <a:rPr lang="en-US" sz="2400" dirty="0"/>
              <a:t>The elimination of the grade 5 Writing SOL assessment threatens writing/research instruction</a:t>
            </a:r>
          </a:p>
          <a:p>
            <a:pPr marL="342900" indent="-342900">
              <a:buFont typeface="Arial" pitchFamily="34" charset="0"/>
              <a:buChar char="•"/>
            </a:pPr>
            <a:r>
              <a:rPr lang="en-US" sz="2400" dirty="0"/>
              <a:t>Writing, like reading, is a life skill and should be included in all curricular areas.</a:t>
            </a:r>
          </a:p>
          <a:p>
            <a:pPr marL="342900" indent="-342900">
              <a:buFont typeface="Arial" pitchFamily="34" charset="0"/>
              <a:buChar char="•"/>
            </a:pPr>
            <a:r>
              <a:rPr lang="en-US" sz="2400" dirty="0"/>
              <a:t>How much writing does your job require?</a:t>
            </a:r>
          </a:p>
        </p:txBody>
      </p:sp>
    </p:spTree>
    <p:extLst>
      <p:ext uri="{BB962C8B-B14F-4D97-AF65-F5344CB8AC3E}">
        <p14:creationId xmlns:p14="http://schemas.microsoft.com/office/powerpoint/2010/main" val="33159157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121"/>
            <a:ext cx="9144000" cy="665629"/>
          </a:xfrm>
        </p:spPr>
        <p:txBody>
          <a:bodyPr>
            <a:normAutofit/>
          </a:bodyPr>
          <a:lstStyle/>
          <a:p>
            <a:r>
              <a:rPr lang="en-US" sz="2700" dirty="0"/>
              <a:t>Assigned vs. Taught</a:t>
            </a:r>
          </a:p>
        </p:txBody>
      </p:sp>
      <p:sp>
        <p:nvSpPr>
          <p:cNvPr id="7" name="TextBox 6"/>
          <p:cNvSpPr txBox="1"/>
          <p:nvPr/>
        </p:nvSpPr>
        <p:spPr>
          <a:xfrm>
            <a:off x="1555474" y="4719251"/>
            <a:ext cx="2800350" cy="369332"/>
          </a:xfrm>
          <a:prstGeom prst="rect">
            <a:avLst/>
          </a:prstGeom>
          <a:noFill/>
        </p:spPr>
        <p:txBody>
          <a:bodyPr wrap="square" rtlCol="0">
            <a:spAutoFit/>
          </a:bodyPr>
          <a:lstStyle/>
          <a:p>
            <a:r>
              <a:rPr lang="en-US" sz="900" dirty="0">
                <a:solidFill>
                  <a:prstClr val="black"/>
                </a:solidFill>
              </a:rPr>
              <a:t>Because Writing Matters by Carl Nagin</a:t>
            </a:r>
          </a:p>
          <a:p>
            <a:r>
              <a:rPr lang="en-US" sz="900" dirty="0">
                <a:solidFill>
                  <a:prstClr val="black"/>
                </a:solidFill>
                <a:hlinkClick r:id="rId3"/>
              </a:rPr>
              <a:t>The National Writing Project</a:t>
            </a:r>
            <a:endParaRPr lang="en-US" sz="900" dirty="0">
              <a:solidFill>
                <a:prstClr val="black"/>
              </a:solidFill>
            </a:endParaRPr>
          </a:p>
        </p:txBody>
      </p:sp>
      <p:sp>
        <p:nvSpPr>
          <p:cNvPr id="5" name="TextBox 4"/>
          <p:cNvSpPr txBox="1"/>
          <p:nvPr/>
        </p:nvSpPr>
        <p:spPr>
          <a:xfrm>
            <a:off x="5105400" y="995155"/>
            <a:ext cx="3212823" cy="4093428"/>
          </a:xfrm>
          <a:prstGeom prst="rect">
            <a:avLst/>
          </a:prstGeom>
          <a:noFill/>
        </p:spPr>
        <p:txBody>
          <a:bodyPr wrap="square" rtlCol="0">
            <a:spAutoFit/>
          </a:bodyPr>
          <a:lstStyle/>
          <a:p>
            <a:r>
              <a:rPr lang="en-US" sz="2000" dirty="0"/>
              <a:t>Students select their own topic, purpose, and audience</a:t>
            </a:r>
          </a:p>
          <a:p>
            <a:endParaRPr lang="en-US" sz="2000" dirty="0"/>
          </a:p>
          <a:p>
            <a:r>
              <a:rPr lang="en-US" sz="2000" dirty="0"/>
              <a:t>Teacher time is spent in class teaching writing skills and strategies</a:t>
            </a:r>
          </a:p>
          <a:p>
            <a:endParaRPr lang="en-US" sz="2000" dirty="0"/>
          </a:p>
          <a:p>
            <a:r>
              <a:rPr lang="en-US" sz="2000" dirty="0"/>
              <a:t>Students use models and strategies to complete each assignment</a:t>
            </a:r>
          </a:p>
          <a:p>
            <a:endParaRPr lang="en-US" sz="2000" dirty="0"/>
          </a:p>
          <a:p>
            <a:r>
              <a:rPr lang="en-US" sz="2000" dirty="0"/>
              <a:t>Students move through the recursive process</a:t>
            </a:r>
          </a:p>
        </p:txBody>
      </p:sp>
      <p:sp>
        <p:nvSpPr>
          <p:cNvPr id="2" name="Rectangle 1"/>
          <p:cNvSpPr/>
          <p:nvPr/>
        </p:nvSpPr>
        <p:spPr>
          <a:xfrm>
            <a:off x="301337" y="1123950"/>
            <a:ext cx="4572000" cy="2862322"/>
          </a:xfrm>
          <a:prstGeom prst="rect">
            <a:avLst/>
          </a:prstGeom>
        </p:spPr>
        <p:txBody>
          <a:bodyPr>
            <a:spAutoFit/>
          </a:bodyPr>
          <a:lstStyle/>
          <a:p>
            <a:r>
              <a:rPr lang="en-US" dirty="0"/>
              <a:t>Students write only on teacher selected topic, purpose and audience</a:t>
            </a:r>
          </a:p>
          <a:p>
            <a:endParaRPr lang="en-US" dirty="0"/>
          </a:p>
          <a:p>
            <a:r>
              <a:rPr lang="en-US" dirty="0"/>
              <a:t>Students are given a task without the instruction on how to complete it successfully</a:t>
            </a:r>
          </a:p>
          <a:p>
            <a:endParaRPr lang="en-US" dirty="0"/>
          </a:p>
          <a:p>
            <a:r>
              <a:rPr lang="en-US" dirty="0"/>
              <a:t>Minimal improvement in writing</a:t>
            </a:r>
          </a:p>
          <a:p>
            <a:endParaRPr lang="en-US" dirty="0"/>
          </a:p>
          <a:p>
            <a:r>
              <a:rPr lang="en-US" dirty="0"/>
              <a:t>Students rewrite only to correct errors in usage and mechanics</a:t>
            </a:r>
          </a:p>
        </p:txBody>
      </p:sp>
    </p:spTree>
    <p:extLst>
      <p:ext uri="{BB962C8B-B14F-4D97-AF65-F5344CB8AC3E}">
        <p14:creationId xmlns:p14="http://schemas.microsoft.com/office/powerpoint/2010/main" val="1417249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666750"/>
          </a:xfrm>
        </p:spPr>
        <p:txBody>
          <a:bodyPr>
            <a:normAutofit/>
          </a:bodyPr>
          <a:lstStyle/>
          <a:p>
            <a:r>
              <a:rPr lang="en-US" sz="3300" dirty="0">
                <a:effectLst>
                  <a:outerShdw blurRad="38100" dist="38100" dir="2700000" algn="tl">
                    <a:srgbClr val="000000">
                      <a:alpha val="43137"/>
                    </a:srgbClr>
                  </a:outerShdw>
                </a:effectLst>
              </a:rPr>
              <a:t>When writing is taught…</a:t>
            </a:r>
          </a:p>
        </p:txBody>
      </p:sp>
      <p:sp>
        <p:nvSpPr>
          <p:cNvPr id="6" name="Content Placeholder 5"/>
          <p:cNvSpPr>
            <a:spLocks noGrp="1"/>
          </p:cNvSpPr>
          <p:nvPr>
            <p:ph idx="1"/>
          </p:nvPr>
        </p:nvSpPr>
        <p:spPr>
          <a:xfrm>
            <a:off x="1371600" y="1200150"/>
            <a:ext cx="6057900" cy="3429000"/>
          </a:xfrm>
        </p:spPr>
        <p:txBody>
          <a:bodyPr>
            <a:normAutofit/>
          </a:bodyPr>
          <a:lstStyle/>
          <a:p>
            <a:pPr marL="0" indent="0"/>
            <a:r>
              <a:rPr lang="en-US" sz="2400" dirty="0">
                <a:solidFill>
                  <a:srgbClr val="FF3300"/>
                </a:solidFill>
              </a:rPr>
              <a:t>Teachers model by</a:t>
            </a:r>
          </a:p>
          <a:p>
            <a:pPr marL="642938" lvl="1" indent="-342900">
              <a:buFont typeface="Arial" panose="020B0604020202020204" pitchFamily="34" charset="0"/>
              <a:buChar char="•"/>
            </a:pPr>
            <a:r>
              <a:rPr lang="en-US" sz="2400" dirty="0"/>
              <a:t>Writing with the students</a:t>
            </a:r>
          </a:p>
          <a:p>
            <a:pPr marL="642938" lvl="1" indent="-342900">
              <a:buFont typeface="Arial" panose="020B0604020202020204" pitchFamily="34" charset="0"/>
              <a:buChar char="•"/>
            </a:pPr>
            <a:r>
              <a:rPr lang="en-US" sz="2400" dirty="0"/>
              <a:t>Revealing the hard work of writing</a:t>
            </a:r>
          </a:p>
          <a:p>
            <a:pPr marL="642938" lvl="1" indent="-342900">
              <a:buFont typeface="Arial" panose="020B0604020202020204" pitchFamily="34" charset="0"/>
              <a:buChar char="•"/>
            </a:pPr>
            <a:r>
              <a:rPr lang="en-US" sz="2400" dirty="0"/>
              <a:t>Thinking aloud through revision of their writing</a:t>
            </a:r>
          </a:p>
          <a:p>
            <a:pPr marL="642938" lvl="1" indent="-342900">
              <a:buFont typeface="Arial" panose="020B0604020202020204" pitchFamily="34" charset="0"/>
              <a:buChar char="•"/>
            </a:pPr>
            <a:r>
              <a:rPr lang="en-US" sz="2400" dirty="0"/>
              <a:t>Editing only after revision is complete</a:t>
            </a:r>
          </a:p>
          <a:p>
            <a:pPr marL="0" indent="0"/>
            <a:endParaRPr lang="en-US" sz="2250" dirty="0"/>
          </a:p>
          <a:p>
            <a:pPr marL="0" indent="0">
              <a:buNone/>
            </a:pPr>
            <a:r>
              <a:rPr lang="en-US" sz="2250" dirty="0"/>
              <a:t>		</a:t>
            </a:r>
          </a:p>
          <a:p>
            <a:pPr marL="0" indent="0"/>
            <a:endParaRPr lang="en-US" dirty="0"/>
          </a:p>
        </p:txBody>
      </p:sp>
    </p:spTree>
    <p:extLst>
      <p:ext uri="{BB962C8B-B14F-4D97-AF65-F5344CB8AC3E}">
        <p14:creationId xmlns:p14="http://schemas.microsoft.com/office/powerpoint/2010/main" val="25142074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100" dirty="0"/>
              <a:t>Resources that Align with the 2017 SOL</a:t>
            </a:r>
            <a:br>
              <a:rPr lang="en-US" sz="2100" dirty="0"/>
            </a:br>
            <a:r>
              <a:rPr lang="en-US" sz="2100" dirty="0"/>
              <a:t>Comprehensive Literacy: English Instructional Plans</a:t>
            </a:r>
          </a:p>
        </p:txBody>
      </p:sp>
      <p:pic>
        <p:nvPicPr>
          <p:cNvPr id="5" name="Picture 4" descr="Screenshot of instructional plans webpage"/>
          <p:cNvPicPr>
            <a:picLocks noChangeAspect="1"/>
          </p:cNvPicPr>
          <p:nvPr/>
        </p:nvPicPr>
        <p:blipFill>
          <a:blip r:embed="rId2"/>
          <a:stretch>
            <a:fillRect/>
          </a:stretch>
        </p:blipFill>
        <p:spPr>
          <a:xfrm>
            <a:off x="893546" y="1318577"/>
            <a:ext cx="7356909" cy="3669059"/>
          </a:xfrm>
          <a:prstGeom prst="rect">
            <a:avLst/>
          </a:prstGeom>
        </p:spPr>
      </p:pic>
      <p:sp>
        <p:nvSpPr>
          <p:cNvPr id="6" name="Rectangle 5"/>
          <p:cNvSpPr/>
          <p:nvPr/>
        </p:nvSpPr>
        <p:spPr>
          <a:xfrm>
            <a:off x="1200150" y="878542"/>
            <a:ext cx="6743700" cy="300082"/>
          </a:xfrm>
          <a:prstGeom prst="rect">
            <a:avLst/>
          </a:prstGeom>
        </p:spPr>
        <p:txBody>
          <a:bodyPr wrap="square">
            <a:spAutoFit/>
          </a:bodyPr>
          <a:lstStyle/>
          <a:p>
            <a:pPr algn="ctr"/>
            <a:r>
              <a:rPr lang="en-US" sz="1350" dirty="0" smtClean="0">
                <a:hlinkClick r:id="rId3" action="ppaction://hlinkfile"/>
              </a:rPr>
              <a:t>VDOE English Instructional Plans</a:t>
            </a:r>
            <a:endParaRPr lang="en-US" sz="1350" dirty="0"/>
          </a:p>
        </p:txBody>
      </p:sp>
    </p:spTree>
    <p:extLst>
      <p:ext uri="{BB962C8B-B14F-4D97-AF65-F5344CB8AC3E}">
        <p14:creationId xmlns:p14="http://schemas.microsoft.com/office/powerpoint/2010/main" val="2404072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0"/>
          </p:nvPr>
        </p:nvSpPr>
        <p:spPr>
          <a:xfrm>
            <a:off x="4786923" y="959908"/>
            <a:ext cx="4357077" cy="3258433"/>
          </a:xfrm>
        </p:spPr>
        <p:txBody>
          <a:bodyPr/>
          <a:lstStyle/>
          <a:p>
            <a:pPr fontAlgn="base"/>
            <a:r>
              <a:rPr lang="en-US" sz="1800" dirty="0"/>
              <a:t>“C. To provide students with sufficient opportunity to learn, local school divisions shall provide a minimum of </a:t>
            </a:r>
            <a:r>
              <a:rPr lang="en-US" sz="1800" dirty="0">
                <a:solidFill>
                  <a:srgbClr val="FF0000"/>
                </a:solidFill>
              </a:rPr>
              <a:t>680 hours </a:t>
            </a:r>
            <a:r>
              <a:rPr lang="en-US" sz="1800" dirty="0"/>
              <a:t>of the required 990 hours of instructional time to students in elementary school in the four academic disciplines of </a:t>
            </a:r>
            <a:r>
              <a:rPr lang="en-US" sz="1800" dirty="0">
                <a:solidFill>
                  <a:srgbClr val="FF0000"/>
                </a:solidFill>
              </a:rPr>
              <a:t>English, mathematics, science, and history and social science</a:t>
            </a:r>
            <a:r>
              <a:rPr lang="en-US" sz="1800" dirty="0"/>
              <a:t>.”</a:t>
            </a:r>
            <a:endParaRPr lang="en-US" sz="825" b="1" dirty="0">
              <a:solidFill>
                <a:srgbClr val="FF0000"/>
              </a:solidFill>
            </a:endParaRPr>
          </a:p>
        </p:txBody>
      </p:sp>
      <p:sp>
        <p:nvSpPr>
          <p:cNvPr id="2" name="Title 1"/>
          <p:cNvSpPr>
            <a:spLocks noGrp="1"/>
          </p:cNvSpPr>
          <p:nvPr>
            <p:ph type="title" idx="4294967295"/>
          </p:nvPr>
        </p:nvSpPr>
        <p:spPr>
          <a:xfrm>
            <a:off x="0" y="0"/>
            <a:ext cx="9659541" cy="729854"/>
          </a:xfrm>
        </p:spPr>
        <p:txBody>
          <a:bodyPr>
            <a:noAutofit/>
          </a:bodyPr>
          <a:lstStyle/>
          <a:p>
            <a:pPr fontAlgn="base"/>
            <a:r>
              <a:rPr lang="en-US" dirty="0"/>
              <a:t>8VAC20-131-80. Instructional Program in Elementary Schools.</a:t>
            </a:r>
          </a:p>
        </p:txBody>
      </p:sp>
      <p:sp>
        <p:nvSpPr>
          <p:cNvPr id="4" name="TextBox 3" descr="Quote"/>
          <p:cNvSpPr txBox="1"/>
          <p:nvPr/>
        </p:nvSpPr>
        <p:spPr>
          <a:xfrm>
            <a:off x="1195252" y="2312125"/>
            <a:ext cx="184731" cy="300082"/>
          </a:xfrm>
          <a:prstGeom prst="rect">
            <a:avLst/>
          </a:prstGeom>
          <a:noFill/>
        </p:spPr>
        <p:txBody>
          <a:bodyPr wrap="none" rtlCol="0">
            <a:spAutoFit/>
          </a:bodyPr>
          <a:lstStyle/>
          <a:p>
            <a:pPr defTabSz="685800"/>
            <a:endParaRPr lang="en-US" sz="1350" dirty="0">
              <a:solidFill>
                <a:prstClr val="black"/>
              </a:solidFill>
              <a:latin typeface="Arial"/>
            </a:endParaRPr>
          </a:p>
        </p:txBody>
      </p:sp>
      <p:sp>
        <p:nvSpPr>
          <p:cNvPr id="3" name="Rectangle 2"/>
          <p:cNvSpPr/>
          <p:nvPr/>
        </p:nvSpPr>
        <p:spPr>
          <a:xfrm>
            <a:off x="214923" y="1590047"/>
            <a:ext cx="4572000" cy="1200329"/>
          </a:xfrm>
          <a:prstGeom prst="rect">
            <a:avLst/>
          </a:prstGeom>
        </p:spPr>
        <p:txBody>
          <a:bodyPr>
            <a:spAutoFit/>
          </a:bodyPr>
          <a:lstStyle/>
          <a:p>
            <a:pPr defTabSz="685800" fontAlgn="base"/>
            <a:r>
              <a:rPr lang="en-US" dirty="0">
                <a:solidFill>
                  <a:prstClr val="black"/>
                </a:solidFill>
                <a:latin typeface="Arial"/>
              </a:rPr>
              <a:t>“B. In kindergarten through grade 3, </a:t>
            </a:r>
            <a:r>
              <a:rPr lang="en-US" dirty="0">
                <a:solidFill>
                  <a:srgbClr val="FF0000"/>
                </a:solidFill>
                <a:latin typeface="Arial"/>
              </a:rPr>
              <a:t>reading, writing, spelling, </a:t>
            </a:r>
            <a:r>
              <a:rPr lang="en-US" dirty="0">
                <a:solidFill>
                  <a:prstClr val="black"/>
                </a:solidFill>
                <a:latin typeface="Arial"/>
              </a:rPr>
              <a:t>and mathematics shall be the focus of the instructional program.”</a:t>
            </a:r>
            <a:endParaRPr lang="en-US" sz="2100" b="1" dirty="0">
              <a:solidFill>
                <a:prstClr val="black"/>
              </a:solidFill>
              <a:latin typeface="Arial"/>
            </a:endParaRPr>
          </a:p>
        </p:txBody>
      </p:sp>
    </p:spTree>
    <p:extLst>
      <p:ext uri="{BB962C8B-B14F-4D97-AF65-F5344CB8AC3E}">
        <p14:creationId xmlns:p14="http://schemas.microsoft.com/office/powerpoint/2010/main" val="316429699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Comprehensive Literacy: English Instructional Plans</a:t>
            </a:r>
          </a:p>
        </p:txBody>
      </p:sp>
      <p:pic>
        <p:nvPicPr>
          <p:cNvPr id="5" name="Content Placeholder 4" descr="Screenshot of instructional plans fiction list"/>
          <p:cNvPicPr>
            <a:picLocks noGrp="1" noChangeAspect="1"/>
          </p:cNvPicPr>
          <p:nvPr>
            <p:ph idx="4294967295"/>
          </p:nvPr>
        </p:nvPicPr>
        <p:blipFill>
          <a:blip r:embed="rId3"/>
          <a:stretch>
            <a:fillRect/>
          </a:stretch>
        </p:blipFill>
        <p:spPr>
          <a:xfrm>
            <a:off x="3886200" y="848846"/>
            <a:ext cx="5257800" cy="3548062"/>
          </a:xfrm>
          <a:prstGeom prst="rect">
            <a:avLst/>
          </a:prstGeom>
        </p:spPr>
      </p:pic>
    </p:spTree>
    <p:extLst>
      <p:ext uri="{BB962C8B-B14F-4D97-AF65-F5344CB8AC3E}">
        <p14:creationId xmlns:p14="http://schemas.microsoft.com/office/powerpoint/2010/main" val="2394704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Look at Two Plans Together</a:t>
            </a:r>
            <a:endParaRPr lang="en-US" dirty="0"/>
          </a:p>
        </p:txBody>
      </p:sp>
      <p:pic>
        <p:nvPicPr>
          <p:cNvPr id="4" name="Content Placeholder 3" descr="Reasonably Well: Baminercept and Sjogren's Syndrome Stud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19400" y="858370"/>
            <a:ext cx="3432688" cy="3389779"/>
          </a:xfrm>
        </p:spPr>
      </p:pic>
    </p:spTree>
    <p:extLst>
      <p:ext uri="{BB962C8B-B14F-4D97-AF65-F5344CB8AC3E}">
        <p14:creationId xmlns:p14="http://schemas.microsoft.com/office/powerpoint/2010/main" val="14470240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English Instructional Plan Samples</a:t>
            </a:r>
            <a:endParaRPr lang="en-US" dirty="0"/>
          </a:p>
        </p:txBody>
      </p:sp>
      <p:pic>
        <p:nvPicPr>
          <p:cNvPr id="5" name="Picture 4" descr="Screenshot of upper elementary instructional plan"/>
          <p:cNvPicPr>
            <a:picLocks noChangeAspect="1"/>
          </p:cNvPicPr>
          <p:nvPr/>
        </p:nvPicPr>
        <p:blipFill>
          <a:blip r:embed="rId2"/>
          <a:stretch>
            <a:fillRect/>
          </a:stretch>
        </p:blipFill>
        <p:spPr>
          <a:xfrm>
            <a:off x="457200" y="1276350"/>
            <a:ext cx="4458541" cy="3276600"/>
          </a:xfrm>
          <a:prstGeom prst="rect">
            <a:avLst/>
          </a:prstGeom>
        </p:spPr>
      </p:pic>
      <p:pic>
        <p:nvPicPr>
          <p:cNvPr id="6" name="Picture 5" descr="Screenshot of high school instructional plan"/>
          <p:cNvPicPr>
            <a:picLocks noChangeAspect="1"/>
          </p:cNvPicPr>
          <p:nvPr/>
        </p:nvPicPr>
        <p:blipFill>
          <a:blip r:embed="rId3"/>
          <a:stretch>
            <a:fillRect/>
          </a:stretch>
        </p:blipFill>
        <p:spPr>
          <a:xfrm>
            <a:off x="4671050" y="666750"/>
            <a:ext cx="4203292" cy="2743200"/>
          </a:xfrm>
          <a:prstGeom prst="rect">
            <a:avLst/>
          </a:prstGeom>
        </p:spPr>
      </p:pic>
    </p:spTree>
    <p:extLst>
      <p:ext uri="{BB962C8B-B14F-4D97-AF65-F5344CB8AC3E}">
        <p14:creationId xmlns:p14="http://schemas.microsoft.com/office/powerpoint/2010/main" val="247669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 Research</a:t>
            </a:r>
            <a:endParaRPr lang="en-US" dirty="0"/>
          </a:p>
        </p:txBody>
      </p:sp>
      <p:sp>
        <p:nvSpPr>
          <p:cNvPr id="3" name="Content Placeholder 2"/>
          <p:cNvSpPr>
            <a:spLocks noGrp="1"/>
          </p:cNvSpPr>
          <p:nvPr>
            <p:ph idx="1"/>
          </p:nvPr>
        </p:nvSpPr>
        <p:spPr/>
        <p:txBody>
          <a:bodyPr/>
          <a:lstStyle/>
          <a:p>
            <a:endParaRPr lang="en-US"/>
          </a:p>
        </p:txBody>
      </p:sp>
      <p:sp>
        <p:nvSpPr>
          <p:cNvPr id="4" name="TextBox 3"/>
          <p:cNvSpPr txBox="1"/>
          <p:nvPr/>
        </p:nvSpPr>
        <p:spPr>
          <a:xfrm>
            <a:off x="368116" y="1625384"/>
            <a:ext cx="7779895" cy="738664"/>
          </a:xfrm>
          <a:prstGeom prst="rect">
            <a:avLst/>
          </a:prstGeom>
          <a:noFill/>
        </p:spPr>
        <p:txBody>
          <a:bodyPr wrap="square" rtlCol="0">
            <a:spAutoFit/>
          </a:bodyPr>
          <a:lstStyle/>
          <a:p>
            <a:pPr defTabSz="685800"/>
            <a:r>
              <a:rPr lang="en-US" sz="2100" dirty="0">
                <a:solidFill>
                  <a:prstClr val="black"/>
                </a:solidFill>
                <a:latin typeface="Arial"/>
                <a:hlinkClick r:id="rId2"/>
              </a:rPr>
              <a:t>Foundational Skills to Support Reading for Understanding in Kindergarten Through 3</a:t>
            </a:r>
            <a:r>
              <a:rPr lang="en-US" sz="2100" baseline="30000" dirty="0">
                <a:solidFill>
                  <a:prstClr val="black"/>
                </a:solidFill>
                <a:latin typeface="Arial"/>
                <a:hlinkClick r:id="rId2"/>
              </a:rPr>
              <a:t>rd</a:t>
            </a:r>
            <a:r>
              <a:rPr lang="en-US" sz="2100" dirty="0">
                <a:solidFill>
                  <a:prstClr val="black"/>
                </a:solidFill>
                <a:latin typeface="Arial"/>
                <a:hlinkClick r:id="rId2"/>
              </a:rPr>
              <a:t> Grade</a:t>
            </a:r>
            <a:endParaRPr lang="en-US" sz="2100" dirty="0">
              <a:solidFill>
                <a:prstClr val="black"/>
              </a:solidFill>
              <a:latin typeface="Arial"/>
            </a:endParaRPr>
          </a:p>
        </p:txBody>
      </p:sp>
      <p:sp>
        <p:nvSpPr>
          <p:cNvPr id="5" name="TextBox 4"/>
          <p:cNvSpPr txBox="1"/>
          <p:nvPr/>
        </p:nvSpPr>
        <p:spPr>
          <a:xfrm>
            <a:off x="348522" y="919539"/>
            <a:ext cx="7356501" cy="415498"/>
          </a:xfrm>
          <a:prstGeom prst="rect">
            <a:avLst/>
          </a:prstGeom>
          <a:noFill/>
        </p:spPr>
        <p:txBody>
          <a:bodyPr wrap="none" rtlCol="0">
            <a:spAutoFit/>
          </a:bodyPr>
          <a:lstStyle/>
          <a:p>
            <a:pPr defTabSz="685800"/>
            <a:r>
              <a:rPr lang="en-US" sz="2100" dirty="0">
                <a:solidFill>
                  <a:prstClr val="black"/>
                </a:solidFill>
                <a:latin typeface="Arial"/>
                <a:hlinkClick r:id="rId3"/>
              </a:rPr>
              <a:t>Meeting the Challenges of Early Literacy Phonics Instruction</a:t>
            </a:r>
            <a:endParaRPr lang="en-US" sz="2100" dirty="0">
              <a:solidFill>
                <a:prstClr val="black"/>
              </a:solidFill>
              <a:latin typeface="Arial"/>
            </a:endParaRPr>
          </a:p>
        </p:txBody>
      </p:sp>
      <p:sp>
        <p:nvSpPr>
          <p:cNvPr id="6" name="TextBox 5"/>
          <p:cNvSpPr txBox="1"/>
          <p:nvPr/>
        </p:nvSpPr>
        <p:spPr>
          <a:xfrm>
            <a:off x="348522" y="2738201"/>
            <a:ext cx="7456337" cy="415498"/>
          </a:xfrm>
          <a:prstGeom prst="rect">
            <a:avLst/>
          </a:prstGeom>
          <a:noFill/>
        </p:spPr>
        <p:txBody>
          <a:bodyPr wrap="none" rtlCol="0">
            <a:spAutoFit/>
          </a:bodyPr>
          <a:lstStyle/>
          <a:p>
            <a:pPr defTabSz="685800"/>
            <a:r>
              <a:rPr lang="en-US" sz="2100" dirty="0">
                <a:solidFill>
                  <a:prstClr val="black"/>
                </a:solidFill>
                <a:latin typeface="Arial"/>
                <a:hlinkClick r:id="rId4"/>
              </a:rPr>
              <a:t>Teaching Elementary School Students to Be Effective Writers</a:t>
            </a:r>
            <a:endParaRPr lang="en-US" sz="2100" dirty="0">
              <a:solidFill>
                <a:prstClr val="black"/>
              </a:solidFill>
              <a:latin typeface="Arial"/>
            </a:endParaRPr>
          </a:p>
        </p:txBody>
      </p:sp>
      <p:sp>
        <p:nvSpPr>
          <p:cNvPr id="7" name="TextBox 6"/>
          <p:cNvSpPr txBox="1"/>
          <p:nvPr/>
        </p:nvSpPr>
        <p:spPr>
          <a:xfrm>
            <a:off x="348521" y="3582546"/>
            <a:ext cx="7799489" cy="707886"/>
          </a:xfrm>
          <a:prstGeom prst="rect">
            <a:avLst/>
          </a:prstGeom>
          <a:noFill/>
        </p:spPr>
        <p:txBody>
          <a:bodyPr wrap="square" rtlCol="0">
            <a:spAutoFit/>
          </a:bodyPr>
          <a:lstStyle/>
          <a:p>
            <a:r>
              <a:rPr lang="en-US" sz="2000" dirty="0" smtClean="0">
                <a:hlinkClick r:id="rId5"/>
              </a:rPr>
              <a:t>Improving Reading Comprehension in Kindergarten Through Third Grade</a:t>
            </a:r>
            <a:endParaRPr lang="en-US" sz="2000" dirty="0"/>
          </a:p>
        </p:txBody>
      </p:sp>
    </p:spTree>
    <p:extLst>
      <p:ext uri="{BB962C8B-B14F-4D97-AF65-F5344CB8AC3E}">
        <p14:creationId xmlns:p14="http://schemas.microsoft.com/office/powerpoint/2010/main" val="41166323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 sz="4000" dirty="0">
                <a:solidFill>
                  <a:srgbClr val="FFFFFF"/>
                </a:solidFill>
              </a:rPr>
              <a:t>VDOE Disclaimer</a:t>
            </a:r>
            <a:endParaRPr lang="en-US" sz="4000" dirty="0">
              <a:solidFill>
                <a:srgbClr val="FFFFFF"/>
              </a:solidFill>
            </a:endParaRPr>
          </a:p>
        </p:txBody>
      </p:sp>
      <p:sp>
        <p:nvSpPr>
          <p:cNvPr id="3" name="Content Placeholder 2"/>
          <p:cNvSpPr>
            <a:spLocks noGrp="1"/>
          </p:cNvSpPr>
          <p:nvPr>
            <p:ph idx="1"/>
          </p:nvPr>
        </p:nvSpPr>
        <p:spPr/>
        <p:txBody>
          <a:bodyPr>
            <a:normAutofit fontScale="25000" lnSpcReduction="20000"/>
          </a:bodyPr>
          <a:lstStyle/>
          <a:p>
            <a:pPr lvl="0"/>
            <a:r>
              <a:rPr lang="en" dirty="0">
                <a:latin typeface="Arial"/>
                <a:ea typeface="Arial"/>
                <a:cs typeface="Arial"/>
                <a:sym typeface="Arial"/>
              </a:rPr>
              <a:t>Reference within this presentation to any specific commercial or non-commercial product, process, or service by trade name, trademark, manufacturer or otherwise does not constitute or imply an endorsement, recommendation, or favoring by the Virginia Department of Education. </a:t>
            </a:r>
          </a:p>
          <a:p>
            <a:endParaRPr lang="en-US" dirty="0"/>
          </a:p>
        </p:txBody>
      </p:sp>
      <p:sp>
        <p:nvSpPr>
          <p:cNvPr id="4" name="Rectangle 3"/>
          <p:cNvSpPr/>
          <p:nvPr/>
        </p:nvSpPr>
        <p:spPr>
          <a:xfrm>
            <a:off x="2229929" y="1073989"/>
            <a:ext cx="4929996" cy="2677656"/>
          </a:xfrm>
          <a:prstGeom prst="rect">
            <a:avLst/>
          </a:prstGeom>
        </p:spPr>
        <p:txBody>
          <a:bodyPr wrap="square">
            <a:spAutoFit/>
          </a:bodyPr>
          <a:lstStyle/>
          <a:p>
            <a:pPr defTabSz="685800"/>
            <a:r>
              <a:rPr lang="en" sz="2100" dirty="0">
                <a:solidFill>
                  <a:prstClr val="black"/>
                </a:solidFill>
                <a:latin typeface="Arial"/>
                <a:ea typeface="Arial"/>
                <a:cs typeface="Arial"/>
                <a:sym typeface="Arial"/>
              </a:rPr>
              <a:t>Reference within this presentation to any specific commercial or non-commercial product, process, or service by trade name, trademark, manufacturer or otherwise does not constitute or imply an endorsement, recommendation, or favoring by the Virginia Department of Education. </a:t>
            </a:r>
          </a:p>
        </p:txBody>
      </p:sp>
    </p:spTree>
    <p:extLst>
      <p:ext uri="{BB962C8B-B14F-4D97-AF65-F5344CB8AC3E}">
        <p14:creationId xmlns:p14="http://schemas.microsoft.com/office/powerpoint/2010/main" val="15199926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7734"/>
            <a:ext cx="9744363" cy="1046810"/>
          </a:xfrm>
        </p:spPr>
        <p:txBody>
          <a:bodyPr/>
          <a:lstStyle/>
          <a:p>
            <a:r>
              <a:rPr lang="en-US" dirty="0" smtClean="0"/>
              <a:t>Stay Connected</a:t>
            </a:r>
            <a:endParaRPr lang="en-US" dirty="0"/>
          </a:p>
        </p:txBody>
      </p:sp>
      <p:sp>
        <p:nvSpPr>
          <p:cNvPr id="4" name="Content Placeholder 3"/>
          <p:cNvSpPr>
            <a:spLocks noGrp="1"/>
          </p:cNvSpPr>
          <p:nvPr>
            <p:ph sz="half" idx="2"/>
          </p:nvPr>
        </p:nvSpPr>
        <p:spPr>
          <a:xfrm>
            <a:off x="5770309" y="949076"/>
            <a:ext cx="3028293" cy="3251599"/>
          </a:xfrm>
        </p:spPr>
        <p:txBody>
          <a:bodyPr/>
          <a:lstStyle/>
          <a:p>
            <a:pPr algn="ctr">
              <a:spcBef>
                <a:spcPts val="0"/>
              </a:spcBef>
            </a:pPr>
            <a:r>
              <a:rPr lang="en-US" sz="1500" b="1" dirty="0">
                <a:solidFill>
                  <a:srgbClr val="FF0000"/>
                </a:solidFill>
                <a:effectLst>
                  <a:outerShdw blurRad="38100" dist="38100" dir="2700000" algn="tl">
                    <a:srgbClr val="000000">
                      <a:alpha val="43137"/>
                    </a:srgbClr>
                  </a:outerShdw>
                </a:effectLst>
              </a:rPr>
              <a:t>Jill Nogueras</a:t>
            </a:r>
          </a:p>
          <a:p>
            <a:pPr algn="ctr">
              <a:spcBef>
                <a:spcPts val="0"/>
              </a:spcBef>
            </a:pPr>
            <a:r>
              <a:rPr lang="en-US" sz="1200" b="1" dirty="0">
                <a:solidFill>
                  <a:prstClr val="black"/>
                </a:solidFill>
              </a:rPr>
              <a:t>K-12 English Coordinator</a:t>
            </a:r>
          </a:p>
          <a:p>
            <a:pPr algn="ctr">
              <a:spcBef>
                <a:spcPts val="0"/>
              </a:spcBef>
            </a:pPr>
            <a:r>
              <a:rPr lang="en-US" sz="1050" dirty="0">
                <a:solidFill>
                  <a:prstClr val="black"/>
                </a:solidFill>
                <a:hlinkClick r:id="rId2"/>
              </a:rPr>
              <a:t>Jill.Nogueras@doe.virginia.gov</a:t>
            </a:r>
            <a:endParaRPr lang="en-US" sz="1050" dirty="0">
              <a:solidFill>
                <a:prstClr val="black"/>
              </a:solidFill>
            </a:endParaRPr>
          </a:p>
          <a:p>
            <a:pPr algn="ctr">
              <a:spcBef>
                <a:spcPts val="0"/>
              </a:spcBef>
            </a:pPr>
            <a:endParaRPr lang="en-US" sz="900" dirty="0">
              <a:solidFill>
                <a:srgbClr val="FF0000"/>
              </a:solidFill>
            </a:endParaRPr>
          </a:p>
          <a:p>
            <a:pPr algn="ctr">
              <a:spcBef>
                <a:spcPts val="0"/>
              </a:spcBef>
            </a:pPr>
            <a:endParaRPr lang="en-US" sz="900" dirty="0">
              <a:solidFill>
                <a:prstClr val="black"/>
              </a:solidFill>
            </a:endParaRPr>
          </a:p>
          <a:p>
            <a:pPr algn="ctr">
              <a:spcBef>
                <a:spcPts val="0"/>
              </a:spcBef>
            </a:pPr>
            <a:r>
              <a:rPr lang="en-US" sz="1500" b="1" dirty="0">
                <a:solidFill>
                  <a:srgbClr val="FF0000"/>
                </a:solidFill>
                <a:effectLst>
                  <a:outerShdw blurRad="38100" dist="38100" dir="2700000" algn="tl">
                    <a:srgbClr val="000000">
                      <a:alpha val="43137"/>
                    </a:srgbClr>
                  </a:outerShdw>
                </a:effectLst>
              </a:rPr>
              <a:t>Carmen </a:t>
            </a:r>
            <a:r>
              <a:rPr lang="en-US" sz="1500" b="1" dirty="0" err="1">
                <a:solidFill>
                  <a:srgbClr val="FF0000"/>
                </a:solidFill>
                <a:effectLst>
                  <a:outerShdw blurRad="38100" dist="38100" dir="2700000" algn="tl">
                    <a:srgbClr val="000000">
                      <a:alpha val="43137"/>
                    </a:srgbClr>
                  </a:outerShdw>
                </a:effectLst>
              </a:rPr>
              <a:t>Kurek</a:t>
            </a:r>
            <a:endParaRPr lang="en-US" sz="1500" b="1" dirty="0">
              <a:solidFill>
                <a:srgbClr val="FF0000"/>
              </a:solidFill>
              <a:effectLst>
                <a:outerShdw blurRad="38100" dist="38100" dir="2700000" algn="tl">
                  <a:srgbClr val="000000">
                    <a:alpha val="43137"/>
                  </a:srgbClr>
                </a:outerShdw>
              </a:effectLst>
            </a:endParaRPr>
          </a:p>
          <a:p>
            <a:pPr algn="ctr">
              <a:spcBef>
                <a:spcPts val="0"/>
              </a:spcBef>
            </a:pPr>
            <a:r>
              <a:rPr lang="en-US" sz="1050" b="1" dirty="0">
                <a:solidFill>
                  <a:prstClr val="black"/>
                </a:solidFill>
              </a:rPr>
              <a:t>Elementary English/Reading Specialist</a:t>
            </a:r>
          </a:p>
          <a:p>
            <a:pPr algn="ctr">
              <a:spcBef>
                <a:spcPts val="0"/>
              </a:spcBef>
            </a:pPr>
            <a:r>
              <a:rPr lang="en-US" sz="1050" dirty="0">
                <a:solidFill>
                  <a:prstClr val="black"/>
                </a:solidFill>
                <a:hlinkClick r:id="rId3"/>
              </a:rPr>
              <a:t>Carmen.Kurek@doe.virginia.gov</a:t>
            </a:r>
            <a:endParaRPr lang="en-US" sz="1050" dirty="0">
              <a:solidFill>
                <a:prstClr val="black"/>
              </a:solidFill>
            </a:endParaRPr>
          </a:p>
          <a:p>
            <a:pPr algn="ctr">
              <a:spcBef>
                <a:spcPts val="0"/>
              </a:spcBef>
            </a:pPr>
            <a:endParaRPr lang="en-US" sz="900" dirty="0">
              <a:solidFill>
                <a:prstClr val="black"/>
              </a:solidFill>
            </a:endParaRPr>
          </a:p>
          <a:p>
            <a:pPr algn="ctr">
              <a:spcBef>
                <a:spcPts val="0"/>
              </a:spcBef>
            </a:pPr>
            <a:endParaRPr lang="en-US" sz="900" dirty="0">
              <a:solidFill>
                <a:prstClr val="black"/>
              </a:solidFill>
            </a:endParaRPr>
          </a:p>
          <a:p>
            <a:pPr algn="ctr">
              <a:spcBef>
                <a:spcPts val="0"/>
              </a:spcBef>
            </a:pPr>
            <a:r>
              <a:rPr lang="en-US" sz="1500" b="1" dirty="0">
                <a:solidFill>
                  <a:srgbClr val="FF0000"/>
                </a:solidFill>
                <a:effectLst>
                  <a:outerShdw blurRad="38100" dist="38100" dir="2700000" algn="tl">
                    <a:srgbClr val="000000">
                      <a:alpha val="43137"/>
                    </a:srgbClr>
                  </a:outerShdw>
                </a:effectLst>
              </a:rPr>
              <a:t>Taylor Snow</a:t>
            </a:r>
          </a:p>
          <a:p>
            <a:pPr algn="ctr">
              <a:spcBef>
                <a:spcPts val="0"/>
              </a:spcBef>
            </a:pPr>
            <a:r>
              <a:rPr lang="en-US" sz="1050" b="1" dirty="0">
                <a:solidFill>
                  <a:prstClr val="black"/>
                </a:solidFill>
              </a:rPr>
              <a:t>English/History &amp; Social Science Specialist</a:t>
            </a:r>
          </a:p>
          <a:p>
            <a:pPr algn="ctr">
              <a:spcBef>
                <a:spcPts val="0"/>
              </a:spcBef>
            </a:pPr>
            <a:r>
              <a:rPr lang="en-US" sz="1050" dirty="0">
                <a:solidFill>
                  <a:prstClr val="black"/>
                </a:solidFill>
                <a:hlinkClick r:id="rId4"/>
              </a:rPr>
              <a:t>Taylor.Snow@doe.Virginia.gov</a:t>
            </a:r>
            <a:endParaRPr lang="en-US" sz="1050" dirty="0">
              <a:solidFill>
                <a:prstClr val="black"/>
              </a:solidFill>
            </a:endParaRPr>
          </a:p>
          <a:p>
            <a:pPr algn="ctr">
              <a:spcBef>
                <a:spcPts val="0"/>
              </a:spcBef>
            </a:pPr>
            <a:endParaRPr lang="en-US" sz="900" dirty="0">
              <a:solidFill>
                <a:prstClr val="black"/>
              </a:solidFill>
            </a:endParaRPr>
          </a:p>
          <a:p>
            <a:pPr algn="ctr">
              <a:spcBef>
                <a:spcPts val="0"/>
              </a:spcBef>
            </a:pPr>
            <a:endParaRPr lang="en-US" sz="900" dirty="0">
              <a:solidFill>
                <a:prstClr val="black"/>
              </a:solidFill>
            </a:endParaRPr>
          </a:p>
          <a:p>
            <a:pPr algn="ctr">
              <a:spcBef>
                <a:spcPts val="0"/>
              </a:spcBef>
            </a:pPr>
            <a:r>
              <a:rPr lang="en-US" sz="1500" b="1" dirty="0">
                <a:solidFill>
                  <a:srgbClr val="FF0000"/>
                </a:solidFill>
                <a:effectLst>
                  <a:outerShdw blurRad="38100" dist="38100" dir="2700000" algn="tl">
                    <a:srgbClr val="000000">
                      <a:alpha val="43137"/>
                    </a:srgbClr>
                  </a:outerShdw>
                </a:effectLst>
              </a:rPr>
              <a:t>Assessment Office</a:t>
            </a:r>
          </a:p>
          <a:p>
            <a:pPr algn="ctr">
              <a:spcBef>
                <a:spcPts val="0"/>
              </a:spcBef>
            </a:pPr>
            <a:r>
              <a:rPr lang="en-US" sz="1050" dirty="0">
                <a:solidFill>
                  <a:prstClr val="black"/>
                </a:solidFill>
                <a:hlinkClick r:id="rId5"/>
              </a:rPr>
              <a:t>Student_Assessment@doe.virginia.gov</a:t>
            </a:r>
            <a:endParaRPr lang="en-US" sz="1050" dirty="0">
              <a:solidFill>
                <a:prstClr val="black"/>
              </a:solidFill>
            </a:endParaRPr>
          </a:p>
          <a:p>
            <a:pPr>
              <a:spcBef>
                <a:spcPts val="0"/>
              </a:spcBef>
            </a:pPr>
            <a:endParaRPr lang="en-US" sz="1200" dirty="0"/>
          </a:p>
        </p:txBody>
      </p:sp>
    </p:spTree>
    <p:extLst>
      <p:ext uri="{BB962C8B-B14F-4D97-AF65-F5344CB8AC3E}">
        <p14:creationId xmlns:p14="http://schemas.microsoft.com/office/powerpoint/2010/main" val="973936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 with VDOE</a:t>
            </a:r>
            <a:endParaRPr lang="en-US" dirty="0"/>
          </a:p>
        </p:txBody>
      </p:sp>
      <p:sp>
        <p:nvSpPr>
          <p:cNvPr id="3" name="Content Placeholder 2"/>
          <p:cNvSpPr>
            <a:spLocks noGrp="1"/>
          </p:cNvSpPr>
          <p:nvPr>
            <p:ph idx="1"/>
          </p:nvPr>
        </p:nvSpPr>
        <p:spPr>
          <a:xfrm>
            <a:off x="4114800" y="1200151"/>
            <a:ext cx="4953000" cy="3124199"/>
          </a:xfrm>
        </p:spPr>
        <p:txBody>
          <a:bodyPr/>
          <a:lstStyle/>
          <a:p>
            <a:pPr marL="0" indent="0">
              <a:buNone/>
            </a:pPr>
            <a:r>
              <a:rPr lang="nl-NL" dirty="0"/>
              <a:t>Twitter: @</a:t>
            </a:r>
            <a:r>
              <a:rPr lang="nl-NL" dirty="0" smtClean="0"/>
              <a:t>VDOE_News</a:t>
            </a:r>
            <a:br>
              <a:rPr lang="nl-NL" dirty="0" smtClean="0"/>
            </a:br>
            <a:r>
              <a:rPr lang="nl-NL" dirty="0" smtClean="0"/>
              <a:t>Facebook</a:t>
            </a:r>
            <a:r>
              <a:rPr lang="nl-NL" dirty="0"/>
              <a:t>: @VDOENews</a:t>
            </a:r>
          </a:p>
          <a:p>
            <a:pPr marL="0" indent="0">
              <a:buNone/>
            </a:pPr>
            <a:r>
              <a:rPr lang="nl-NL" sz="3000" b="1" dirty="0"/>
              <a:t>#VAis4Learners </a:t>
            </a:r>
            <a:r>
              <a:rPr lang="nl-NL" sz="3000" b="1" dirty="0" smtClean="0"/>
              <a:t>#EdEquityVA</a:t>
            </a:r>
            <a:endParaRPr lang="en-US" sz="3000" dirty="0"/>
          </a:p>
        </p:txBody>
      </p:sp>
      <p:grpSp>
        <p:nvGrpSpPr>
          <p:cNvPr id="4" name="Group 3" title="social media logos: Twitter, Facebook, and LinkedIn"/>
          <p:cNvGrpSpPr/>
          <p:nvPr/>
        </p:nvGrpSpPr>
        <p:grpSpPr>
          <a:xfrm>
            <a:off x="4190999" y="3105150"/>
            <a:ext cx="2995071" cy="875260"/>
            <a:chOff x="2235200" y="5089418"/>
            <a:chExt cx="5791200" cy="1692383"/>
          </a:xfrm>
        </p:grpSpPr>
        <p:pic>
          <p:nvPicPr>
            <p:cNvPr id="5" name="Picture 4" title="twitter logo"/>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235200" y="5089418"/>
              <a:ext cx="1645699" cy="1645699"/>
            </a:xfrm>
            <a:prstGeom prst="rect">
              <a:avLst/>
            </a:prstGeom>
          </p:spPr>
        </p:pic>
        <p:pic>
          <p:nvPicPr>
            <p:cNvPr id="6" name="Picture 5" title="LinkedIn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70093" y="5125494"/>
              <a:ext cx="1656307" cy="1656307"/>
            </a:xfrm>
            <a:prstGeom prst="rect">
              <a:avLst/>
            </a:prstGeom>
          </p:spPr>
        </p:pic>
        <p:pic>
          <p:nvPicPr>
            <p:cNvPr id="7" name="Picture 6" title="facebook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388045" y="5125494"/>
              <a:ext cx="1576507" cy="1576507"/>
            </a:xfrm>
            <a:prstGeom prst="rect">
              <a:avLst/>
            </a:prstGeom>
          </p:spPr>
        </p:pic>
      </p:grpSp>
    </p:spTree>
    <p:extLst>
      <p:ext uri="{BB962C8B-B14F-4D97-AF65-F5344CB8AC3E}">
        <p14:creationId xmlns:p14="http://schemas.microsoft.com/office/powerpoint/2010/main" val="6872482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0"/>
          </p:nvPr>
        </p:nvSpPr>
        <p:spPr>
          <a:xfrm>
            <a:off x="205103" y="1050462"/>
            <a:ext cx="4357077" cy="3258433"/>
          </a:xfrm>
        </p:spPr>
        <p:txBody>
          <a:bodyPr/>
          <a:lstStyle/>
          <a:p>
            <a:pPr fontAlgn="base"/>
            <a:r>
              <a:rPr lang="en-US" sz="1500" b="1" dirty="0"/>
              <a:t>“The Board shall seek to ensure that the Standards of Learning are consistent with a high-quality foundation educational program. </a:t>
            </a:r>
            <a:r>
              <a:rPr lang="en-US" sz="1500" b="1" dirty="0">
                <a:solidFill>
                  <a:srgbClr val="FF0000"/>
                </a:solidFill>
              </a:rPr>
              <a:t>The Standards of Learning shall include, but not be limited to, the basic skills of communication (listening, speaking, reading, and writing</a:t>
            </a:r>
            <a:r>
              <a:rPr lang="en-US" sz="1500" b="1" dirty="0"/>
              <a:t>); computation and critical reasoning, including problem solving and decision making; proficiency in the use of computers and related technology; computer science and computational thinking, including computer coding; and the skills to manage personal finances and to make sound financial decisions.”</a:t>
            </a:r>
          </a:p>
          <a:p>
            <a:endParaRPr lang="en-US" sz="1500" b="1" dirty="0">
              <a:solidFill>
                <a:srgbClr val="FF0000"/>
              </a:solidFill>
            </a:endParaRPr>
          </a:p>
        </p:txBody>
      </p:sp>
      <p:sp>
        <p:nvSpPr>
          <p:cNvPr id="2" name="Title 1"/>
          <p:cNvSpPr>
            <a:spLocks noGrp="1"/>
          </p:cNvSpPr>
          <p:nvPr>
            <p:ph type="title" idx="4294967295"/>
          </p:nvPr>
        </p:nvSpPr>
        <p:spPr>
          <a:xfrm>
            <a:off x="0" y="0"/>
            <a:ext cx="9659541" cy="729854"/>
          </a:xfrm>
        </p:spPr>
        <p:txBody>
          <a:bodyPr>
            <a:noAutofit/>
          </a:bodyPr>
          <a:lstStyle/>
          <a:p>
            <a:r>
              <a:rPr lang="en-US" sz="1800" dirty="0"/>
              <a:t>§ 22.1-253.13:1. Standard 1. Instructional programs supporting the Standards of Learning and other educational objectives.</a:t>
            </a:r>
            <a:endParaRPr lang="en-US" sz="2100" dirty="0">
              <a:solidFill>
                <a:srgbClr val="FF0000"/>
              </a:solidFill>
            </a:endParaRPr>
          </a:p>
        </p:txBody>
      </p:sp>
      <p:sp>
        <p:nvSpPr>
          <p:cNvPr id="4" name="TextBox 3" descr="Quote"/>
          <p:cNvSpPr txBox="1"/>
          <p:nvPr/>
        </p:nvSpPr>
        <p:spPr>
          <a:xfrm>
            <a:off x="1195252" y="2312125"/>
            <a:ext cx="184731" cy="300082"/>
          </a:xfrm>
          <a:prstGeom prst="rect">
            <a:avLst/>
          </a:prstGeom>
          <a:noFill/>
        </p:spPr>
        <p:txBody>
          <a:bodyPr wrap="none" rtlCol="0">
            <a:spAutoFit/>
          </a:bodyPr>
          <a:lstStyle/>
          <a:p>
            <a:pPr defTabSz="685800"/>
            <a:endParaRPr lang="en-US" sz="1350" dirty="0">
              <a:solidFill>
                <a:prstClr val="black"/>
              </a:solidFill>
              <a:latin typeface="Arial"/>
            </a:endParaRPr>
          </a:p>
        </p:txBody>
      </p:sp>
      <p:sp>
        <p:nvSpPr>
          <p:cNvPr id="3" name="Rectangle 2"/>
          <p:cNvSpPr/>
          <p:nvPr/>
        </p:nvSpPr>
        <p:spPr>
          <a:xfrm>
            <a:off x="4690697" y="1050462"/>
            <a:ext cx="4572000" cy="1477328"/>
          </a:xfrm>
          <a:prstGeom prst="rect">
            <a:avLst/>
          </a:prstGeom>
        </p:spPr>
        <p:txBody>
          <a:bodyPr>
            <a:spAutoFit/>
          </a:bodyPr>
          <a:lstStyle/>
          <a:p>
            <a:pPr defTabSz="685800" fontAlgn="base"/>
            <a:r>
              <a:rPr lang="en-US" sz="1500" b="1" dirty="0">
                <a:solidFill>
                  <a:prstClr val="black"/>
                </a:solidFill>
                <a:latin typeface="Arial"/>
              </a:rPr>
              <a:t>“The English Standards of Learning for reading in kindergarten through grade three shall be based on components of effective reading instruction, to include, at a minimum, </a:t>
            </a:r>
            <a:r>
              <a:rPr lang="en-US" sz="1500" b="1" dirty="0">
                <a:solidFill>
                  <a:srgbClr val="FF0000"/>
                </a:solidFill>
                <a:latin typeface="Arial"/>
              </a:rPr>
              <a:t>phonemic awareness, phonics, fluency, vocabulary development, and text comprehension.”</a:t>
            </a:r>
          </a:p>
        </p:txBody>
      </p:sp>
    </p:spTree>
    <p:extLst>
      <p:ext uri="{BB962C8B-B14F-4D97-AF65-F5344CB8AC3E}">
        <p14:creationId xmlns:p14="http://schemas.microsoft.com/office/powerpoint/2010/main" val="222561182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0"/>
          </p:nvPr>
        </p:nvSpPr>
        <p:spPr>
          <a:xfrm>
            <a:off x="4649449" y="1005501"/>
            <a:ext cx="4813092" cy="3258433"/>
          </a:xfrm>
        </p:spPr>
        <p:txBody>
          <a:bodyPr/>
          <a:lstStyle/>
          <a:p>
            <a:pPr fontAlgn="base"/>
            <a:r>
              <a:rPr lang="en-US" sz="2400" dirty="0" smtClean="0"/>
              <a:t>4</a:t>
            </a:r>
            <a:r>
              <a:rPr lang="en-US" sz="1800" dirty="0" smtClean="0"/>
              <a:t>.</a:t>
            </a:r>
            <a:r>
              <a:rPr lang="en-US" sz="2400" dirty="0" smtClean="0"/>
              <a:t> Knowledge and abilities required specifically to comprehend text</a:t>
            </a:r>
          </a:p>
          <a:p>
            <a:pPr fontAlgn="base"/>
            <a:r>
              <a:rPr lang="en-US" sz="2400" dirty="0" smtClean="0"/>
              <a:t>5. Thinking and reasoning skills</a:t>
            </a:r>
          </a:p>
          <a:p>
            <a:pPr fontAlgn="base"/>
            <a:r>
              <a:rPr lang="en-US" sz="2400" dirty="0" smtClean="0"/>
              <a:t>6. Motivation to understand and work toward academic goals</a:t>
            </a:r>
            <a:endParaRPr lang="en-US" sz="2400" dirty="0"/>
          </a:p>
        </p:txBody>
      </p:sp>
      <p:sp>
        <p:nvSpPr>
          <p:cNvPr id="2" name="Title 1"/>
          <p:cNvSpPr>
            <a:spLocks noGrp="1"/>
          </p:cNvSpPr>
          <p:nvPr>
            <p:ph type="title" idx="4294967295"/>
          </p:nvPr>
        </p:nvSpPr>
        <p:spPr>
          <a:xfrm>
            <a:off x="1" y="0"/>
            <a:ext cx="9144000" cy="590550"/>
          </a:xfrm>
        </p:spPr>
        <p:txBody>
          <a:bodyPr>
            <a:noAutofit/>
          </a:bodyPr>
          <a:lstStyle/>
          <a:p>
            <a:pPr fontAlgn="base"/>
            <a:r>
              <a:rPr lang="en-US" dirty="0" smtClean="0"/>
              <a:t>Skills and Knowledge</a:t>
            </a:r>
            <a:endParaRPr lang="en-US" dirty="0"/>
          </a:p>
        </p:txBody>
      </p:sp>
      <p:sp>
        <p:nvSpPr>
          <p:cNvPr id="4" name="TextBox 3" descr="Quote"/>
          <p:cNvSpPr txBox="1"/>
          <p:nvPr/>
        </p:nvSpPr>
        <p:spPr>
          <a:xfrm>
            <a:off x="1195252" y="2312125"/>
            <a:ext cx="184731" cy="300082"/>
          </a:xfrm>
          <a:prstGeom prst="rect">
            <a:avLst/>
          </a:prstGeom>
          <a:noFill/>
        </p:spPr>
        <p:txBody>
          <a:bodyPr wrap="none" rtlCol="0">
            <a:spAutoFit/>
          </a:bodyPr>
          <a:lstStyle/>
          <a:p>
            <a:pPr defTabSz="685800"/>
            <a:endParaRPr lang="en-US" sz="1350" dirty="0">
              <a:solidFill>
                <a:prstClr val="black"/>
              </a:solidFill>
              <a:latin typeface="Arial"/>
            </a:endParaRPr>
          </a:p>
        </p:txBody>
      </p:sp>
      <p:sp>
        <p:nvSpPr>
          <p:cNvPr id="3" name="Rectangle 2"/>
          <p:cNvSpPr/>
          <p:nvPr/>
        </p:nvSpPr>
        <p:spPr>
          <a:xfrm>
            <a:off x="76200" y="1125548"/>
            <a:ext cx="4572000" cy="2308324"/>
          </a:xfrm>
          <a:prstGeom prst="rect">
            <a:avLst/>
          </a:prstGeom>
        </p:spPr>
        <p:txBody>
          <a:bodyPr>
            <a:spAutoFit/>
          </a:bodyPr>
          <a:lstStyle/>
          <a:p>
            <a:pPr marL="342900" indent="-342900" defTabSz="685800" fontAlgn="base">
              <a:buAutoNum type="arabicPeriod"/>
            </a:pPr>
            <a:r>
              <a:rPr lang="en-US" sz="2400" dirty="0" smtClean="0">
                <a:solidFill>
                  <a:prstClr val="black"/>
                </a:solidFill>
              </a:rPr>
              <a:t>Word-level skills</a:t>
            </a:r>
          </a:p>
          <a:p>
            <a:pPr defTabSz="685800" fontAlgn="base"/>
            <a:endParaRPr lang="en-US" sz="2400" dirty="0">
              <a:solidFill>
                <a:prstClr val="black"/>
              </a:solidFill>
            </a:endParaRPr>
          </a:p>
          <a:p>
            <a:pPr defTabSz="685800" fontAlgn="base"/>
            <a:r>
              <a:rPr lang="en-US" sz="2400" dirty="0" smtClean="0">
                <a:solidFill>
                  <a:prstClr val="black"/>
                </a:solidFill>
              </a:rPr>
              <a:t>2. Vocabulary knowledge and oral language skills</a:t>
            </a:r>
          </a:p>
          <a:p>
            <a:pPr defTabSz="685800" fontAlgn="base"/>
            <a:endParaRPr lang="en-US" sz="2400" dirty="0">
              <a:solidFill>
                <a:prstClr val="black"/>
              </a:solidFill>
            </a:endParaRPr>
          </a:p>
          <a:p>
            <a:pPr defTabSz="685800" fontAlgn="base"/>
            <a:r>
              <a:rPr lang="en-US" sz="2400" dirty="0" smtClean="0">
                <a:solidFill>
                  <a:prstClr val="black"/>
                </a:solidFill>
              </a:rPr>
              <a:t>3. Broad Conceptual Knowledge</a:t>
            </a:r>
          </a:p>
        </p:txBody>
      </p:sp>
      <p:sp>
        <p:nvSpPr>
          <p:cNvPr id="8" name="TextBox 7"/>
          <p:cNvSpPr txBox="1"/>
          <p:nvPr/>
        </p:nvSpPr>
        <p:spPr>
          <a:xfrm>
            <a:off x="-14990" y="589913"/>
            <a:ext cx="9158990" cy="369332"/>
          </a:xfrm>
          <a:prstGeom prst="rect">
            <a:avLst/>
          </a:prstGeom>
          <a:solidFill>
            <a:schemeClr val="bg1">
              <a:lumMod val="65000"/>
            </a:schemeClr>
          </a:solidFill>
        </p:spPr>
        <p:txBody>
          <a:bodyPr wrap="square" rtlCol="0">
            <a:spAutoFit/>
          </a:bodyPr>
          <a:lstStyle/>
          <a:p>
            <a:pPr algn="ctr"/>
            <a:r>
              <a:rPr lang="en-US" dirty="0" smtClean="0"/>
              <a:t>Critical to Comprehend Text</a:t>
            </a:r>
            <a:endParaRPr lang="en-US" dirty="0"/>
          </a:p>
        </p:txBody>
      </p:sp>
      <p:sp>
        <p:nvSpPr>
          <p:cNvPr id="9" name="TextBox 8"/>
          <p:cNvSpPr txBox="1"/>
          <p:nvPr/>
        </p:nvSpPr>
        <p:spPr>
          <a:xfrm>
            <a:off x="509452" y="4579012"/>
            <a:ext cx="6892577" cy="461665"/>
          </a:xfrm>
          <a:prstGeom prst="rect">
            <a:avLst/>
          </a:prstGeom>
          <a:noFill/>
        </p:spPr>
        <p:txBody>
          <a:bodyPr wrap="square" rtlCol="0">
            <a:spAutoFit/>
          </a:bodyPr>
          <a:lstStyle/>
          <a:p>
            <a:pPr defTabSz="685800"/>
            <a:r>
              <a:rPr lang="en-US" sz="800" dirty="0">
                <a:solidFill>
                  <a:schemeClr val="bg1"/>
                </a:solidFill>
              </a:rPr>
              <a:t>Shanahan, T., </a:t>
            </a:r>
            <a:r>
              <a:rPr lang="en-US" sz="800" dirty="0" err="1">
                <a:solidFill>
                  <a:schemeClr val="bg1"/>
                </a:solidFill>
              </a:rPr>
              <a:t>Callison</a:t>
            </a:r>
            <a:r>
              <a:rPr lang="en-US" sz="800" dirty="0">
                <a:solidFill>
                  <a:schemeClr val="bg1"/>
                </a:solidFill>
              </a:rPr>
              <a:t>, K., </a:t>
            </a:r>
            <a:r>
              <a:rPr lang="en-US" sz="800" dirty="0" err="1">
                <a:solidFill>
                  <a:schemeClr val="bg1"/>
                </a:solidFill>
              </a:rPr>
              <a:t>Carriere</a:t>
            </a:r>
            <a:r>
              <a:rPr lang="en-US" sz="800" dirty="0">
                <a:solidFill>
                  <a:schemeClr val="bg1"/>
                </a:solidFill>
              </a:rPr>
              <a:t>, C., Duke, N. K., Pearson, P. D., </a:t>
            </a:r>
            <a:r>
              <a:rPr lang="en-US" sz="800" dirty="0" err="1">
                <a:solidFill>
                  <a:schemeClr val="bg1"/>
                </a:solidFill>
              </a:rPr>
              <a:t>Schatschneider</a:t>
            </a:r>
            <a:r>
              <a:rPr lang="en-US" sz="800" dirty="0">
                <a:solidFill>
                  <a:schemeClr val="bg1"/>
                </a:solidFill>
              </a:rPr>
              <a:t>, C., &amp; </a:t>
            </a:r>
            <a:r>
              <a:rPr lang="en-US" sz="800" dirty="0" err="1">
                <a:solidFill>
                  <a:schemeClr val="bg1"/>
                </a:solidFill>
              </a:rPr>
              <a:t>Torgesen</a:t>
            </a:r>
            <a:r>
              <a:rPr lang="en-US" sz="800" dirty="0">
                <a:solidFill>
                  <a:schemeClr val="bg1"/>
                </a:solidFill>
              </a:rPr>
              <a:t>, J. (2010). Improving reading comprehension in kindergarten through 3rd grade: A practice guide (NCEE 2010-4038). Washington, DC: National Center for Education Evaluation and Regional Assistance, Institute of Education Sciences, U.S. Department of Education. Retrieved from whatworks.ed.gov/publications/</a:t>
            </a:r>
            <a:r>
              <a:rPr lang="en-US" sz="800" dirty="0" err="1">
                <a:solidFill>
                  <a:schemeClr val="bg1"/>
                </a:solidFill>
              </a:rPr>
              <a:t>practiceguides</a:t>
            </a:r>
            <a:r>
              <a:rPr lang="en-US" sz="800" dirty="0">
                <a:solidFill>
                  <a:schemeClr val="bg1"/>
                </a:solidFill>
              </a:rPr>
              <a:t>.</a:t>
            </a:r>
            <a:endParaRPr lang="en-US" sz="750" dirty="0">
              <a:solidFill>
                <a:schemeClr val="bg1"/>
              </a:solidFill>
              <a:latin typeface="Arial"/>
            </a:endParaRPr>
          </a:p>
        </p:txBody>
      </p:sp>
    </p:spTree>
    <p:extLst>
      <p:ext uri="{BB962C8B-B14F-4D97-AF65-F5344CB8AC3E}">
        <p14:creationId xmlns:p14="http://schemas.microsoft.com/office/powerpoint/2010/main" val="35666988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0"/>
          </p:nvPr>
        </p:nvSpPr>
        <p:spPr>
          <a:xfrm>
            <a:off x="184442" y="1165763"/>
            <a:ext cx="4357077" cy="2892888"/>
          </a:xfrm>
        </p:spPr>
        <p:txBody>
          <a:bodyPr/>
          <a:lstStyle/>
          <a:p>
            <a:r>
              <a:rPr lang="en-US" sz="1600" b="1" dirty="0"/>
              <a:t>“Phonics instruction is an essential part of early reading and writing instruction. Students need to learn how to efficiently decode words to increase their word recognition skills. The more words students recognize automatically, the better their reading fluency, which has a powerful effect on their comprehension of text. And that’s the point. Phonics instruction is designed to increase students’ ability to read and make meaning from text.”</a:t>
            </a:r>
            <a:endParaRPr lang="en-US" sz="1600" b="1" dirty="0">
              <a:solidFill>
                <a:srgbClr val="FF0000"/>
              </a:solidFill>
            </a:endParaRPr>
          </a:p>
        </p:txBody>
      </p:sp>
      <p:sp>
        <p:nvSpPr>
          <p:cNvPr id="2" name="Title 1"/>
          <p:cNvSpPr>
            <a:spLocks noGrp="1"/>
          </p:cNvSpPr>
          <p:nvPr>
            <p:ph type="title" idx="4294967295"/>
          </p:nvPr>
        </p:nvSpPr>
        <p:spPr>
          <a:xfrm>
            <a:off x="1" y="0"/>
            <a:ext cx="9372600" cy="729854"/>
          </a:xfrm>
        </p:spPr>
        <p:txBody>
          <a:bodyPr/>
          <a:lstStyle/>
          <a:p>
            <a:r>
              <a:rPr lang="en-US" dirty="0" smtClean="0"/>
              <a:t>What Research Says (1 of </a:t>
            </a:r>
            <a:r>
              <a:rPr lang="en-US" dirty="0"/>
              <a:t>5</a:t>
            </a:r>
            <a:r>
              <a:rPr lang="en-US" dirty="0" smtClean="0"/>
              <a:t>)</a:t>
            </a:r>
            <a:endParaRPr lang="en-US" dirty="0"/>
          </a:p>
        </p:txBody>
      </p:sp>
      <p:sp>
        <p:nvSpPr>
          <p:cNvPr id="4" name="TextBox 3" descr="Quote"/>
          <p:cNvSpPr txBox="1"/>
          <p:nvPr/>
        </p:nvSpPr>
        <p:spPr>
          <a:xfrm>
            <a:off x="1195252" y="2312125"/>
            <a:ext cx="184731" cy="300082"/>
          </a:xfrm>
          <a:prstGeom prst="rect">
            <a:avLst/>
          </a:prstGeom>
          <a:noFill/>
        </p:spPr>
        <p:txBody>
          <a:bodyPr wrap="none" rtlCol="0">
            <a:spAutoFit/>
          </a:bodyPr>
          <a:lstStyle/>
          <a:p>
            <a:pPr defTabSz="685800"/>
            <a:endParaRPr lang="en-US" sz="1350" dirty="0">
              <a:solidFill>
                <a:prstClr val="black"/>
              </a:solidFill>
              <a:latin typeface="Arial"/>
            </a:endParaRPr>
          </a:p>
        </p:txBody>
      </p:sp>
      <p:sp>
        <p:nvSpPr>
          <p:cNvPr id="9" name="Rectangle 8"/>
          <p:cNvSpPr/>
          <p:nvPr/>
        </p:nvSpPr>
        <p:spPr>
          <a:xfrm>
            <a:off x="4609011" y="1165763"/>
            <a:ext cx="4572000" cy="2308324"/>
          </a:xfrm>
          <a:prstGeom prst="rect">
            <a:avLst/>
          </a:prstGeom>
        </p:spPr>
        <p:txBody>
          <a:bodyPr>
            <a:spAutoFit/>
          </a:bodyPr>
          <a:lstStyle/>
          <a:p>
            <a:pPr defTabSz="685800"/>
            <a:r>
              <a:rPr lang="en-US" sz="1600" b="1" dirty="0">
                <a:solidFill>
                  <a:prstClr val="black"/>
                </a:solidFill>
                <a:latin typeface="Arial"/>
              </a:rPr>
              <a:t>“Students progress at a much faster rate in phonics when the bulk of instructional time is spent on applying the skills to authentic reading and writing experiences, rather than isolated skill-and-drill work. At least half of a phonics lesson should be devoted to application exercises. For students who are below level, the amount of reading during phonics instruction must be even greater.”</a:t>
            </a:r>
          </a:p>
        </p:txBody>
      </p:sp>
      <p:sp>
        <p:nvSpPr>
          <p:cNvPr id="10" name="TextBox 9"/>
          <p:cNvSpPr txBox="1"/>
          <p:nvPr/>
        </p:nvSpPr>
        <p:spPr>
          <a:xfrm>
            <a:off x="509452" y="4579013"/>
            <a:ext cx="6892577" cy="715581"/>
          </a:xfrm>
          <a:prstGeom prst="rect">
            <a:avLst/>
          </a:prstGeom>
          <a:noFill/>
        </p:spPr>
        <p:txBody>
          <a:bodyPr wrap="square" rtlCol="0">
            <a:spAutoFit/>
          </a:bodyPr>
          <a:lstStyle/>
          <a:p>
            <a:pPr defTabSz="685800"/>
            <a:r>
              <a:rPr lang="en-US" sz="1350" dirty="0">
                <a:solidFill>
                  <a:schemeClr val="bg1"/>
                </a:solidFill>
                <a:latin typeface="Arial"/>
              </a:rPr>
              <a:t>International Literacy Association. (2019). Meeting the challenges of early literacy phonics instruction [Literacy leadership brief]. Newark, DE: Author</a:t>
            </a:r>
          </a:p>
          <a:p>
            <a:pPr defTabSz="685800"/>
            <a:endParaRPr lang="en-US" sz="1350" dirty="0">
              <a:solidFill>
                <a:prstClr val="black"/>
              </a:solidFill>
              <a:latin typeface="Arial"/>
            </a:endParaRPr>
          </a:p>
        </p:txBody>
      </p:sp>
      <p:sp>
        <p:nvSpPr>
          <p:cNvPr id="8" name="Title 1"/>
          <p:cNvSpPr txBox="1">
            <a:spLocks/>
          </p:cNvSpPr>
          <p:nvPr/>
        </p:nvSpPr>
        <p:spPr>
          <a:xfrm>
            <a:off x="-2" y="728109"/>
            <a:ext cx="9144002" cy="354947"/>
          </a:xfrm>
          <a:prstGeom prst="rect">
            <a:avLst/>
          </a:prstGeom>
          <a:solidFill>
            <a:schemeClr val="bg1">
              <a:lumMod val="65000"/>
            </a:schemeClr>
          </a:solidFill>
        </p:spPr>
        <p:txBody>
          <a:bodyPr vert="horz" lIns="457200" tIns="0" rIns="457200" bIns="0" rtlCol="0" anchor="ctr">
            <a:normAutofit/>
          </a:bodyPr>
          <a:lstStyle>
            <a:lvl1pPr marL="0" indent="0" algn="ctr" defTabSz="914378" rtl="0" eaLnBrk="1" latinLnBrk="0" hangingPunct="1">
              <a:spcBef>
                <a:spcPts val="0"/>
              </a:spcBef>
              <a:buNone/>
              <a:defRPr sz="2400" kern="1200">
                <a:solidFill>
                  <a:schemeClr val="bg1"/>
                </a:solidFill>
                <a:latin typeface="+mj-lt"/>
                <a:ea typeface="+mj-ea"/>
                <a:cs typeface="+mj-cs"/>
              </a:defRPr>
            </a:lvl1pPr>
          </a:lstStyle>
          <a:p>
            <a:r>
              <a:rPr lang="en-US" sz="2000" b="1" dirty="0" smtClean="0">
                <a:solidFill>
                  <a:schemeClr val="tx1"/>
                </a:solidFill>
              </a:rPr>
              <a:t>Phonics Instruction</a:t>
            </a:r>
            <a:endParaRPr lang="en-US" sz="2000" dirty="0">
              <a:solidFill>
                <a:schemeClr val="tx1"/>
              </a:solidFill>
              <a:latin typeface="+mn-lt"/>
            </a:endParaRPr>
          </a:p>
        </p:txBody>
      </p:sp>
    </p:spTree>
    <p:extLst>
      <p:ext uri="{BB962C8B-B14F-4D97-AF65-F5344CB8AC3E}">
        <p14:creationId xmlns:p14="http://schemas.microsoft.com/office/powerpoint/2010/main" val="378993173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0"/>
          </p:nvPr>
        </p:nvSpPr>
        <p:spPr>
          <a:xfrm>
            <a:off x="152400" y="1219565"/>
            <a:ext cx="3792427" cy="2853902"/>
          </a:xfrm>
        </p:spPr>
        <p:txBody>
          <a:bodyPr/>
          <a:lstStyle/>
          <a:p>
            <a:pPr marL="257175" indent="-257175">
              <a:buFont typeface="Arial" panose="020B0604020202020204" pitchFamily="34" charset="0"/>
              <a:buChar char="•"/>
            </a:pPr>
            <a:r>
              <a:rPr lang="en-US" sz="1800" dirty="0" smtClean="0"/>
              <a:t>Explicit </a:t>
            </a:r>
            <a:r>
              <a:rPr lang="en-US" sz="1800" dirty="0"/>
              <a:t>and systematic</a:t>
            </a:r>
          </a:p>
          <a:p>
            <a:pPr marL="257175" indent="-257175">
              <a:buFont typeface="Arial" panose="020B0604020202020204" pitchFamily="34" charset="0"/>
              <a:buChar char="•"/>
            </a:pPr>
            <a:r>
              <a:rPr lang="en-US" sz="1800" dirty="0"/>
              <a:t>Readiness Skills</a:t>
            </a:r>
          </a:p>
          <a:p>
            <a:pPr marL="257175" indent="-257175">
              <a:buFont typeface="Arial" panose="020B0604020202020204" pitchFamily="34" charset="0"/>
              <a:buChar char="•"/>
            </a:pPr>
            <a:r>
              <a:rPr lang="en-US" sz="1800" dirty="0"/>
              <a:t>Scope and Sequence</a:t>
            </a:r>
          </a:p>
          <a:p>
            <a:pPr marL="257175" indent="-257175">
              <a:buFont typeface="Arial" panose="020B0604020202020204" pitchFamily="34" charset="0"/>
              <a:buChar char="•"/>
            </a:pPr>
            <a:r>
              <a:rPr lang="en-US" sz="1800" dirty="0"/>
              <a:t>Blending</a:t>
            </a:r>
          </a:p>
          <a:p>
            <a:pPr marL="257175" indent="-257175">
              <a:buFont typeface="Arial" panose="020B0604020202020204" pitchFamily="34" charset="0"/>
              <a:buChar char="•"/>
            </a:pPr>
            <a:r>
              <a:rPr lang="en-US" sz="1800" dirty="0"/>
              <a:t>Dictation</a:t>
            </a:r>
          </a:p>
          <a:p>
            <a:pPr marL="257175" indent="-257175">
              <a:buFont typeface="Arial" panose="020B0604020202020204" pitchFamily="34" charset="0"/>
              <a:buChar char="•"/>
            </a:pPr>
            <a:endParaRPr lang="en-US" sz="1800" dirty="0">
              <a:solidFill>
                <a:srgbClr val="FF0000"/>
              </a:solidFill>
            </a:endParaRPr>
          </a:p>
          <a:p>
            <a:endParaRPr lang="en-US" sz="1500" dirty="0">
              <a:solidFill>
                <a:srgbClr val="FF0000"/>
              </a:solidFill>
            </a:endParaRPr>
          </a:p>
        </p:txBody>
      </p:sp>
      <p:sp>
        <p:nvSpPr>
          <p:cNvPr id="2" name="Title 1"/>
          <p:cNvSpPr>
            <a:spLocks noGrp="1"/>
          </p:cNvSpPr>
          <p:nvPr>
            <p:ph type="title" idx="4294967295"/>
          </p:nvPr>
        </p:nvSpPr>
        <p:spPr>
          <a:xfrm>
            <a:off x="1" y="0"/>
            <a:ext cx="9372600" cy="729854"/>
          </a:xfrm>
        </p:spPr>
        <p:txBody>
          <a:bodyPr/>
          <a:lstStyle/>
          <a:p>
            <a:r>
              <a:rPr lang="en-US" dirty="0" smtClean="0"/>
              <a:t>What Research Says (2 of 5)</a:t>
            </a:r>
            <a:endParaRPr lang="en-US" dirty="0"/>
          </a:p>
        </p:txBody>
      </p:sp>
      <p:sp>
        <p:nvSpPr>
          <p:cNvPr id="4" name="TextBox 3" descr="Recomendations 1-4 from IES practice guide- Foundational Skills to Support Reading for Understanding in Kindergarten Through 3rd grade."/>
          <p:cNvSpPr txBox="1"/>
          <p:nvPr/>
        </p:nvSpPr>
        <p:spPr>
          <a:xfrm>
            <a:off x="1195252" y="2312125"/>
            <a:ext cx="184731" cy="300082"/>
          </a:xfrm>
          <a:prstGeom prst="rect">
            <a:avLst/>
          </a:prstGeom>
          <a:noFill/>
        </p:spPr>
        <p:txBody>
          <a:bodyPr wrap="none" rtlCol="0">
            <a:spAutoFit/>
          </a:bodyPr>
          <a:lstStyle/>
          <a:p>
            <a:pPr defTabSz="685800"/>
            <a:endParaRPr lang="en-US" sz="1350" dirty="0">
              <a:solidFill>
                <a:prstClr val="black"/>
              </a:solidFill>
              <a:latin typeface="Arial"/>
            </a:endParaRPr>
          </a:p>
        </p:txBody>
      </p:sp>
      <p:sp>
        <p:nvSpPr>
          <p:cNvPr id="5" name="TextBox 4"/>
          <p:cNvSpPr txBox="1"/>
          <p:nvPr/>
        </p:nvSpPr>
        <p:spPr>
          <a:xfrm>
            <a:off x="634042" y="4528869"/>
            <a:ext cx="6314536" cy="507831"/>
          </a:xfrm>
          <a:prstGeom prst="rect">
            <a:avLst/>
          </a:prstGeom>
          <a:noFill/>
        </p:spPr>
        <p:txBody>
          <a:bodyPr wrap="square" rtlCol="0">
            <a:spAutoFit/>
          </a:bodyPr>
          <a:lstStyle/>
          <a:p>
            <a:pPr defTabSz="685800"/>
            <a:r>
              <a:rPr lang="en-US" sz="1350" dirty="0">
                <a:solidFill>
                  <a:schemeClr val="bg1"/>
                </a:solidFill>
                <a:latin typeface="Arial"/>
              </a:rPr>
              <a:t>International Literacy Association. (2019). Meeting the challenges of early literacy phonics instruction [Literacy leadership brief]. Newark, DE: Author</a:t>
            </a:r>
          </a:p>
        </p:txBody>
      </p:sp>
      <p:sp>
        <p:nvSpPr>
          <p:cNvPr id="11" name="Content Placeholder 6"/>
          <p:cNvSpPr>
            <a:spLocks noGrp="1"/>
          </p:cNvSpPr>
          <p:nvPr>
            <p:ph idx="10"/>
          </p:nvPr>
        </p:nvSpPr>
        <p:spPr>
          <a:xfrm>
            <a:off x="4267200" y="1248505"/>
            <a:ext cx="4357077" cy="2427321"/>
          </a:xfrm>
        </p:spPr>
        <p:txBody>
          <a:bodyPr/>
          <a:lstStyle/>
          <a:p>
            <a:pPr marL="257175" indent="-257175">
              <a:buFont typeface="Arial" panose="020B0604020202020204" pitchFamily="34" charset="0"/>
              <a:buChar char="•"/>
            </a:pPr>
            <a:r>
              <a:rPr lang="en-US" sz="1800" dirty="0"/>
              <a:t>Word Awareness</a:t>
            </a:r>
          </a:p>
          <a:p>
            <a:pPr marL="257175" indent="-257175">
              <a:buFont typeface="Arial" panose="020B0604020202020204" pitchFamily="34" charset="0"/>
              <a:buChar char="•"/>
            </a:pPr>
            <a:r>
              <a:rPr lang="en-US" sz="1800" dirty="0"/>
              <a:t>High-Frequency Words</a:t>
            </a:r>
          </a:p>
          <a:p>
            <a:pPr marL="257175" indent="-257175">
              <a:buFont typeface="Arial" panose="020B0604020202020204" pitchFamily="34" charset="0"/>
              <a:buChar char="•"/>
            </a:pPr>
            <a:r>
              <a:rPr lang="en-US" sz="1800" dirty="0"/>
              <a:t>Reading Connected Text</a:t>
            </a:r>
          </a:p>
          <a:p>
            <a:pPr marL="257175" indent="-257175">
              <a:buFont typeface="Arial" panose="020B0604020202020204" pitchFamily="34" charset="0"/>
              <a:buChar char="•"/>
            </a:pPr>
            <a:r>
              <a:rPr lang="en-US" sz="1800" dirty="0"/>
              <a:t>Building vocabulary and background knowledge</a:t>
            </a:r>
          </a:p>
        </p:txBody>
      </p:sp>
      <p:sp>
        <p:nvSpPr>
          <p:cNvPr id="8" name="Title 1"/>
          <p:cNvSpPr txBox="1">
            <a:spLocks/>
          </p:cNvSpPr>
          <p:nvPr/>
        </p:nvSpPr>
        <p:spPr>
          <a:xfrm>
            <a:off x="-2" y="673391"/>
            <a:ext cx="9144002" cy="354947"/>
          </a:xfrm>
          <a:prstGeom prst="rect">
            <a:avLst/>
          </a:prstGeom>
          <a:solidFill>
            <a:schemeClr val="bg1">
              <a:lumMod val="65000"/>
            </a:schemeClr>
          </a:solidFill>
        </p:spPr>
        <p:txBody>
          <a:bodyPr vert="horz" lIns="457200" tIns="0" rIns="457200" bIns="0" rtlCol="0" anchor="ctr">
            <a:normAutofit/>
          </a:bodyPr>
          <a:lstStyle>
            <a:lvl1pPr marL="0" indent="0" algn="ctr" defTabSz="914378" rtl="0" eaLnBrk="1" latinLnBrk="0" hangingPunct="1">
              <a:spcBef>
                <a:spcPts val="0"/>
              </a:spcBef>
              <a:buNone/>
              <a:defRPr sz="2400" kern="1200">
                <a:solidFill>
                  <a:schemeClr val="bg1"/>
                </a:solidFill>
                <a:latin typeface="+mj-lt"/>
                <a:ea typeface="+mj-ea"/>
                <a:cs typeface="+mj-cs"/>
              </a:defRPr>
            </a:lvl1pPr>
          </a:lstStyle>
          <a:p>
            <a:r>
              <a:rPr lang="en-US" sz="2000" b="1" dirty="0">
                <a:solidFill>
                  <a:schemeClr val="tx1"/>
                </a:solidFill>
              </a:rPr>
              <a:t>Characteristics of strong phonics instruction:</a:t>
            </a:r>
          </a:p>
        </p:txBody>
      </p:sp>
    </p:spTree>
    <p:extLst>
      <p:ext uri="{BB962C8B-B14F-4D97-AF65-F5344CB8AC3E}">
        <p14:creationId xmlns:p14="http://schemas.microsoft.com/office/powerpoint/2010/main" val="352402358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0"/>
          </p:nvPr>
        </p:nvSpPr>
        <p:spPr>
          <a:xfrm>
            <a:off x="168707" y="1100439"/>
            <a:ext cx="5851093" cy="3338659"/>
          </a:xfrm>
        </p:spPr>
        <p:txBody>
          <a:bodyPr/>
          <a:lstStyle/>
          <a:p>
            <a:r>
              <a:rPr lang="en-US" sz="1500" b="1" dirty="0" smtClean="0"/>
              <a:t>Recommendation </a:t>
            </a:r>
            <a:r>
              <a:rPr lang="en-US" sz="1500" b="1" dirty="0"/>
              <a:t>1- Teach students academic language skills, including the use of inferential and narrative language, and vocabulary knowledge.</a:t>
            </a:r>
          </a:p>
          <a:p>
            <a:r>
              <a:rPr lang="en-US" sz="1500" b="1" dirty="0"/>
              <a:t>Recommendation 2- Develop awareness of the segments of sound in speech and how they link to letters</a:t>
            </a:r>
            <a:r>
              <a:rPr lang="en-US" sz="1500" b="1" dirty="0" smtClean="0"/>
              <a:t>.</a:t>
            </a:r>
            <a:endParaRPr lang="en-US" sz="900" dirty="0"/>
          </a:p>
          <a:p>
            <a:r>
              <a:rPr lang="en-US" sz="1500" b="1" dirty="0"/>
              <a:t>Recommendation </a:t>
            </a:r>
            <a:r>
              <a:rPr lang="en-US" sz="1500" b="1" dirty="0" smtClean="0"/>
              <a:t>3-Teach </a:t>
            </a:r>
            <a:r>
              <a:rPr lang="en-US" sz="1500" b="1" dirty="0"/>
              <a:t>students to decode words, analyze word parts, and write and recognize words</a:t>
            </a:r>
            <a:r>
              <a:rPr lang="en-US" sz="1500" b="1" dirty="0" smtClean="0"/>
              <a:t>.</a:t>
            </a:r>
          </a:p>
          <a:p>
            <a:r>
              <a:rPr lang="en-US" sz="1500" b="1" dirty="0"/>
              <a:t>Recommendation 4- Ensure that each student reads connected text every day to support reading accuracy, fluency, and comprehension.</a:t>
            </a:r>
          </a:p>
          <a:p>
            <a:endParaRPr lang="en-US" sz="1500" b="1" dirty="0">
              <a:solidFill>
                <a:srgbClr val="FF0000"/>
              </a:solidFill>
            </a:endParaRPr>
          </a:p>
          <a:p>
            <a:endParaRPr lang="en-US" sz="1500" b="1" dirty="0">
              <a:solidFill>
                <a:srgbClr val="FF0000"/>
              </a:solidFill>
            </a:endParaRPr>
          </a:p>
        </p:txBody>
      </p:sp>
      <p:sp>
        <p:nvSpPr>
          <p:cNvPr id="2" name="Title 1"/>
          <p:cNvSpPr>
            <a:spLocks noGrp="1"/>
          </p:cNvSpPr>
          <p:nvPr>
            <p:ph type="title" idx="4294967295"/>
          </p:nvPr>
        </p:nvSpPr>
        <p:spPr>
          <a:xfrm>
            <a:off x="0" y="0"/>
            <a:ext cx="9659541" cy="729854"/>
          </a:xfrm>
        </p:spPr>
        <p:txBody>
          <a:bodyPr/>
          <a:lstStyle/>
          <a:p>
            <a:r>
              <a:rPr lang="en-US" dirty="0" smtClean="0"/>
              <a:t>What Research Says (3 of 5)</a:t>
            </a:r>
            <a:endParaRPr lang="en-US" dirty="0"/>
          </a:p>
        </p:txBody>
      </p:sp>
      <p:sp>
        <p:nvSpPr>
          <p:cNvPr id="4" name="TextBox 3" descr="Recomendations 1-4 from IES practice guide- Foundational Skills to Support Reading for Understanding in Kindergarten Through 3rd grade."/>
          <p:cNvSpPr txBox="1"/>
          <p:nvPr/>
        </p:nvSpPr>
        <p:spPr>
          <a:xfrm>
            <a:off x="1195252" y="2312125"/>
            <a:ext cx="184731" cy="300082"/>
          </a:xfrm>
          <a:prstGeom prst="rect">
            <a:avLst/>
          </a:prstGeom>
          <a:noFill/>
        </p:spPr>
        <p:txBody>
          <a:bodyPr wrap="none" rtlCol="0">
            <a:spAutoFit/>
          </a:bodyPr>
          <a:lstStyle/>
          <a:p>
            <a:pPr defTabSz="685800"/>
            <a:endParaRPr lang="en-US" sz="1350" dirty="0">
              <a:solidFill>
                <a:prstClr val="black"/>
              </a:solidFill>
              <a:latin typeface="Arial"/>
            </a:endParaRPr>
          </a:p>
        </p:txBody>
      </p:sp>
      <p:sp>
        <p:nvSpPr>
          <p:cNvPr id="10" name="TextBox 9"/>
          <p:cNvSpPr txBox="1"/>
          <p:nvPr/>
        </p:nvSpPr>
        <p:spPr>
          <a:xfrm>
            <a:off x="509452" y="4579012"/>
            <a:ext cx="6892577" cy="553998"/>
          </a:xfrm>
          <a:prstGeom prst="rect">
            <a:avLst/>
          </a:prstGeom>
          <a:noFill/>
        </p:spPr>
        <p:txBody>
          <a:bodyPr wrap="square" rtlCol="0">
            <a:spAutoFit/>
          </a:bodyPr>
          <a:lstStyle/>
          <a:p>
            <a:pPr defTabSz="685800"/>
            <a:r>
              <a:rPr lang="en-US" sz="750" dirty="0">
                <a:solidFill>
                  <a:schemeClr val="bg1"/>
                </a:solidFill>
                <a:latin typeface="Arial"/>
              </a:rPr>
              <a:t>Foorman, B., </a:t>
            </a:r>
            <a:r>
              <a:rPr lang="en-US" sz="750" dirty="0" err="1">
                <a:solidFill>
                  <a:schemeClr val="bg1"/>
                </a:solidFill>
                <a:latin typeface="Arial"/>
              </a:rPr>
              <a:t>Beyler</a:t>
            </a:r>
            <a:r>
              <a:rPr lang="en-US" sz="750" dirty="0">
                <a:solidFill>
                  <a:schemeClr val="bg1"/>
                </a:solidFill>
                <a:latin typeface="Arial"/>
              </a:rPr>
              <a:t>, N., </a:t>
            </a:r>
            <a:r>
              <a:rPr lang="en-US" sz="750" dirty="0" err="1">
                <a:solidFill>
                  <a:schemeClr val="bg1"/>
                </a:solidFill>
                <a:latin typeface="Arial"/>
              </a:rPr>
              <a:t>Borradaile</a:t>
            </a:r>
            <a:r>
              <a:rPr lang="en-US" sz="750" dirty="0">
                <a:solidFill>
                  <a:schemeClr val="bg1"/>
                </a:solidFill>
                <a:latin typeface="Arial"/>
              </a:rPr>
              <a:t>, K., Coyne, M., Denton, C. A., </a:t>
            </a:r>
            <a:r>
              <a:rPr lang="en-US" sz="750" dirty="0" err="1">
                <a:solidFill>
                  <a:schemeClr val="bg1"/>
                </a:solidFill>
                <a:latin typeface="Arial"/>
              </a:rPr>
              <a:t>Dimino</a:t>
            </a:r>
            <a:r>
              <a:rPr lang="en-US" sz="750" dirty="0">
                <a:solidFill>
                  <a:schemeClr val="bg1"/>
                </a:solidFill>
                <a:latin typeface="Arial"/>
              </a:rPr>
              <a:t>, J., </a:t>
            </a:r>
            <a:r>
              <a:rPr lang="en-US" sz="750" dirty="0" err="1">
                <a:solidFill>
                  <a:schemeClr val="bg1"/>
                </a:solidFill>
                <a:latin typeface="Arial"/>
              </a:rPr>
              <a:t>Furgeson</a:t>
            </a:r>
            <a:r>
              <a:rPr lang="en-US" sz="750" dirty="0">
                <a:solidFill>
                  <a:schemeClr val="bg1"/>
                </a:solidFill>
                <a:latin typeface="Arial"/>
              </a:rPr>
              <a:t>, J., Hayes, L., Henke, J., Justice, L., Keating, B., Lewis, W., </a:t>
            </a:r>
            <a:r>
              <a:rPr lang="en-US" sz="750" dirty="0" err="1">
                <a:solidFill>
                  <a:schemeClr val="bg1"/>
                </a:solidFill>
                <a:latin typeface="Arial"/>
              </a:rPr>
              <a:t>Sattar</a:t>
            </a:r>
            <a:r>
              <a:rPr lang="en-US" sz="750" dirty="0">
                <a:solidFill>
                  <a:schemeClr val="bg1"/>
                </a:solidFill>
                <a:latin typeface="Arial"/>
              </a:rPr>
              <a:t>, S., </a:t>
            </a:r>
            <a:r>
              <a:rPr lang="en-US" sz="750" dirty="0" err="1">
                <a:solidFill>
                  <a:schemeClr val="bg1"/>
                </a:solidFill>
                <a:latin typeface="Arial"/>
              </a:rPr>
              <a:t>Streke</a:t>
            </a:r>
            <a:r>
              <a:rPr lang="en-US" sz="750" dirty="0">
                <a:solidFill>
                  <a:schemeClr val="bg1"/>
                </a:solidFill>
                <a:latin typeface="Arial"/>
              </a:rPr>
              <a:t>, A., Wagner, R., &amp; </a:t>
            </a:r>
            <a:r>
              <a:rPr lang="en-US" sz="750" dirty="0" err="1">
                <a:solidFill>
                  <a:schemeClr val="bg1"/>
                </a:solidFill>
                <a:latin typeface="Arial"/>
              </a:rPr>
              <a:t>Wissel</a:t>
            </a:r>
            <a:r>
              <a:rPr lang="en-US" sz="750" dirty="0">
                <a:solidFill>
                  <a:schemeClr val="bg1"/>
                </a:solidFill>
                <a:latin typeface="Arial"/>
              </a:rPr>
              <a:t>, S. (2016). Foundational skills to support reading for understanding in kindergarten through 3rd grade (NCEE 2016-4008). Washington, DC: National Center for Education Evaluation and Regional Assistance (NCEE), Institute of Education Sciences, U.S. Department of Education. Retrieved from the NCEE website: http://whatworks.ed.gov.</a:t>
            </a:r>
          </a:p>
        </p:txBody>
      </p:sp>
      <p:sp>
        <p:nvSpPr>
          <p:cNvPr id="8" name="Title 1"/>
          <p:cNvSpPr txBox="1">
            <a:spLocks/>
          </p:cNvSpPr>
          <p:nvPr/>
        </p:nvSpPr>
        <p:spPr>
          <a:xfrm>
            <a:off x="-2" y="737673"/>
            <a:ext cx="9144002" cy="354947"/>
          </a:xfrm>
          <a:prstGeom prst="rect">
            <a:avLst/>
          </a:prstGeom>
          <a:solidFill>
            <a:schemeClr val="bg1">
              <a:lumMod val="65000"/>
            </a:schemeClr>
          </a:solidFill>
        </p:spPr>
        <p:txBody>
          <a:bodyPr vert="horz" lIns="457200" tIns="0" rIns="457200" bIns="0" rtlCol="0" anchor="ctr">
            <a:normAutofit/>
          </a:bodyPr>
          <a:lstStyle>
            <a:lvl1pPr marL="0" indent="0" algn="ctr" defTabSz="914378" rtl="0" eaLnBrk="1" latinLnBrk="0" hangingPunct="1">
              <a:spcBef>
                <a:spcPts val="0"/>
              </a:spcBef>
              <a:buNone/>
              <a:defRPr sz="2400" kern="1200">
                <a:solidFill>
                  <a:schemeClr val="bg1"/>
                </a:solidFill>
                <a:latin typeface="+mj-lt"/>
                <a:ea typeface="+mj-ea"/>
                <a:cs typeface="+mj-cs"/>
              </a:defRPr>
            </a:lvl1pPr>
          </a:lstStyle>
          <a:p>
            <a:r>
              <a:rPr lang="en-US" sz="2000" b="1" dirty="0">
                <a:solidFill>
                  <a:schemeClr val="tx1"/>
                </a:solidFill>
              </a:rPr>
              <a:t>Foundational Skills to Support Reading for </a:t>
            </a:r>
            <a:r>
              <a:rPr lang="en-US" sz="2000" b="1" dirty="0" smtClean="0">
                <a:solidFill>
                  <a:schemeClr val="tx1"/>
                </a:solidFill>
              </a:rPr>
              <a:t>Understanding</a:t>
            </a:r>
            <a:endParaRPr lang="en-US" sz="2000" dirty="0">
              <a:solidFill>
                <a:schemeClr val="tx1"/>
              </a:solidFill>
              <a:latin typeface="+mn-lt"/>
            </a:endParaRPr>
          </a:p>
        </p:txBody>
      </p:sp>
      <p:pic>
        <p:nvPicPr>
          <p:cNvPr id="5" name="Picture 4" descr="ies practice guide"/>
          <p:cNvPicPr>
            <a:picLocks noChangeAspect="1"/>
          </p:cNvPicPr>
          <p:nvPr/>
        </p:nvPicPr>
        <p:blipFill>
          <a:blip r:embed="rId3"/>
          <a:stretch>
            <a:fillRect/>
          </a:stretch>
        </p:blipFill>
        <p:spPr>
          <a:xfrm>
            <a:off x="6019800" y="1153203"/>
            <a:ext cx="2286000" cy="2933770"/>
          </a:xfrm>
          <a:prstGeom prst="rect">
            <a:avLst/>
          </a:prstGeom>
        </p:spPr>
      </p:pic>
    </p:spTree>
    <p:extLst>
      <p:ext uri="{BB962C8B-B14F-4D97-AF65-F5344CB8AC3E}">
        <p14:creationId xmlns:p14="http://schemas.microsoft.com/office/powerpoint/2010/main" val="8359380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erceptio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Perceptio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4120</TotalTime>
  <Words>4982</Words>
  <Application>Microsoft Office PowerPoint</Application>
  <PresentationFormat>On-screen Show (16:9)</PresentationFormat>
  <Paragraphs>410</Paragraphs>
  <Slides>46</Slides>
  <Notes>23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46</vt:i4>
      </vt:variant>
    </vt:vector>
  </HeadingPairs>
  <TitlesOfParts>
    <vt:vector size="57" baseType="lpstr">
      <vt:lpstr>Arial</vt:lpstr>
      <vt:lpstr>Batang</vt:lpstr>
      <vt:lpstr>Calibri</vt:lpstr>
      <vt:lpstr>Courier New</vt:lpstr>
      <vt:lpstr>Georgia</vt:lpstr>
      <vt:lpstr>Gill Sans</vt:lpstr>
      <vt:lpstr>Times New Roman</vt:lpstr>
      <vt:lpstr>Wingdings 2</vt:lpstr>
      <vt:lpstr>Office Theme</vt:lpstr>
      <vt:lpstr>Perception</vt:lpstr>
      <vt:lpstr>1_Perception</vt:lpstr>
      <vt:lpstr>Comprehensive Literacy Webinar Series</vt:lpstr>
      <vt:lpstr>Agenda</vt:lpstr>
      <vt:lpstr>Questions from the Field</vt:lpstr>
      <vt:lpstr>8VAC20-131-80. Instructional Program in Elementary Schools.</vt:lpstr>
      <vt:lpstr>§ 22.1-253.13:1. Standard 1. Instructional programs supporting the Standards of Learning and other educational objectives.</vt:lpstr>
      <vt:lpstr>Skills and Knowledge</vt:lpstr>
      <vt:lpstr>What Research Says (1 of 5)</vt:lpstr>
      <vt:lpstr>What Research Says (2 of 5)</vt:lpstr>
      <vt:lpstr>What Research Says (3 of 5)</vt:lpstr>
      <vt:lpstr>What Research Says (4 of 5)</vt:lpstr>
      <vt:lpstr>What Research Says (5 of 5)</vt:lpstr>
      <vt:lpstr>PowerPoint Presentation</vt:lpstr>
      <vt:lpstr>Recommendation 2- Teach students to identify and use the text’s organizational structure to comprehend, learn, and remember content. </vt:lpstr>
      <vt:lpstr>PowerPoint Presentation</vt:lpstr>
      <vt:lpstr>PowerPoint Presentation</vt:lpstr>
      <vt:lpstr>Virginia Department of Education Curriculum Framework</vt:lpstr>
      <vt:lpstr>Virginia Department of Education 2017 Standards (1 of 3)</vt:lpstr>
      <vt:lpstr>Virginia Department of Education 2017 Standards (2 of 3)</vt:lpstr>
      <vt:lpstr>Virginia Department of Education 2017 Standards (3 of 3)</vt:lpstr>
      <vt:lpstr>Virginia Department of Education CF Kindergarten Reading</vt:lpstr>
      <vt:lpstr>Virginia Department of Education CF First Grade Reading</vt:lpstr>
      <vt:lpstr>New Communication Strand Grades K-3</vt:lpstr>
      <vt:lpstr>New Research Strand Grades K-3</vt:lpstr>
      <vt:lpstr>Literary Nonfiction Grades 3-12</vt:lpstr>
      <vt:lpstr>Clarification of Theme and Main Idea Grades K-5</vt:lpstr>
      <vt:lpstr>Focus on the Writing Process</vt:lpstr>
      <vt:lpstr>Strands of the 2017 English Standards</vt:lpstr>
      <vt:lpstr>The Spiraling of Skills</vt:lpstr>
      <vt:lpstr>Vertical Articulation of the Standards</vt:lpstr>
      <vt:lpstr>Seamless Integration of  English Strands</vt:lpstr>
      <vt:lpstr>PowerPoint Presentation</vt:lpstr>
      <vt:lpstr>PowerPoint Presentation</vt:lpstr>
      <vt:lpstr>Successful English Instruction (3 of 3) </vt:lpstr>
      <vt:lpstr>Paired Texts and Text Sets</vt:lpstr>
      <vt:lpstr>The Reading/Writing Connection</vt:lpstr>
      <vt:lpstr>The Forgotten “R”</vt:lpstr>
      <vt:lpstr>Assigned vs. Taught</vt:lpstr>
      <vt:lpstr>When writing is taught…</vt:lpstr>
      <vt:lpstr>Resources that Align with the 2017 SOL Comprehensive Literacy: English Instructional Plans</vt:lpstr>
      <vt:lpstr>Comprehensive Literacy: English Instructional Plans</vt:lpstr>
      <vt:lpstr>Let’s Look at Two Plans Together</vt:lpstr>
      <vt:lpstr>English Instructional Plan Samples</vt:lpstr>
      <vt:lpstr>Professional Research</vt:lpstr>
      <vt:lpstr>VDOE Disclaimer</vt:lpstr>
      <vt:lpstr>Stay Connected</vt:lpstr>
      <vt:lpstr>Connect with VDOE</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crb29104</dc:creator>
  <cp:lastModifiedBy>Nogueras, Jill (DOE)</cp:lastModifiedBy>
  <cp:revision>108</cp:revision>
  <dcterms:created xsi:type="dcterms:W3CDTF">2019-02-13T14:37:28Z</dcterms:created>
  <dcterms:modified xsi:type="dcterms:W3CDTF">2020-01-24T17:48:25Z</dcterms:modified>
</cp:coreProperties>
</file>