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omments/comment1.xml" ContentType="application/vnd.openxmlformats-officedocument.presentationml.comment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1" r:id="rId1"/>
  </p:sldMasterIdLst>
  <p:notesMasterIdLst>
    <p:notesMasterId r:id="rId4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Lst>
  <p:sldSz cx="12192000" cy="6858000"/>
  <p:notesSz cx="6858000" cy="9144000"/>
  <p:embeddedFontLst>
    <p:embeddedFont>
      <p:font typeface="Verdana" panose="020B0604030504040204" pitchFamily="34" charset="0"/>
      <p:regular r:id="rId45"/>
      <p:bold r:id="rId46"/>
      <p:italic r:id="rId47"/>
      <p:boldItalic r:id="rId48"/>
    </p:embeddedFont>
    <p:embeddedFont>
      <p:font typeface="Nunito" panose="020B0604020202020204" charset="0"/>
      <p:regular r:id="rId49"/>
      <p:bold r:id="rId50"/>
      <p:italic r:id="rId51"/>
      <p:boldItalic r:id="rId52"/>
    </p:embeddedFont>
    <p:embeddedFont>
      <p:font typeface="Varela" panose="020B0604020202020204" charset="0"/>
      <p:regular r:id="rId53"/>
    </p:embeddedFont>
    <p:embeddedFont>
      <p:font typeface="Georgia" panose="02040502050405020303" pitchFamily="18" charset="0"/>
      <p:regular r:id="rId54"/>
      <p:bold r:id="rId55"/>
      <p:italic r:id="rId56"/>
      <p:boldItalic r:id="rId57"/>
    </p:embeddedFont>
    <p:embeddedFont>
      <p:font typeface="Didact Gothic" panose="020B0604020202020204" charset="0"/>
      <p:regular r:id="rId58"/>
    </p:embeddedFont>
    <p:embeddedFont>
      <p:font typeface="Poppins" panose="020B0604020202020204" charset="0"/>
      <p:regular r:id="rId59"/>
      <p:bold r:id="rId60"/>
      <p:italic r:id="rId61"/>
      <p:boldItalic r:id="rId62"/>
    </p:embeddedFont>
    <p:embeddedFont>
      <p:font typeface="Josefin Sans" panose="020B0604020202020204" charset="0"/>
      <p:regular r:id="rId63"/>
      <p:bold r:id="rId64"/>
      <p:italic r:id="rId65"/>
      <p:boldItalic r:id="rId66"/>
    </p:embeddedFont>
    <p:embeddedFont>
      <p:font typeface="Delius" panose="020B0604020202020204" charset="0"/>
      <p:regular r:id="rId67"/>
    </p:embeddedFont>
    <p:embeddedFont>
      <p:font typeface="Trebuchet MS" panose="020B0603020202020204" pitchFamily="34" charset="0"/>
      <p:regular r:id="rId68"/>
      <p:bold r:id="rId69"/>
      <p:italic r:id="rId70"/>
      <p:boldItalic r:id="rId71"/>
    </p:embeddedFont>
    <p:embeddedFont>
      <p:font typeface="Calibri" panose="020F0502020204030204" pitchFamily="34" charset="0"/>
      <p:regular r:id="rId72"/>
      <p:bold r:id="rId73"/>
      <p:italic r:id="rId74"/>
      <p:boldItalic r:id="rId75"/>
    </p:embeddedFont>
    <p:embeddedFont>
      <p:font typeface="Mitr" panose="020B0604020202020204" charset="-34"/>
      <p:regular r:id="rId76"/>
      <p:bold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78" roundtripDataSignature="AMtx7milk7k/5fWjygJ1PBC2l9DAvDgBgA=="/>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homas Walsh" initials="TW" lastIdx="1" clrIdx="0">
    <p:extLst>
      <p:ext uri="{19B8F6BF-5375-455C-9EA6-DF929625EA0E}">
        <p15:presenceInfo xmlns:p15="http://schemas.microsoft.com/office/powerpoint/2012/main" userId="e86ea6c7c40bc8e9"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EEF9E3E-000F-46DB-9A3A-643CC0508A4B}" v="1" dt="2021-06-10T15:34:31.709"/>
    <p1510:client id="{BEE4D2C2-6885-4B2F-B967-7524178616B2}" v="174" dt="2021-06-04T16:38:15.950"/>
  </p1510:revLst>
</p1510:revInfo>
</file>

<file path=ppt/tableStyles.xml><?xml version="1.0" encoding="utf-8"?>
<a:tblStyleLst xmlns:a="http://schemas.openxmlformats.org/drawingml/2006/main" def="{DE2E66B4-E607-458C-B431-466E3C981812}">
  <a:tblStyle styleId="{DE2E66B4-E607-458C-B431-466E3C98181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0B15E573-A917-4665-9405-5CEF235B7147}" styleName="Table_1">
    <a:wholeTbl>
      <a:tcTxStyle>
        <a:font>
          <a:latin typeface="Arial"/>
          <a:ea typeface="Arial"/>
          <a:cs typeface="Arial"/>
        </a:font>
        <a:srgbClr val="000000"/>
      </a:tcTxStyle>
      <a:tcStyle>
        <a:tcBdr>
          <a:left>
            <a:ln w="12700" cap="flat" cmpd="sng">
              <a:solidFill>
                <a:srgbClr val="9E9E9E"/>
              </a:solidFill>
              <a:prstDash val="solid"/>
              <a:round/>
              <a:headEnd type="none" w="sm" len="sm"/>
              <a:tailEnd type="none" w="sm" len="sm"/>
            </a:ln>
          </a:left>
          <a:right>
            <a:ln w="12700" cap="flat" cmpd="sng">
              <a:solidFill>
                <a:srgbClr val="9E9E9E"/>
              </a:solidFill>
              <a:prstDash val="solid"/>
              <a:round/>
              <a:headEnd type="none" w="sm" len="sm"/>
              <a:tailEnd type="none" w="sm" len="sm"/>
            </a:ln>
          </a:right>
          <a:top>
            <a:ln w="12700" cap="flat" cmpd="sng">
              <a:solidFill>
                <a:srgbClr val="9E9E9E"/>
              </a:solidFill>
              <a:prstDash val="solid"/>
              <a:round/>
              <a:headEnd type="none" w="sm" len="sm"/>
              <a:tailEnd type="none" w="sm" len="sm"/>
            </a:ln>
          </a:top>
          <a:bottom>
            <a:ln w="12700" cap="flat" cmpd="sng">
              <a:solidFill>
                <a:srgbClr val="9E9E9E"/>
              </a:solidFill>
              <a:prstDash val="solid"/>
              <a:round/>
              <a:headEnd type="none" w="sm" len="sm"/>
              <a:tailEnd type="none" w="sm" len="sm"/>
            </a:ln>
          </a:bottom>
          <a:insideH>
            <a:ln w="12700" cap="flat" cmpd="sng">
              <a:solidFill>
                <a:srgbClr val="9E9E9E"/>
              </a:solidFill>
              <a:prstDash val="solid"/>
              <a:round/>
              <a:headEnd type="none" w="sm" len="sm"/>
              <a:tailEnd type="none" w="sm" len="sm"/>
            </a:ln>
          </a:insideH>
          <a:insideV>
            <a:ln w="12700"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4557" autoAdjust="0"/>
    <p:restoredTop sz="86445" autoAdjust="0"/>
  </p:normalViewPr>
  <p:slideViewPr>
    <p:cSldViewPr snapToGrid="0">
      <p:cViewPr varScale="1">
        <p:scale>
          <a:sx n="39" d="100"/>
          <a:sy n="39" d="100"/>
        </p:scale>
        <p:origin x="48" y="540"/>
      </p:cViewPr>
      <p:guideLst/>
    </p:cSldViewPr>
  </p:slideViewPr>
  <p:outlineViewPr>
    <p:cViewPr>
      <p:scale>
        <a:sx n="33" d="100"/>
        <a:sy n="33" d="100"/>
      </p:scale>
      <p:origin x="0" y="-3732"/>
    </p:cViewPr>
    <p:sldLst>
      <p:sld r:id="rId1" collapse="1"/>
    </p:sldLst>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font" Target="fonts/font3.fntdata"/><Relationship Id="rId50" Type="http://schemas.openxmlformats.org/officeDocument/2006/relationships/font" Target="fonts/font6.fntdata"/><Relationship Id="rId55" Type="http://schemas.openxmlformats.org/officeDocument/2006/relationships/font" Target="fonts/font11.fntdata"/><Relationship Id="rId63" Type="http://schemas.openxmlformats.org/officeDocument/2006/relationships/font" Target="fonts/font19.fntdata"/><Relationship Id="rId68" Type="http://schemas.openxmlformats.org/officeDocument/2006/relationships/font" Target="fonts/font24.fntdata"/><Relationship Id="rId76" Type="http://schemas.openxmlformats.org/officeDocument/2006/relationships/font" Target="fonts/font32.fntdata"/><Relationship Id="rId84" Type="http://schemas.microsoft.com/office/2015/10/relationships/revisionInfo" Target="revisionInfo.xml"/><Relationship Id="rId7" Type="http://schemas.openxmlformats.org/officeDocument/2006/relationships/slide" Target="slides/slide6.xml"/><Relationship Id="rId71" Type="http://schemas.openxmlformats.org/officeDocument/2006/relationships/font" Target="fonts/font27.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1.fntdata"/><Relationship Id="rId53" Type="http://schemas.openxmlformats.org/officeDocument/2006/relationships/font" Target="fonts/font9.fntdata"/><Relationship Id="rId58" Type="http://schemas.openxmlformats.org/officeDocument/2006/relationships/font" Target="fonts/font14.fntdata"/><Relationship Id="rId66" Type="http://schemas.openxmlformats.org/officeDocument/2006/relationships/font" Target="fonts/font22.fntdata"/><Relationship Id="rId74" Type="http://schemas.openxmlformats.org/officeDocument/2006/relationships/font" Target="fonts/font30.fntdata"/><Relationship Id="rId79" Type="http://schemas.openxmlformats.org/officeDocument/2006/relationships/commentAuthors" Target="commentAuthors.xml"/><Relationship Id="rId5" Type="http://schemas.openxmlformats.org/officeDocument/2006/relationships/slide" Target="slides/slide4.xml"/><Relationship Id="rId61" Type="http://schemas.openxmlformats.org/officeDocument/2006/relationships/font" Target="fonts/font17.fntdata"/><Relationship Id="rId82"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notesMaster" Target="notesMasters/notesMaster1.xml"/><Relationship Id="rId52" Type="http://schemas.openxmlformats.org/officeDocument/2006/relationships/font" Target="fonts/font8.fntdata"/><Relationship Id="rId60" Type="http://schemas.openxmlformats.org/officeDocument/2006/relationships/font" Target="fonts/font16.fntdata"/><Relationship Id="rId65" Type="http://schemas.openxmlformats.org/officeDocument/2006/relationships/font" Target="fonts/font21.fntdata"/><Relationship Id="rId73" Type="http://schemas.openxmlformats.org/officeDocument/2006/relationships/font" Target="fonts/font29.fntdata"/><Relationship Id="rId78" Type="http://customschemas.google.com/relationships/presentationmetadata" Target="metadata"/><Relationship Id="rId8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4.fntdata"/><Relationship Id="rId56" Type="http://schemas.openxmlformats.org/officeDocument/2006/relationships/font" Target="fonts/font12.fntdata"/><Relationship Id="rId64" Type="http://schemas.openxmlformats.org/officeDocument/2006/relationships/font" Target="fonts/font20.fntdata"/><Relationship Id="rId69" Type="http://schemas.openxmlformats.org/officeDocument/2006/relationships/font" Target="fonts/font25.fntdata"/><Relationship Id="rId77" Type="http://schemas.openxmlformats.org/officeDocument/2006/relationships/font" Target="fonts/font33.fntdata"/><Relationship Id="rId8" Type="http://schemas.openxmlformats.org/officeDocument/2006/relationships/slide" Target="slides/slide7.xml"/><Relationship Id="rId51" Type="http://schemas.openxmlformats.org/officeDocument/2006/relationships/font" Target="fonts/font7.fntdata"/><Relationship Id="rId72" Type="http://schemas.openxmlformats.org/officeDocument/2006/relationships/font" Target="fonts/font28.fntdata"/><Relationship Id="rId80"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2.fntdata"/><Relationship Id="rId59" Type="http://schemas.openxmlformats.org/officeDocument/2006/relationships/font" Target="fonts/font15.fntdata"/><Relationship Id="rId67" Type="http://schemas.openxmlformats.org/officeDocument/2006/relationships/font" Target="fonts/font23.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0.fntdata"/><Relationship Id="rId62" Type="http://schemas.openxmlformats.org/officeDocument/2006/relationships/font" Target="fonts/font18.fntdata"/><Relationship Id="rId70" Type="http://schemas.openxmlformats.org/officeDocument/2006/relationships/font" Target="fonts/font26.fntdata"/><Relationship Id="rId75" Type="http://schemas.openxmlformats.org/officeDocument/2006/relationships/font" Target="fonts/font31.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5.fntdata"/><Relationship Id="rId57" Type="http://schemas.openxmlformats.org/officeDocument/2006/relationships/font" Target="fonts/font13.fntdata"/></Relationships>
</file>

<file path=ppt/_rels/viewProps.xml.rels><?xml version="1.0" encoding="UTF-8" standalone="yes"?>
<Relationships xmlns="http://schemas.openxmlformats.org/package/2006/relationships"><Relationship Id="rId1" Type="http://schemas.openxmlformats.org/officeDocument/2006/relationships/slide" Target="slides/slide4.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21-06-03T11:51:12.795" idx="1">
    <p:pos x="6798" y="2717"/>
    <p:text/>
    <p:extLst>
      <p:ext uri="{C676402C-5697-4E1C-873F-D02D1690AC5C}">
        <p15:threadingInfo xmlns:p15="http://schemas.microsoft.com/office/powerpoint/2012/main" timeZoneBias="240"/>
      </p:ext>
    </p:extLst>
  </p:cm>
</p:cmLst>
</file>

<file path=ppt/notesMasters/_rels/notesMaster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C22536"/>
                </a:solidFill>
                <a:latin typeface="Trebuchet MS"/>
                <a:ea typeface="Trebuchet MS"/>
                <a:cs typeface="Trebuchet MS"/>
                <a:sym typeface="Trebuchet MS"/>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rebuchet MS"/>
                <a:ea typeface="Trebuchet MS"/>
                <a:cs typeface="Trebuchet MS"/>
                <a:sym typeface="Trebuchet MS"/>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Trebuchet MS"/>
                <a:ea typeface="Trebuchet MS"/>
                <a:cs typeface="Trebuchet MS"/>
                <a:sym typeface="Trebuchet MS"/>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1507416"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US" sz="1200" b="0" i="0" u="none" strike="noStrike" cap="none">
                <a:solidFill>
                  <a:schemeClr val="dk1"/>
                </a:solidFill>
                <a:latin typeface="Trebuchet MS"/>
                <a:ea typeface="Trebuchet MS"/>
                <a:cs typeface="Trebuchet MS"/>
                <a:sym typeface="Trebuchet MS"/>
              </a:rPr>
              <a:t>‹#›</a:t>
            </a:fld>
            <a:endParaRPr sz="1200" b="0" i="0" u="none" strike="noStrike" cap="none">
              <a:solidFill>
                <a:schemeClr val="dk1"/>
              </a:solidFill>
              <a:latin typeface="Trebuchet MS"/>
              <a:ea typeface="Trebuchet MS"/>
              <a:cs typeface="Trebuchet MS"/>
              <a:sym typeface="Trebuchet MS"/>
            </a:endParaRPr>
          </a:p>
        </p:txBody>
      </p:sp>
      <p:pic>
        <p:nvPicPr>
          <p:cNvPr id="9" name="Google Shape;9;n" descr="Virginia Department of Education"/>
          <p:cNvPicPr preferRelativeResize="0"/>
          <p:nvPr/>
        </p:nvPicPr>
        <p:blipFill rotWithShape="1">
          <a:blip r:embed="rId2">
            <a:alphaModFix/>
          </a:blip>
          <a:srcRect/>
          <a:stretch/>
        </p:blipFill>
        <p:spPr>
          <a:xfrm rot="-5400000">
            <a:off x="-3294337" y="4376445"/>
            <a:ext cx="7047450" cy="403060"/>
          </a:xfrm>
          <a:prstGeom prst="rect">
            <a:avLst/>
          </a:prstGeom>
          <a:noFill/>
          <a:ln>
            <a:noFill/>
          </a:ln>
        </p:spPr>
      </p:pic>
      <p:pic>
        <p:nvPicPr>
          <p:cNvPr id="10" name="Google Shape;10;n" descr="VDOE Logo"/>
          <p:cNvPicPr preferRelativeResize="0"/>
          <p:nvPr/>
        </p:nvPicPr>
        <p:blipFill rotWithShape="1">
          <a:blip r:embed="rId3">
            <a:alphaModFix/>
          </a:blip>
          <a:srcRect/>
          <a:stretch/>
        </p:blipFill>
        <p:spPr>
          <a:xfrm>
            <a:off x="5392029" y="8699765"/>
            <a:ext cx="1376362" cy="458787"/>
          </a:xfrm>
          <a:prstGeom prst="rect">
            <a:avLst/>
          </a:prstGeom>
          <a:noFill/>
          <a:ln>
            <a:noFill/>
          </a:ln>
        </p:spPr>
      </p:pic>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
        <p:cNvGrpSpPr/>
        <p:nvPr/>
      </p:nvGrpSpPr>
      <p:grpSpPr>
        <a:xfrm>
          <a:off x="0" y="0"/>
          <a:ext cx="0" cy="0"/>
          <a:chOff x="0" y="0"/>
          <a:chExt cx="0" cy="0"/>
        </a:xfrm>
      </p:grpSpPr>
      <p:sp>
        <p:nvSpPr>
          <p:cNvPr id="850" name="Google Shape;850;g7b20fcaa94_0_2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1" name="Google Shape;851;g7b20fcaa94_0_26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dirty="0">
                <a:latin typeface="Varela"/>
                <a:ea typeface="Varela"/>
                <a:cs typeface="Varela"/>
                <a:sym typeface="Varela"/>
              </a:rPr>
              <a:t>Hello. Thank you for being with us today. I am Michelle Picard, Supervisor of Secondary English and Redocument language</a:t>
            </a:r>
          </a:p>
          <a:p>
            <a:pPr marL="0" lvl="0" indent="0" algn="l" rtl="0">
              <a:spcBef>
                <a:spcPts val="0"/>
              </a:spcBef>
              <a:spcAft>
                <a:spcPts val="0"/>
              </a:spcAft>
              <a:buNone/>
            </a:pPr>
            <a:r>
              <a:rPr lang="en-US" sz="1300" dirty="0" err="1">
                <a:latin typeface="Varela"/>
                <a:ea typeface="Varela"/>
                <a:cs typeface="Varela"/>
                <a:sym typeface="Varela"/>
              </a:rPr>
              <a:t>ading</a:t>
            </a:r>
            <a:r>
              <a:rPr lang="en-US" sz="1300" dirty="0">
                <a:latin typeface="Varela"/>
                <a:ea typeface="Varela"/>
                <a:cs typeface="Varela"/>
                <a:sym typeface="Varela"/>
              </a:rPr>
              <a:t> in Loudoun and with me is Heidi Walsh, an Instructional Facilitator in this office. Today we would like to share with you a presentation on The Power of Short Text in Teaching Secondary and </a:t>
            </a:r>
            <a:r>
              <a:rPr lang="en-US" sz="1300" dirty="0" err="1">
                <a:latin typeface="Varela"/>
                <a:ea typeface="Varela"/>
                <a:cs typeface="Varela"/>
                <a:sym typeface="Varela"/>
              </a:rPr>
              <a:t>REading</a:t>
            </a:r>
            <a:r>
              <a:rPr lang="en-US" sz="1300" dirty="0">
                <a:latin typeface="Varela"/>
                <a:ea typeface="Varela"/>
                <a:cs typeface="Varela"/>
                <a:sym typeface="Varela"/>
              </a:rPr>
              <a:t> and Writing. </a:t>
            </a:r>
            <a:endParaRPr sz="1300" dirty="0">
              <a:latin typeface="Varela"/>
              <a:ea typeface="Varela"/>
              <a:cs typeface="Varela"/>
              <a:sym typeface="Varela"/>
            </a:endParaRPr>
          </a:p>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0"/>
        <p:cNvGrpSpPr/>
        <p:nvPr/>
      </p:nvGrpSpPr>
      <p:grpSpPr>
        <a:xfrm>
          <a:off x="0" y="0"/>
          <a:ext cx="0" cy="0"/>
          <a:chOff x="0" y="0"/>
          <a:chExt cx="0" cy="0"/>
        </a:xfrm>
      </p:grpSpPr>
      <p:sp>
        <p:nvSpPr>
          <p:cNvPr id="1591" name="Google Shape;1591;gdb802d48a7_2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2" name="Google Shape;1592;gdb802d48a7_2_4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Heidi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This mini-lesson can be utilized at all three grade levels at the middle school level. </a:t>
            </a:r>
            <a:endParaRPr sz="1300">
              <a:latin typeface="Varela"/>
              <a:ea typeface="Varela"/>
              <a:cs typeface="Varela"/>
              <a:sym typeface="Varela"/>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8"/>
        <p:cNvGrpSpPr/>
        <p:nvPr/>
      </p:nvGrpSpPr>
      <p:grpSpPr>
        <a:xfrm>
          <a:off x="0" y="0"/>
          <a:ext cx="0" cy="0"/>
          <a:chOff x="0" y="0"/>
          <a:chExt cx="0" cy="0"/>
        </a:xfrm>
      </p:grpSpPr>
      <p:sp>
        <p:nvSpPr>
          <p:cNvPr id="1599" name="Google Shape;1599;g7b20fda806_2_15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0" name="Google Shape;1600;g7b20fda806_2_150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r>
              <a:rPr lang="en-US" sz="1300">
                <a:latin typeface="Varela"/>
                <a:ea typeface="Varela"/>
                <a:cs typeface="Varela"/>
                <a:sym typeface="Varela"/>
              </a:rPr>
              <a:t>Watch until 3:00 then stop the video to have breakout discussions</a:t>
            </a: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r>
              <a:rPr lang="en-US" sz="1300">
                <a:solidFill>
                  <a:srgbClr val="0C0044"/>
                </a:solidFill>
                <a:latin typeface="Varela"/>
                <a:ea typeface="Varela"/>
                <a:cs typeface="Varela"/>
                <a:sym typeface="Varela"/>
              </a:rPr>
              <a:t>Take a moment to think about one or both of the characters in the video.  What characteristics are you noticing?  What evidence from the video supports your thinking?</a:t>
            </a: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r>
              <a:rPr lang="en-US" sz="1300">
                <a:latin typeface="Varela"/>
                <a:ea typeface="Varela"/>
                <a:cs typeface="Varela"/>
                <a:sym typeface="Varela"/>
              </a:rPr>
              <a:t>We can sympathize with the little old woman and her desire to get the cookies from the vending machine. That’s because she is the main character; we may explain away her less desirable qualities.</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solidFill>
                <a:srgbClr val="1B6480"/>
              </a:solidFill>
              <a:latin typeface="Varela"/>
              <a:ea typeface="Varela"/>
              <a:cs typeface="Varela"/>
              <a:sym typeface="Varela"/>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6"/>
        <p:cNvGrpSpPr/>
        <p:nvPr/>
      </p:nvGrpSpPr>
      <p:grpSpPr>
        <a:xfrm>
          <a:off x="0" y="0"/>
          <a:ext cx="0" cy="0"/>
          <a:chOff x="0" y="0"/>
          <a:chExt cx="0" cy="0"/>
        </a:xfrm>
      </p:grpSpPr>
      <p:sp>
        <p:nvSpPr>
          <p:cNvPr id="1607" name="Google Shape;1607;g7b20fda806_2_34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8" name="Google Shape;1608;g7b20fda806_2_344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r>
              <a:rPr lang="en-US" sz="1300">
                <a:latin typeface="Didact Gothic"/>
                <a:ea typeface="Didact Gothic"/>
                <a:cs typeface="Didact Gothic"/>
                <a:sym typeface="Didact Gothic"/>
              </a:rPr>
              <a:t>Have a few groups share their thinning when they come back to the whole group. </a:t>
            </a:r>
            <a:endParaRPr sz="1300">
              <a:latin typeface="Didact Gothic"/>
              <a:ea typeface="Didact Gothic"/>
              <a:cs typeface="Didact Gothic"/>
              <a:sym typeface="Didact Gothic"/>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2"/>
        <p:cNvGrpSpPr/>
        <p:nvPr/>
      </p:nvGrpSpPr>
      <p:grpSpPr>
        <a:xfrm>
          <a:off x="0" y="0"/>
          <a:ext cx="0" cy="0"/>
          <a:chOff x="0" y="0"/>
          <a:chExt cx="0" cy="0"/>
        </a:xfrm>
      </p:grpSpPr>
      <p:sp>
        <p:nvSpPr>
          <p:cNvPr id="1613" name="Google Shape;1613;g7b20fda806_2_46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4" name="Google Shape;1614;g7b20fda806_2_461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Heidi </a:t>
            </a: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r>
              <a:rPr lang="en-US" sz="1300">
                <a:latin typeface="Varela"/>
                <a:ea typeface="Varela"/>
                <a:cs typeface="Varela"/>
                <a:sym typeface="Varela"/>
              </a:rPr>
              <a:t>Watch from 3:00 to the end.  Take a few moments at the end of the video to have students write about what they saw and why it shifted their thinking.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Michelle and I model students sharing their thinking.</a:t>
            </a:r>
            <a:endParaRPr sz="1300">
              <a:latin typeface="Varela"/>
              <a:ea typeface="Varela"/>
              <a:cs typeface="Varela"/>
              <a:sym typeface="Varela"/>
            </a:endParaRPr>
          </a:p>
          <a:p>
            <a:pPr marL="0" lvl="0" indent="0" algn="l" rtl="0">
              <a:spcBef>
                <a:spcPts val="0"/>
              </a:spcBef>
              <a:spcAft>
                <a:spcPts val="0"/>
              </a:spcAft>
              <a:buNone/>
            </a:pPr>
            <a:endParaRPr sz="1300">
              <a:latin typeface="Delius"/>
              <a:ea typeface="Delius"/>
              <a:cs typeface="Delius"/>
              <a:sym typeface="Delius"/>
            </a:endParaRPr>
          </a:p>
          <a:p>
            <a:pPr marL="0" lvl="0" indent="0" algn="l" rtl="0">
              <a:spcBef>
                <a:spcPts val="0"/>
              </a:spcBef>
              <a:spcAft>
                <a:spcPts val="0"/>
              </a:spcAft>
              <a:buNone/>
            </a:pPr>
            <a:endParaRPr sz="1300">
              <a:latin typeface="Delius"/>
              <a:ea typeface="Delius"/>
              <a:cs typeface="Delius"/>
              <a:sym typeface="Deliu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0"/>
        <p:cNvGrpSpPr/>
        <p:nvPr/>
      </p:nvGrpSpPr>
      <p:grpSpPr>
        <a:xfrm>
          <a:off x="0" y="0"/>
          <a:ext cx="0" cy="0"/>
          <a:chOff x="0" y="0"/>
          <a:chExt cx="0" cy="0"/>
        </a:xfrm>
      </p:grpSpPr>
      <p:sp>
        <p:nvSpPr>
          <p:cNvPr id="1621" name="Google Shape;1621;g7b20fda806_2_54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2" name="Google Shape;1622;g7b20fda806_2_546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Heidi</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Today when you are working with your Independent reading book you will be creating a notebook page in your Reader’s Notebook on a character in your novel, thinking about both the positive and negative characteristics.  Remember to include text evidence from the novel to support your thinking.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These are some sample pages created  by previous students as examples of the work that you can do today. </a:t>
            </a:r>
            <a:endParaRPr sz="1300">
              <a:latin typeface="Varela"/>
              <a:ea typeface="Varela"/>
              <a:cs typeface="Varela"/>
              <a:sym typeface="Varela"/>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8"/>
        <p:cNvGrpSpPr/>
        <p:nvPr/>
      </p:nvGrpSpPr>
      <p:grpSpPr>
        <a:xfrm>
          <a:off x="0" y="0"/>
          <a:ext cx="0" cy="0"/>
          <a:chOff x="0" y="0"/>
          <a:chExt cx="0" cy="0"/>
        </a:xfrm>
      </p:grpSpPr>
      <p:sp>
        <p:nvSpPr>
          <p:cNvPr id="1629" name="Google Shape;1629;gde61ed0b4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0" name="Google Shape;1630;gde61ed0b40_0_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As Michelle noted all of the model minilessons and small group work is designed to increase autonomy and independence, during Workshop Time students apply what they are learning to their independent reading, usually with a reflection journal and in individual conferences with a partner or the teacher.</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One on one conferences with students are extremely important for:</a:t>
            </a:r>
            <a:endParaRPr sz="1300">
              <a:latin typeface="Varela"/>
              <a:ea typeface="Varela"/>
              <a:cs typeface="Varela"/>
              <a:sym typeface="Varela"/>
            </a:endParaRPr>
          </a:p>
          <a:p>
            <a:pPr marL="457200" lvl="0" indent="-311150" algn="l" rtl="0">
              <a:spcBef>
                <a:spcPts val="0"/>
              </a:spcBef>
              <a:spcAft>
                <a:spcPts val="0"/>
              </a:spcAft>
              <a:buSzPts val="1300"/>
              <a:buFont typeface="Varela"/>
              <a:buChar char="●"/>
            </a:pPr>
            <a:r>
              <a:rPr lang="en-US" sz="1300">
                <a:latin typeface="Varela"/>
                <a:ea typeface="Varela"/>
                <a:cs typeface="Varela"/>
                <a:sym typeface="Varela"/>
              </a:rPr>
              <a:t>building relationships</a:t>
            </a:r>
            <a:endParaRPr sz="1300">
              <a:latin typeface="Varela"/>
              <a:ea typeface="Varela"/>
              <a:cs typeface="Varela"/>
              <a:sym typeface="Varela"/>
            </a:endParaRPr>
          </a:p>
          <a:p>
            <a:pPr marL="457200" lvl="0" indent="-311150" algn="l" rtl="0">
              <a:spcBef>
                <a:spcPts val="0"/>
              </a:spcBef>
              <a:spcAft>
                <a:spcPts val="0"/>
              </a:spcAft>
              <a:buSzPts val="1300"/>
              <a:buFont typeface="Varela"/>
              <a:buChar char="●"/>
            </a:pPr>
            <a:r>
              <a:rPr lang="en-US" sz="1300">
                <a:latin typeface="Varela"/>
                <a:ea typeface="Varela"/>
                <a:cs typeface="Varela"/>
                <a:sym typeface="Varela"/>
              </a:rPr>
              <a:t>determining what students are learning - connecting it to the work on character development that we just learned about</a:t>
            </a:r>
            <a:endParaRPr sz="1300">
              <a:latin typeface="Varela"/>
              <a:ea typeface="Varela"/>
              <a:cs typeface="Varela"/>
              <a:sym typeface="Varela"/>
            </a:endParaRPr>
          </a:p>
          <a:p>
            <a:pPr marL="457200" lvl="0" indent="-311150" algn="l" rtl="0">
              <a:spcBef>
                <a:spcPts val="0"/>
              </a:spcBef>
              <a:spcAft>
                <a:spcPts val="0"/>
              </a:spcAft>
              <a:buSzPts val="1300"/>
              <a:buFont typeface="Varela"/>
              <a:buChar char="●"/>
            </a:pPr>
            <a:r>
              <a:rPr lang="en-US" sz="1300">
                <a:latin typeface="Varela"/>
                <a:ea typeface="Varela"/>
                <a:cs typeface="Varela"/>
                <a:sym typeface="Varela"/>
              </a:rPr>
              <a:t>where they may need additional support - some students may show that they need to be retaught the concepts </a:t>
            </a:r>
            <a:endParaRPr sz="1300">
              <a:latin typeface="Varela"/>
              <a:ea typeface="Varela"/>
              <a:cs typeface="Varela"/>
              <a:sym typeface="Varela"/>
            </a:endParaRPr>
          </a:p>
          <a:p>
            <a:pPr marL="457200" lvl="0" indent="-311150" algn="l" rtl="0">
              <a:spcBef>
                <a:spcPts val="0"/>
              </a:spcBef>
              <a:spcAft>
                <a:spcPts val="0"/>
              </a:spcAft>
              <a:buSzPts val="1300"/>
              <a:buFont typeface="Varela"/>
              <a:buChar char="●"/>
            </a:pPr>
            <a:r>
              <a:rPr lang="en-US" sz="1300">
                <a:latin typeface="Varela"/>
                <a:ea typeface="Varela"/>
                <a:cs typeface="Varela"/>
                <a:sym typeface="Varela"/>
              </a:rPr>
              <a:t>Lifting students up in both their reading and overall abilities</a:t>
            </a:r>
            <a:endParaRPr sz="1300">
              <a:latin typeface="Varela"/>
              <a:ea typeface="Varela"/>
              <a:cs typeface="Varela"/>
              <a:sym typeface="Varela"/>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5"/>
        <p:cNvGrpSpPr/>
        <p:nvPr/>
      </p:nvGrpSpPr>
      <p:grpSpPr>
        <a:xfrm>
          <a:off x="0" y="0"/>
          <a:ext cx="0" cy="0"/>
          <a:chOff x="0" y="0"/>
          <a:chExt cx="0" cy="0"/>
        </a:xfrm>
      </p:grpSpPr>
      <p:sp>
        <p:nvSpPr>
          <p:cNvPr id="1636" name="Google Shape;1636;g7b20fcaa94_0_1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7" name="Google Shape;1637;g7b20fcaa94_0_136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Michelle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So, now that Heidi has shared the components of a mini-lesson, we would like to take this opportunity to share how book clubs with short text or longer text, can be an opportunity for guided practice.  In a workshop setting, we would provide short stories or pieces of text, around a unit of study or essential question such as “How do your family and friends shape who you become? OR What does the American Dream mean to you?</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Students would read the short story and apply one or more of the skills that were taught.  In our example today, the teacher could provide 6 short stories with strong characters and ask the small groups to read the text and to define the likeable and less likeable characteristics of  a main and subordinate character with evidence from the story.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3"/>
        <p:cNvGrpSpPr/>
        <p:nvPr/>
      </p:nvGrpSpPr>
      <p:grpSpPr>
        <a:xfrm>
          <a:off x="0" y="0"/>
          <a:ext cx="0" cy="0"/>
          <a:chOff x="0" y="0"/>
          <a:chExt cx="0" cy="0"/>
        </a:xfrm>
      </p:grpSpPr>
      <p:sp>
        <p:nvSpPr>
          <p:cNvPr id="1994" name="Google Shape;1994;gde2fddadab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5" name="Google Shape;1995;gde2fddadab_4_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dirty="0">
                <a:latin typeface="Varela"/>
                <a:ea typeface="Varela"/>
                <a:cs typeface="Varela"/>
                <a:sym typeface="Varela"/>
              </a:rPr>
              <a:t>Heidi </a:t>
            </a:r>
            <a:endParaRPr sz="1300" dirty="0">
              <a:latin typeface="Varela"/>
              <a:ea typeface="Varela"/>
              <a:cs typeface="Varela"/>
              <a:sym typeface="Varela"/>
            </a:endParaRPr>
          </a:p>
          <a:p>
            <a:pPr marL="0" lvl="0" indent="0" algn="l" rtl="0">
              <a:spcBef>
                <a:spcPts val="0"/>
              </a:spcBef>
              <a:spcAft>
                <a:spcPts val="0"/>
              </a:spcAft>
              <a:buNone/>
            </a:pPr>
            <a:r>
              <a:rPr lang="en-US" sz="1300" dirty="0">
                <a:latin typeface="Varela"/>
                <a:ea typeface="Varela"/>
                <a:cs typeface="Varela"/>
                <a:sym typeface="Varela"/>
              </a:rPr>
              <a:t>So, now that Heidi has shared the components of a mini-lesson, we would like to take this opportunity to share how book clubs with short text or longer text, can be an opportunity for guided practice.  In a workshop setting, we would provide short stories or pieces of text, around a unit of study or essential question such as “How do your family and friends shape who you become? OR What does the American Dream mean to you?</a:t>
            </a:r>
            <a:endParaRPr sz="1300" dirty="0">
              <a:latin typeface="Varela"/>
              <a:ea typeface="Varela"/>
              <a:cs typeface="Varela"/>
              <a:sym typeface="Varela"/>
            </a:endParaRPr>
          </a:p>
          <a:p>
            <a:pPr marL="0" lvl="0" indent="0" algn="l" rtl="0">
              <a:spcBef>
                <a:spcPts val="0"/>
              </a:spcBef>
              <a:spcAft>
                <a:spcPts val="0"/>
              </a:spcAft>
              <a:buNone/>
            </a:pPr>
            <a:endParaRPr sz="1300" dirty="0">
              <a:latin typeface="Varela"/>
              <a:ea typeface="Varela"/>
              <a:cs typeface="Varela"/>
              <a:sym typeface="Varela"/>
            </a:endParaRPr>
          </a:p>
          <a:p>
            <a:pPr marL="0" lvl="0" indent="0" algn="l" rtl="0">
              <a:spcBef>
                <a:spcPts val="0"/>
              </a:spcBef>
              <a:spcAft>
                <a:spcPts val="0"/>
              </a:spcAft>
              <a:buNone/>
            </a:pPr>
            <a:r>
              <a:rPr lang="en-US" sz="1300" dirty="0">
                <a:latin typeface="Varela"/>
                <a:ea typeface="Varela"/>
                <a:cs typeface="Varela"/>
                <a:sym typeface="Varela"/>
              </a:rPr>
              <a:t>Students would read the short story and apply one or more of the skills that were taught.  In our example today, the teacher could provide 6 short stories with strong characters and ask the small groups to read the text and to define the likeable and less likeable characteristics of  a main and subordinate character with evidence from the story. </a:t>
            </a:r>
            <a:endParaRPr sz="1300" dirty="0">
              <a:latin typeface="Varela"/>
              <a:ea typeface="Varela"/>
              <a:cs typeface="Varela"/>
              <a:sym typeface="Varela"/>
            </a:endParaRPr>
          </a:p>
          <a:p>
            <a:pPr marL="0" lvl="0" indent="0" algn="l" rtl="0">
              <a:spcBef>
                <a:spcPts val="0"/>
              </a:spcBef>
              <a:spcAft>
                <a:spcPts val="0"/>
              </a:spcAft>
              <a:buNone/>
            </a:pPr>
            <a:endParaRPr sz="1300" dirty="0">
              <a:latin typeface="Varela"/>
              <a:ea typeface="Varela"/>
              <a:cs typeface="Varela"/>
              <a:sym typeface="Varela"/>
            </a:endParaRPr>
          </a:p>
          <a:p>
            <a:pPr marL="0" lvl="0" indent="0" algn="l" rtl="0">
              <a:spcBef>
                <a:spcPts val="0"/>
              </a:spcBef>
              <a:spcAft>
                <a:spcPts val="0"/>
              </a:spcAft>
              <a:buNone/>
            </a:pPr>
            <a:endParaRPr sz="1300" dirty="0">
              <a:latin typeface="Varela"/>
              <a:ea typeface="Varela"/>
              <a:cs typeface="Varela"/>
              <a:sym typeface="Varela"/>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2"/>
        <p:cNvGrpSpPr/>
        <p:nvPr/>
      </p:nvGrpSpPr>
      <p:grpSpPr>
        <a:xfrm>
          <a:off x="0" y="0"/>
          <a:ext cx="0" cy="0"/>
          <a:chOff x="0" y="0"/>
          <a:chExt cx="0" cy="0"/>
        </a:xfrm>
      </p:grpSpPr>
      <p:sp>
        <p:nvSpPr>
          <p:cNvPr id="2353" name="Google Shape;2353;gde2fddadab_4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4" name="Google Shape;2354;gde2fddadab_4_37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dirty="0">
                <a:latin typeface="Varela"/>
                <a:ea typeface="Varela"/>
                <a:cs typeface="Varela"/>
                <a:sym typeface="Varela"/>
              </a:rPr>
              <a:t>Heidi</a:t>
            </a:r>
            <a:endParaRPr sz="1300" dirty="0">
              <a:latin typeface="Varela"/>
              <a:ea typeface="Varela"/>
              <a:cs typeface="Varela"/>
              <a:sym typeface="Varela"/>
            </a:endParaRPr>
          </a:p>
          <a:p>
            <a:pPr marL="0" lvl="0" indent="0" algn="l" rtl="0">
              <a:spcBef>
                <a:spcPts val="0"/>
              </a:spcBef>
              <a:spcAft>
                <a:spcPts val="0"/>
              </a:spcAft>
              <a:buNone/>
            </a:pPr>
            <a:r>
              <a:rPr lang="en-US" sz="1300" dirty="0">
                <a:latin typeface="Varela"/>
                <a:ea typeface="Varela"/>
                <a:cs typeface="Varela"/>
                <a:sym typeface="Varela"/>
              </a:rPr>
              <a:t>Additional guided practice may include dividing up the characters in each story and asking each person to find characteristics with evidence from the story and sharing.  Ultimately, the student on another day would use the strategy in their independent reading and journaling about reading. </a:t>
            </a:r>
            <a:endParaRPr sz="1300" dirty="0">
              <a:latin typeface="Varela"/>
              <a:ea typeface="Varela"/>
              <a:cs typeface="Varela"/>
              <a:sym typeface="Varela"/>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3"/>
        <p:cNvGrpSpPr/>
        <p:nvPr/>
      </p:nvGrpSpPr>
      <p:grpSpPr>
        <a:xfrm>
          <a:off x="0" y="0"/>
          <a:ext cx="0" cy="0"/>
          <a:chOff x="0" y="0"/>
          <a:chExt cx="0" cy="0"/>
        </a:xfrm>
      </p:grpSpPr>
      <p:sp>
        <p:nvSpPr>
          <p:cNvPr id="2714" name="Google Shape;2714;gdb802d48a7_2_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5" name="Google Shape;2715;gdb802d48a7_2_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dirty="0">
                <a:latin typeface="Varela"/>
                <a:ea typeface="Varela"/>
                <a:cs typeface="Varela"/>
                <a:sym typeface="Varela"/>
              </a:rPr>
              <a:t>We are highlighting these anthologies as we have used them in our middle school curriculum and in our summer school programs.   This summer we are using the short stories in Hero Next Door. </a:t>
            </a:r>
            <a:endParaRPr sz="1300" dirty="0">
              <a:latin typeface="Varela"/>
              <a:ea typeface="Varela"/>
              <a:cs typeface="Varela"/>
              <a:sym typeface="Varela"/>
            </a:endParaRPr>
          </a:p>
          <a:p>
            <a:pPr marL="0" lvl="0" indent="0" algn="l" rtl="0">
              <a:spcBef>
                <a:spcPts val="0"/>
              </a:spcBef>
              <a:spcAft>
                <a:spcPts val="0"/>
              </a:spcAft>
              <a:buNone/>
            </a:pPr>
            <a:endParaRPr sz="1300" dirty="0">
              <a:latin typeface="Varela"/>
              <a:ea typeface="Varela"/>
              <a:cs typeface="Varela"/>
              <a:sym typeface="Varela"/>
            </a:endParaRPr>
          </a:p>
          <a:p>
            <a:pPr marL="0" lvl="0" indent="0" algn="l" rtl="0">
              <a:spcBef>
                <a:spcPts val="0"/>
              </a:spcBef>
              <a:spcAft>
                <a:spcPts val="0"/>
              </a:spcAft>
              <a:buNone/>
            </a:pPr>
            <a:r>
              <a:rPr lang="en-US" sz="1300" dirty="0">
                <a:latin typeface="Varela"/>
                <a:ea typeface="Varela"/>
                <a:cs typeface="Varela"/>
                <a:sym typeface="Varela"/>
              </a:rPr>
              <a:t>The great thing about anthologies besides the brevity </a:t>
            </a:r>
            <a:r>
              <a:rPr lang="en-US" sz="1300" dirty="0" err="1">
                <a:latin typeface="Varela"/>
                <a:ea typeface="Varela"/>
                <a:cs typeface="Varela"/>
                <a:sym typeface="Varela"/>
              </a:rPr>
              <a:t>adn</a:t>
            </a:r>
            <a:r>
              <a:rPr lang="en-US" sz="1300" dirty="0">
                <a:latin typeface="Varela"/>
                <a:ea typeface="Varela"/>
                <a:cs typeface="Varela"/>
                <a:sym typeface="Varela"/>
              </a:rPr>
              <a:t> fullness of </a:t>
            </a:r>
            <a:r>
              <a:rPr lang="en-US" sz="1300" dirty="0" err="1">
                <a:latin typeface="Varela"/>
                <a:ea typeface="Varela"/>
                <a:cs typeface="Varela"/>
                <a:sym typeface="Varela"/>
              </a:rPr>
              <a:t>teh</a:t>
            </a:r>
            <a:r>
              <a:rPr lang="en-US" sz="1300" dirty="0">
                <a:latin typeface="Varela"/>
                <a:ea typeface="Varela"/>
                <a:cs typeface="Varela"/>
                <a:sym typeface="Varela"/>
              </a:rPr>
              <a:t> text is that students are exposed to a variety of writers that may also lead to independent reading. </a:t>
            </a:r>
            <a:endParaRPr sz="1300" dirty="0">
              <a:latin typeface="Varela"/>
              <a:ea typeface="Varela"/>
              <a:cs typeface="Varela"/>
              <a:sym typeface="Varela"/>
            </a:endParaRPr>
          </a:p>
          <a:p>
            <a:pPr marL="0" lvl="0" indent="0" algn="l" rtl="0">
              <a:spcBef>
                <a:spcPts val="0"/>
              </a:spcBef>
              <a:spcAft>
                <a:spcPts val="0"/>
              </a:spcAft>
              <a:buNone/>
            </a:pPr>
            <a:r>
              <a:rPr lang="en-US" sz="1300" dirty="0">
                <a:latin typeface="Varela"/>
                <a:ea typeface="Varela"/>
                <a:cs typeface="Varela"/>
                <a:sym typeface="Varela"/>
              </a:rPr>
              <a:t>Introduced authors like Meg Medina, Jason Reynolds, Kwame Alexander, Lamar Giles, Jacqueline Woodson, Ellen Oh, Laurence Yep, Katherine Patterson </a:t>
            </a:r>
            <a:endParaRPr sz="1300" dirty="0">
              <a:latin typeface="Varela"/>
              <a:ea typeface="Varela"/>
              <a:cs typeface="Varela"/>
              <a:sym typeface="Varela"/>
            </a:endParaRPr>
          </a:p>
          <a:p>
            <a:pPr marL="0" lvl="0" indent="0" algn="l" rtl="0">
              <a:spcBef>
                <a:spcPts val="0"/>
              </a:spcBef>
              <a:spcAft>
                <a:spcPts val="0"/>
              </a:spcAft>
              <a:buNone/>
            </a:pPr>
            <a:r>
              <a:rPr lang="en-US" sz="1300" dirty="0">
                <a:latin typeface="Varela"/>
                <a:ea typeface="Varela"/>
                <a:cs typeface="Varela"/>
                <a:sym typeface="Varela"/>
              </a:rPr>
              <a:t>Allowed students to apply skills with the support of a group. </a:t>
            </a:r>
            <a:endParaRPr sz="1300" dirty="0">
              <a:latin typeface="Varela"/>
              <a:ea typeface="Varela"/>
              <a:cs typeface="Varela"/>
              <a:sym typeface="Varela"/>
            </a:endParaRPr>
          </a:p>
          <a:p>
            <a:pPr marL="0" lvl="0" indent="0" algn="l" rtl="0">
              <a:spcBef>
                <a:spcPts val="0"/>
              </a:spcBef>
              <a:spcAft>
                <a:spcPts val="0"/>
              </a:spcAft>
              <a:buNone/>
            </a:pPr>
            <a:endParaRPr dirty="0"/>
          </a:p>
        </p:txBody>
      </p:sp>
      <p:sp>
        <p:nvSpPr>
          <p:cNvPr id="2716" name="Google Shape;2716;gdb802d48a7_2_6: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19</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7b20fcaa94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7b20fcaa94_0_4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Today we want to demonstrate the use of text for three distinct purposes: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First for modeling reading comprehension and text analysis strategies</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Second to explicitly teach and develop transfer for student for each of the SOL skills and strategies</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and lastly to develop adolescent readers and writers who choose to read and write</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In addition to demonstrating lesson models, we want to share a workshop model in which students have opportunities for guided and independent practice. We will talk about the value of book clubs and how small groups build confidence and skills in our students.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Finally, we will share asynchronous lessons or lessons that can be facilitated at a student’s own pace with follow up and feedback from a teachers. </a:t>
            </a:r>
            <a:endParaRPr sz="1300">
              <a:latin typeface="Varela"/>
              <a:ea typeface="Varela"/>
              <a:cs typeface="Varela"/>
              <a:sym typeface="Varela"/>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0"/>
        <p:cNvGrpSpPr/>
        <p:nvPr/>
      </p:nvGrpSpPr>
      <p:grpSpPr>
        <a:xfrm>
          <a:off x="0" y="0"/>
          <a:ext cx="0" cy="0"/>
          <a:chOff x="0" y="0"/>
          <a:chExt cx="0" cy="0"/>
        </a:xfrm>
      </p:grpSpPr>
      <p:sp>
        <p:nvSpPr>
          <p:cNvPr id="2731" name="Google Shape;2731;gdb802d48a7_2_2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2" name="Google Shape;2732;gdb802d48a7_2_2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Michelle</a:t>
            </a:r>
            <a:endParaRPr sz="1300">
              <a:latin typeface="Varela"/>
              <a:ea typeface="Varela"/>
              <a:cs typeface="Varela"/>
              <a:sym typeface="Varela"/>
            </a:endParaRPr>
          </a:p>
        </p:txBody>
      </p:sp>
      <p:sp>
        <p:nvSpPr>
          <p:cNvPr id="2733" name="Google Shape;2733;gdb802d48a7_2_29: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20</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7b20fcaa94_0_1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7b20fcaa94_0_172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We have talked about the importance of modeling clear lessons to transfer skill and strategies in student’s reading lives.  We also talked about opportunities for guided practice both in the whole class lesson that Heidi facilitated and the book club experience that I discussed.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Lastly, we want to talk about independent asynchronous lessons for students that focus on applying skills and strategies on their own which is followed up with individualized feedback by the teacher.</a:t>
            </a:r>
            <a:endParaRPr sz="1300">
              <a:latin typeface="Varela"/>
              <a:ea typeface="Varela"/>
              <a:cs typeface="Varela"/>
              <a:sym typeface="Varela"/>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5"/>
        <p:cNvGrpSpPr/>
        <p:nvPr/>
      </p:nvGrpSpPr>
      <p:grpSpPr>
        <a:xfrm>
          <a:off x="0" y="0"/>
          <a:ext cx="0" cy="0"/>
          <a:chOff x="0" y="0"/>
          <a:chExt cx="0" cy="0"/>
        </a:xfrm>
      </p:grpSpPr>
      <p:sp>
        <p:nvSpPr>
          <p:cNvPr id="3096" name="Google Shape;3096;gdb0afc2b58_2_7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7" name="Google Shape;3097;gdb0afc2b58_2_73: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Michelle</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When the global pandemic began, our division began to create asynchronous or self-paced lessons for students to maximize synchronous instructional time and to benefit everyone from collaborative work. A group of reading specialists and middle school educators created 12 asynchronous lessons that can be used on these strategies. </a:t>
            </a: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Before we demonstrate one of the lessons, I want to quickly showcase two different and equally valuable frameworks for lesson planning.</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The Workshop Framework was highlighted by Heidi early in the presentation and is what we use in English and Mathematics- We make a connection with the students and the content, explicitly teach and guide, ask the students to apply the skills in a guided setting, to share and extend.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Universal Design Framework is similar and uses different terms. The LCPS Educational Technology Office asked the Department of Instruction to develop asynchronous lessons in a common template based on the six components listed here.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After we walk through one of these templates, you will have the opportunity to look at the other 11 which have a similar design. </a:t>
            </a:r>
            <a:endParaRPr sz="1300">
              <a:latin typeface="Varela"/>
              <a:ea typeface="Varela"/>
              <a:cs typeface="Varela"/>
              <a:sym typeface="Varela"/>
            </a:endParaRPr>
          </a:p>
        </p:txBody>
      </p:sp>
      <p:sp>
        <p:nvSpPr>
          <p:cNvPr id="3098" name="Google Shape;3098;gdb0afc2b58_2_73: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22</a:t>
            </a:fld>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3"/>
        <p:cNvGrpSpPr/>
        <p:nvPr/>
      </p:nvGrpSpPr>
      <p:grpSpPr>
        <a:xfrm>
          <a:off x="0" y="0"/>
          <a:ext cx="0" cy="0"/>
          <a:chOff x="0" y="0"/>
          <a:chExt cx="0" cy="0"/>
        </a:xfrm>
      </p:grpSpPr>
      <p:sp>
        <p:nvSpPr>
          <p:cNvPr id="3104" name="Google Shape;3104;gdb802d48a7_2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5" name="Google Shape;3105;gdb802d48a7_2_9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solidFill>
                  <a:srgbClr val="0C0044"/>
                </a:solidFill>
                <a:latin typeface="Varela"/>
                <a:ea typeface="Varela"/>
                <a:cs typeface="Varela"/>
                <a:sym typeface="Varela"/>
              </a:rPr>
              <a:t>When the global pandemic began, our division began to create asynchronous or self-paced lessons for students to maximize synchronous instructional time and to benefit everyone from collaborative work. A group of reading specialists and middle school educators created 12 asynchronous lessons that can be used on these strategies. </a:t>
            </a:r>
            <a:endParaRPr sz="1300">
              <a:solidFill>
                <a:srgbClr val="0C0044"/>
              </a:solidFill>
              <a:latin typeface="Varela"/>
              <a:ea typeface="Varela"/>
              <a:cs typeface="Varela"/>
              <a:sym typeface="Varela"/>
            </a:endParaRPr>
          </a:p>
          <a:p>
            <a:pPr marL="0" lvl="0" indent="0" algn="l" rtl="0">
              <a:spcBef>
                <a:spcPts val="0"/>
              </a:spcBef>
              <a:spcAft>
                <a:spcPts val="0"/>
              </a:spcAft>
              <a:buNone/>
            </a:pPr>
            <a:endParaRPr/>
          </a:p>
          <a:p>
            <a:pPr marL="0" lvl="0" indent="0" algn="l" rtl="0">
              <a:spcBef>
                <a:spcPts val="0"/>
              </a:spcBef>
              <a:spcAft>
                <a:spcPts val="0"/>
              </a:spcAft>
              <a:buNone/>
            </a:pPr>
            <a:r>
              <a:rPr lang="en-US" sz="1300">
                <a:latin typeface="Varela"/>
                <a:ea typeface="Varela"/>
                <a:cs typeface="Varela"/>
                <a:sym typeface="Varela"/>
              </a:rPr>
              <a:t>Kylene Beers and Robert Probst developed </a:t>
            </a:r>
            <a:r>
              <a:rPr lang="en-US" sz="1300" b="1">
                <a:latin typeface="Varela"/>
                <a:ea typeface="Varela"/>
                <a:cs typeface="Varela"/>
                <a:sym typeface="Varela"/>
              </a:rPr>
              <a:t>12 signposts or strategies</a:t>
            </a:r>
            <a:r>
              <a:rPr lang="en-US" sz="1300">
                <a:latin typeface="Varela"/>
                <a:ea typeface="Varela"/>
                <a:cs typeface="Varela"/>
                <a:sym typeface="Varela"/>
              </a:rPr>
              <a:t>  which explicitly teach students to monitor comprehension in fiction and nonfiction.  Like road signs, these signposts ask the reader to pay attention to something in the written piece which leads to a stronger understanding of the pice. .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4"/>
        <p:cNvGrpSpPr/>
        <p:nvPr/>
      </p:nvGrpSpPr>
      <p:grpSpPr>
        <a:xfrm>
          <a:off x="0" y="0"/>
          <a:ext cx="0" cy="0"/>
          <a:chOff x="0" y="0"/>
          <a:chExt cx="0" cy="0"/>
        </a:xfrm>
      </p:grpSpPr>
      <p:sp>
        <p:nvSpPr>
          <p:cNvPr id="3465" name="Google Shape;3465;gdb802d48a7_2_8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6" name="Google Shape;3466;gdb802d48a7_2_82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For example, Beers and Probst created the </a:t>
            </a:r>
            <a:r>
              <a:rPr lang="en-US" sz="1300" b="1">
                <a:latin typeface="Varela"/>
                <a:ea typeface="Varela"/>
                <a:cs typeface="Varela"/>
                <a:sym typeface="Varela"/>
              </a:rPr>
              <a:t>Again and Again</a:t>
            </a:r>
            <a:r>
              <a:rPr lang="en-US" sz="1300">
                <a:latin typeface="Varela"/>
                <a:ea typeface="Varela"/>
                <a:cs typeface="Varela"/>
                <a:sym typeface="Varela"/>
              </a:rPr>
              <a:t> signpost which asks the reader </a:t>
            </a:r>
            <a:r>
              <a:rPr lang="en-US" sz="1300" b="1">
                <a:latin typeface="Varela"/>
                <a:ea typeface="Varela"/>
                <a:cs typeface="Varela"/>
                <a:sym typeface="Varela"/>
              </a:rPr>
              <a:t>to stop, notice, and note </a:t>
            </a:r>
            <a:r>
              <a:rPr lang="en-US" sz="1300">
                <a:latin typeface="Varela"/>
                <a:ea typeface="Varela"/>
                <a:cs typeface="Varela"/>
                <a:sym typeface="Varela"/>
              </a:rPr>
              <a:t>when a word, phrase, object, or situation is mentioned over and over.  The reader needs to ask themselves, “Why does this keep showing up again and again?” The answers will tell the reader about the theme and conflict or they might foreshadow what will happen.  The strategy of noticing repetition helps a reader with a number of the standards of learning including</a:t>
            </a:r>
            <a:endParaRPr sz="1300">
              <a:latin typeface="Varela"/>
              <a:ea typeface="Varela"/>
              <a:cs typeface="Varela"/>
              <a:sym typeface="Varela"/>
            </a:endParaRPr>
          </a:p>
          <a:p>
            <a:pPr marL="457200" lvl="0" indent="-311150" algn="l" rtl="0">
              <a:spcBef>
                <a:spcPts val="0"/>
              </a:spcBef>
              <a:spcAft>
                <a:spcPts val="0"/>
              </a:spcAft>
              <a:buSzPts val="1300"/>
              <a:buFont typeface="Varela"/>
              <a:buChar char="-"/>
            </a:pPr>
            <a:r>
              <a:rPr lang="en-US" sz="1300">
                <a:latin typeface="Varela"/>
                <a:ea typeface="Varela"/>
                <a:cs typeface="Varela"/>
                <a:sym typeface="Varela"/>
              </a:rPr>
              <a:t>to identify elements of a narrative structure</a:t>
            </a:r>
            <a:endParaRPr sz="1300">
              <a:latin typeface="Varela"/>
              <a:ea typeface="Varela"/>
              <a:cs typeface="Varela"/>
              <a:sym typeface="Varela"/>
            </a:endParaRPr>
          </a:p>
          <a:p>
            <a:pPr marL="457200" lvl="0" indent="-311150" algn="l" rtl="0">
              <a:spcBef>
                <a:spcPts val="0"/>
              </a:spcBef>
              <a:spcAft>
                <a:spcPts val="0"/>
              </a:spcAft>
              <a:buSzPts val="1300"/>
              <a:buFont typeface="Varela"/>
              <a:buChar char="-"/>
            </a:pPr>
            <a:r>
              <a:rPr lang="en-US" sz="1300">
                <a:latin typeface="Varela"/>
                <a:ea typeface="Varela"/>
                <a:cs typeface="Varela"/>
                <a:sym typeface="Varela"/>
              </a:rPr>
              <a:t>to use character development to drive conflict and resolution</a:t>
            </a:r>
            <a:endParaRPr sz="1300">
              <a:latin typeface="Varela"/>
              <a:ea typeface="Varela"/>
              <a:cs typeface="Varela"/>
              <a:sym typeface="Varela"/>
            </a:endParaRPr>
          </a:p>
          <a:p>
            <a:pPr marL="457200" lvl="0" indent="-311150" algn="l" rtl="0">
              <a:spcBef>
                <a:spcPts val="0"/>
              </a:spcBef>
              <a:spcAft>
                <a:spcPts val="0"/>
              </a:spcAft>
              <a:buSzPts val="1300"/>
              <a:buFont typeface="Varela"/>
              <a:buChar char="-"/>
            </a:pPr>
            <a:r>
              <a:rPr lang="en-US" sz="1300">
                <a:latin typeface="Varela"/>
                <a:ea typeface="Varela"/>
                <a:cs typeface="Varela"/>
                <a:sym typeface="Varela"/>
              </a:rPr>
              <a:t>to explain theme</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endParaRPr sz="1300">
              <a:highlight>
                <a:srgbClr val="FFFF00"/>
              </a:highlight>
              <a:latin typeface="Varela"/>
              <a:ea typeface="Varela"/>
              <a:cs typeface="Varela"/>
              <a:sym typeface="Varela"/>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1"/>
        <p:cNvGrpSpPr/>
        <p:nvPr/>
      </p:nvGrpSpPr>
      <p:grpSpPr>
        <a:xfrm>
          <a:off x="0" y="0"/>
          <a:ext cx="0" cy="0"/>
          <a:chOff x="0" y="0"/>
          <a:chExt cx="0" cy="0"/>
        </a:xfrm>
      </p:grpSpPr>
      <p:sp>
        <p:nvSpPr>
          <p:cNvPr id="3472" name="Google Shape;3472;g7b20fda806_2_7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3" name="Google Shape;3473;g7b20fda806_2_708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Michelle</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When the global pandemic began, our division began to create asynchronous or self-paced lessons for students to maximize synchronous instructional time and to benefit everyone from collaborative work. A group of reading specialists and middle school educators created 12 asynchronous lessons that can be used on these strategies.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0"/>
        <p:cNvGrpSpPr/>
        <p:nvPr/>
      </p:nvGrpSpPr>
      <p:grpSpPr>
        <a:xfrm>
          <a:off x="0" y="0"/>
          <a:ext cx="0" cy="0"/>
          <a:chOff x="0" y="0"/>
          <a:chExt cx="0" cy="0"/>
        </a:xfrm>
      </p:grpSpPr>
      <p:sp>
        <p:nvSpPr>
          <p:cNvPr id="3481" name="Google Shape;3481;g7b20fcaa94_0_20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2" name="Google Shape;3482;g7b20fcaa94_0_208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latin typeface="Didact Gothic"/>
              <a:ea typeface="Didact Gothic"/>
              <a:cs typeface="Didact Gothic"/>
              <a:sym typeface="Didact Gothic"/>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7"/>
        <p:cNvGrpSpPr/>
        <p:nvPr/>
      </p:nvGrpSpPr>
      <p:grpSpPr>
        <a:xfrm>
          <a:off x="0" y="0"/>
          <a:ext cx="0" cy="0"/>
          <a:chOff x="0" y="0"/>
          <a:chExt cx="0" cy="0"/>
        </a:xfrm>
      </p:grpSpPr>
      <p:sp>
        <p:nvSpPr>
          <p:cNvPr id="3488" name="Google Shape;3488;gdb0afc2b58_2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9" name="Google Shape;3489;gdb0afc2b58_2_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rgbClr val="0C0044"/>
              </a:buClr>
              <a:buSzPts val="1100"/>
              <a:buFont typeface="Arial"/>
              <a:buNone/>
            </a:pPr>
            <a:endParaRPr sz="1300">
              <a:latin typeface="Varela"/>
              <a:ea typeface="Varela"/>
              <a:cs typeface="Varela"/>
              <a:sym typeface="Varela"/>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95"/>
        <p:cNvGrpSpPr/>
        <p:nvPr/>
      </p:nvGrpSpPr>
      <p:grpSpPr>
        <a:xfrm>
          <a:off x="0" y="0"/>
          <a:ext cx="0" cy="0"/>
          <a:chOff x="0" y="0"/>
          <a:chExt cx="0" cy="0"/>
        </a:xfrm>
      </p:grpSpPr>
      <p:sp>
        <p:nvSpPr>
          <p:cNvPr id="3496" name="Google Shape;3496;gdb0afc2b58_2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7" name="Google Shape;3497;gdb0afc2b58_2_10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rgbClr val="0C0044"/>
              </a:buClr>
              <a:buSzPts val="1100"/>
              <a:buFont typeface="Arial"/>
              <a:buNone/>
            </a:pPr>
            <a:endParaRPr sz="1300" b="1">
              <a:solidFill>
                <a:srgbClr val="FF0000"/>
              </a:solidFill>
              <a:latin typeface="Varela"/>
              <a:ea typeface="Varela"/>
              <a:cs typeface="Varela"/>
              <a:sym typeface="Varela"/>
            </a:endParaRPr>
          </a:p>
          <a:p>
            <a:pPr marL="0" lvl="0" indent="0" algn="ctr" rtl="0">
              <a:spcBef>
                <a:spcPts val="0"/>
              </a:spcBef>
              <a:spcAft>
                <a:spcPts val="0"/>
              </a:spcAft>
              <a:buClr>
                <a:srgbClr val="0C0044"/>
              </a:buClr>
              <a:buSzPts val="1100"/>
              <a:buFont typeface="Arial"/>
              <a:buNone/>
            </a:pPr>
            <a:endParaRPr sz="1300" b="1">
              <a:solidFill>
                <a:srgbClr val="FF0000"/>
              </a:solidFill>
              <a:latin typeface="Varela"/>
              <a:ea typeface="Varela"/>
              <a:cs typeface="Varela"/>
              <a:sym typeface="Varela"/>
            </a:endParaRPr>
          </a:p>
          <a:p>
            <a:pPr marL="0" lvl="0" indent="0" algn="l" rtl="0">
              <a:spcBef>
                <a:spcPts val="0"/>
              </a:spcBef>
              <a:spcAft>
                <a:spcPts val="0"/>
              </a:spcAft>
              <a:buClr>
                <a:srgbClr val="0C0044"/>
              </a:buClr>
              <a:buSzPts val="1100"/>
              <a:buFont typeface="Arial"/>
              <a:buNone/>
            </a:pPr>
            <a:endParaRPr sz="1300">
              <a:latin typeface="Varela"/>
              <a:ea typeface="Varela"/>
              <a:cs typeface="Varela"/>
              <a:sym typeface="Varela"/>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3"/>
        <p:cNvGrpSpPr/>
        <p:nvPr/>
      </p:nvGrpSpPr>
      <p:grpSpPr>
        <a:xfrm>
          <a:off x="0" y="0"/>
          <a:ext cx="0" cy="0"/>
          <a:chOff x="0" y="0"/>
          <a:chExt cx="0" cy="0"/>
        </a:xfrm>
      </p:grpSpPr>
      <p:sp>
        <p:nvSpPr>
          <p:cNvPr id="3504" name="Google Shape;3504;gdb0afc2b58_2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5" name="Google Shape;3505;gdb0afc2b58_2_2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endParaRPr sz="1300">
              <a:latin typeface="Didact Gothic"/>
              <a:ea typeface="Didact Gothic"/>
              <a:cs typeface="Didact Gothic"/>
              <a:sym typeface="Didact Gothic"/>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
        <p:cNvGrpSpPr/>
        <p:nvPr/>
      </p:nvGrpSpPr>
      <p:grpSpPr>
        <a:xfrm>
          <a:off x="0" y="0"/>
          <a:ext cx="0" cy="0"/>
          <a:chOff x="0" y="0"/>
          <a:chExt cx="0" cy="0"/>
        </a:xfrm>
      </p:grpSpPr>
      <p:sp>
        <p:nvSpPr>
          <p:cNvPr id="1025" name="Google Shape;1025;g7b20fcaa94_0_2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 name="Google Shape;1026;g7b20fcaa94_0_21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Michelle -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For our purposes today, short text may include short stories, poems, news articles, songs and videos.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 </a:t>
            </a:r>
            <a:endParaRPr sz="1300">
              <a:latin typeface="Varela"/>
              <a:ea typeface="Varela"/>
              <a:cs typeface="Varela"/>
              <a:sym typeface="Varela"/>
            </a:endParaRPr>
          </a:p>
        </p:txBody>
      </p:sp>
      <p:sp>
        <p:nvSpPr>
          <p:cNvPr id="1027" name="Google Shape;1027;g7b20fcaa94_0_218: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3</a:t>
            </a:fld>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1"/>
        <p:cNvGrpSpPr/>
        <p:nvPr/>
      </p:nvGrpSpPr>
      <p:grpSpPr>
        <a:xfrm>
          <a:off x="0" y="0"/>
          <a:ext cx="0" cy="0"/>
          <a:chOff x="0" y="0"/>
          <a:chExt cx="0" cy="0"/>
        </a:xfrm>
      </p:grpSpPr>
      <p:sp>
        <p:nvSpPr>
          <p:cNvPr id="3512" name="Google Shape;3512;gdb0afc2b58_2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3" name="Google Shape;3513;gdb0afc2b58_2_12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r>
              <a:rPr lang="en-US" sz="1300">
                <a:latin typeface="Didact Gothic"/>
                <a:ea typeface="Didact Gothic"/>
                <a:cs typeface="Didact Gothic"/>
                <a:sym typeface="Didact Gothic"/>
              </a:rPr>
              <a:t>Watch the short film and the teacher thinks aloud the questions and answers. </a:t>
            </a:r>
            <a:endParaRPr sz="1300">
              <a:latin typeface="Didact Gothic"/>
              <a:ea typeface="Didact Gothic"/>
              <a:cs typeface="Didact Gothic"/>
              <a:sym typeface="Didact Gothic"/>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0"/>
        <p:cNvGrpSpPr/>
        <p:nvPr/>
      </p:nvGrpSpPr>
      <p:grpSpPr>
        <a:xfrm>
          <a:off x="0" y="0"/>
          <a:ext cx="0" cy="0"/>
          <a:chOff x="0" y="0"/>
          <a:chExt cx="0" cy="0"/>
        </a:xfrm>
      </p:grpSpPr>
      <p:sp>
        <p:nvSpPr>
          <p:cNvPr id="3521" name="Google Shape;3521;gdb0afc2b58_2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2" name="Google Shape;3522;gdb0afc2b58_2_3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endParaRPr sz="1300">
              <a:latin typeface="Didact Gothic"/>
              <a:ea typeface="Didact Gothic"/>
              <a:cs typeface="Didact Gothic"/>
              <a:sym typeface="Didact Gothic"/>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7"/>
        <p:cNvGrpSpPr/>
        <p:nvPr/>
      </p:nvGrpSpPr>
      <p:grpSpPr>
        <a:xfrm>
          <a:off x="0" y="0"/>
          <a:ext cx="0" cy="0"/>
          <a:chOff x="0" y="0"/>
          <a:chExt cx="0" cy="0"/>
        </a:xfrm>
      </p:grpSpPr>
      <p:sp>
        <p:nvSpPr>
          <p:cNvPr id="3528" name="Google Shape;3528;gdb0afc2b58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9" name="Google Shape;3529;gdb0afc2b58_2_4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endParaRPr sz="1300">
              <a:latin typeface="Didact Gothic"/>
              <a:ea typeface="Didact Gothic"/>
              <a:cs typeface="Didact Gothic"/>
              <a:sym typeface="Didact Gothic"/>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4"/>
        <p:cNvGrpSpPr/>
        <p:nvPr/>
      </p:nvGrpSpPr>
      <p:grpSpPr>
        <a:xfrm>
          <a:off x="0" y="0"/>
          <a:ext cx="0" cy="0"/>
          <a:chOff x="0" y="0"/>
          <a:chExt cx="0" cy="0"/>
        </a:xfrm>
      </p:grpSpPr>
      <p:sp>
        <p:nvSpPr>
          <p:cNvPr id="3535" name="Google Shape;3535;gdb0afc2b58_2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6" name="Google Shape;3536;gdb0afc2b58_2_5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endParaRPr sz="1300">
              <a:latin typeface="Didact Gothic"/>
              <a:ea typeface="Didact Gothic"/>
              <a:cs typeface="Didact Gothic"/>
              <a:sym typeface="Didact Gothic"/>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1"/>
        <p:cNvGrpSpPr/>
        <p:nvPr/>
      </p:nvGrpSpPr>
      <p:grpSpPr>
        <a:xfrm>
          <a:off x="0" y="0"/>
          <a:ext cx="0" cy="0"/>
          <a:chOff x="0" y="0"/>
          <a:chExt cx="0" cy="0"/>
        </a:xfrm>
      </p:grpSpPr>
      <p:sp>
        <p:nvSpPr>
          <p:cNvPr id="3542" name="Google Shape;3542;gdb0afc2b58_2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3" name="Google Shape;3543;gdb0afc2b58_2_6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endParaRPr sz="1300">
              <a:latin typeface="Didact Gothic"/>
              <a:ea typeface="Didact Gothic"/>
              <a:cs typeface="Didact Gothic"/>
              <a:sym typeface="Didact Gothic"/>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8"/>
        <p:cNvGrpSpPr/>
        <p:nvPr/>
      </p:nvGrpSpPr>
      <p:grpSpPr>
        <a:xfrm>
          <a:off x="0" y="0"/>
          <a:ext cx="0" cy="0"/>
          <a:chOff x="0" y="0"/>
          <a:chExt cx="0" cy="0"/>
        </a:xfrm>
      </p:grpSpPr>
      <p:sp>
        <p:nvSpPr>
          <p:cNvPr id="3549" name="Google Shape;3549;gde61ed0b40_0_3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0" name="Google Shape;3550;gde61ed0b40_0_34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551" name="Google Shape;3551;gde61ed0b40_0_345: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35</a:t>
            </a:fld>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5"/>
        <p:cNvGrpSpPr/>
        <p:nvPr/>
      </p:nvGrpSpPr>
      <p:grpSpPr>
        <a:xfrm>
          <a:off x="0" y="0"/>
          <a:ext cx="0" cy="0"/>
          <a:chOff x="0" y="0"/>
          <a:chExt cx="0" cy="0"/>
        </a:xfrm>
      </p:grpSpPr>
      <p:sp>
        <p:nvSpPr>
          <p:cNvPr id="3556" name="Google Shape;3556;g7b20fcaa94_0_20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7" name="Google Shape;3557;g7b20fcaa94_0_209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endParaRPr sz="1300">
              <a:latin typeface="Didact Gothic"/>
              <a:ea typeface="Didact Gothic"/>
              <a:cs typeface="Didact Gothic"/>
              <a:sym typeface="Didact Gothic"/>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2"/>
        <p:cNvGrpSpPr/>
        <p:nvPr/>
      </p:nvGrpSpPr>
      <p:grpSpPr>
        <a:xfrm>
          <a:off x="0" y="0"/>
          <a:ext cx="0" cy="0"/>
          <a:chOff x="0" y="0"/>
          <a:chExt cx="0" cy="0"/>
        </a:xfrm>
      </p:grpSpPr>
      <p:sp>
        <p:nvSpPr>
          <p:cNvPr id="3563" name="Google Shape;3563;gd942456a22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4" name="Google Shape;3564;gd942456a22_0_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Heidi</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We have created lesson plans and additional short texts to assist you with implementing these lessons in your classroom. We have also provided some additional shorts for additional extension work.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2"/>
        <p:cNvGrpSpPr/>
        <p:nvPr/>
      </p:nvGrpSpPr>
      <p:grpSpPr>
        <a:xfrm>
          <a:off x="0" y="0"/>
          <a:ext cx="0" cy="0"/>
          <a:chOff x="0" y="0"/>
          <a:chExt cx="0" cy="0"/>
        </a:xfrm>
      </p:grpSpPr>
      <p:sp>
        <p:nvSpPr>
          <p:cNvPr id="3923" name="Google Shape;3923;g7b20fcaa94_0_24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4" name="Google Shape;3924;g7b20fcaa94_0_246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r>
              <a:rPr lang="en-US" sz="1300">
                <a:latin typeface="Nunito"/>
                <a:ea typeface="Nunito"/>
                <a:cs typeface="Nunito"/>
                <a:sym typeface="Nunito"/>
              </a:rPr>
              <a:t>We have also created lesson plans for the Nonfiction Notice and Note Signposts. In addition we have also provided some additional short text that can be used to teach these signposts. </a:t>
            </a:r>
            <a:endParaRPr sz="1300">
              <a:latin typeface="Nunito"/>
              <a:ea typeface="Nunito"/>
              <a:cs typeface="Nunito"/>
              <a:sym typeface="Nunito"/>
            </a:endParaRPr>
          </a:p>
          <a:p>
            <a:pPr marL="0" lvl="0" indent="0" algn="l" rtl="0">
              <a:spcBef>
                <a:spcPts val="0"/>
              </a:spcBef>
              <a:spcAft>
                <a:spcPts val="0"/>
              </a:spcAft>
              <a:buClr>
                <a:schemeClr val="dk1"/>
              </a:buClr>
              <a:buSzPts val="1100"/>
              <a:buFont typeface="Arial"/>
              <a:buNone/>
            </a:pPr>
            <a:endParaRPr sz="1300">
              <a:latin typeface="Nunito"/>
              <a:ea typeface="Nunito"/>
              <a:cs typeface="Nunito"/>
              <a:sym typeface="Nunito"/>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1"/>
        <p:cNvGrpSpPr/>
        <p:nvPr/>
      </p:nvGrpSpPr>
      <p:grpSpPr>
        <a:xfrm>
          <a:off x="0" y="0"/>
          <a:ext cx="0" cy="0"/>
          <a:chOff x="0" y="0"/>
          <a:chExt cx="0" cy="0"/>
        </a:xfrm>
      </p:grpSpPr>
      <p:sp>
        <p:nvSpPr>
          <p:cNvPr id="4282" name="Google Shape;4282;gde61ed0b40_0_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3" name="Google Shape;4283;gde61ed0b40_0_17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Today we want to demonstrate the use of text for three distinct purposes: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First for modeling reading comprehension and text analysis strategies</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Second to explicitly teach and develop transfer for student for each of the SOL skills and strategies</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and lastly to develop adolescent readers and writers who choose to read and write</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In addition to demonstrating lesson models, we want to share a workshop model in which students have opportunities for guided and independent practice. We will talk about the value of book clubs and how small groups build confidence and skills in our students.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Finally, we will share asynchronous lessons or lessons that can be facilitated at a student’s own pace with follow up and feedback from a teachers. </a:t>
            </a:r>
            <a:endParaRPr sz="1300">
              <a:latin typeface="Varela"/>
              <a:ea typeface="Varela"/>
              <a:cs typeface="Varela"/>
              <a:sym typeface="Varela"/>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7b20fda806_2_78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7b20fda806_2_785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Michelle -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Shared Benefits</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There are benefits to both short text and longer works such as novels and literary nonfiction.  Let’s start with the shared benefits.  Studying a common text builds community and shared experiences that the teacher can continue to recall throughout the year and connect to new learning. Both short texts and longer texts provide models of thinking that can be applied in independent reading and study.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Moving to Novels and literary nonfiction, which tend to be very common at the secondary level, provide complex text with multiple plot lines associated with rigor.  When working with a whole class reading material, it requires that all students are capable of reading on the same instructional level, which we know is not always the case.  It also suggests that the novel is of interest to everyone in the class, which is also not always true. </a:t>
            </a:r>
            <a:endParaRPr sz="1300">
              <a:latin typeface="Varela"/>
              <a:ea typeface="Varela"/>
              <a:cs typeface="Varela"/>
              <a:sym typeface="Varela"/>
            </a:endParaRPr>
          </a:p>
          <a:p>
            <a:pPr marL="0" lvl="0" indent="0" algn="l" rtl="0">
              <a:spcBef>
                <a:spcPts val="0"/>
              </a:spcBef>
              <a:spcAft>
                <a:spcPts val="0"/>
              </a:spcAft>
              <a:buNone/>
            </a:pPr>
            <a:endParaRPr/>
          </a:p>
          <a:p>
            <a:pPr marL="0" lvl="0" indent="0" algn="l" rtl="0">
              <a:spcBef>
                <a:spcPts val="0"/>
              </a:spcBef>
              <a:spcAft>
                <a:spcPts val="0"/>
              </a:spcAft>
              <a:buNone/>
            </a:pPr>
            <a:r>
              <a:rPr lang="en-US"/>
              <a:t>This leads us to the importance of short mentor texts: </a:t>
            </a:r>
            <a:endParaRPr/>
          </a:p>
          <a:p>
            <a:pPr marL="0" lvl="0" indent="0" algn="l" rtl="0">
              <a:spcBef>
                <a:spcPts val="0"/>
              </a:spcBef>
              <a:spcAft>
                <a:spcPts val="0"/>
              </a:spcAft>
              <a:buNone/>
            </a:pPr>
            <a:r>
              <a:rPr lang="en-US"/>
              <a:t>Short text allows teachers to model a skill or strategy and build student confidence.  It allows for students to experience a wider range of text and authors.  It also provides the opportunity for scaffolding and personalizing instruction connected to their independent reading.</a:t>
            </a:r>
            <a:endParaRPr/>
          </a:p>
          <a:p>
            <a:pPr marL="0" lvl="0" indent="0" algn="l" rtl="0">
              <a:spcBef>
                <a:spcPts val="0"/>
              </a:spcBef>
              <a:spcAft>
                <a:spcPts val="0"/>
              </a:spcAft>
              <a:buNone/>
            </a:pPr>
            <a:endParaRPr/>
          </a:p>
          <a:p>
            <a:pPr marL="0" lvl="0" indent="0" algn="l" rtl="0">
              <a:spcBef>
                <a:spcPts val="0"/>
              </a:spcBef>
              <a:spcAft>
                <a:spcPts val="0"/>
              </a:spcAft>
              <a:buNone/>
            </a:pPr>
            <a:r>
              <a:rPr lang="en-US"/>
              <a:t>Of course we value both type of text.  Today we want to emphasize the use of short text as it can maximize instructional time and engage students. </a:t>
            </a: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1"/>
        <p:cNvGrpSpPr/>
        <p:nvPr/>
      </p:nvGrpSpPr>
      <p:grpSpPr>
        <a:xfrm>
          <a:off x="0" y="0"/>
          <a:ext cx="0" cy="0"/>
          <a:chOff x="0" y="0"/>
          <a:chExt cx="0" cy="0"/>
        </a:xfrm>
      </p:grpSpPr>
      <p:sp>
        <p:nvSpPr>
          <p:cNvPr id="4452" name="Google Shape;4452;g7b20fcaa94_0_210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3" name="Google Shape;4453;g7b20fcaa94_0_210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Michelle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stronger together</a:t>
            </a:r>
            <a:endParaRPr sz="1300">
              <a:latin typeface="Varela"/>
              <a:ea typeface="Varela"/>
              <a:cs typeface="Varela"/>
              <a:sym typeface="Varela"/>
            </a:endParaRPr>
          </a:p>
        </p:txBody>
      </p:sp>
      <p:sp>
        <p:nvSpPr>
          <p:cNvPr id="4454" name="Google Shape;4454;g7b20fcaa94_0_2101: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40</a:t>
            </a:fld>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8"/>
        <p:cNvGrpSpPr/>
        <p:nvPr/>
      </p:nvGrpSpPr>
      <p:grpSpPr>
        <a:xfrm>
          <a:off x="0" y="0"/>
          <a:ext cx="0" cy="0"/>
          <a:chOff x="0" y="0"/>
          <a:chExt cx="0" cy="0"/>
        </a:xfrm>
      </p:grpSpPr>
      <p:sp>
        <p:nvSpPr>
          <p:cNvPr id="4459" name="Google Shape;4459;gdb802d48a7_2_8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0" name="Google Shape;4460;gdb802d48a7_2_812: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461" name="Google Shape;4461;gdb802d48a7_2_812: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41</a:t>
            </a:fld>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5"/>
        <p:cNvGrpSpPr/>
        <p:nvPr/>
      </p:nvGrpSpPr>
      <p:grpSpPr>
        <a:xfrm>
          <a:off x="0" y="0"/>
          <a:ext cx="0" cy="0"/>
          <a:chOff x="0" y="0"/>
          <a:chExt cx="0" cy="0"/>
        </a:xfrm>
      </p:grpSpPr>
      <p:sp>
        <p:nvSpPr>
          <p:cNvPr id="4466" name="Google Shape;4466;gd95b77e037_0_12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7" name="Google Shape;4467;gd95b77e037_0_127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2"/>
        <p:cNvGrpSpPr/>
        <p:nvPr/>
      </p:nvGrpSpPr>
      <p:grpSpPr>
        <a:xfrm>
          <a:off x="0" y="0"/>
          <a:ext cx="0" cy="0"/>
          <a:chOff x="0" y="0"/>
          <a:chExt cx="0" cy="0"/>
        </a:xfrm>
      </p:grpSpPr>
      <p:sp>
        <p:nvSpPr>
          <p:cNvPr id="1043" name="Google Shape;1043;gdb802d48a7_0_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 name="Google Shape;1044;gdb802d48a7_0_4: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r>
              <a:rPr lang="en-US" sz="1300">
                <a:solidFill>
                  <a:srgbClr val="0C0044"/>
                </a:solidFill>
                <a:latin typeface="Varela"/>
                <a:ea typeface="Varela"/>
                <a:cs typeface="Varela"/>
                <a:sym typeface="Varela"/>
              </a:rPr>
              <a:t>In Loudoun County we use a workshop model, which is broken into four main components: </a:t>
            </a:r>
            <a:endParaRPr sz="1300">
              <a:solidFill>
                <a:srgbClr val="0C0044"/>
              </a:solidFill>
              <a:latin typeface="Varela"/>
              <a:ea typeface="Varela"/>
              <a:cs typeface="Varela"/>
              <a:sym typeface="Varela"/>
            </a:endParaRPr>
          </a:p>
          <a:p>
            <a:pPr marL="0" lvl="0" indent="0" algn="l" rtl="0">
              <a:spcBef>
                <a:spcPts val="0"/>
              </a:spcBef>
              <a:spcAft>
                <a:spcPts val="0"/>
              </a:spcAft>
              <a:buClr>
                <a:schemeClr val="dk1"/>
              </a:buClr>
              <a:buSzPts val="1100"/>
              <a:buFont typeface="Arial"/>
              <a:buNone/>
            </a:pPr>
            <a:r>
              <a:rPr lang="en-US" sz="1300">
                <a:solidFill>
                  <a:srgbClr val="0C0044"/>
                </a:solidFill>
                <a:latin typeface="Varela"/>
                <a:ea typeface="Varela"/>
                <a:cs typeface="Varela"/>
                <a:sym typeface="Varela"/>
              </a:rPr>
              <a:t>The first is the </a:t>
            </a:r>
            <a:r>
              <a:rPr lang="en-US" sz="1300" b="1">
                <a:solidFill>
                  <a:srgbClr val="0C0044"/>
                </a:solidFill>
                <a:latin typeface="Varela"/>
                <a:ea typeface="Varela"/>
                <a:cs typeface="Varela"/>
                <a:sym typeface="Varela"/>
              </a:rPr>
              <a:t>mini-lesson</a:t>
            </a:r>
            <a:r>
              <a:rPr lang="en-US" sz="1300">
                <a:solidFill>
                  <a:srgbClr val="0C0044"/>
                </a:solidFill>
                <a:latin typeface="Varela"/>
                <a:ea typeface="Varela"/>
                <a:cs typeface="Varela"/>
                <a:sym typeface="Varela"/>
              </a:rPr>
              <a:t> which is where the teacher models what the  students will be learning that day. It is explicit, demonstrated and short. </a:t>
            </a:r>
            <a:endParaRPr sz="1300">
              <a:solidFill>
                <a:srgbClr val="0C0044"/>
              </a:solidFill>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solidFill>
                <a:srgbClr val="0C0044"/>
              </a:solidFill>
              <a:latin typeface="Varela"/>
              <a:ea typeface="Varela"/>
              <a:cs typeface="Varela"/>
              <a:sym typeface="Varela"/>
            </a:endParaRPr>
          </a:p>
          <a:p>
            <a:pPr marL="0" lvl="0" indent="0" algn="l" rtl="0">
              <a:spcBef>
                <a:spcPts val="0"/>
              </a:spcBef>
              <a:spcAft>
                <a:spcPts val="0"/>
              </a:spcAft>
              <a:buClr>
                <a:schemeClr val="dk1"/>
              </a:buClr>
              <a:buSzPts val="1100"/>
              <a:buFont typeface="Arial"/>
              <a:buNone/>
            </a:pPr>
            <a:r>
              <a:rPr lang="en-US" sz="1300">
                <a:solidFill>
                  <a:srgbClr val="0C0044"/>
                </a:solidFill>
                <a:latin typeface="Varela"/>
                <a:ea typeface="Varela"/>
                <a:cs typeface="Varela"/>
                <a:sym typeface="Varela"/>
              </a:rPr>
              <a:t>Following the mini-lesson, students begin to apply the lesson or lessons before that day in their Independent reading and writing. This is the majority of the workshop time during which the teacher is meeting with small groups to reinforce or reteach the big concepts of the unit so that students can transfer the skills to their own reading.  It is also a time to confer  with individual students and to help them build confidence and grow as readers and writers.  </a:t>
            </a:r>
            <a:endParaRPr sz="1300">
              <a:solidFill>
                <a:srgbClr val="0C0044"/>
              </a:solidFill>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solidFill>
                <a:srgbClr val="0C0044"/>
              </a:solidFill>
              <a:latin typeface="Varela"/>
              <a:ea typeface="Varela"/>
              <a:cs typeface="Varela"/>
              <a:sym typeface="Varela"/>
            </a:endParaRPr>
          </a:p>
          <a:p>
            <a:pPr marL="0" lvl="0" indent="0" algn="l" rtl="0">
              <a:spcBef>
                <a:spcPts val="0"/>
              </a:spcBef>
              <a:spcAft>
                <a:spcPts val="0"/>
              </a:spcAft>
              <a:buClr>
                <a:schemeClr val="dk1"/>
              </a:buClr>
              <a:buSzPts val="1100"/>
              <a:buFont typeface="Arial"/>
              <a:buNone/>
            </a:pPr>
            <a:r>
              <a:rPr lang="en-US" sz="1300">
                <a:solidFill>
                  <a:srgbClr val="0C0044"/>
                </a:solidFill>
                <a:latin typeface="Varela"/>
                <a:ea typeface="Varela"/>
                <a:cs typeface="Varela"/>
                <a:sym typeface="Varela"/>
              </a:rPr>
              <a:t>The third component is a partner share or a book club.  Students are reading with a partner or a small group. This allows students deepen comprehension with a peer or group of peers. </a:t>
            </a:r>
            <a:endParaRPr sz="1300">
              <a:solidFill>
                <a:srgbClr val="0C0044"/>
              </a:solidFill>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solidFill>
                <a:srgbClr val="0C0044"/>
              </a:solidFill>
              <a:latin typeface="Varela"/>
              <a:ea typeface="Varela"/>
              <a:cs typeface="Varela"/>
              <a:sym typeface="Varela"/>
            </a:endParaRPr>
          </a:p>
          <a:p>
            <a:pPr marL="0" lvl="0" indent="0" algn="l" rtl="0">
              <a:spcBef>
                <a:spcPts val="0"/>
              </a:spcBef>
              <a:spcAft>
                <a:spcPts val="0"/>
              </a:spcAft>
              <a:buClr>
                <a:schemeClr val="dk1"/>
              </a:buClr>
              <a:buSzPts val="1100"/>
              <a:buFont typeface="Arial"/>
              <a:buNone/>
            </a:pPr>
            <a:r>
              <a:rPr lang="en-US" sz="1300">
                <a:solidFill>
                  <a:srgbClr val="0C0044"/>
                </a:solidFill>
                <a:latin typeface="Varela"/>
                <a:ea typeface="Varela"/>
                <a:cs typeface="Varela"/>
                <a:sym typeface="Varela"/>
              </a:rPr>
              <a:t>Finally, the last component is a whole class share.  It is a time when a teachers invites one or two groups of student to share their reflection and thinking from teh day. </a:t>
            </a:r>
            <a:endParaRPr sz="1300">
              <a:solidFill>
                <a:srgbClr val="0C0044"/>
              </a:solidFill>
              <a:latin typeface="Varela"/>
              <a:ea typeface="Varela"/>
              <a:cs typeface="Varela"/>
              <a:sym typeface="Varela"/>
            </a:endParaRPr>
          </a:p>
        </p:txBody>
      </p:sp>
      <p:sp>
        <p:nvSpPr>
          <p:cNvPr id="1045" name="Google Shape;1045;gdb802d48a7_0_4: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5</a:t>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9"/>
        <p:cNvGrpSpPr/>
        <p:nvPr/>
      </p:nvGrpSpPr>
      <p:grpSpPr>
        <a:xfrm>
          <a:off x="0" y="0"/>
          <a:ext cx="0" cy="0"/>
          <a:chOff x="0" y="0"/>
          <a:chExt cx="0" cy="0"/>
        </a:xfrm>
      </p:grpSpPr>
      <p:sp>
        <p:nvSpPr>
          <p:cNvPr id="1050" name="Google Shape;1050;g7b20fda806_2_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 name="Google Shape;1051;g7b20fda806_2_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Heidi</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The workshop model is based on the gradual release of responsibility or an I do, we do, you do cycle of instruction and learning. Our goal is for students to think critically independently. </a:t>
            </a:r>
            <a:endParaRPr sz="1300">
              <a:latin typeface="Varela"/>
              <a:ea typeface="Varela"/>
              <a:cs typeface="Varela"/>
              <a:sym typeface="Varela"/>
            </a:endParaRPr>
          </a:p>
          <a:p>
            <a:pPr marL="0" lvl="0" indent="0" algn="l" rtl="0">
              <a:spcBef>
                <a:spcPts val="0"/>
              </a:spcBef>
              <a:spcAft>
                <a:spcPts val="0"/>
              </a:spcAft>
              <a:buNone/>
            </a:pPr>
            <a:endParaRPr/>
          </a:p>
        </p:txBody>
      </p:sp>
      <p:sp>
        <p:nvSpPr>
          <p:cNvPr id="1052" name="Google Shape;1052;g7b20fda806_2_5: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6</a:t>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
        <p:cNvGrpSpPr/>
        <p:nvPr/>
      </p:nvGrpSpPr>
      <p:grpSpPr>
        <a:xfrm>
          <a:off x="0" y="0"/>
          <a:ext cx="0" cy="0"/>
          <a:chOff x="0" y="0"/>
          <a:chExt cx="0" cy="0"/>
        </a:xfrm>
      </p:grpSpPr>
      <p:sp>
        <p:nvSpPr>
          <p:cNvPr id="1057" name="Google Shape;1057;g7b20fda806_2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 name="Google Shape;1058;g7b20fda806_2_1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Heidi</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To get us started, I am going to demonstrate  model lesson on character development with a short text.  This lesson focuses on Character Development and that perceptive readers acknowledge that characters have both likeable and less likable traits.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7b20fda806_2_38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7b20fda806_2_38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Clr>
                <a:schemeClr val="dk1"/>
              </a:buClr>
              <a:buSzPts val="1100"/>
              <a:buFont typeface="Arial"/>
              <a:buNone/>
            </a:pPr>
            <a:r>
              <a:rPr lang="en-US" sz="1300">
                <a:latin typeface="Varela"/>
                <a:ea typeface="Varela"/>
                <a:cs typeface="Varela"/>
                <a:sym typeface="Varela"/>
              </a:rPr>
              <a:t>Heidi</a:t>
            </a:r>
            <a:endParaRPr sz="1300">
              <a:latin typeface="Varela"/>
              <a:ea typeface="Varela"/>
              <a:cs typeface="Varela"/>
              <a:sym typeface="Varela"/>
            </a:endParaRPr>
          </a:p>
          <a:p>
            <a:pPr marL="0" lvl="0" indent="0" algn="l" rtl="0">
              <a:spcBef>
                <a:spcPts val="0"/>
              </a:spcBef>
              <a:spcAft>
                <a:spcPts val="0"/>
              </a:spcAft>
              <a:buClr>
                <a:srgbClr val="0C0044"/>
              </a:buClr>
              <a:buSzPts val="1100"/>
              <a:buFont typeface="Arial"/>
              <a:buNone/>
            </a:pPr>
            <a:r>
              <a:rPr lang="en-US" sz="1300">
                <a:solidFill>
                  <a:srgbClr val="0C0044"/>
                </a:solidFill>
                <a:latin typeface="Varela"/>
                <a:ea typeface="Varela"/>
                <a:cs typeface="Varela"/>
                <a:sym typeface="Varela"/>
              </a:rPr>
              <a:t>Tell about the brother</a:t>
            </a:r>
            <a:endParaRPr sz="1300">
              <a:solidFill>
                <a:srgbClr val="0C0044"/>
              </a:solidFill>
              <a:latin typeface="Varela"/>
              <a:ea typeface="Varela"/>
              <a:cs typeface="Varela"/>
              <a:sym typeface="Varela"/>
            </a:endParaRPr>
          </a:p>
          <a:p>
            <a:pPr marL="457200" lvl="0" indent="-311150" algn="l" rtl="0">
              <a:spcBef>
                <a:spcPts val="0"/>
              </a:spcBef>
              <a:spcAft>
                <a:spcPts val="0"/>
              </a:spcAft>
              <a:buClr>
                <a:schemeClr val="dk1"/>
              </a:buClr>
              <a:buSzPts val="1300"/>
              <a:buFont typeface="Varela"/>
              <a:buChar char="●"/>
            </a:pPr>
            <a:r>
              <a:rPr lang="en-US" sz="1300">
                <a:solidFill>
                  <a:srgbClr val="0C0044"/>
                </a:solidFill>
                <a:latin typeface="Varela"/>
                <a:ea typeface="Varela"/>
                <a:cs typeface="Varela"/>
                <a:sym typeface="Varela"/>
              </a:rPr>
              <a:t>my brother and I are close in age and growing he was always picking at me.</a:t>
            </a:r>
            <a:endParaRPr sz="1300">
              <a:solidFill>
                <a:srgbClr val="0C0044"/>
              </a:solidFill>
              <a:latin typeface="Varela"/>
              <a:ea typeface="Varela"/>
              <a:cs typeface="Varela"/>
              <a:sym typeface="Varela"/>
            </a:endParaRPr>
          </a:p>
          <a:p>
            <a:pPr marL="457200" lvl="0" indent="-311150" algn="l" rtl="0">
              <a:spcBef>
                <a:spcPts val="0"/>
              </a:spcBef>
              <a:spcAft>
                <a:spcPts val="0"/>
              </a:spcAft>
              <a:buClr>
                <a:schemeClr val="dk1"/>
              </a:buClr>
              <a:buSzPts val="1300"/>
              <a:buFont typeface="Varela"/>
              <a:buChar char="●"/>
            </a:pPr>
            <a:r>
              <a:rPr lang="en-US" sz="1300">
                <a:solidFill>
                  <a:srgbClr val="0C0044"/>
                </a:solidFill>
                <a:latin typeface="Varela"/>
                <a:ea typeface="Varela"/>
                <a:cs typeface="Varela"/>
                <a:sym typeface="Varela"/>
              </a:rPr>
              <a:t>I would complain and criticize him to my friends</a:t>
            </a:r>
            <a:endParaRPr sz="1300">
              <a:solidFill>
                <a:srgbClr val="0C0044"/>
              </a:solidFill>
              <a:latin typeface="Varela"/>
              <a:ea typeface="Varela"/>
              <a:cs typeface="Varela"/>
              <a:sym typeface="Varela"/>
            </a:endParaRPr>
          </a:p>
          <a:p>
            <a:pPr marL="457200" lvl="0" indent="-311150" algn="l" rtl="0">
              <a:spcBef>
                <a:spcPts val="0"/>
              </a:spcBef>
              <a:spcAft>
                <a:spcPts val="0"/>
              </a:spcAft>
              <a:buClr>
                <a:schemeClr val="dk1"/>
              </a:buClr>
              <a:buSzPts val="1300"/>
              <a:buFont typeface="Varela"/>
              <a:buChar char="●"/>
            </a:pPr>
            <a:r>
              <a:rPr lang="en-US" sz="1300">
                <a:solidFill>
                  <a:srgbClr val="0C0044"/>
                </a:solidFill>
                <a:latin typeface="Varela"/>
                <a:ea typeface="Varela"/>
                <a:cs typeface="Varela"/>
                <a:sym typeface="Varela"/>
              </a:rPr>
              <a:t>However if anyone would say anything bad about him I was the first to defend him.</a:t>
            </a:r>
            <a:endParaRPr sz="1300">
              <a:solidFill>
                <a:srgbClr val="0C0044"/>
              </a:solidFill>
              <a:latin typeface="Varela"/>
              <a:ea typeface="Varela"/>
              <a:cs typeface="Varela"/>
              <a:sym typeface="Varela"/>
            </a:endParaRPr>
          </a:p>
          <a:p>
            <a:pPr marL="457200" lvl="0" indent="-311150" algn="l" rtl="0">
              <a:spcBef>
                <a:spcPts val="0"/>
              </a:spcBef>
              <a:spcAft>
                <a:spcPts val="0"/>
              </a:spcAft>
              <a:buClr>
                <a:schemeClr val="dk1"/>
              </a:buClr>
              <a:buSzPts val="1300"/>
              <a:buFont typeface="Varela"/>
              <a:buChar char="●"/>
            </a:pPr>
            <a:r>
              <a:rPr lang="en-US" sz="1300">
                <a:solidFill>
                  <a:srgbClr val="0C0044"/>
                </a:solidFill>
                <a:latin typeface="Varela"/>
                <a:ea typeface="Varela"/>
                <a:cs typeface="Varela"/>
                <a:sym typeface="Varela"/>
              </a:rPr>
              <a:t>Take a moment now to think about someone in your life you do want others to criticize.</a:t>
            </a: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r>
              <a:rPr lang="en-US" sz="1300">
                <a:latin typeface="Varela"/>
                <a:ea typeface="Varela"/>
                <a:cs typeface="Varela"/>
                <a:sym typeface="Varela"/>
              </a:rPr>
              <a:t>After sharing this with students I would give them 30 seconds of think time and then I would let them turn and talk with a partner. </a:t>
            </a: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r>
              <a:rPr lang="en-US" sz="1300">
                <a:latin typeface="Varela"/>
                <a:ea typeface="Varela"/>
                <a:cs typeface="Varela"/>
                <a:sym typeface="Varela"/>
              </a:rPr>
              <a:t>NOTE: Partners are determined prior to the start of a unit.  So, I am going to ask you to jot down your thoughts, Have you ever had the experience of not wanting someone to criticize a friend of family member?</a:t>
            </a: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latin typeface="Varela"/>
              <a:ea typeface="Varela"/>
              <a:cs typeface="Varela"/>
              <a:sym typeface="Varela"/>
            </a:endParaRPr>
          </a:p>
          <a:p>
            <a:pPr marL="0" lvl="0" indent="0" algn="l" rtl="0">
              <a:spcBef>
                <a:spcPts val="0"/>
              </a:spcBef>
              <a:spcAft>
                <a:spcPts val="0"/>
              </a:spcAft>
              <a:buClr>
                <a:schemeClr val="dk1"/>
              </a:buClr>
              <a:buSzPts val="1100"/>
              <a:buFont typeface="Arial"/>
              <a:buNone/>
            </a:pPr>
            <a:endParaRPr sz="1300">
              <a:latin typeface="Varela"/>
              <a:ea typeface="Varela"/>
              <a:cs typeface="Varela"/>
              <a:sym typeface="Varela"/>
            </a:endParaRPr>
          </a:p>
        </p:txBody>
      </p:sp>
      <p:sp>
        <p:nvSpPr>
          <p:cNvPr id="1417" name="Google Shape;1417;g7b20fda806_2_386:notes"/>
          <p:cNvSpPr txBox="1">
            <a:spLocks noGrp="1"/>
          </p:cNvSpPr>
          <p:nvPr>
            <p:ph type="sldNum" idx="12"/>
          </p:nvPr>
        </p:nvSpPr>
        <p:spPr>
          <a:xfrm>
            <a:off x="3884613" y="8685213"/>
            <a:ext cx="15075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SzPts val="1200"/>
              <a:buFont typeface="Arial"/>
              <a:buNone/>
            </a:pPr>
            <a:fld id="{00000000-1234-1234-1234-123412341234}" type="slidenum">
              <a:rPr lang="en-US"/>
              <a:t>8</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2"/>
        <p:cNvGrpSpPr/>
        <p:nvPr/>
      </p:nvGrpSpPr>
      <p:grpSpPr>
        <a:xfrm>
          <a:off x="0" y="0"/>
          <a:ext cx="0" cy="0"/>
          <a:chOff x="0" y="0"/>
          <a:chExt cx="0" cy="0"/>
        </a:xfrm>
      </p:grpSpPr>
      <p:sp>
        <p:nvSpPr>
          <p:cNvPr id="1423" name="Google Shape;1423;g7b20fda806_2_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4" name="Google Shape;1424;g7b20fda806_2_39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sz="1300">
                <a:latin typeface="Varela"/>
                <a:ea typeface="Varela"/>
                <a:cs typeface="Varela"/>
                <a:sym typeface="Varela"/>
              </a:rPr>
              <a:t>Heidi </a:t>
            </a:r>
            <a:endParaRPr sz="1300">
              <a:latin typeface="Varela"/>
              <a:ea typeface="Varela"/>
              <a:cs typeface="Varela"/>
              <a:sym typeface="Varela"/>
            </a:endParaRPr>
          </a:p>
          <a:p>
            <a:pPr marL="0" lvl="0" indent="0" algn="l" rtl="0">
              <a:spcBef>
                <a:spcPts val="0"/>
              </a:spcBef>
              <a:spcAft>
                <a:spcPts val="0"/>
              </a:spcAft>
              <a:buNone/>
            </a:pPr>
            <a:r>
              <a:rPr lang="en-US" sz="1300">
                <a:latin typeface="Varela"/>
                <a:ea typeface="Varela"/>
                <a:cs typeface="Varela"/>
                <a:sym typeface="Varela"/>
              </a:rPr>
              <a:t>Clearly state what the students will be learning in student language at the beginning of each lesson. </a:t>
            </a:r>
            <a:endParaRPr sz="1300">
              <a:latin typeface="Varela"/>
              <a:ea typeface="Varela"/>
              <a:cs typeface="Varela"/>
              <a:sym typeface="Varela"/>
            </a:endParaRPr>
          </a:p>
          <a:p>
            <a:pPr marL="0" lvl="0" indent="0" algn="l" rtl="0">
              <a:spcBef>
                <a:spcPts val="0"/>
              </a:spcBef>
              <a:spcAft>
                <a:spcPts val="0"/>
              </a:spcAft>
              <a:buNone/>
            </a:pPr>
            <a:endParaRPr sz="1300">
              <a:latin typeface="Varela"/>
              <a:ea typeface="Varela"/>
              <a:cs typeface="Varela"/>
              <a:sym typeface="Varela"/>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8"/>
        <p:cNvGrpSpPr/>
        <p:nvPr/>
      </p:nvGrpSpPr>
      <p:grpSpPr>
        <a:xfrm>
          <a:off x="0" y="0"/>
          <a:ext cx="0" cy="0"/>
          <a:chOff x="0" y="0"/>
          <a:chExt cx="0" cy="0"/>
        </a:xfrm>
      </p:grpSpPr>
      <p:grpSp>
        <p:nvGrpSpPr>
          <p:cNvPr id="99" name="Google Shape;99;gd95b77e037_0_1807"/>
          <p:cNvGrpSpPr/>
          <p:nvPr/>
        </p:nvGrpSpPr>
        <p:grpSpPr>
          <a:xfrm>
            <a:off x="5352255" y="-1093"/>
            <a:ext cx="6893947" cy="6858060"/>
            <a:chOff x="3604794" y="-827"/>
            <a:chExt cx="5579884" cy="5143674"/>
          </a:xfrm>
        </p:grpSpPr>
        <p:sp>
          <p:nvSpPr>
            <p:cNvPr id="100" name="Google Shape;100;gd95b77e037_0_1807"/>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 name="Google Shape;101;gd95b77e037_0_1807"/>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02" name="Google Shape;102;gd95b77e037_0_1807"/>
          <p:cNvSpPr txBox="1">
            <a:spLocks noGrp="1"/>
          </p:cNvSpPr>
          <p:nvPr>
            <p:ph type="ctrTitle"/>
          </p:nvPr>
        </p:nvSpPr>
        <p:spPr>
          <a:xfrm>
            <a:off x="960000" y="1375817"/>
            <a:ext cx="4866900" cy="2736900"/>
          </a:xfrm>
          <a:prstGeom prst="rect">
            <a:avLst/>
          </a:prstGeom>
        </p:spPr>
        <p:txBody>
          <a:bodyPr spcFirstLastPara="1" wrap="square" lIns="0" tIns="0" rIns="0" bIns="0" anchor="ctr" anchorCtr="0">
            <a:noAutofit/>
          </a:bodyPr>
          <a:lstStyle>
            <a:lvl1pPr lvl="0" algn="ctr" rtl="0">
              <a:spcBef>
                <a:spcPts val="0"/>
              </a:spcBef>
              <a:spcAft>
                <a:spcPts val="0"/>
              </a:spcAft>
              <a:buSzPts val="6900"/>
              <a:buNone/>
              <a:defRPr sz="6900"/>
            </a:lvl1pPr>
            <a:lvl2pPr lvl="1" algn="ctr" rtl="0">
              <a:spcBef>
                <a:spcPts val="0"/>
              </a:spcBef>
              <a:spcAft>
                <a:spcPts val="0"/>
              </a:spcAft>
              <a:buSzPts val="6900"/>
              <a:buNone/>
              <a:defRPr sz="6900"/>
            </a:lvl2pPr>
            <a:lvl3pPr lvl="2" algn="ctr" rtl="0">
              <a:spcBef>
                <a:spcPts val="0"/>
              </a:spcBef>
              <a:spcAft>
                <a:spcPts val="0"/>
              </a:spcAft>
              <a:buSzPts val="6900"/>
              <a:buNone/>
              <a:defRPr sz="6900"/>
            </a:lvl3pPr>
            <a:lvl4pPr lvl="3" algn="ctr" rtl="0">
              <a:spcBef>
                <a:spcPts val="0"/>
              </a:spcBef>
              <a:spcAft>
                <a:spcPts val="0"/>
              </a:spcAft>
              <a:buSzPts val="6900"/>
              <a:buNone/>
              <a:defRPr sz="6900"/>
            </a:lvl4pPr>
            <a:lvl5pPr lvl="4" algn="ctr" rtl="0">
              <a:spcBef>
                <a:spcPts val="0"/>
              </a:spcBef>
              <a:spcAft>
                <a:spcPts val="0"/>
              </a:spcAft>
              <a:buSzPts val="6900"/>
              <a:buNone/>
              <a:defRPr sz="6900"/>
            </a:lvl5pPr>
            <a:lvl6pPr lvl="5" algn="ctr" rtl="0">
              <a:spcBef>
                <a:spcPts val="0"/>
              </a:spcBef>
              <a:spcAft>
                <a:spcPts val="0"/>
              </a:spcAft>
              <a:buSzPts val="6900"/>
              <a:buNone/>
              <a:defRPr sz="6900"/>
            </a:lvl6pPr>
            <a:lvl7pPr lvl="6" algn="ctr" rtl="0">
              <a:spcBef>
                <a:spcPts val="0"/>
              </a:spcBef>
              <a:spcAft>
                <a:spcPts val="0"/>
              </a:spcAft>
              <a:buSzPts val="6900"/>
              <a:buNone/>
              <a:defRPr sz="6900"/>
            </a:lvl7pPr>
            <a:lvl8pPr lvl="7" algn="ctr" rtl="0">
              <a:spcBef>
                <a:spcPts val="0"/>
              </a:spcBef>
              <a:spcAft>
                <a:spcPts val="0"/>
              </a:spcAft>
              <a:buSzPts val="6900"/>
              <a:buNone/>
              <a:defRPr sz="6900"/>
            </a:lvl8pPr>
            <a:lvl9pPr lvl="8" algn="ctr" rtl="0">
              <a:spcBef>
                <a:spcPts val="0"/>
              </a:spcBef>
              <a:spcAft>
                <a:spcPts val="0"/>
              </a:spcAft>
              <a:buSzPts val="6900"/>
              <a:buNone/>
              <a:defRPr sz="6900"/>
            </a:lvl9pPr>
          </a:lstStyle>
          <a:p>
            <a:endParaRPr/>
          </a:p>
        </p:txBody>
      </p:sp>
      <p:sp>
        <p:nvSpPr>
          <p:cNvPr id="103" name="Google Shape;103;gd95b77e037_0_1807"/>
          <p:cNvSpPr txBox="1">
            <a:spLocks noGrp="1"/>
          </p:cNvSpPr>
          <p:nvPr>
            <p:ph type="subTitle" idx="1"/>
          </p:nvPr>
        </p:nvSpPr>
        <p:spPr>
          <a:xfrm>
            <a:off x="960000" y="4425400"/>
            <a:ext cx="4866900" cy="10569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3700"/>
              <a:buNone/>
              <a:defRPr sz="3300"/>
            </a:lvl1pPr>
            <a:lvl2pPr lvl="1" algn="ctr" rtl="0">
              <a:lnSpc>
                <a:spcPct val="100000"/>
              </a:lnSpc>
              <a:spcBef>
                <a:spcPts val="0"/>
              </a:spcBef>
              <a:spcAft>
                <a:spcPts val="0"/>
              </a:spcAft>
              <a:buSzPts val="3700"/>
              <a:buNone/>
              <a:defRPr sz="3700"/>
            </a:lvl2pPr>
            <a:lvl3pPr lvl="2" algn="ctr" rtl="0">
              <a:lnSpc>
                <a:spcPct val="100000"/>
              </a:lnSpc>
              <a:spcBef>
                <a:spcPts val="0"/>
              </a:spcBef>
              <a:spcAft>
                <a:spcPts val="0"/>
              </a:spcAft>
              <a:buSzPts val="3700"/>
              <a:buNone/>
              <a:defRPr sz="3700"/>
            </a:lvl3pPr>
            <a:lvl4pPr lvl="3" algn="ctr" rtl="0">
              <a:lnSpc>
                <a:spcPct val="100000"/>
              </a:lnSpc>
              <a:spcBef>
                <a:spcPts val="0"/>
              </a:spcBef>
              <a:spcAft>
                <a:spcPts val="0"/>
              </a:spcAft>
              <a:buSzPts val="3700"/>
              <a:buNone/>
              <a:defRPr sz="3700"/>
            </a:lvl4pPr>
            <a:lvl5pPr lvl="4" algn="ctr" rtl="0">
              <a:lnSpc>
                <a:spcPct val="100000"/>
              </a:lnSpc>
              <a:spcBef>
                <a:spcPts val="0"/>
              </a:spcBef>
              <a:spcAft>
                <a:spcPts val="0"/>
              </a:spcAft>
              <a:buSzPts val="3700"/>
              <a:buNone/>
              <a:defRPr sz="3700"/>
            </a:lvl5pPr>
            <a:lvl6pPr lvl="5" algn="ctr" rtl="0">
              <a:lnSpc>
                <a:spcPct val="100000"/>
              </a:lnSpc>
              <a:spcBef>
                <a:spcPts val="0"/>
              </a:spcBef>
              <a:spcAft>
                <a:spcPts val="0"/>
              </a:spcAft>
              <a:buSzPts val="3700"/>
              <a:buNone/>
              <a:defRPr sz="3700"/>
            </a:lvl6pPr>
            <a:lvl7pPr lvl="6" algn="ctr" rtl="0">
              <a:lnSpc>
                <a:spcPct val="100000"/>
              </a:lnSpc>
              <a:spcBef>
                <a:spcPts val="0"/>
              </a:spcBef>
              <a:spcAft>
                <a:spcPts val="0"/>
              </a:spcAft>
              <a:buSzPts val="3700"/>
              <a:buNone/>
              <a:defRPr sz="3700"/>
            </a:lvl7pPr>
            <a:lvl8pPr lvl="7" algn="ctr" rtl="0">
              <a:lnSpc>
                <a:spcPct val="100000"/>
              </a:lnSpc>
              <a:spcBef>
                <a:spcPts val="0"/>
              </a:spcBef>
              <a:spcAft>
                <a:spcPts val="0"/>
              </a:spcAft>
              <a:buSzPts val="3700"/>
              <a:buNone/>
              <a:defRPr sz="3700"/>
            </a:lvl8pPr>
            <a:lvl9pPr lvl="8" algn="ctr" rtl="0">
              <a:lnSpc>
                <a:spcPct val="100000"/>
              </a:lnSpc>
              <a:spcBef>
                <a:spcPts val="0"/>
              </a:spcBef>
              <a:spcAft>
                <a:spcPts val="0"/>
              </a:spcAft>
              <a:buSzPts val="3700"/>
              <a:buNone/>
              <a:defRPr sz="37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24"/>
        <p:cNvGrpSpPr/>
        <p:nvPr/>
      </p:nvGrpSpPr>
      <p:grpSpPr>
        <a:xfrm>
          <a:off x="0" y="0"/>
          <a:ext cx="0" cy="0"/>
          <a:chOff x="0" y="0"/>
          <a:chExt cx="0" cy="0"/>
        </a:xfrm>
      </p:grpSpPr>
      <p:sp>
        <p:nvSpPr>
          <p:cNvPr id="525" name="Google Shape;525;gd95b77e037_0_2233"/>
          <p:cNvSpPr txBox="1">
            <a:spLocks noGrp="1"/>
          </p:cNvSpPr>
          <p:nvPr>
            <p:ph type="title" hasCustomPrompt="1"/>
          </p:nvPr>
        </p:nvSpPr>
        <p:spPr>
          <a:xfrm>
            <a:off x="4114800" y="3759200"/>
            <a:ext cx="7117200" cy="1224300"/>
          </a:xfrm>
          <a:prstGeom prst="rect">
            <a:avLst/>
          </a:prstGeom>
        </p:spPr>
        <p:txBody>
          <a:bodyPr spcFirstLastPara="1" wrap="square" lIns="0" tIns="0" rIns="0" bIns="0" anchor="ctr" anchorCtr="0">
            <a:noAutofit/>
          </a:bodyPr>
          <a:lstStyle>
            <a:lvl1pPr lvl="0" algn="r" rtl="0">
              <a:spcBef>
                <a:spcPts val="0"/>
              </a:spcBef>
              <a:spcAft>
                <a:spcPts val="0"/>
              </a:spcAft>
              <a:buSzPts val="16000"/>
              <a:buNone/>
              <a:defRPr sz="8800">
                <a:solidFill>
                  <a:schemeClr val="accent1"/>
                </a:solidFill>
              </a:defRPr>
            </a:lvl1pPr>
            <a:lvl2pPr lvl="1" algn="ctr" rtl="0">
              <a:spcBef>
                <a:spcPts val="0"/>
              </a:spcBef>
              <a:spcAft>
                <a:spcPts val="0"/>
              </a:spcAft>
              <a:buSzPts val="16000"/>
              <a:buNone/>
              <a:defRPr sz="16000"/>
            </a:lvl2pPr>
            <a:lvl3pPr lvl="2" algn="ctr" rtl="0">
              <a:spcBef>
                <a:spcPts val="0"/>
              </a:spcBef>
              <a:spcAft>
                <a:spcPts val="0"/>
              </a:spcAft>
              <a:buSzPts val="16000"/>
              <a:buNone/>
              <a:defRPr sz="16000"/>
            </a:lvl3pPr>
            <a:lvl4pPr lvl="3" algn="ctr" rtl="0">
              <a:spcBef>
                <a:spcPts val="0"/>
              </a:spcBef>
              <a:spcAft>
                <a:spcPts val="0"/>
              </a:spcAft>
              <a:buSzPts val="16000"/>
              <a:buNone/>
              <a:defRPr sz="16000"/>
            </a:lvl4pPr>
            <a:lvl5pPr lvl="4" algn="ctr" rtl="0">
              <a:spcBef>
                <a:spcPts val="0"/>
              </a:spcBef>
              <a:spcAft>
                <a:spcPts val="0"/>
              </a:spcAft>
              <a:buSzPts val="16000"/>
              <a:buNone/>
              <a:defRPr sz="16000"/>
            </a:lvl5pPr>
            <a:lvl6pPr lvl="5" algn="ctr" rtl="0">
              <a:spcBef>
                <a:spcPts val="0"/>
              </a:spcBef>
              <a:spcAft>
                <a:spcPts val="0"/>
              </a:spcAft>
              <a:buSzPts val="16000"/>
              <a:buNone/>
              <a:defRPr sz="16000"/>
            </a:lvl6pPr>
            <a:lvl7pPr lvl="6" algn="ctr" rtl="0">
              <a:spcBef>
                <a:spcPts val="0"/>
              </a:spcBef>
              <a:spcAft>
                <a:spcPts val="0"/>
              </a:spcAft>
              <a:buSzPts val="16000"/>
              <a:buNone/>
              <a:defRPr sz="16000"/>
            </a:lvl7pPr>
            <a:lvl8pPr lvl="7" algn="ctr" rtl="0">
              <a:spcBef>
                <a:spcPts val="0"/>
              </a:spcBef>
              <a:spcAft>
                <a:spcPts val="0"/>
              </a:spcAft>
              <a:buSzPts val="16000"/>
              <a:buNone/>
              <a:defRPr sz="16000"/>
            </a:lvl8pPr>
            <a:lvl9pPr lvl="8" algn="ctr" rtl="0">
              <a:spcBef>
                <a:spcPts val="0"/>
              </a:spcBef>
              <a:spcAft>
                <a:spcPts val="0"/>
              </a:spcAft>
              <a:buSzPts val="16000"/>
              <a:buNone/>
              <a:defRPr sz="16000"/>
            </a:lvl9pPr>
          </a:lstStyle>
          <a:p>
            <a:r>
              <a:t>xx%</a:t>
            </a:r>
          </a:p>
        </p:txBody>
      </p:sp>
      <p:sp>
        <p:nvSpPr>
          <p:cNvPr id="526" name="Google Shape;526;gd95b77e037_0_2233"/>
          <p:cNvSpPr txBox="1">
            <a:spLocks noGrp="1"/>
          </p:cNvSpPr>
          <p:nvPr>
            <p:ph type="subTitle" idx="1"/>
          </p:nvPr>
        </p:nvSpPr>
        <p:spPr>
          <a:xfrm>
            <a:off x="4114800" y="5192067"/>
            <a:ext cx="7117200" cy="5211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grpSp>
        <p:nvGrpSpPr>
          <p:cNvPr id="527" name="Google Shape;527;gd95b77e037_0_2233"/>
          <p:cNvGrpSpPr/>
          <p:nvPr/>
        </p:nvGrpSpPr>
        <p:grpSpPr>
          <a:xfrm>
            <a:off x="-1061267" y="-331748"/>
            <a:ext cx="8583037" cy="6741078"/>
            <a:chOff x="-1557989" y="-248818"/>
            <a:chExt cx="6437439" cy="5055935"/>
          </a:xfrm>
        </p:grpSpPr>
        <p:sp>
          <p:nvSpPr>
            <p:cNvPr id="528" name="Google Shape;528;gd95b77e037_0_2233"/>
            <p:cNvSpPr/>
            <p:nvPr/>
          </p:nvSpPr>
          <p:spPr>
            <a:xfrm flipH="1">
              <a:off x="-1557989" y="-248818"/>
              <a:ext cx="6437439" cy="4802808"/>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29" name="Google Shape;529;gd95b77e037_0_2233"/>
            <p:cNvSpPr/>
            <p:nvPr/>
          </p:nvSpPr>
          <p:spPr>
            <a:xfrm flipH="1">
              <a:off x="-1557989" y="-248818"/>
              <a:ext cx="2561127" cy="3938602"/>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30" name="Google Shape;530;gd95b77e037_0_2233"/>
            <p:cNvSpPr/>
            <p:nvPr/>
          </p:nvSpPr>
          <p:spPr>
            <a:xfrm flipH="1">
              <a:off x="-331220" y="-248818"/>
              <a:ext cx="5210670" cy="505593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3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532"/>
        <p:cNvGrpSpPr/>
        <p:nvPr/>
      </p:nvGrpSpPr>
      <p:grpSpPr>
        <a:xfrm>
          <a:off x="0" y="0"/>
          <a:ext cx="0" cy="0"/>
          <a:chOff x="0" y="0"/>
          <a:chExt cx="0" cy="0"/>
        </a:xfrm>
      </p:grpSpPr>
      <p:grpSp>
        <p:nvGrpSpPr>
          <p:cNvPr id="533" name="Google Shape;533;gd95b77e037_0_2241"/>
          <p:cNvGrpSpPr/>
          <p:nvPr/>
        </p:nvGrpSpPr>
        <p:grpSpPr>
          <a:xfrm>
            <a:off x="6070528" y="-331796"/>
            <a:ext cx="8583252" cy="6741153"/>
            <a:chOff x="1367400" y="1176700"/>
            <a:chExt cx="4985625" cy="2814325"/>
          </a:xfrm>
        </p:grpSpPr>
        <p:sp>
          <p:nvSpPr>
            <p:cNvPr id="534" name="Google Shape;534;gd95b77e037_0_2241"/>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35" name="Google Shape;535;gd95b77e037_0_2241"/>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36" name="Google Shape;536;gd95b77e037_0_2241"/>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537" name="Google Shape;537;gd95b77e037_0_2241"/>
          <p:cNvSpPr txBox="1">
            <a:spLocks noGrp="1"/>
          </p:cNvSpPr>
          <p:nvPr>
            <p:ph type="title"/>
          </p:nvPr>
        </p:nvSpPr>
        <p:spPr>
          <a:xfrm>
            <a:off x="960000" y="593367"/>
            <a:ext cx="5585100" cy="763500"/>
          </a:xfrm>
          <a:prstGeom prst="rect">
            <a:avLst/>
          </a:prstGeom>
        </p:spPr>
        <p:txBody>
          <a:bodyPr spcFirstLastPara="1" wrap="square" lIns="0" tIns="0" rIns="0" bIns="0" anchor="t" anchorCtr="0">
            <a:noAutofit/>
          </a:bodyPr>
          <a:lstStyle>
            <a:lvl1pPr lvl="0"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538" name="Google Shape;538;gd95b77e037_0_2241"/>
          <p:cNvSpPr txBox="1">
            <a:spLocks noGrp="1"/>
          </p:cNvSpPr>
          <p:nvPr>
            <p:ph type="title" idx="2"/>
          </p:nvPr>
        </p:nvSpPr>
        <p:spPr>
          <a:xfrm>
            <a:off x="959983" y="2611417"/>
            <a:ext cx="32991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39" name="Google Shape;539;gd95b77e037_0_2241"/>
          <p:cNvSpPr txBox="1">
            <a:spLocks noGrp="1"/>
          </p:cNvSpPr>
          <p:nvPr>
            <p:ph type="subTitle" idx="1"/>
          </p:nvPr>
        </p:nvSpPr>
        <p:spPr>
          <a:xfrm>
            <a:off x="959983" y="3164733"/>
            <a:ext cx="32991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40" name="Google Shape;540;gd95b77e037_0_2241"/>
          <p:cNvSpPr txBox="1">
            <a:spLocks noGrp="1"/>
          </p:cNvSpPr>
          <p:nvPr>
            <p:ph type="title" idx="3"/>
          </p:nvPr>
        </p:nvSpPr>
        <p:spPr>
          <a:xfrm>
            <a:off x="5145350" y="2611417"/>
            <a:ext cx="35988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41" name="Google Shape;541;gd95b77e037_0_2241"/>
          <p:cNvSpPr txBox="1">
            <a:spLocks noGrp="1"/>
          </p:cNvSpPr>
          <p:nvPr>
            <p:ph type="subTitle" idx="4"/>
          </p:nvPr>
        </p:nvSpPr>
        <p:spPr>
          <a:xfrm>
            <a:off x="5295150" y="3164733"/>
            <a:ext cx="32991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42" name="Google Shape;542;gd95b77e037_0_2241"/>
          <p:cNvSpPr txBox="1">
            <a:spLocks noGrp="1"/>
          </p:cNvSpPr>
          <p:nvPr>
            <p:ph type="title" idx="5"/>
          </p:nvPr>
        </p:nvSpPr>
        <p:spPr>
          <a:xfrm>
            <a:off x="959983" y="4821633"/>
            <a:ext cx="32991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43" name="Google Shape;543;gd95b77e037_0_2241"/>
          <p:cNvSpPr txBox="1">
            <a:spLocks noGrp="1"/>
          </p:cNvSpPr>
          <p:nvPr>
            <p:ph type="subTitle" idx="6"/>
          </p:nvPr>
        </p:nvSpPr>
        <p:spPr>
          <a:xfrm>
            <a:off x="959983" y="5374400"/>
            <a:ext cx="32991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44" name="Google Shape;544;gd95b77e037_0_2241"/>
          <p:cNvSpPr txBox="1">
            <a:spLocks noGrp="1"/>
          </p:cNvSpPr>
          <p:nvPr>
            <p:ph type="title" idx="7"/>
          </p:nvPr>
        </p:nvSpPr>
        <p:spPr>
          <a:xfrm>
            <a:off x="5295150" y="4821633"/>
            <a:ext cx="32991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45" name="Google Shape;545;gd95b77e037_0_2241"/>
          <p:cNvSpPr txBox="1">
            <a:spLocks noGrp="1"/>
          </p:cNvSpPr>
          <p:nvPr>
            <p:ph type="subTitle" idx="8"/>
          </p:nvPr>
        </p:nvSpPr>
        <p:spPr>
          <a:xfrm>
            <a:off x="5295150" y="5374400"/>
            <a:ext cx="32991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46" name="Google Shape;546;gd95b77e037_0_2241"/>
          <p:cNvSpPr txBox="1">
            <a:spLocks noGrp="1"/>
          </p:cNvSpPr>
          <p:nvPr>
            <p:ph type="title" idx="9" hasCustomPrompt="1"/>
          </p:nvPr>
        </p:nvSpPr>
        <p:spPr>
          <a:xfrm>
            <a:off x="2133783" y="2058100"/>
            <a:ext cx="951600" cy="471900"/>
          </a:xfrm>
          <a:prstGeom prst="rect">
            <a:avLst/>
          </a:prstGeom>
        </p:spPr>
        <p:txBody>
          <a:bodyPr spcFirstLastPara="1" wrap="square" lIns="0" tIns="0" rIns="0" bIns="0" anchor="ctr" anchorCtr="0">
            <a:noAutofit/>
          </a:bodyPr>
          <a:lstStyle>
            <a:lvl1pPr lvl="0" algn="ctr" rtl="0">
              <a:spcBef>
                <a:spcPts val="0"/>
              </a:spcBef>
              <a:spcAft>
                <a:spcPts val="0"/>
              </a:spcAft>
              <a:buSzPts val="4000"/>
              <a:buNone/>
              <a:defRPr sz="4000">
                <a:solidFill>
                  <a:schemeClr val="accen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547" name="Google Shape;547;gd95b77e037_0_2241"/>
          <p:cNvSpPr txBox="1">
            <a:spLocks noGrp="1"/>
          </p:cNvSpPr>
          <p:nvPr>
            <p:ph type="title" idx="13" hasCustomPrompt="1"/>
          </p:nvPr>
        </p:nvSpPr>
        <p:spPr>
          <a:xfrm>
            <a:off x="2133783" y="4268870"/>
            <a:ext cx="951600" cy="471900"/>
          </a:xfrm>
          <a:prstGeom prst="rect">
            <a:avLst/>
          </a:prstGeom>
        </p:spPr>
        <p:txBody>
          <a:bodyPr spcFirstLastPara="1" wrap="square" lIns="0" tIns="0" rIns="0" bIns="0" anchor="ctr" anchorCtr="0">
            <a:noAutofit/>
          </a:bodyPr>
          <a:lstStyle>
            <a:lvl1pPr lvl="0" algn="ctr" rtl="0">
              <a:spcBef>
                <a:spcPts val="0"/>
              </a:spcBef>
              <a:spcAft>
                <a:spcPts val="0"/>
              </a:spcAft>
              <a:buSzPts val="4000"/>
              <a:buNone/>
              <a:defRPr sz="4000">
                <a:solidFill>
                  <a:schemeClr val="accen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548" name="Google Shape;548;gd95b77e037_0_2241"/>
          <p:cNvSpPr txBox="1">
            <a:spLocks noGrp="1"/>
          </p:cNvSpPr>
          <p:nvPr>
            <p:ph type="title" idx="14" hasCustomPrompt="1"/>
          </p:nvPr>
        </p:nvSpPr>
        <p:spPr>
          <a:xfrm>
            <a:off x="6468950" y="2058100"/>
            <a:ext cx="951600" cy="471900"/>
          </a:xfrm>
          <a:prstGeom prst="rect">
            <a:avLst/>
          </a:prstGeom>
        </p:spPr>
        <p:txBody>
          <a:bodyPr spcFirstLastPara="1" wrap="square" lIns="0" tIns="0" rIns="0" bIns="0" anchor="ctr" anchorCtr="0">
            <a:noAutofit/>
          </a:bodyPr>
          <a:lstStyle>
            <a:lvl1pPr lvl="0" algn="ctr" rtl="0">
              <a:spcBef>
                <a:spcPts val="0"/>
              </a:spcBef>
              <a:spcAft>
                <a:spcPts val="0"/>
              </a:spcAft>
              <a:buSzPts val="4000"/>
              <a:buNone/>
              <a:defRPr sz="4000">
                <a:solidFill>
                  <a:schemeClr val="accen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549" name="Google Shape;549;gd95b77e037_0_2241"/>
          <p:cNvSpPr txBox="1">
            <a:spLocks noGrp="1"/>
          </p:cNvSpPr>
          <p:nvPr>
            <p:ph type="title" idx="15" hasCustomPrompt="1"/>
          </p:nvPr>
        </p:nvSpPr>
        <p:spPr>
          <a:xfrm>
            <a:off x="6468950" y="4268870"/>
            <a:ext cx="951600" cy="471900"/>
          </a:xfrm>
          <a:prstGeom prst="rect">
            <a:avLst/>
          </a:prstGeom>
        </p:spPr>
        <p:txBody>
          <a:bodyPr spcFirstLastPara="1" wrap="square" lIns="0" tIns="0" rIns="0" bIns="0" anchor="ctr" anchorCtr="0">
            <a:noAutofit/>
          </a:bodyPr>
          <a:lstStyle>
            <a:lvl1pPr lvl="0" algn="ctr" rtl="0">
              <a:spcBef>
                <a:spcPts val="0"/>
              </a:spcBef>
              <a:spcAft>
                <a:spcPts val="0"/>
              </a:spcAft>
              <a:buSzPts val="4000"/>
              <a:buNone/>
              <a:defRPr sz="4000">
                <a:solidFill>
                  <a:schemeClr val="accen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550" name="Google Shape;550;gd95b77e037_0_2241"/>
          <p:cNvSpPr/>
          <p:nvPr/>
        </p:nvSpPr>
        <p:spPr>
          <a:xfrm>
            <a:off x="15061700" y="-21733"/>
            <a:ext cx="54832" cy="66232"/>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51"/>
        <p:cNvGrpSpPr/>
        <p:nvPr/>
      </p:nvGrpSpPr>
      <p:grpSpPr>
        <a:xfrm>
          <a:off x="0" y="0"/>
          <a:ext cx="0" cy="0"/>
          <a:chOff x="0" y="0"/>
          <a:chExt cx="0" cy="0"/>
        </a:xfrm>
      </p:grpSpPr>
      <p:sp>
        <p:nvSpPr>
          <p:cNvPr id="552" name="Google Shape;552;gd95b77e037_0_2260"/>
          <p:cNvSpPr/>
          <p:nvPr/>
        </p:nvSpPr>
        <p:spPr>
          <a:xfrm rot="10800000">
            <a:off x="-1473898" y="-105"/>
            <a:ext cx="7108004" cy="6858232"/>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53" name="Google Shape;553;gd95b77e037_0_2260"/>
          <p:cNvSpPr/>
          <p:nvPr/>
        </p:nvSpPr>
        <p:spPr>
          <a:xfrm rot="10800000">
            <a:off x="-1473898" y="-105"/>
            <a:ext cx="7108004" cy="6858232"/>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54" name="Google Shape;554;gd95b77e037_0_2260"/>
          <p:cNvSpPr txBox="1">
            <a:spLocks noGrp="1"/>
          </p:cNvSpPr>
          <p:nvPr>
            <p:ph type="title"/>
          </p:nvPr>
        </p:nvSpPr>
        <p:spPr>
          <a:xfrm>
            <a:off x="3225800" y="593367"/>
            <a:ext cx="8006100" cy="763500"/>
          </a:xfrm>
          <a:prstGeom prst="rect">
            <a:avLst/>
          </a:prstGeom>
        </p:spPr>
        <p:txBody>
          <a:bodyPr spcFirstLastPara="1" wrap="square" lIns="0" tIns="0" rIns="0" bIns="0" anchor="t" anchorCtr="0">
            <a:noAutofit/>
          </a:bodyPr>
          <a:lstStyle>
            <a:lvl1pPr lvl="0" algn="r"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555" name="Google Shape;555;gd95b77e037_0_2260"/>
          <p:cNvSpPr txBox="1">
            <a:spLocks noGrp="1"/>
          </p:cNvSpPr>
          <p:nvPr>
            <p:ph type="title" idx="2"/>
          </p:nvPr>
        </p:nvSpPr>
        <p:spPr>
          <a:xfrm>
            <a:off x="7924800" y="3373683"/>
            <a:ext cx="2697900" cy="4719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56" name="Google Shape;556;gd95b77e037_0_2260"/>
          <p:cNvSpPr txBox="1">
            <a:spLocks noGrp="1"/>
          </p:cNvSpPr>
          <p:nvPr>
            <p:ph type="subTitle" idx="1"/>
          </p:nvPr>
        </p:nvSpPr>
        <p:spPr>
          <a:xfrm>
            <a:off x="7924801" y="3787417"/>
            <a:ext cx="2697900" cy="9495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57" name="Google Shape;557;gd95b77e037_0_2260"/>
          <p:cNvSpPr txBox="1">
            <a:spLocks noGrp="1"/>
          </p:cNvSpPr>
          <p:nvPr>
            <p:ph type="title" idx="3"/>
          </p:nvPr>
        </p:nvSpPr>
        <p:spPr>
          <a:xfrm>
            <a:off x="7924800" y="4930167"/>
            <a:ext cx="2697900" cy="4719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58" name="Google Shape;558;gd95b77e037_0_2260"/>
          <p:cNvSpPr txBox="1">
            <a:spLocks noGrp="1"/>
          </p:cNvSpPr>
          <p:nvPr>
            <p:ph type="subTitle" idx="4"/>
          </p:nvPr>
        </p:nvSpPr>
        <p:spPr>
          <a:xfrm>
            <a:off x="7924805" y="5343900"/>
            <a:ext cx="2697900" cy="9495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59" name="Google Shape;559;gd95b77e037_0_2260"/>
          <p:cNvSpPr txBox="1">
            <a:spLocks noGrp="1"/>
          </p:cNvSpPr>
          <p:nvPr>
            <p:ph type="title" idx="5"/>
          </p:nvPr>
        </p:nvSpPr>
        <p:spPr>
          <a:xfrm>
            <a:off x="7924800" y="1817233"/>
            <a:ext cx="2697900" cy="4719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60" name="Google Shape;560;gd95b77e037_0_2260"/>
          <p:cNvSpPr txBox="1">
            <a:spLocks noGrp="1"/>
          </p:cNvSpPr>
          <p:nvPr>
            <p:ph type="subTitle" idx="6"/>
          </p:nvPr>
        </p:nvSpPr>
        <p:spPr>
          <a:xfrm>
            <a:off x="7924808" y="2230967"/>
            <a:ext cx="2697900" cy="9495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1">
  <p:cSld name="CUSTOM_2">
    <p:spTree>
      <p:nvGrpSpPr>
        <p:cNvPr id="1" name="Shape 561"/>
        <p:cNvGrpSpPr/>
        <p:nvPr/>
      </p:nvGrpSpPr>
      <p:grpSpPr>
        <a:xfrm>
          <a:off x="0" y="0"/>
          <a:ext cx="0" cy="0"/>
          <a:chOff x="0" y="0"/>
          <a:chExt cx="0" cy="0"/>
        </a:xfrm>
      </p:grpSpPr>
      <p:sp>
        <p:nvSpPr>
          <p:cNvPr id="562" name="Google Shape;562;gd95b77e037_0_2270"/>
          <p:cNvSpPr txBox="1">
            <a:spLocks noGrp="1"/>
          </p:cNvSpPr>
          <p:nvPr>
            <p:ph type="title"/>
          </p:nvPr>
        </p:nvSpPr>
        <p:spPr>
          <a:xfrm flipH="1">
            <a:off x="959901" y="593367"/>
            <a:ext cx="6858900" cy="763500"/>
          </a:xfrm>
          <a:prstGeom prst="rect">
            <a:avLst/>
          </a:prstGeom>
        </p:spPr>
        <p:txBody>
          <a:bodyPr spcFirstLastPara="1" wrap="square" lIns="0" tIns="0" rIns="0" bIns="0" anchor="t" anchorCtr="0">
            <a:noAutofit/>
          </a:bodyPr>
          <a:lstStyle>
            <a:lvl1pPr lvl="0"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563" name="Google Shape;563;gd95b77e037_0_2270"/>
          <p:cNvSpPr txBox="1">
            <a:spLocks noGrp="1"/>
          </p:cNvSpPr>
          <p:nvPr>
            <p:ph type="title" idx="2"/>
          </p:nvPr>
        </p:nvSpPr>
        <p:spPr>
          <a:xfrm flipH="1">
            <a:off x="5092284" y="2533017"/>
            <a:ext cx="32991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64" name="Google Shape;564;gd95b77e037_0_2270"/>
          <p:cNvSpPr txBox="1">
            <a:spLocks noGrp="1"/>
          </p:cNvSpPr>
          <p:nvPr>
            <p:ph type="subTitle" idx="1"/>
          </p:nvPr>
        </p:nvSpPr>
        <p:spPr>
          <a:xfrm flipH="1">
            <a:off x="5250785" y="3005577"/>
            <a:ext cx="29820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65" name="Google Shape;565;gd95b77e037_0_2270"/>
          <p:cNvSpPr txBox="1">
            <a:spLocks noGrp="1"/>
          </p:cNvSpPr>
          <p:nvPr>
            <p:ph type="title" idx="3"/>
          </p:nvPr>
        </p:nvSpPr>
        <p:spPr>
          <a:xfrm flipH="1">
            <a:off x="960301" y="2533033"/>
            <a:ext cx="32991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66" name="Google Shape;566;gd95b77e037_0_2270"/>
          <p:cNvSpPr txBox="1">
            <a:spLocks noGrp="1"/>
          </p:cNvSpPr>
          <p:nvPr>
            <p:ph type="subTitle" idx="4"/>
          </p:nvPr>
        </p:nvSpPr>
        <p:spPr>
          <a:xfrm flipH="1">
            <a:off x="1118749" y="3005567"/>
            <a:ext cx="29820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67" name="Google Shape;567;gd95b77e037_0_2270"/>
          <p:cNvSpPr txBox="1">
            <a:spLocks noGrp="1"/>
          </p:cNvSpPr>
          <p:nvPr>
            <p:ph type="title" idx="5"/>
          </p:nvPr>
        </p:nvSpPr>
        <p:spPr>
          <a:xfrm flipH="1">
            <a:off x="5250798" y="5021374"/>
            <a:ext cx="29820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68" name="Google Shape;568;gd95b77e037_0_2270"/>
          <p:cNvSpPr txBox="1">
            <a:spLocks noGrp="1"/>
          </p:cNvSpPr>
          <p:nvPr>
            <p:ph type="subTitle" idx="6"/>
          </p:nvPr>
        </p:nvSpPr>
        <p:spPr>
          <a:xfrm flipH="1">
            <a:off x="5250798" y="5493374"/>
            <a:ext cx="29820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69" name="Google Shape;569;gd95b77e037_0_2270"/>
          <p:cNvSpPr txBox="1">
            <a:spLocks noGrp="1"/>
          </p:cNvSpPr>
          <p:nvPr>
            <p:ph type="title" idx="7"/>
          </p:nvPr>
        </p:nvSpPr>
        <p:spPr>
          <a:xfrm flipH="1">
            <a:off x="1118632" y="5021374"/>
            <a:ext cx="29820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70" name="Google Shape;570;gd95b77e037_0_2270"/>
          <p:cNvSpPr txBox="1">
            <a:spLocks noGrp="1"/>
          </p:cNvSpPr>
          <p:nvPr>
            <p:ph type="subTitle" idx="8"/>
          </p:nvPr>
        </p:nvSpPr>
        <p:spPr>
          <a:xfrm flipH="1">
            <a:off x="1118632" y="5493374"/>
            <a:ext cx="29820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71" name="Google Shape;571;gd95b77e037_0_2270"/>
          <p:cNvSpPr/>
          <p:nvPr/>
        </p:nvSpPr>
        <p:spPr>
          <a:xfrm flipH="1">
            <a:off x="8022164" y="-959895"/>
            <a:ext cx="8994800" cy="6551046"/>
          </a:xfrm>
          <a:custGeom>
            <a:avLst/>
            <a:gdLst/>
            <a:ahLst/>
            <a:cxnLst/>
            <a:rect l="l" t="t" r="r" b="b"/>
            <a:pathLst>
              <a:path w="203169" h="147971" extrusionOk="0">
                <a:moveTo>
                  <a:pt x="38668" y="0"/>
                </a:moveTo>
                <a:cubicBezTo>
                  <a:pt x="33478" y="0"/>
                  <a:pt x="28391" y="1792"/>
                  <a:pt x="23898" y="4413"/>
                </a:cubicBezTo>
                <a:cubicBezTo>
                  <a:pt x="8674" y="13246"/>
                  <a:pt x="0" y="32145"/>
                  <a:pt x="3218" y="49470"/>
                </a:cubicBezTo>
                <a:cubicBezTo>
                  <a:pt x="4771" y="57687"/>
                  <a:pt x="9381" y="65995"/>
                  <a:pt x="17188" y="68963"/>
                </a:cubicBezTo>
                <a:cubicBezTo>
                  <a:pt x="19289" y="69759"/>
                  <a:pt x="21402" y="70076"/>
                  <a:pt x="23523" y="70076"/>
                </a:cubicBezTo>
                <a:cubicBezTo>
                  <a:pt x="31783" y="70076"/>
                  <a:pt x="40156" y="65272"/>
                  <a:pt x="48366" y="65272"/>
                </a:cubicBezTo>
                <a:cubicBezTo>
                  <a:pt x="50919" y="65272"/>
                  <a:pt x="53455" y="65736"/>
                  <a:pt x="55968" y="66954"/>
                </a:cubicBezTo>
                <a:cubicBezTo>
                  <a:pt x="57406" y="67662"/>
                  <a:pt x="58821" y="68734"/>
                  <a:pt x="59277" y="70286"/>
                </a:cubicBezTo>
                <a:cubicBezTo>
                  <a:pt x="59802" y="72181"/>
                  <a:pt x="58775" y="74144"/>
                  <a:pt x="57634" y="75742"/>
                </a:cubicBezTo>
                <a:cubicBezTo>
                  <a:pt x="53982" y="80900"/>
                  <a:pt x="49006" y="85077"/>
                  <a:pt x="45788" y="90510"/>
                </a:cubicBezTo>
                <a:cubicBezTo>
                  <a:pt x="44418" y="92815"/>
                  <a:pt x="43368" y="95440"/>
                  <a:pt x="43642" y="98110"/>
                </a:cubicBezTo>
                <a:cubicBezTo>
                  <a:pt x="44053" y="102128"/>
                  <a:pt x="47545" y="105392"/>
                  <a:pt x="51471" y="106465"/>
                </a:cubicBezTo>
                <a:cubicBezTo>
                  <a:pt x="52769" y="106829"/>
                  <a:pt x="54099" y="106989"/>
                  <a:pt x="55437" y="106989"/>
                </a:cubicBezTo>
                <a:cubicBezTo>
                  <a:pt x="58124" y="106989"/>
                  <a:pt x="60841" y="106344"/>
                  <a:pt x="63386" y="105415"/>
                </a:cubicBezTo>
                <a:cubicBezTo>
                  <a:pt x="69423" y="103227"/>
                  <a:pt x="75209" y="98809"/>
                  <a:pt x="81814" y="98809"/>
                </a:cubicBezTo>
                <a:cubicBezTo>
                  <a:pt x="82376" y="98809"/>
                  <a:pt x="82944" y="98841"/>
                  <a:pt x="83518" y="98909"/>
                </a:cubicBezTo>
                <a:cubicBezTo>
                  <a:pt x="87421" y="99389"/>
                  <a:pt x="91370" y="102219"/>
                  <a:pt x="91712" y="106145"/>
                </a:cubicBezTo>
                <a:cubicBezTo>
                  <a:pt x="92032" y="109797"/>
                  <a:pt x="89361" y="112924"/>
                  <a:pt x="86987" y="115732"/>
                </a:cubicBezTo>
                <a:cubicBezTo>
                  <a:pt x="84636" y="118516"/>
                  <a:pt x="82308" y="122123"/>
                  <a:pt x="83427" y="125615"/>
                </a:cubicBezTo>
                <a:cubicBezTo>
                  <a:pt x="84841" y="129986"/>
                  <a:pt x="88967" y="130650"/>
                  <a:pt x="93317" y="130650"/>
                </a:cubicBezTo>
                <a:cubicBezTo>
                  <a:pt x="95215" y="130650"/>
                  <a:pt x="97155" y="130524"/>
                  <a:pt x="98931" y="130524"/>
                </a:cubicBezTo>
                <a:cubicBezTo>
                  <a:pt x="100376" y="130524"/>
                  <a:pt x="101711" y="130607"/>
                  <a:pt x="102828" y="130910"/>
                </a:cubicBezTo>
                <a:cubicBezTo>
                  <a:pt x="108968" y="132577"/>
                  <a:pt x="112597" y="140314"/>
                  <a:pt x="109972" y="146089"/>
                </a:cubicBezTo>
                <a:cubicBezTo>
                  <a:pt x="112530" y="147403"/>
                  <a:pt x="115350" y="147970"/>
                  <a:pt x="118203" y="147970"/>
                </a:cubicBezTo>
                <a:cubicBezTo>
                  <a:pt x="119118" y="147970"/>
                  <a:pt x="120037" y="147912"/>
                  <a:pt x="120951" y="147801"/>
                </a:cubicBezTo>
                <a:cubicBezTo>
                  <a:pt x="121590" y="147733"/>
                  <a:pt x="122252" y="147618"/>
                  <a:pt x="122823" y="147253"/>
                </a:cubicBezTo>
                <a:cubicBezTo>
                  <a:pt x="123896" y="146591"/>
                  <a:pt x="124581" y="145062"/>
                  <a:pt x="125790" y="144697"/>
                </a:cubicBezTo>
                <a:cubicBezTo>
                  <a:pt x="125699" y="140748"/>
                  <a:pt x="127502" y="136776"/>
                  <a:pt x="130561" y="134266"/>
                </a:cubicBezTo>
                <a:cubicBezTo>
                  <a:pt x="132877" y="132350"/>
                  <a:pt x="135896" y="131312"/>
                  <a:pt x="138910" y="131312"/>
                </a:cubicBezTo>
                <a:cubicBezTo>
                  <a:pt x="139848" y="131312"/>
                  <a:pt x="140785" y="131412"/>
                  <a:pt x="141700" y="131618"/>
                </a:cubicBezTo>
                <a:cubicBezTo>
                  <a:pt x="145032" y="132371"/>
                  <a:pt x="147931" y="134380"/>
                  <a:pt x="151081" y="135704"/>
                </a:cubicBezTo>
                <a:cubicBezTo>
                  <a:pt x="153825" y="136840"/>
                  <a:pt x="156782" y="137387"/>
                  <a:pt x="159747" y="137387"/>
                </a:cubicBezTo>
                <a:cubicBezTo>
                  <a:pt x="166130" y="137387"/>
                  <a:pt x="172547" y="134854"/>
                  <a:pt x="176942" y="130226"/>
                </a:cubicBezTo>
                <a:cubicBezTo>
                  <a:pt x="179864" y="127144"/>
                  <a:pt x="181986" y="122876"/>
                  <a:pt x="181142" y="118699"/>
                </a:cubicBezTo>
                <a:cubicBezTo>
                  <a:pt x="180434" y="115207"/>
                  <a:pt x="177786" y="112422"/>
                  <a:pt x="174910" y="110322"/>
                </a:cubicBezTo>
                <a:cubicBezTo>
                  <a:pt x="172034" y="108199"/>
                  <a:pt x="168839" y="106556"/>
                  <a:pt x="166168" y="104182"/>
                </a:cubicBezTo>
                <a:cubicBezTo>
                  <a:pt x="164822" y="102972"/>
                  <a:pt x="163612" y="101534"/>
                  <a:pt x="163247" y="99777"/>
                </a:cubicBezTo>
                <a:cubicBezTo>
                  <a:pt x="162676" y="97152"/>
                  <a:pt x="164228" y="94436"/>
                  <a:pt x="166419" y="92861"/>
                </a:cubicBezTo>
                <a:cubicBezTo>
                  <a:pt x="168588" y="91309"/>
                  <a:pt x="171281" y="90669"/>
                  <a:pt x="173929" y="90144"/>
                </a:cubicBezTo>
                <a:cubicBezTo>
                  <a:pt x="177330" y="89483"/>
                  <a:pt x="180799" y="88958"/>
                  <a:pt x="184269" y="88615"/>
                </a:cubicBezTo>
                <a:cubicBezTo>
                  <a:pt x="188172" y="88227"/>
                  <a:pt x="192828" y="87565"/>
                  <a:pt x="194586" y="84027"/>
                </a:cubicBezTo>
                <a:cubicBezTo>
                  <a:pt x="196001" y="81128"/>
                  <a:pt x="194609" y="77522"/>
                  <a:pt x="192395" y="75148"/>
                </a:cubicBezTo>
                <a:cubicBezTo>
                  <a:pt x="190181" y="72774"/>
                  <a:pt x="187259" y="71199"/>
                  <a:pt x="184794" y="69077"/>
                </a:cubicBezTo>
                <a:cubicBezTo>
                  <a:pt x="182306" y="66977"/>
                  <a:pt x="180183" y="63964"/>
                  <a:pt x="180571" y="60746"/>
                </a:cubicBezTo>
                <a:cubicBezTo>
                  <a:pt x="180868" y="58098"/>
                  <a:pt x="182785" y="55907"/>
                  <a:pt x="184976" y="54423"/>
                </a:cubicBezTo>
                <a:cubicBezTo>
                  <a:pt x="187190" y="52962"/>
                  <a:pt x="189701" y="52049"/>
                  <a:pt x="192052" y="50817"/>
                </a:cubicBezTo>
                <a:cubicBezTo>
                  <a:pt x="196343" y="48580"/>
                  <a:pt x="200269" y="44996"/>
                  <a:pt x="201433" y="40294"/>
                </a:cubicBezTo>
                <a:cubicBezTo>
                  <a:pt x="203168" y="33218"/>
                  <a:pt x="198284" y="26371"/>
                  <a:pt x="193718" y="20687"/>
                </a:cubicBezTo>
                <a:cubicBezTo>
                  <a:pt x="186734" y="20573"/>
                  <a:pt x="178631" y="17355"/>
                  <a:pt x="172217" y="14570"/>
                </a:cubicBezTo>
                <a:cubicBezTo>
                  <a:pt x="165712" y="11740"/>
                  <a:pt x="159686" y="7608"/>
                  <a:pt x="152724" y="6239"/>
                </a:cubicBezTo>
                <a:cubicBezTo>
                  <a:pt x="150946" y="5888"/>
                  <a:pt x="149153" y="5730"/>
                  <a:pt x="147358" y="5730"/>
                </a:cubicBezTo>
                <a:cubicBezTo>
                  <a:pt x="141205" y="5730"/>
                  <a:pt x="135020" y="7592"/>
                  <a:pt x="129260" y="9959"/>
                </a:cubicBezTo>
                <a:cubicBezTo>
                  <a:pt x="121819" y="12995"/>
                  <a:pt x="114697" y="16898"/>
                  <a:pt x="106937" y="18998"/>
                </a:cubicBezTo>
                <a:cubicBezTo>
                  <a:pt x="102739" y="20118"/>
                  <a:pt x="98396" y="20672"/>
                  <a:pt x="94051" y="20672"/>
                </a:cubicBezTo>
                <a:cubicBezTo>
                  <a:pt x="86089" y="20672"/>
                  <a:pt x="78121" y="18811"/>
                  <a:pt x="71032" y="15163"/>
                </a:cubicBezTo>
                <a:cubicBezTo>
                  <a:pt x="60464" y="9731"/>
                  <a:pt x="51129" y="327"/>
                  <a:pt x="39237" y="8"/>
                </a:cubicBezTo>
                <a:cubicBezTo>
                  <a:pt x="39047" y="3"/>
                  <a:pt x="38857" y="0"/>
                  <a:pt x="38668"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72" name="Google Shape;572;gd95b77e037_0_2270"/>
          <p:cNvSpPr/>
          <p:nvPr/>
        </p:nvSpPr>
        <p:spPr>
          <a:xfrm flipH="1">
            <a:off x="13309208" y="3672114"/>
            <a:ext cx="173858" cy="156415"/>
          </a:xfrm>
          <a:custGeom>
            <a:avLst/>
            <a:gdLst/>
            <a:ahLst/>
            <a:cxnLst/>
            <a:rect l="l" t="t" r="r" b="b"/>
            <a:pathLst>
              <a:path w="3927" h="3533" extrusionOk="0">
                <a:moveTo>
                  <a:pt x="1945" y="0"/>
                </a:moveTo>
                <a:cubicBezTo>
                  <a:pt x="1792" y="0"/>
                  <a:pt x="1637" y="20"/>
                  <a:pt x="1484" y="61"/>
                </a:cubicBezTo>
                <a:cubicBezTo>
                  <a:pt x="548" y="335"/>
                  <a:pt x="0" y="1317"/>
                  <a:pt x="274" y="2252"/>
                </a:cubicBezTo>
                <a:cubicBezTo>
                  <a:pt x="481" y="3025"/>
                  <a:pt x="1186" y="3533"/>
                  <a:pt x="1952" y="3533"/>
                </a:cubicBezTo>
                <a:cubicBezTo>
                  <a:pt x="2114" y="3533"/>
                  <a:pt x="2279" y="3510"/>
                  <a:pt x="2442" y="3462"/>
                </a:cubicBezTo>
                <a:cubicBezTo>
                  <a:pt x="3378" y="3211"/>
                  <a:pt x="3926" y="2230"/>
                  <a:pt x="3675" y="1294"/>
                </a:cubicBezTo>
                <a:cubicBezTo>
                  <a:pt x="3446" y="511"/>
                  <a:pt x="2723" y="0"/>
                  <a:pt x="1945"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73" name="Google Shape;573;gd95b77e037_0_2270"/>
          <p:cNvSpPr/>
          <p:nvPr/>
        </p:nvSpPr>
        <p:spPr>
          <a:xfrm flipH="1">
            <a:off x="8464643" y="1494353"/>
            <a:ext cx="173858" cy="156459"/>
          </a:xfrm>
          <a:custGeom>
            <a:avLst/>
            <a:gdLst/>
            <a:ahLst/>
            <a:cxnLst/>
            <a:rect l="l" t="t" r="r" b="b"/>
            <a:pathLst>
              <a:path w="3927" h="3534" extrusionOk="0">
                <a:moveTo>
                  <a:pt x="1945" y="1"/>
                </a:moveTo>
                <a:cubicBezTo>
                  <a:pt x="1793" y="1"/>
                  <a:pt x="1638" y="21"/>
                  <a:pt x="1484" y="62"/>
                </a:cubicBezTo>
                <a:cubicBezTo>
                  <a:pt x="549" y="336"/>
                  <a:pt x="1" y="1317"/>
                  <a:pt x="252" y="2253"/>
                </a:cubicBezTo>
                <a:cubicBezTo>
                  <a:pt x="478" y="3025"/>
                  <a:pt x="1170" y="3533"/>
                  <a:pt x="1944" y="3533"/>
                </a:cubicBezTo>
                <a:cubicBezTo>
                  <a:pt x="2108" y="3533"/>
                  <a:pt x="2276" y="3511"/>
                  <a:pt x="2443" y="3463"/>
                </a:cubicBezTo>
                <a:cubicBezTo>
                  <a:pt x="3379" y="3212"/>
                  <a:pt x="3927" y="2230"/>
                  <a:pt x="3653" y="1294"/>
                </a:cubicBezTo>
                <a:cubicBezTo>
                  <a:pt x="3443" y="512"/>
                  <a:pt x="2723" y="1"/>
                  <a:pt x="194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74" name="Google Shape;574;gd95b77e037_0_2270"/>
          <p:cNvSpPr/>
          <p:nvPr/>
        </p:nvSpPr>
        <p:spPr>
          <a:xfrm flipH="1">
            <a:off x="14925096" y="2386239"/>
            <a:ext cx="173858" cy="156459"/>
          </a:xfrm>
          <a:custGeom>
            <a:avLst/>
            <a:gdLst/>
            <a:ahLst/>
            <a:cxnLst/>
            <a:rect l="l" t="t" r="r" b="b"/>
            <a:pathLst>
              <a:path w="3927" h="3534" extrusionOk="0">
                <a:moveTo>
                  <a:pt x="1983" y="1"/>
                </a:moveTo>
                <a:cubicBezTo>
                  <a:pt x="1819" y="1"/>
                  <a:pt x="1652" y="24"/>
                  <a:pt x="1484" y="71"/>
                </a:cubicBezTo>
                <a:cubicBezTo>
                  <a:pt x="548" y="323"/>
                  <a:pt x="1" y="1304"/>
                  <a:pt x="274" y="2240"/>
                </a:cubicBezTo>
                <a:cubicBezTo>
                  <a:pt x="484" y="3022"/>
                  <a:pt x="1205" y="3533"/>
                  <a:pt x="1982" y="3533"/>
                </a:cubicBezTo>
                <a:cubicBezTo>
                  <a:pt x="2135" y="3533"/>
                  <a:pt x="2289" y="3514"/>
                  <a:pt x="2443" y="3472"/>
                </a:cubicBezTo>
                <a:cubicBezTo>
                  <a:pt x="3379" y="3198"/>
                  <a:pt x="3926" y="2217"/>
                  <a:pt x="3675" y="1281"/>
                </a:cubicBezTo>
                <a:cubicBezTo>
                  <a:pt x="3449" y="509"/>
                  <a:pt x="2757" y="1"/>
                  <a:pt x="198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75" name="Google Shape;575;gd95b77e037_0_2270"/>
          <p:cNvSpPr/>
          <p:nvPr/>
        </p:nvSpPr>
        <p:spPr>
          <a:xfrm flipH="1">
            <a:off x="16894684" y="1592374"/>
            <a:ext cx="174832" cy="156459"/>
          </a:xfrm>
          <a:custGeom>
            <a:avLst/>
            <a:gdLst/>
            <a:ahLst/>
            <a:cxnLst/>
            <a:rect l="l" t="t" r="r" b="b"/>
            <a:pathLst>
              <a:path w="3949" h="3534" extrusionOk="0">
                <a:moveTo>
                  <a:pt x="1966" y="1"/>
                </a:moveTo>
                <a:cubicBezTo>
                  <a:pt x="1814" y="1"/>
                  <a:pt x="1660" y="21"/>
                  <a:pt x="1507" y="62"/>
                </a:cubicBezTo>
                <a:cubicBezTo>
                  <a:pt x="548" y="336"/>
                  <a:pt x="0" y="1317"/>
                  <a:pt x="274" y="2253"/>
                </a:cubicBezTo>
                <a:cubicBezTo>
                  <a:pt x="500" y="3025"/>
                  <a:pt x="1193" y="3533"/>
                  <a:pt x="1966" y="3533"/>
                </a:cubicBezTo>
                <a:cubicBezTo>
                  <a:pt x="2130" y="3533"/>
                  <a:pt x="2298" y="3511"/>
                  <a:pt x="2465" y="3463"/>
                </a:cubicBezTo>
                <a:cubicBezTo>
                  <a:pt x="3401" y="3212"/>
                  <a:pt x="3949" y="2230"/>
                  <a:pt x="3675" y="1294"/>
                </a:cubicBezTo>
                <a:cubicBezTo>
                  <a:pt x="3446" y="512"/>
                  <a:pt x="2739" y="1"/>
                  <a:pt x="196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76" name="Google Shape;576;gd95b77e037_0_2270"/>
          <p:cNvSpPr/>
          <p:nvPr/>
        </p:nvSpPr>
        <p:spPr>
          <a:xfrm flipH="1">
            <a:off x="13409264" y="4030241"/>
            <a:ext cx="72784" cy="65302"/>
          </a:xfrm>
          <a:custGeom>
            <a:avLst/>
            <a:gdLst/>
            <a:ahLst/>
            <a:cxnLst/>
            <a:rect l="l" t="t" r="r" b="b"/>
            <a:pathLst>
              <a:path w="1644" h="1475" extrusionOk="0">
                <a:moveTo>
                  <a:pt x="843" y="0"/>
                </a:moveTo>
                <a:cubicBezTo>
                  <a:pt x="775" y="0"/>
                  <a:pt x="707" y="10"/>
                  <a:pt x="639" y="29"/>
                </a:cubicBezTo>
                <a:cubicBezTo>
                  <a:pt x="228" y="144"/>
                  <a:pt x="0" y="554"/>
                  <a:pt x="114" y="942"/>
                </a:cubicBezTo>
                <a:cubicBezTo>
                  <a:pt x="208" y="1263"/>
                  <a:pt x="505" y="1474"/>
                  <a:pt x="823" y="1474"/>
                </a:cubicBezTo>
                <a:cubicBezTo>
                  <a:pt x="891" y="1474"/>
                  <a:pt x="959" y="1465"/>
                  <a:pt x="1027" y="1445"/>
                </a:cubicBezTo>
                <a:cubicBezTo>
                  <a:pt x="1415" y="1331"/>
                  <a:pt x="1643" y="920"/>
                  <a:pt x="1529" y="532"/>
                </a:cubicBezTo>
                <a:cubicBezTo>
                  <a:pt x="1454" y="211"/>
                  <a:pt x="1161" y="0"/>
                  <a:pt x="84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77" name="Google Shape;577;gd95b77e037_0_2270"/>
          <p:cNvSpPr/>
          <p:nvPr/>
        </p:nvSpPr>
        <p:spPr>
          <a:xfrm flipH="1">
            <a:off x="16462131" y="2101473"/>
            <a:ext cx="72828" cy="65523"/>
          </a:xfrm>
          <a:custGeom>
            <a:avLst/>
            <a:gdLst/>
            <a:ahLst/>
            <a:cxnLst/>
            <a:rect l="l" t="t" r="r" b="b"/>
            <a:pathLst>
              <a:path w="1645" h="1480" extrusionOk="0">
                <a:moveTo>
                  <a:pt x="790" y="1"/>
                </a:moveTo>
                <a:cubicBezTo>
                  <a:pt x="733" y="1"/>
                  <a:pt x="675" y="8"/>
                  <a:pt x="617" y="21"/>
                </a:cubicBezTo>
                <a:cubicBezTo>
                  <a:pt x="229" y="135"/>
                  <a:pt x="1" y="546"/>
                  <a:pt x="115" y="934"/>
                </a:cubicBezTo>
                <a:cubicBezTo>
                  <a:pt x="193" y="1265"/>
                  <a:pt x="502" y="1479"/>
                  <a:pt x="832" y="1479"/>
                </a:cubicBezTo>
                <a:cubicBezTo>
                  <a:pt x="889" y="1479"/>
                  <a:pt x="948" y="1473"/>
                  <a:pt x="1005" y="1459"/>
                </a:cubicBezTo>
                <a:cubicBezTo>
                  <a:pt x="1416" y="1345"/>
                  <a:pt x="1644" y="934"/>
                  <a:pt x="1530" y="546"/>
                </a:cubicBezTo>
                <a:cubicBezTo>
                  <a:pt x="1433" y="216"/>
                  <a:pt x="1120" y="1"/>
                  <a:pt x="79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78" name="Google Shape;578;gd95b77e037_0_2270"/>
          <p:cNvSpPr/>
          <p:nvPr/>
        </p:nvSpPr>
        <p:spPr>
          <a:xfrm flipH="1">
            <a:off x="16971452" y="1247175"/>
            <a:ext cx="72828" cy="65302"/>
          </a:xfrm>
          <a:custGeom>
            <a:avLst/>
            <a:gdLst/>
            <a:ahLst/>
            <a:cxnLst/>
            <a:rect l="l" t="t" r="r" b="b"/>
            <a:pathLst>
              <a:path w="1645" h="1475" extrusionOk="0">
                <a:moveTo>
                  <a:pt x="842" y="0"/>
                </a:moveTo>
                <a:cubicBezTo>
                  <a:pt x="775" y="0"/>
                  <a:pt x="707" y="10"/>
                  <a:pt x="640" y="30"/>
                </a:cubicBezTo>
                <a:cubicBezTo>
                  <a:pt x="229" y="144"/>
                  <a:pt x="1" y="555"/>
                  <a:pt x="115" y="943"/>
                </a:cubicBezTo>
                <a:cubicBezTo>
                  <a:pt x="209" y="1263"/>
                  <a:pt x="505" y="1474"/>
                  <a:pt x="824" y="1474"/>
                </a:cubicBezTo>
                <a:cubicBezTo>
                  <a:pt x="892" y="1474"/>
                  <a:pt x="960" y="1465"/>
                  <a:pt x="1028" y="1445"/>
                </a:cubicBezTo>
                <a:cubicBezTo>
                  <a:pt x="1416" y="1354"/>
                  <a:pt x="1644" y="943"/>
                  <a:pt x="1530" y="555"/>
                </a:cubicBezTo>
                <a:cubicBezTo>
                  <a:pt x="1455" y="215"/>
                  <a:pt x="1161" y="0"/>
                  <a:pt x="8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79" name="Google Shape;579;gd95b77e037_0_2270"/>
          <p:cNvSpPr/>
          <p:nvPr/>
        </p:nvSpPr>
        <p:spPr>
          <a:xfrm flipH="1">
            <a:off x="15118126" y="2124318"/>
            <a:ext cx="72784" cy="65302"/>
          </a:xfrm>
          <a:custGeom>
            <a:avLst/>
            <a:gdLst/>
            <a:ahLst/>
            <a:cxnLst/>
            <a:rect l="l" t="t" r="r" b="b"/>
            <a:pathLst>
              <a:path w="1644" h="1475" extrusionOk="0">
                <a:moveTo>
                  <a:pt x="821" y="1"/>
                </a:moveTo>
                <a:cubicBezTo>
                  <a:pt x="753" y="1"/>
                  <a:pt x="685" y="10"/>
                  <a:pt x="617" y="30"/>
                </a:cubicBezTo>
                <a:cubicBezTo>
                  <a:pt x="229" y="144"/>
                  <a:pt x="0" y="532"/>
                  <a:pt x="115" y="943"/>
                </a:cubicBezTo>
                <a:cubicBezTo>
                  <a:pt x="209" y="1263"/>
                  <a:pt x="489" y="1475"/>
                  <a:pt x="816" y="1475"/>
                </a:cubicBezTo>
                <a:cubicBezTo>
                  <a:pt x="885" y="1475"/>
                  <a:pt x="956" y="1465"/>
                  <a:pt x="1028" y="1445"/>
                </a:cubicBezTo>
                <a:cubicBezTo>
                  <a:pt x="1416" y="1331"/>
                  <a:pt x="1644" y="920"/>
                  <a:pt x="1530" y="532"/>
                </a:cubicBezTo>
                <a:cubicBezTo>
                  <a:pt x="1436" y="212"/>
                  <a:pt x="1139" y="1"/>
                  <a:pt x="82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0" name="Google Shape;580;gd95b77e037_0_2270"/>
          <p:cNvSpPr/>
          <p:nvPr/>
        </p:nvSpPr>
        <p:spPr>
          <a:xfrm flipH="1">
            <a:off x="10891970" y="4955863"/>
            <a:ext cx="72828" cy="65346"/>
          </a:xfrm>
          <a:custGeom>
            <a:avLst/>
            <a:gdLst/>
            <a:ahLst/>
            <a:cxnLst/>
            <a:rect l="l" t="t" r="r" b="b"/>
            <a:pathLst>
              <a:path w="1645" h="1476" extrusionOk="0">
                <a:moveTo>
                  <a:pt x="844" y="1"/>
                </a:moveTo>
                <a:cubicBezTo>
                  <a:pt x="776" y="1"/>
                  <a:pt x="708" y="10"/>
                  <a:pt x="640" y="30"/>
                </a:cubicBezTo>
                <a:cubicBezTo>
                  <a:pt x="229" y="145"/>
                  <a:pt x="1" y="555"/>
                  <a:pt x="115" y="943"/>
                </a:cubicBezTo>
                <a:cubicBezTo>
                  <a:pt x="209" y="1264"/>
                  <a:pt x="505" y="1475"/>
                  <a:pt x="824" y="1475"/>
                </a:cubicBezTo>
                <a:cubicBezTo>
                  <a:pt x="892" y="1475"/>
                  <a:pt x="960" y="1466"/>
                  <a:pt x="1028" y="1446"/>
                </a:cubicBezTo>
                <a:cubicBezTo>
                  <a:pt x="1416" y="1331"/>
                  <a:pt x="1644" y="943"/>
                  <a:pt x="1530" y="533"/>
                </a:cubicBezTo>
                <a:cubicBezTo>
                  <a:pt x="1455" y="212"/>
                  <a:pt x="1162" y="1"/>
                  <a:pt x="84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1" name="Google Shape;581;gd95b77e037_0_2270"/>
          <p:cNvSpPr/>
          <p:nvPr/>
        </p:nvSpPr>
        <p:spPr>
          <a:xfrm flipH="1">
            <a:off x="17279683" y="1118826"/>
            <a:ext cx="72784" cy="65302"/>
          </a:xfrm>
          <a:custGeom>
            <a:avLst/>
            <a:gdLst/>
            <a:ahLst/>
            <a:cxnLst/>
            <a:rect l="l" t="t" r="r" b="b"/>
            <a:pathLst>
              <a:path w="1644" h="1475" extrusionOk="0">
                <a:moveTo>
                  <a:pt x="820" y="0"/>
                </a:moveTo>
                <a:cubicBezTo>
                  <a:pt x="753" y="0"/>
                  <a:pt x="684" y="10"/>
                  <a:pt x="616" y="30"/>
                </a:cubicBezTo>
                <a:cubicBezTo>
                  <a:pt x="228" y="144"/>
                  <a:pt x="0" y="555"/>
                  <a:pt x="114" y="943"/>
                </a:cubicBezTo>
                <a:cubicBezTo>
                  <a:pt x="208" y="1263"/>
                  <a:pt x="489" y="1475"/>
                  <a:pt x="815" y="1475"/>
                </a:cubicBezTo>
                <a:cubicBezTo>
                  <a:pt x="884" y="1475"/>
                  <a:pt x="955" y="1465"/>
                  <a:pt x="1027" y="1445"/>
                </a:cubicBezTo>
                <a:cubicBezTo>
                  <a:pt x="1415" y="1331"/>
                  <a:pt x="1644" y="943"/>
                  <a:pt x="1529" y="532"/>
                </a:cubicBezTo>
                <a:cubicBezTo>
                  <a:pt x="1435" y="212"/>
                  <a:pt x="1139" y="0"/>
                  <a:pt x="820"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2" name="Google Shape;582;gd95b77e037_0_2270"/>
          <p:cNvSpPr/>
          <p:nvPr/>
        </p:nvSpPr>
        <p:spPr>
          <a:xfrm flipH="1">
            <a:off x="14516850" y="3930183"/>
            <a:ext cx="71766" cy="65302"/>
          </a:xfrm>
          <a:custGeom>
            <a:avLst/>
            <a:gdLst/>
            <a:ahLst/>
            <a:cxnLst/>
            <a:rect l="l" t="t" r="r" b="b"/>
            <a:pathLst>
              <a:path w="1621" h="1475" extrusionOk="0">
                <a:moveTo>
                  <a:pt x="820" y="0"/>
                </a:moveTo>
                <a:cubicBezTo>
                  <a:pt x="753" y="0"/>
                  <a:pt x="684" y="10"/>
                  <a:pt x="617" y="30"/>
                </a:cubicBezTo>
                <a:cubicBezTo>
                  <a:pt x="229" y="144"/>
                  <a:pt x="0" y="532"/>
                  <a:pt x="92" y="943"/>
                </a:cubicBezTo>
                <a:cubicBezTo>
                  <a:pt x="186" y="1263"/>
                  <a:pt x="482" y="1474"/>
                  <a:pt x="801" y="1474"/>
                </a:cubicBezTo>
                <a:cubicBezTo>
                  <a:pt x="868" y="1474"/>
                  <a:pt x="937" y="1465"/>
                  <a:pt x="1005" y="1445"/>
                </a:cubicBezTo>
                <a:cubicBezTo>
                  <a:pt x="1393" y="1331"/>
                  <a:pt x="1621" y="920"/>
                  <a:pt x="1530" y="532"/>
                </a:cubicBezTo>
                <a:cubicBezTo>
                  <a:pt x="1435" y="212"/>
                  <a:pt x="1139" y="0"/>
                  <a:pt x="820"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3" name="Google Shape;583;gd95b77e037_0_2270"/>
          <p:cNvSpPr/>
          <p:nvPr/>
        </p:nvSpPr>
        <p:spPr>
          <a:xfrm flipH="1">
            <a:off x="8920390" y="3244433"/>
            <a:ext cx="72784" cy="65479"/>
          </a:xfrm>
          <a:custGeom>
            <a:avLst/>
            <a:gdLst/>
            <a:ahLst/>
            <a:cxnLst/>
            <a:rect l="l" t="t" r="r" b="b"/>
            <a:pathLst>
              <a:path w="1644" h="1479" extrusionOk="0">
                <a:moveTo>
                  <a:pt x="789" y="0"/>
                </a:moveTo>
                <a:cubicBezTo>
                  <a:pt x="732" y="0"/>
                  <a:pt x="674" y="7"/>
                  <a:pt x="616" y="20"/>
                </a:cubicBezTo>
                <a:cubicBezTo>
                  <a:pt x="228" y="135"/>
                  <a:pt x="0" y="545"/>
                  <a:pt x="114" y="933"/>
                </a:cubicBezTo>
                <a:cubicBezTo>
                  <a:pt x="211" y="1264"/>
                  <a:pt x="524" y="1478"/>
                  <a:pt x="854" y="1478"/>
                </a:cubicBezTo>
                <a:cubicBezTo>
                  <a:pt x="912" y="1478"/>
                  <a:pt x="970" y="1472"/>
                  <a:pt x="1027" y="1458"/>
                </a:cubicBezTo>
                <a:cubicBezTo>
                  <a:pt x="1415" y="1344"/>
                  <a:pt x="1643" y="933"/>
                  <a:pt x="1529" y="545"/>
                </a:cubicBezTo>
                <a:cubicBezTo>
                  <a:pt x="1432" y="215"/>
                  <a:pt x="1120" y="0"/>
                  <a:pt x="789"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4" name="Google Shape;584;gd95b77e037_0_2270"/>
          <p:cNvSpPr/>
          <p:nvPr/>
        </p:nvSpPr>
        <p:spPr>
          <a:xfrm flipH="1">
            <a:off x="8776900" y="1760524"/>
            <a:ext cx="72784" cy="65302"/>
          </a:xfrm>
          <a:custGeom>
            <a:avLst/>
            <a:gdLst/>
            <a:ahLst/>
            <a:cxnLst/>
            <a:rect l="l" t="t" r="r" b="b"/>
            <a:pathLst>
              <a:path w="1644" h="1475" extrusionOk="0">
                <a:moveTo>
                  <a:pt x="820" y="0"/>
                </a:moveTo>
                <a:cubicBezTo>
                  <a:pt x="753" y="0"/>
                  <a:pt x="684" y="10"/>
                  <a:pt x="616" y="30"/>
                </a:cubicBezTo>
                <a:cubicBezTo>
                  <a:pt x="228" y="121"/>
                  <a:pt x="0" y="532"/>
                  <a:pt x="114" y="920"/>
                </a:cubicBezTo>
                <a:cubicBezTo>
                  <a:pt x="209" y="1260"/>
                  <a:pt x="490" y="1474"/>
                  <a:pt x="817" y="1474"/>
                </a:cubicBezTo>
                <a:cubicBezTo>
                  <a:pt x="885" y="1474"/>
                  <a:pt x="956" y="1465"/>
                  <a:pt x="1027" y="1445"/>
                </a:cubicBezTo>
                <a:cubicBezTo>
                  <a:pt x="1415" y="1331"/>
                  <a:pt x="1644" y="920"/>
                  <a:pt x="1530" y="532"/>
                </a:cubicBezTo>
                <a:cubicBezTo>
                  <a:pt x="1435" y="212"/>
                  <a:pt x="1139" y="0"/>
                  <a:pt x="820"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5" name="Google Shape;585;gd95b77e037_0_2270"/>
          <p:cNvSpPr/>
          <p:nvPr/>
        </p:nvSpPr>
        <p:spPr>
          <a:xfrm flipH="1">
            <a:off x="13797320" y="3764734"/>
            <a:ext cx="118296" cy="118296"/>
          </a:xfrm>
          <a:custGeom>
            <a:avLst/>
            <a:gdLst/>
            <a:ahLst/>
            <a:cxnLst/>
            <a:rect l="l" t="t" r="r" b="b"/>
            <a:pathLst>
              <a:path w="2672" h="2672" extrusionOk="0">
                <a:moveTo>
                  <a:pt x="1348" y="1"/>
                </a:moveTo>
                <a:cubicBezTo>
                  <a:pt x="594" y="1"/>
                  <a:pt x="1" y="594"/>
                  <a:pt x="1" y="1324"/>
                </a:cubicBezTo>
                <a:cubicBezTo>
                  <a:pt x="1" y="2078"/>
                  <a:pt x="594" y="2671"/>
                  <a:pt x="1348" y="2671"/>
                </a:cubicBezTo>
                <a:cubicBezTo>
                  <a:pt x="2078" y="2671"/>
                  <a:pt x="2672" y="2078"/>
                  <a:pt x="2672" y="1324"/>
                </a:cubicBezTo>
                <a:cubicBezTo>
                  <a:pt x="2672" y="594"/>
                  <a:pt x="2078" y="1"/>
                  <a:pt x="1348"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6" name="Google Shape;586;gd95b77e037_0_2270"/>
          <p:cNvSpPr/>
          <p:nvPr/>
        </p:nvSpPr>
        <p:spPr>
          <a:xfrm flipH="1">
            <a:off x="9302382" y="3493914"/>
            <a:ext cx="118296" cy="118252"/>
          </a:xfrm>
          <a:custGeom>
            <a:avLst/>
            <a:gdLst/>
            <a:ahLst/>
            <a:cxnLst/>
            <a:rect l="l" t="t" r="r" b="b"/>
            <a:pathLst>
              <a:path w="2672" h="2671" extrusionOk="0">
                <a:moveTo>
                  <a:pt x="1348" y="0"/>
                </a:moveTo>
                <a:cubicBezTo>
                  <a:pt x="594" y="0"/>
                  <a:pt x="1" y="594"/>
                  <a:pt x="1" y="1347"/>
                </a:cubicBezTo>
                <a:cubicBezTo>
                  <a:pt x="1" y="2078"/>
                  <a:pt x="594" y="2671"/>
                  <a:pt x="1348" y="2671"/>
                </a:cubicBezTo>
                <a:cubicBezTo>
                  <a:pt x="2078" y="2671"/>
                  <a:pt x="2671" y="2078"/>
                  <a:pt x="2671" y="1347"/>
                </a:cubicBezTo>
                <a:cubicBezTo>
                  <a:pt x="2671" y="594"/>
                  <a:pt x="2078" y="0"/>
                  <a:pt x="134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7" name="Google Shape;587;gd95b77e037_0_2270"/>
          <p:cNvSpPr/>
          <p:nvPr/>
        </p:nvSpPr>
        <p:spPr>
          <a:xfrm flipH="1">
            <a:off x="12650331" y="4970341"/>
            <a:ext cx="118296" cy="118252"/>
          </a:xfrm>
          <a:custGeom>
            <a:avLst/>
            <a:gdLst/>
            <a:ahLst/>
            <a:cxnLst/>
            <a:rect l="l" t="t" r="r" b="b"/>
            <a:pathLst>
              <a:path w="2672" h="2671" extrusionOk="0">
                <a:moveTo>
                  <a:pt x="1347" y="0"/>
                </a:moveTo>
                <a:cubicBezTo>
                  <a:pt x="594" y="0"/>
                  <a:pt x="1" y="616"/>
                  <a:pt x="1" y="1347"/>
                </a:cubicBezTo>
                <a:cubicBezTo>
                  <a:pt x="1" y="2077"/>
                  <a:pt x="594" y="2671"/>
                  <a:pt x="1347" y="2671"/>
                </a:cubicBezTo>
                <a:cubicBezTo>
                  <a:pt x="2078" y="2671"/>
                  <a:pt x="2671" y="2077"/>
                  <a:pt x="2671" y="1347"/>
                </a:cubicBezTo>
                <a:cubicBezTo>
                  <a:pt x="2671" y="616"/>
                  <a:pt x="2078" y="0"/>
                  <a:pt x="134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8" name="Google Shape;588;gd95b77e037_0_2270"/>
          <p:cNvSpPr/>
          <p:nvPr/>
        </p:nvSpPr>
        <p:spPr>
          <a:xfrm flipH="1">
            <a:off x="9429712" y="3246337"/>
            <a:ext cx="118296" cy="118252"/>
          </a:xfrm>
          <a:custGeom>
            <a:avLst/>
            <a:gdLst/>
            <a:ahLst/>
            <a:cxnLst/>
            <a:rect l="l" t="t" r="r" b="b"/>
            <a:pathLst>
              <a:path w="2672" h="2671" extrusionOk="0">
                <a:moveTo>
                  <a:pt x="1325" y="0"/>
                </a:moveTo>
                <a:cubicBezTo>
                  <a:pt x="594" y="0"/>
                  <a:pt x="1" y="594"/>
                  <a:pt x="1" y="1324"/>
                </a:cubicBezTo>
                <a:cubicBezTo>
                  <a:pt x="1" y="2055"/>
                  <a:pt x="594" y="2671"/>
                  <a:pt x="1325" y="2671"/>
                </a:cubicBezTo>
                <a:cubicBezTo>
                  <a:pt x="2078" y="2671"/>
                  <a:pt x="2671" y="2055"/>
                  <a:pt x="2671" y="1324"/>
                </a:cubicBezTo>
                <a:cubicBezTo>
                  <a:pt x="2671" y="594"/>
                  <a:pt x="2078" y="0"/>
                  <a:pt x="1325"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9" name="Google Shape;589;gd95b77e037_0_2270"/>
          <p:cNvSpPr/>
          <p:nvPr/>
        </p:nvSpPr>
        <p:spPr>
          <a:xfrm flipH="1">
            <a:off x="16298454" y="2379288"/>
            <a:ext cx="117234" cy="118252"/>
          </a:xfrm>
          <a:custGeom>
            <a:avLst/>
            <a:gdLst/>
            <a:ahLst/>
            <a:cxnLst/>
            <a:rect l="l" t="t" r="r" b="b"/>
            <a:pathLst>
              <a:path w="2648" h="2671" extrusionOk="0">
                <a:moveTo>
                  <a:pt x="1324" y="0"/>
                </a:moveTo>
                <a:cubicBezTo>
                  <a:pt x="594" y="0"/>
                  <a:pt x="0" y="594"/>
                  <a:pt x="0" y="1324"/>
                </a:cubicBezTo>
                <a:cubicBezTo>
                  <a:pt x="0" y="2077"/>
                  <a:pt x="594" y="2671"/>
                  <a:pt x="1324" y="2671"/>
                </a:cubicBezTo>
                <a:cubicBezTo>
                  <a:pt x="2054" y="2671"/>
                  <a:pt x="2648" y="2077"/>
                  <a:pt x="2648" y="1324"/>
                </a:cubicBezTo>
                <a:cubicBezTo>
                  <a:pt x="2648" y="594"/>
                  <a:pt x="2054" y="0"/>
                  <a:pt x="1324"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90" name="Google Shape;590;gd95b77e037_0_2270"/>
          <p:cNvSpPr/>
          <p:nvPr/>
        </p:nvSpPr>
        <p:spPr>
          <a:xfrm flipH="1">
            <a:off x="14681547" y="2144817"/>
            <a:ext cx="117278" cy="118296"/>
          </a:xfrm>
          <a:custGeom>
            <a:avLst/>
            <a:gdLst/>
            <a:ahLst/>
            <a:cxnLst/>
            <a:rect l="l" t="t" r="r" b="b"/>
            <a:pathLst>
              <a:path w="2649" h="2672" extrusionOk="0">
                <a:moveTo>
                  <a:pt x="1325" y="1"/>
                </a:moveTo>
                <a:cubicBezTo>
                  <a:pt x="594" y="1"/>
                  <a:pt x="1" y="594"/>
                  <a:pt x="1" y="1325"/>
                </a:cubicBezTo>
                <a:cubicBezTo>
                  <a:pt x="1" y="2055"/>
                  <a:pt x="594" y="2671"/>
                  <a:pt x="1325" y="2671"/>
                </a:cubicBezTo>
                <a:cubicBezTo>
                  <a:pt x="2055" y="2671"/>
                  <a:pt x="2648" y="2055"/>
                  <a:pt x="2648" y="1325"/>
                </a:cubicBezTo>
                <a:cubicBezTo>
                  <a:pt x="2648" y="594"/>
                  <a:pt x="2055" y="1"/>
                  <a:pt x="132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91"/>
        <p:cNvGrpSpPr/>
        <p:nvPr/>
      </p:nvGrpSpPr>
      <p:grpSpPr>
        <a:xfrm>
          <a:off x="0" y="0"/>
          <a:ext cx="0" cy="0"/>
          <a:chOff x="0" y="0"/>
          <a:chExt cx="0" cy="0"/>
        </a:xfrm>
      </p:grpSpPr>
      <p:sp>
        <p:nvSpPr>
          <p:cNvPr id="592" name="Google Shape;592;gd95b77e037_0_2300"/>
          <p:cNvSpPr txBox="1">
            <a:spLocks noGrp="1"/>
          </p:cNvSpPr>
          <p:nvPr>
            <p:ph type="title"/>
          </p:nvPr>
        </p:nvSpPr>
        <p:spPr>
          <a:xfrm flipH="1">
            <a:off x="959401" y="593367"/>
            <a:ext cx="6858900" cy="763500"/>
          </a:xfrm>
          <a:prstGeom prst="rect">
            <a:avLst/>
          </a:prstGeom>
        </p:spPr>
        <p:txBody>
          <a:bodyPr spcFirstLastPara="1" wrap="square" lIns="0" tIns="0" rIns="0" bIns="0" anchor="t" anchorCtr="0">
            <a:noAutofit/>
          </a:bodyPr>
          <a:lstStyle>
            <a:lvl1pPr lvl="0"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593" name="Google Shape;593;gd95b77e037_0_2300"/>
          <p:cNvSpPr txBox="1">
            <a:spLocks noGrp="1"/>
          </p:cNvSpPr>
          <p:nvPr>
            <p:ph type="title" idx="2"/>
          </p:nvPr>
        </p:nvSpPr>
        <p:spPr>
          <a:xfrm flipH="1">
            <a:off x="4644698" y="2533033"/>
            <a:ext cx="29025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94" name="Google Shape;594;gd95b77e037_0_2300"/>
          <p:cNvSpPr txBox="1">
            <a:spLocks noGrp="1"/>
          </p:cNvSpPr>
          <p:nvPr>
            <p:ph type="subTitle" idx="1"/>
          </p:nvPr>
        </p:nvSpPr>
        <p:spPr>
          <a:xfrm flipH="1">
            <a:off x="4644683" y="3005571"/>
            <a:ext cx="29025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95" name="Google Shape;595;gd95b77e037_0_2300"/>
          <p:cNvSpPr txBox="1">
            <a:spLocks noGrp="1"/>
          </p:cNvSpPr>
          <p:nvPr>
            <p:ph type="title" idx="3"/>
          </p:nvPr>
        </p:nvSpPr>
        <p:spPr>
          <a:xfrm flipH="1">
            <a:off x="959745" y="2533033"/>
            <a:ext cx="29019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96" name="Google Shape;596;gd95b77e037_0_2300"/>
          <p:cNvSpPr txBox="1">
            <a:spLocks noGrp="1"/>
          </p:cNvSpPr>
          <p:nvPr>
            <p:ph type="subTitle" idx="4"/>
          </p:nvPr>
        </p:nvSpPr>
        <p:spPr>
          <a:xfrm flipH="1">
            <a:off x="959584" y="3005567"/>
            <a:ext cx="29019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97" name="Google Shape;597;gd95b77e037_0_2300"/>
          <p:cNvSpPr txBox="1">
            <a:spLocks noGrp="1"/>
          </p:cNvSpPr>
          <p:nvPr>
            <p:ph type="title" idx="5"/>
          </p:nvPr>
        </p:nvSpPr>
        <p:spPr>
          <a:xfrm flipH="1">
            <a:off x="4644700" y="5020996"/>
            <a:ext cx="29025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598" name="Google Shape;598;gd95b77e037_0_2300"/>
          <p:cNvSpPr txBox="1">
            <a:spLocks noGrp="1"/>
          </p:cNvSpPr>
          <p:nvPr>
            <p:ph type="subTitle" idx="6"/>
          </p:nvPr>
        </p:nvSpPr>
        <p:spPr>
          <a:xfrm flipH="1">
            <a:off x="4644700" y="5492996"/>
            <a:ext cx="29025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599" name="Google Shape;599;gd95b77e037_0_2300"/>
          <p:cNvSpPr txBox="1">
            <a:spLocks noGrp="1"/>
          </p:cNvSpPr>
          <p:nvPr>
            <p:ph type="title" idx="7"/>
          </p:nvPr>
        </p:nvSpPr>
        <p:spPr>
          <a:xfrm flipH="1">
            <a:off x="960166" y="5020996"/>
            <a:ext cx="29019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600" name="Google Shape;600;gd95b77e037_0_2300"/>
          <p:cNvSpPr txBox="1">
            <a:spLocks noGrp="1"/>
          </p:cNvSpPr>
          <p:nvPr>
            <p:ph type="subTitle" idx="8"/>
          </p:nvPr>
        </p:nvSpPr>
        <p:spPr>
          <a:xfrm flipH="1">
            <a:off x="960166" y="5492996"/>
            <a:ext cx="29019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601" name="Google Shape;601;gd95b77e037_0_2300"/>
          <p:cNvSpPr txBox="1">
            <a:spLocks noGrp="1"/>
          </p:cNvSpPr>
          <p:nvPr>
            <p:ph type="title" idx="9"/>
          </p:nvPr>
        </p:nvSpPr>
        <p:spPr>
          <a:xfrm flipH="1">
            <a:off x="8329267" y="2533033"/>
            <a:ext cx="29025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602" name="Google Shape;602;gd95b77e037_0_2300"/>
          <p:cNvSpPr txBox="1">
            <a:spLocks noGrp="1"/>
          </p:cNvSpPr>
          <p:nvPr>
            <p:ph type="subTitle" idx="13"/>
          </p:nvPr>
        </p:nvSpPr>
        <p:spPr>
          <a:xfrm flipH="1">
            <a:off x="8329252" y="3005576"/>
            <a:ext cx="29025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603" name="Google Shape;603;gd95b77e037_0_2300"/>
          <p:cNvSpPr txBox="1">
            <a:spLocks noGrp="1"/>
          </p:cNvSpPr>
          <p:nvPr>
            <p:ph type="title" idx="14"/>
          </p:nvPr>
        </p:nvSpPr>
        <p:spPr>
          <a:xfrm flipH="1">
            <a:off x="8329267" y="5020996"/>
            <a:ext cx="2902500" cy="471900"/>
          </a:xfrm>
          <a:prstGeom prst="rect">
            <a:avLst/>
          </a:prstGeom>
        </p:spPr>
        <p:txBody>
          <a:bodyPr spcFirstLastPara="1" wrap="square" lIns="0" tIns="0" rIns="0" bIns="0" anchor="ctr" anchorCtr="0">
            <a:noAutofit/>
          </a:bodyPr>
          <a:lstStyle>
            <a:lvl1pPr lvl="0" algn="ctr" rtl="0">
              <a:spcBef>
                <a:spcPts val="0"/>
              </a:spcBef>
              <a:spcAft>
                <a:spcPts val="0"/>
              </a:spcAft>
              <a:buSzPts val="3200"/>
              <a:buNone/>
              <a:defRPr sz="2700"/>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604" name="Google Shape;604;gd95b77e037_0_2300"/>
          <p:cNvSpPr txBox="1">
            <a:spLocks noGrp="1"/>
          </p:cNvSpPr>
          <p:nvPr>
            <p:ph type="subTitle" idx="15"/>
          </p:nvPr>
        </p:nvSpPr>
        <p:spPr>
          <a:xfrm flipH="1">
            <a:off x="8329267" y="5492995"/>
            <a:ext cx="2902500" cy="763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605" name="Google Shape;605;gd95b77e037_0_2300"/>
          <p:cNvSpPr/>
          <p:nvPr/>
        </p:nvSpPr>
        <p:spPr>
          <a:xfrm flipH="1">
            <a:off x="4644870" y="0"/>
            <a:ext cx="7547187" cy="139569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606" name="Google Shape;606;gd95b77e037_0_2300"/>
          <p:cNvGrpSpPr/>
          <p:nvPr/>
        </p:nvGrpSpPr>
        <p:grpSpPr>
          <a:xfrm>
            <a:off x="5791658" y="25757"/>
            <a:ext cx="6602491" cy="1270572"/>
            <a:chOff x="4343852" y="19319"/>
            <a:chExt cx="4951992" cy="952953"/>
          </a:xfrm>
        </p:grpSpPr>
        <p:sp>
          <p:nvSpPr>
            <p:cNvPr id="607" name="Google Shape;607;gd95b77e037_0_2300"/>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08" name="Google Shape;608;gd95b77e037_0_2300"/>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09" name="Google Shape;609;gd95b77e037_0_2300"/>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10" name="Google Shape;610;gd95b77e037_0_2300"/>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11" name="Google Shape;611;gd95b77e037_0_2300"/>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12" name="Google Shape;612;gd95b77e037_0_2300"/>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13" name="Google Shape;613;gd95b77e037_0_2300"/>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14" name="Google Shape;614;gd95b77e037_0_2300"/>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15" name="Google Shape;615;gd95b77e037_0_2300"/>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16" name="Google Shape;616;gd95b77e037_0_2300"/>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17" name="Google Shape;617;gd95b77e037_0_2300"/>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618" name="Google Shape;618;gd95b77e037_0_2300"/>
            <p:cNvGrpSpPr/>
            <p:nvPr/>
          </p:nvGrpSpPr>
          <p:grpSpPr>
            <a:xfrm rot="4782693" flipH="1">
              <a:off x="5193742" y="46295"/>
              <a:ext cx="169069" cy="177313"/>
              <a:chOff x="4298580" y="207227"/>
              <a:chExt cx="169073" cy="177317"/>
            </a:xfrm>
          </p:grpSpPr>
          <p:sp>
            <p:nvSpPr>
              <p:cNvPr id="619" name="Google Shape;619;gd95b77e037_0_230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0" name="Google Shape;620;gd95b77e037_0_230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1" name="Google Shape;621;gd95b77e037_0_230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2" name="Google Shape;622;gd95b77e037_0_230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3" name="Google Shape;623;gd95b77e037_0_230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4" name="Google Shape;624;gd95b77e037_0_230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625" name="Google Shape;625;gd95b77e037_0_2300"/>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6" name="Google Shape;626;gd95b77e037_0_2300"/>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7" name="Google Shape;627;gd95b77e037_0_2300"/>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8" name="Google Shape;628;gd95b77e037_0_2300"/>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9" name="Google Shape;629;gd95b77e037_0_2300"/>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0" name="Google Shape;630;gd95b77e037_0_2300"/>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631" name="Google Shape;631;gd95b77e037_0_2300"/>
            <p:cNvGrpSpPr/>
            <p:nvPr/>
          </p:nvGrpSpPr>
          <p:grpSpPr>
            <a:xfrm rot="8100000" flipH="1">
              <a:off x="7012710" y="339484"/>
              <a:ext cx="275190" cy="229969"/>
              <a:chOff x="1192779" y="389220"/>
              <a:chExt cx="275192" cy="229971"/>
            </a:xfrm>
          </p:grpSpPr>
          <p:sp>
            <p:nvSpPr>
              <p:cNvPr id="632" name="Google Shape;632;gd95b77e037_0_2300"/>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3" name="Google Shape;633;gd95b77e037_0_2300"/>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4" name="Google Shape;634;gd95b77e037_0_2300"/>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5" name="Google Shape;635;gd95b77e037_0_2300"/>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6" name="Google Shape;636;gd95b77e037_0_2300"/>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7" name="Google Shape;637;gd95b77e037_0_2300"/>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638" name="Google Shape;638;gd95b77e037_0_2300"/>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9" name="Google Shape;639;gd95b77e037_0_2300"/>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0" name="Google Shape;640;gd95b77e037_0_2300"/>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1" name="Google Shape;641;gd95b77e037_0_2300"/>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642" name="Google Shape;642;gd95b77e037_0_2300"/>
            <p:cNvGrpSpPr/>
            <p:nvPr/>
          </p:nvGrpSpPr>
          <p:grpSpPr>
            <a:xfrm rot="-3959737" flipH="1">
              <a:off x="8997237" y="484561"/>
              <a:ext cx="275188" cy="229968"/>
              <a:chOff x="1192779" y="389220"/>
              <a:chExt cx="275192" cy="229971"/>
            </a:xfrm>
          </p:grpSpPr>
          <p:sp>
            <p:nvSpPr>
              <p:cNvPr id="643" name="Google Shape;643;gd95b77e037_0_2300"/>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4" name="Google Shape;644;gd95b77e037_0_2300"/>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5" name="Google Shape;645;gd95b77e037_0_2300"/>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6" name="Google Shape;646;gd95b77e037_0_2300"/>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7" name="Google Shape;647;gd95b77e037_0_2300"/>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8" name="Google Shape;648;gd95b77e037_0_2300"/>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649" name="Google Shape;649;gd95b77e037_0_2300"/>
            <p:cNvGrpSpPr/>
            <p:nvPr/>
          </p:nvGrpSpPr>
          <p:grpSpPr>
            <a:xfrm>
              <a:off x="7437914" y="170991"/>
              <a:ext cx="743477" cy="566995"/>
              <a:chOff x="177221" y="1113333"/>
              <a:chExt cx="2791876" cy="2129160"/>
            </a:xfrm>
          </p:grpSpPr>
          <p:sp>
            <p:nvSpPr>
              <p:cNvPr id="650" name="Google Shape;650;gd95b77e037_0_2300"/>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51" name="Google Shape;651;gd95b77e037_0_2300"/>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52" name="Google Shape;652;gd95b77e037_0_2300"/>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53" name="Google Shape;653;gd95b77e037_0_2300"/>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54" name="Google Shape;654;gd95b77e037_0_2300"/>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55" name="Google Shape;655;gd95b77e037_0_2300"/>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56" name="Google Shape;656;gd95b77e037_0_2300"/>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57" name="Google Shape;657;gd95b77e037_0_2300"/>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58" name="Google Shape;658;gd95b77e037_0_2300"/>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59" name="Google Shape;659;gd95b77e037_0_2300"/>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0" name="Google Shape;660;gd95b77e037_0_2300"/>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1" name="Google Shape;661;gd95b77e037_0_2300"/>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2" name="Google Shape;662;gd95b77e037_0_2300"/>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3" name="Google Shape;663;gd95b77e037_0_2300"/>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4" name="Google Shape;664;gd95b77e037_0_2300"/>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5" name="Google Shape;665;gd95b77e037_0_2300"/>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6" name="Google Shape;666;gd95b77e037_0_2300"/>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7" name="Google Shape;667;gd95b77e037_0_2300"/>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8" name="Google Shape;668;gd95b77e037_0_2300"/>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9" name="Google Shape;669;gd95b77e037_0_2300"/>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0" name="Google Shape;670;gd95b77e037_0_2300"/>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1" name="Google Shape;671;gd95b77e037_0_2300"/>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2" name="Google Shape;672;gd95b77e037_0_2300"/>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3" name="Google Shape;673;gd95b77e037_0_2300"/>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4" name="Google Shape;674;gd95b77e037_0_2300"/>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5" name="Google Shape;675;gd95b77e037_0_2300"/>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6" name="Google Shape;676;gd95b77e037_0_2300"/>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7" name="Google Shape;677;gd95b77e037_0_2300"/>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8" name="Google Shape;678;gd95b77e037_0_2300"/>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9" name="Google Shape;679;gd95b77e037_0_2300"/>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80" name="Google Shape;680;gd95b77e037_0_2300"/>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81" name="Google Shape;681;gd95b77e037_0_2300"/>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682"/>
        <p:cNvGrpSpPr/>
        <p:nvPr/>
      </p:nvGrpSpPr>
      <p:grpSpPr>
        <a:xfrm>
          <a:off x="0" y="0"/>
          <a:ext cx="0" cy="0"/>
          <a:chOff x="0" y="0"/>
          <a:chExt cx="0" cy="0"/>
        </a:xfrm>
      </p:grpSpPr>
      <p:sp>
        <p:nvSpPr>
          <p:cNvPr id="683" name="Google Shape;683;gd95b77e037_0_2391"/>
          <p:cNvSpPr/>
          <p:nvPr/>
        </p:nvSpPr>
        <p:spPr>
          <a:xfrm>
            <a:off x="-18300" y="0"/>
            <a:ext cx="7547187" cy="192303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684" name="Google Shape;684;gd95b77e037_0_2391"/>
          <p:cNvSpPr txBox="1">
            <a:spLocks noGrp="1"/>
          </p:cNvSpPr>
          <p:nvPr>
            <p:ph type="title"/>
          </p:nvPr>
        </p:nvSpPr>
        <p:spPr>
          <a:xfrm>
            <a:off x="6096000" y="593367"/>
            <a:ext cx="5136000" cy="763500"/>
          </a:xfrm>
          <a:prstGeom prst="rect">
            <a:avLst/>
          </a:prstGeom>
        </p:spPr>
        <p:txBody>
          <a:bodyPr spcFirstLastPara="1" wrap="square" lIns="0" tIns="0" rIns="0" bIns="0" anchor="t" anchorCtr="0">
            <a:noAutofit/>
          </a:bodyPr>
          <a:lstStyle>
            <a:lvl1pPr lvl="0" algn="r"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grpSp>
        <p:nvGrpSpPr>
          <p:cNvPr id="685" name="Google Shape;685;gd95b77e037_0_2391"/>
          <p:cNvGrpSpPr/>
          <p:nvPr/>
        </p:nvGrpSpPr>
        <p:grpSpPr>
          <a:xfrm>
            <a:off x="-18302" y="25741"/>
            <a:ext cx="6400096" cy="1565734"/>
            <a:chOff x="-13727" y="19306"/>
            <a:chExt cx="4800192" cy="1174330"/>
          </a:xfrm>
        </p:grpSpPr>
        <p:sp>
          <p:nvSpPr>
            <p:cNvPr id="686" name="Google Shape;686;gd95b77e037_0_2391"/>
            <p:cNvSpPr/>
            <p:nvPr/>
          </p:nvSpPr>
          <p:spPr>
            <a:xfrm>
              <a:off x="397643" y="5881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87" name="Google Shape;687;gd95b77e037_0_2391"/>
            <p:cNvSpPr/>
            <p:nvPr/>
          </p:nvSpPr>
          <p:spPr>
            <a:xfrm>
              <a:off x="520613" y="7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88" name="Google Shape;688;gd95b77e037_0_2391"/>
            <p:cNvSpPr/>
            <p:nvPr/>
          </p:nvSpPr>
          <p:spPr>
            <a:xfrm>
              <a:off x="699947" y="400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89" name="Google Shape;689;gd95b77e037_0_2391"/>
            <p:cNvSpPr/>
            <p:nvPr/>
          </p:nvSpPr>
          <p:spPr>
            <a:xfrm>
              <a:off x="1376451" y="71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90" name="Google Shape;690;gd95b77e037_0_2391"/>
            <p:cNvSpPr/>
            <p:nvPr/>
          </p:nvSpPr>
          <p:spPr>
            <a:xfrm>
              <a:off x="2027227" y="101317"/>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91" name="Google Shape;691;gd95b77e037_0_2391"/>
            <p:cNvSpPr/>
            <p:nvPr/>
          </p:nvSpPr>
          <p:spPr>
            <a:xfrm>
              <a:off x="1206710" y="10922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92" name="Google Shape;692;gd95b77e037_0_2391"/>
            <p:cNvSpPr/>
            <p:nvPr/>
          </p:nvSpPr>
          <p:spPr>
            <a:xfrm>
              <a:off x="2484818" y="6256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93" name="Google Shape;693;gd95b77e037_0_2391"/>
            <p:cNvSpPr/>
            <p:nvPr/>
          </p:nvSpPr>
          <p:spPr>
            <a:xfrm>
              <a:off x="930697" y="46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94" name="Google Shape;694;gd95b77e037_0_2391"/>
            <p:cNvSpPr/>
            <p:nvPr/>
          </p:nvSpPr>
          <p:spPr>
            <a:xfrm>
              <a:off x="187972" y="1637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95" name="Google Shape;695;gd95b77e037_0_2391"/>
            <p:cNvSpPr/>
            <p:nvPr/>
          </p:nvSpPr>
          <p:spPr>
            <a:xfrm>
              <a:off x="242297" y="10968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96" name="Google Shape;696;gd95b77e037_0_2391"/>
            <p:cNvSpPr/>
            <p:nvPr/>
          </p:nvSpPr>
          <p:spPr>
            <a:xfrm>
              <a:off x="2460151" y="462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697" name="Google Shape;697;gd95b77e037_0_2391"/>
            <p:cNvGrpSpPr/>
            <p:nvPr/>
          </p:nvGrpSpPr>
          <p:grpSpPr>
            <a:xfrm rot="-4782693">
              <a:off x="3763256" y="113357"/>
              <a:ext cx="169069" cy="177313"/>
              <a:chOff x="4298580" y="207227"/>
              <a:chExt cx="169073" cy="177317"/>
            </a:xfrm>
          </p:grpSpPr>
          <p:sp>
            <p:nvSpPr>
              <p:cNvPr id="698" name="Google Shape;698;gd95b77e037_0_2391"/>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99" name="Google Shape;699;gd95b77e037_0_2391"/>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00" name="Google Shape;700;gd95b77e037_0_2391"/>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01" name="Google Shape;701;gd95b77e037_0_2391"/>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02" name="Google Shape;702;gd95b77e037_0_2391"/>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03" name="Google Shape;703;gd95b77e037_0_2391"/>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704" name="Google Shape;704;gd95b77e037_0_2391"/>
            <p:cNvSpPr/>
            <p:nvPr/>
          </p:nvSpPr>
          <p:spPr>
            <a:xfrm>
              <a:off x="4371576" y="306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05" name="Google Shape;705;gd95b77e037_0_2391"/>
            <p:cNvSpPr/>
            <p:nvPr/>
          </p:nvSpPr>
          <p:spPr>
            <a:xfrm>
              <a:off x="3035468" y="3429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06" name="Google Shape;706;gd95b77e037_0_2391"/>
            <p:cNvSpPr/>
            <p:nvPr/>
          </p:nvSpPr>
          <p:spPr>
            <a:xfrm>
              <a:off x="2591935" y="332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07" name="Google Shape;707;gd95b77e037_0_2391"/>
            <p:cNvSpPr/>
            <p:nvPr/>
          </p:nvSpPr>
          <p:spPr>
            <a:xfrm>
              <a:off x="2983347" y="756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08" name="Google Shape;708;gd95b77e037_0_2391"/>
            <p:cNvSpPr/>
            <p:nvPr/>
          </p:nvSpPr>
          <p:spPr>
            <a:xfrm>
              <a:off x="3505447" y="2604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09" name="Google Shape;709;gd95b77e037_0_2391"/>
            <p:cNvSpPr/>
            <p:nvPr/>
          </p:nvSpPr>
          <p:spPr>
            <a:xfrm>
              <a:off x="4135810" y="966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710" name="Google Shape;710;gd95b77e037_0_2391"/>
            <p:cNvGrpSpPr/>
            <p:nvPr/>
          </p:nvGrpSpPr>
          <p:grpSpPr>
            <a:xfrm rot="10800000">
              <a:off x="1887054" y="392578"/>
              <a:ext cx="275192" cy="229971"/>
              <a:chOff x="1192779" y="389220"/>
              <a:chExt cx="275192" cy="229971"/>
            </a:xfrm>
          </p:grpSpPr>
          <p:sp>
            <p:nvSpPr>
              <p:cNvPr id="711" name="Google Shape;711;gd95b77e037_0_239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12" name="Google Shape;712;gd95b77e037_0_239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13" name="Google Shape;713;gd95b77e037_0_239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14" name="Google Shape;714;gd95b77e037_0_239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15" name="Google Shape;715;gd95b77e037_0_239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16" name="Google Shape;716;gd95b77e037_0_239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717" name="Google Shape;717;gd95b77e037_0_2391"/>
            <p:cNvSpPr/>
            <p:nvPr/>
          </p:nvSpPr>
          <p:spPr>
            <a:xfrm>
              <a:off x="622501" y="10674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18" name="Google Shape;718;gd95b77e037_0_2391"/>
            <p:cNvSpPr/>
            <p:nvPr/>
          </p:nvSpPr>
          <p:spPr>
            <a:xfrm rot="2283040">
              <a:off x="1904871" y="9758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19" name="Google Shape;719;gd95b77e037_0_2391"/>
            <p:cNvSpPr/>
            <p:nvPr/>
          </p:nvSpPr>
          <p:spPr>
            <a:xfrm>
              <a:off x="4738947" y="193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20" name="Google Shape;720;gd95b77e037_0_2391"/>
            <p:cNvSpPr/>
            <p:nvPr/>
          </p:nvSpPr>
          <p:spPr>
            <a:xfrm>
              <a:off x="3457984" y="554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721" name="Google Shape;721;gd95b77e037_0_2391"/>
            <p:cNvGrpSpPr/>
            <p:nvPr/>
          </p:nvGrpSpPr>
          <p:grpSpPr>
            <a:xfrm rot="3959737">
              <a:off x="9693" y="568711"/>
              <a:ext cx="275188" cy="229968"/>
              <a:chOff x="1192779" y="389220"/>
              <a:chExt cx="275192" cy="229971"/>
            </a:xfrm>
          </p:grpSpPr>
          <p:sp>
            <p:nvSpPr>
              <p:cNvPr id="722" name="Google Shape;722;gd95b77e037_0_239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23" name="Google Shape;723;gd95b77e037_0_239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24" name="Google Shape;724;gd95b77e037_0_239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25" name="Google Shape;725;gd95b77e037_0_239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26" name="Google Shape;726;gd95b77e037_0_239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27" name="Google Shape;727;gd95b77e037_0_239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728" name="Google Shape;728;gd95b77e037_0_2391"/>
            <p:cNvGrpSpPr/>
            <p:nvPr/>
          </p:nvGrpSpPr>
          <p:grpSpPr>
            <a:xfrm flipH="1">
              <a:off x="948927" y="400204"/>
              <a:ext cx="743477" cy="566995"/>
              <a:chOff x="177221" y="1113333"/>
              <a:chExt cx="2791876" cy="2129160"/>
            </a:xfrm>
          </p:grpSpPr>
          <p:sp>
            <p:nvSpPr>
              <p:cNvPr id="729" name="Google Shape;729;gd95b77e037_0_2391"/>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0" name="Google Shape;730;gd95b77e037_0_2391"/>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1" name="Google Shape;731;gd95b77e037_0_2391"/>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2" name="Google Shape;732;gd95b77e037_0_2391"/>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3" name="Google Shape;733;gd95b77e037_0_2391"/>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4" name="Google Shape;734;gd95b77e037_0_2391"/>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5" name="Google Shape;735;gd95b77e037_0_2391"/>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6" name="Google Shape;736;gd95b77e037_0_2391"/>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7" name="Google Shape;737;gd95b77e037_0_2391"/>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8" name="Google Shape;738;gd95b77e037_0_2391"/>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9" name="Google Shape;739;gd95b77e037_0_2391"/>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0" name="Google Shape;740;gd95b77e037_0_2391"/>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1" name="Google Shape;741;gd95b77e037_0_2391"/>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2" name="Google Shape;742;gd95b77e037_0_2391"/>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3" name="Google Shape;743;gd95b77e037_0_2391"/>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4" name="Google Shape;744;gd95b77e037_0_2391"/>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5" name="Google Shape;745;gd95b77e037_0_2391"/>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6" name="Google Shape;746;gd95b77e037_0_2391"/>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7" name="Google Shape;747;gd95b77e037_0_2391"/>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8" name="Google Shape;748;gd95b77e037_0_2391"/>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9" name="Google Shape;749;gd95b77e037_0_2391"/>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0" name="Google Shape;750;gd95b77e037_0_2391"/>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1" name="Google Shape;751;gd95b77e037_0_2391"/>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2" name="Google Shape;752;gd95b77e037_0_2391"/>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3" name="Google Shape;753;gd95b77e037_0_2391"/>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4" name="Google Shape;754;gd95b77e037_0_2391"/>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5" name="Google Shape;755;gd95b77e037_0_2391"/>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6" name="Google Shape;756;gd95b77e037_0_2391"/>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7" name="Google Shape;757;gd95b77e037_0_2391"/>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8" name="Google Shape;758;gd95b77e037_0_2391"/>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59" name="Google Shape;759;gd95b77e037_0_2391"/>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60" name="Google Shape;760;gd95b77e037_0_2391"/>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p:cSld name="CUSTOM_5">
    <p:spTree>
      <p:nvGrpSpPr>
        <p:cNvPr id="1" name="Shape 761"/>
        <p:cNvGrpSpPr/>
        <p:nvPr/>
      </p:nvGrpSpPr>
      <p:grpSpPr>
        <a:xfrm>
          <a:off x="0" y="0"/>
          <a:ext cx="0" cy="0"/>
          <a:chOff x="0" y="0"/>
          <a:chExt cx="0" cy="0"/>
        </a:xfrm>
      </p:grpSpPr>
      <p:sp>
        <p:nvSpPr>
          <p:cNvPr id="762" name="Google Shape;762;gd95b77e037_0_2470"/>
          <p:cNvSpPr txBox="1">
            <a:spLocks noGrp="1"/>
          </p:cNvSpPr>
          <p:nvPr>
            <p:ph type="title"/>
          </p:nvPr>
        </p:nvSpPr>
        <p:spPr>
          <a:xfrm>
            <a:off x="7188967" y="485867"/>
            <a:ext cx="4043100" cy="1051200"/>
          </a:xfrm>
          <a:prstGeom prst="rect">
            <a:avLst/>
          </a:prstGeom>
        </p:spPr>
        <p:txBody>
          <a:bodyPr spcFirstLastPara="1" wrap="square" lIns="0" tIns="0" rIns="0" bIns="0" anchor="t" anchorCtr="0">
            <a:noAutofit/>
          </a:bodyPr>
          <a:lstStyle>
            <a:lvl1pPr lvl="0" algn="r" rtl="0">
              <a:spcBef>
                <a:spcPts val="0"/>
              </a:spcBef>
              <a:spcAft>
                <a:spcPts val="0"/>
              </a:spcAft>
              <a:buSzPts val="4800"/>
              <a:buNone/>
              <a:defRPr sz="8000"/>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763" name="Google Shape;763;gd95b77e037_0_2470"/>
          <p:cNvSpPr/>
          <p:nvPr/>
        </p:nvSpPr>
        <p:spPr>
          <a:xfrm flipH="1">
            <a:off x="-1552664" y="-3556000"/>
            <a:ext cx="8604531" cy="10501544"/>
          </a:xfrm>
          <a:custGeom>
            <a:avLst/>
            <a:gdLst/>
            <a:ahLst/>
            <a:cxnLst/>
            <a:rect l="l" t="t" r="r" b="b"/>
            <a:pathLst>
              <a:path w="164617" h="155896" extrusionOk="0">
                <a:moveTo>
                  <a:pt x="69000" y="1"/>
                </a:moveTo>
                <a:cubicBezTo>
                  <a:pt x="65456" y="1"/>
                  <a:pt x="61916" y="124"/>
                  <a:pt x="58387" y="455"/>
                </a:cubicBezTo>
                <a:cubicBezTo>
                  <a:pt x="46381" y="1551"/>
                  <a:pt x="34603" y="5089"/>
                  <a:pt x="24058" y="10772"/>
                </a:cubicBezTo>
                <a:cubicBezTo>
                  <a:pt x="16252" y="14972"/>
                  <a:pt x="8925" y="20541"/>
                  <a:pt x="4748" y="28142"/>
                </a:cubicBezTo>
                <a:cubicBezTo>
                  <a:pt x="936" y="34990"/>
                  <a:pt x="0" y="43230"/>
                  <a:pt x="2146" y="50716"/>
                </a:cubicBezTo>
                <a:cubicBezTo>
                  <a:pt x="4291" y="58203"/>
                  <a:pt x="9496" y="64822"/>
                  <a:pt x="16412" y="68862"/>
                </a:cubicBezTo>
                <a:cubicBezTo>
                  <a:pt x="20474" y="71236"/>
                  <a:pt x="25040" y="72697"/>
                  <a:pt x="29262" y="74797"/>
                </a:cubicBezTo>
                <a:cubicBezTo>
                  <a:pt x="32412" y="76372"/>
                  <a:pt x="35471" y="78358"/>
                  <a:pt x="37411" y="81188"/>
                </a:cubicBezTo>
                <a:cubicBezTo>
                  <a:pt x="40857" y="86232"/>
                  <a:pt x="40150" y="92829"/>
                  <a:pt x="38780" y="98718"/>
                </a:cubicBezTo>
                <a:cubicBezTo>
                  <a:pt x="37411" y="104584"/>
                  <a:pt x="35494" y="110633"/>
                  <a:pt x="36909" y="116499"/>
                </a:cubicBezTo>
                <a:cubicBezTo>
                  <a:pt x="38278" y="122159"/>
                  <a:pt x="42935" y="126998"/>
                  <a:pt x="48709" y="128779"/>
                </a:cubicBezTo>
                <a:cubicBezTo>
                  <a:pt x="52886" y="130057"/>
                  <a:pt x="57474" y="129829"/>
                  <a:pt x="61560" y="131335"/>
                </a:cubicBezTo>
                <a:cubicBezTo>
                  <a:pt x="68316" y="133800"/>
                  <a:pt x="72585" y="141264"/>
                  <a:pt x="71147" y="148043"/>
                </a:cubicBezTo>
                <a:lnTo>
                  <a:pt x="99541" y="155895"/>
                </a:lnTo>
                <a:cubicBezTo>
                  <a:pt x="98674" y="144345"/>
                  <a:pt x="108147" y="132956"/>
                  <a:pt x="120084" y="131175"/>
                </a:cubicBezTo>
                <a:cubicBezTo>
                  <a:pt x="124467" y="130536"/>
                  <a:pt x="129146" y="130993"/>
                  <a:pt x="133117" y="129144"/>
                </a:cubicBezTo>
                <a:cubicBezTo>
                  <a:pt x="138618" y="126587"/>
                  <a:pt x="141129" y="120425"/>
                  <a:pt x="142270" y="114650"/>
                </a:cubicBezTo>
                <a:cubicBezTo>
                  <a:pt x="143434" y="108898"/>
                  <a:pt x="143800" y="102781"/>
                  <a:pt x="146995" y="97782"/>
                </a:cubicBezTo>
                <a:cubicBezTo>
                  <a:pt x="149209" y="94358"/>
                  <a:pt x="152587" y="91779"/>
                  <a:pt x="155212" y="88629"/>
                </a:cubicBezTo>
                <a:cubicBezTo>
                  <a:pt x="161535" y="81142"/>
                  <a:pt x="163338" y="71099"/>
                  <a:pt x="164046" y="61490"/>
                </a:cubicBezTo>
                <a:cubicBezTo>
                  <a:pt x="164616" y="53638"/>
                  <a:pt x="164502" y="45421"/>
                  <a:pt x="160850" y="38368"/>
                </a:cubicBezTo>
                <a:cubicBezTo>
                  <a:pt x="155509" y="28096"/>
                  <a:pt x="144051" y="22641"/>
                  <a:pt x="132592" y="18624"/>
                </a:cubicBezTo>
                <a:cubicBezTo>
                  <a:pt x="121865" y="3148"/>
                  <a:pt x="102006" y="1414"/>
                  <a:pt x="84020" y="501"/>
                </a:cubicBezTo>
                <a:cubicBezTo>
                  <a:pt x="79022" y="247"/>
                  <a:pt x="74007" y="1"/>
                  <a:pt x="6900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764" name="Google Shape;764;gd95b77e037_0_2470"/>
          <p:cNvSpPr/>
          <p:nvPr/>
        </p:nvSpPr>
        <p:spPr>
          <a:xfrm flipH="1">
            <a:off x="-1506185" y="-1289603"/>
            <a:ext cx="7595197" cy="6000962"/>
          </a:xfrm>
          <a:custGeom>
            <a:avLst/>
            <a:gdLst/>
            <a:ahLst/>
            <a:cxnLst/>
            <a:rect l="l" t="t" r="r" b="b"/>
            <a:pathLst>
              <a:path w="145307" h="114807" extrusionOk="0">
                <a:moveTo>
                  <a:pt x="29438" y="1"/>
                </a:moveTo>
                <a:cubicBezTo>
                  <a:pt x="29012" y="1"/>
                  <a:pt x="28572" y="26"/>
                  <a:pt x="28121" y="74"/>
                </a:cubicBezTo>
                <a:cubicBezTo>
                  <a:pt x="20155" y="942"/>
                  <a:pt x="8993" y="5507"/>
                  <a:pt x="4657" y="12605"/>
                </a:cubicBezTo>
                <a:cubicBezTo>
                  <a:pt x="0" y="20252"/>
                  <a:pt x="6642" y="27396"/>
                  <a:pt x="11162" y="33034"/>
                </a:cubicBezTo>
                <a:cubicBezTo>
                  <a:pt x="17827" y="41320"/>
                  <a:pt x="20726" y="52253"/>
                  <a:pt x="21958" y="62638"/>
                </a:cubicBezTo>
                <a:cubicBezTo>
                  <a:pt x="23556" y="76014"/>
                  <a:pt x="21136" y="92562"/>
                  <a:pt x="28714" y="104386"/>
                </a:cubicBezTo>
                <a:cubicBezTo>
                  <a:pt x="32175" y="109814"/>
                  <a:pt x="39445" y="111794"/>
                  <a:pt x="45925" y="111794"/>
                </a:cubicBezTo>
                <a:cubicBezTo>
                  <a:pt x="47266" y="111794"/>
                  <a:pt x="48573" y="111709"/>
                  <a:pt x="49805" y="111553"/>
                </a:cubicBezTo>
                <a:cubicBezTo>
                  <a:pt x="60830" y="110161"/>
                  <a:pt x="71010" y="104295"/>
                  <a:pt x="80437" y="98794"/>
                </a:cubicBezTo>
                <a:cubicBezTo>
                  <a:pt x="87113" y="94901"/>
                  <a:pt x="95864" y="87356"/>
                  <a:pt x="104411" y="87356"/>
                </a:cubicBezTo>
                <a:cubicBezTo>
                  <a:pt x="105887" y="87356"/>
                  <a:pt x="107357" y="87581"/>
                  <a:pt x="108808" y="88089"/>
                </a:cubicBezTo>
                <a:cubicBezTo>
                  <a:pt x="113510" y="89732"/>
                  <a:pt x="116364" y="94525"/>
                  <a:pt x="118053" y="99227"/>
                </a:cubicBezTo>
                <a:cubicBezTo>
                  <a:pt x="119262" y="102537"/>
                  <a:pt x="120084" y="105984"/>
                  <a:pt x="120518" y="109499"/>
                </a:cubicBezTo>
                <a:cubicBezTo>
                  <a:pt x="120632" y="110320"/>
                  <a:pt x="120723" y="111188"/>
                  <a:pt x="121111" y="111964"/>
                </a:cubicBezTo>
                <a:cubicBezTo>
                  <a:pt x="122171" y="114054"/>
                  <a:pt x="124792" y="114806"/>
                  <a:pt x="127310" y="114806"/>
                </a:cubicBezTo>
                <a:cubicBezTo>
                  <a:pt x="128752" y="114806"/>
                  <a:pt x="130160" y="114560"/>
                  <a:pt x="131223" y="114178"/>
                </a:cubicBezTo>
                <a:cubicBezTo>
                  <a:pt x="137431" y="111987"/>
                  <a:pt x="141996" y="105664"/>
                  <a:pt x="143640" y="98611"/>
                </a:cubicBezTo>
                <a:cubicBezTo>
                  <a:pt x="145306" y="91558"/>
                  <a:pt x="144325" y="83889"/>
                  <a:pt x="141974" y="76973"/>
                </a:cubicBezTo>
                <a:cubicBezTo>
                  <a:pt x="140421" y="72339"/>
                  <a:pt x="138207" y="67865"/>
                  <a:pt x="134898" y="64556"/>
                </a:cubicBezTo>
                <a:cubicBezTo>
                  <a:pt x="130004" y="59679"/>
                  <a:pt x="123901" y="57927"/>
                  <a:pt x="117401" y="57927"/>
                </a:cubicBezTo>
                <a:cubicBezTo>
                  <a:pt x="105952" y="57927"/>
                  <a:pt x="93270" y="63361"/>
                  <a:pt x="83792" y="66724"/>
                </a:cubicBezTo>
                <a:cubicBezTo>
                  <a:pt x="76428" y="69338"/>
                  <a:pt x="66010" y="72973"/>
                  <a:pt x="56581" y="72973"/>
                </a:cubicBezTo>
                <a:cubicBezTo>
                  <a:pt x="50695" y="72973"/>
                  <a:pt x="45195" y="71557"/>
                  <a:pt x="41063" y="67592"/>
                </a:cubicBezTo>
                <a:cubicBezTo>
                  <a:pt x="36863" y="63551"/>
                  <a:pt x="35060" y="57731"/>
                  <a:pt x="34192" y="51774"/>
                </a:cubicBezTo>
                <a:cubicBezTo>
                  <a:pt x="33645" y="47848"/>
                  <a:pt x="33508" y="43876"/>
                  <a:pt x="33371" y="40315"/>
                </a:cubicBezTo>
                <a:cubicBezTo>
                  <a:pt x="32960" y="29085"/>
                  <a:pt x="33987" y="17855"/>
                  <a:pt x="35311" y="6717"/>
                </a:cubicBezTo>
                <a:cubicBezTo>
                  <a:pt x="35885" y="1958"/>
                  <a:pt x="33215" y="1"/>
                  <a:pt x="29438"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65" name="Google Shape;765;gd95b77e037_0_2470"/>
          <p:cNvSpPr txBox="1">
            <a:spLocks noGrp="1"/>
          </p:cNvSpPr>
          <p:nvPr>
            <p:ph type="subTitle" idx="1"/>
          </p:nvPr>
        </p:nvSpPr>
        <p:spPr>
          <a:xfrm>
            <a:off x="7502800" y="3097600"/>
            <a:ext cx="3729300" cy="10512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766" name="Google Shape;766;gd95b77e037_0_2470"/>
          <p:cNvSpPr txBox="1"/>
          <p:nvPr/>
        </p:nvSpPr>
        <p:spPr>
          <a:xfrm>
            <a:off x="7188867" y="4615533"/>
            <a:ext cx="4043100" cy="908400"/>
          </a:xfrm>
          <a:prstGeom prst="rect">
            <a:avLst/>
          </a:prstGeom>
          <a:noFill/>
          <a:ln>
            <a:noFill/>
          </a:ln>
        </p:spPr>
        <p:txBody>
          <a:bodyPr spcFirstLastPara="1" wrap="square" lIns="0" tIns="0" rIns="0" bIns="0" anchor="t" anchorCtr="0">
            <a:noAutofit/>
          </a:bodyPr>
          <a:lstStyle/>
          <a:p>
            <a:pPr marL="0" lvl="0" indent="0" algn="r" rtl="0">
              <a:lnSpc>
                <a:spcPct val="90000"/>
              </a:lnSpc>
              <a:spcBef>
                <a:spcPts val="0"/>
              </a:spcBef>
              <a:spcAft>
                <a:spcPts val="0"/>
              </a:spcAft>
              <a:buNone/>
            </a:pPr>
            <a:r>
              <a:rPr lang="en-US" sz="1600">
                <a:solidFill>
                  <a:schemeClr val="dk2"/>
                </a:solidFill>
                <a:latin typeface="Verdana"/>
                <a:ea typeface="Verdana"/>
                <a:cs typeface="Verdana"/>
                <a:sym typeface="Verdana"/>
              </a:rPr>
              <a:t>CREDITS: This presentation template was created by </a:t>
            </a:r>
            <a:r>
              <a:rPr lang="en-US" sz="1600" b="1">
                <a:solidFill>
                  <a:schemeClr val="accent1"/>
                </a:solidFill>
                <a:uFill>
                  <a:noFill/>
                </a:uFill>
                <a:latin typeface="Verdana"/>
                <a:ea typeface="Verdana"/>
                <a:cs typeface="Verdana"/>
                <a:sym typeface="Verdana"/>
                <a:hlinkClick r:id="rId2">
                  <a:extLst>
                    <a:ext uri="{A12FA001-AC4F-418D-AE19-62706E023703}">
                      <ahyp:hlinkClr xmlns="" xmlns:ahyp="http://schemas.microsoft.com/office/drawing/2018/hyperlinkcolor" val="tx"/>
                    </a:ext>
                  </a:extLst>
                </a:hlinkClick>
              </a:rPr>
              <a:t>Slidesgo</a:t>
            </a:r>
            <a:r>
              <a:rPr lang="en-US" sz="1600">
                <a:solidFill>
                  <a:schemeClr val="dk2"/>
                </a:solidFill>
                <a:latin typeface="Verdana"/>
                <a:ea typeface="Verdana"/>
                <a:cs typeface="Verdana"/>
                <a:sym typeface="Verdana"/>
              </a:rPr>
              <a:t>, including icons by </a:t>
            </a:r>
            <a:r>
              <a:rPr lang="en-US" sz="1600" b="1">
                <a:solidFill>
                  <a:schemeClr val="accent1"/>
                </a:solidFill>
                <a:uFill>
                  <a:noFill/>
                </a:uFill>
                <a:latin typeface="Verdana"/>
                <a:ea typeface="Verdana"/>
                <a:cs typeface="Verdana"/>
                <a:sym typeface="Verdana"/>
                <a:hlinkClick r:id="rId3">
                  <a:extLst>
                    <a:ext uri="{A12FA001-AC4F-418D-AE19-62706E023703}">
                      <ahyp:hlinkClr xmlns="" xmlns:ahyp="http://schemas.microsoft.com/office/drawing/2018/hyperlinkcolor" val="tx"/>
                    </a:ext>
                  </a:extLst>
                </a:hlinkClick>
              </a:rPr>
              <a:t>Flaticon</a:t>
            </a:r>
            <a:r>
              <a:rPr lang="en-US" sz="1600">
                <a:solidFill>
                  <a:schemeClr val="dk2"/>
                </a:solidFill>
                <a:latin typeface="Verdana"/>
                <a:ea typeface="Verdana"/>
                <a:cs typeface="Verdana"/>
                <a:sym typeface="Verdana"/>
              </a:rPr>
              <a:t>, and infographics &amp; images by </a:t>
            </a:r>
            <a:r>
              <a:rPr lang="en-US" sz="1600" b="1">
                <a:solidFill>
                  <a:schemeClr val="accent1"/>
                </a:solidFill>
                <a:uFill>
                  <a:noFill/>
                </a:uFill>
                <a:latin typeface="Verdana"/>
                <a:ea typeface="Verdana"/>
                <a:cs typeface="Verdana"/>
                <a:sym typeface="Verdana"/>
                <a:hlinkClick r:id="rId4">
                  <a:extLst>
                    <a:ext uri="{A12FA001-AC4F-418D-AE19-62706E023703}">
                      <ahyp:hlinkClr xmlns="" xmlns:ahyp="http://schemas.microsoft.com/office/drawing/2018/hyperlinkcolor" val="tx"/>
                    </a:ext>
                  </a:extLst>
                </a:hlinkClick>
              </a:rPr>
              <a:t>Freepik</a:t>
            </a:r>
            <a:r>
              <a:rPr lang="en-US" sz="1600" b="1">
                <a:solidFill>
                  <a:schemeClr val="accent1"/>
                </a:solidFill>
                <a:latin typeface="Verdana"/>
                <a:ea typeface="Verdana"/>
                <a:cs typeface="Verdana"/>
                <a:sym typeface="Verdana"/>
              </a:rPr>
              <a:t> </a:t>
            </a:r>
            <a:endParaRPr sz="1900">
              <a:solidFill>
                <a:schemeClr val="dk2"/>
              </a:solidFill>
              <a:latin typeface="Verdana"/>
              <a:ea typeface="Verdana"/>
              <a:cs typeface="Verdana"/>
              <a:sym typeface="Verdana"/>
            </a:endParaRPr>
          </a:p>
        </p:txBody>
      </p:sp>
      <p:sp>
        <p:nvSpPr>
          <p:cNvPr id="767" name="Google Shape;767;gd95b77e037_0_2470"/>
          <p:cNvSpPr txBox="1">
            <a:spLocks noGrp="1"/>
          </p:cNvSpPr>
          <p:nvPr>
            <p:ph type="subTitle" idx="2"/>
          </p:nvPr>
        </p:nvSpPr>
        <p:spPr>
          <a:xfrm>
            <a:off x="6370000" y="2709200"/>
            <a:ext cx="4862100" cy="3885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p:cSld name="CUSTOM_6">
    <p:spTree>
      <p:nvGrpSpPr>
        <p:cNvPr id="1" name="Shape 768"/>
        <p:cNvGrpSpPr/>
        <p:nvPr/>
      </p:nvGrpSpPr>
      <p:grpSpPr>
        <a:xfrm>
          <a:off x="0" y="0"/>
          <a:ext cx="0" cy="0"/>
          <a:chOff x="0" y="0"/>
          <a:chExt cx="0" cy="0"/>
        </a:xfrm>
      </p:grpSpPr>
      <p:sp>
        <p:nvSpPr>
          <p:cNvPr id="769" name="Google Shape;769;gd95b77e037_0_2477"/>
          <p:cNvSpPr txBox="1">
            <a:spLocks noGrp="1"/>
          </p:cNvSpPr>
          <p:nvPr>
            <p:ph type="title"/>
          </p:nvPr>
        </p:nvSpPr>
        <p:spPr>
          <a:xfrm>
            <a:off x="960000" y="593367"/>
            <a:ext cx="7301700" cy="763500"/>
          </a:xfrm>
          <a:prstGeom prst="rect">
            <a:avLst/>
          </a:prstGeom>
        </p:spPr>
        <p:txBody>
          <a:bodyPr spcFirstLastPara="1" wrap="square" lIns="0" tIns="0" rIns="0" bIns="0" anchor="t" anchorCtr="0">
            <a:noAutofit/>
          </a:bodyPr>
          <a:lstStyle>
            <a:lvl1pPr lvl="0"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770" name="Google Shape;770;gd95b77e037_0_2477"/>
          <p:cNvSpPr txBox="1">
            <a:spLocks noGrp="1"/>
          </p:cNvSpPr>
          <p:nvPr>
            <p:ph type="subTitle" idx="1"/>
          </p:nvPr>
        </p:nvSpPr>
        <p:spPr>
          <a:xfrm flipH="1">
            <a:off x="959365" y="2131533"/>
            <a:ext cx="4680900" cy="40068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100"/>
              <a:buChar char="●"/>
              <a:defRPr/>
            </a:lvl1pPr>
            <a:lvl2pPr lvl="1" rtl="0">
              <a:lnSpc>
                <a:spcPct val="100000"/>
              </a:lnSpc>
              <a:spcBef>
                <a:spcPts val="0"/>
              </a:spcBef>
              <a:spcAft>
                <a:spcPts val="0"/>
              </a:spcAft>
              <a:buSzPts val="2100"/>
              <a:buChar char="○"/>
              <a:defRPr/>
            </a:lvl2pPr>
            <a:lvl3pPr lvl="2" rtl="0">
              <a:lnSpc>
                <a:spcPct val="100000"/>
              </a:lnSpc>
              <a:spcBef>
                <a:spcPts val="0"/>
              </a:spcBef>
              <a:spcAft>
                <a:spcPts val="0"/>
              </a:spcAft>
              <a:buSzPts val="2100"/>
              <a:buChar char="■"/>
              <a:defRPr/>
            </a:lvl3pPr>
            <a:lvl4pPr lvl="3" rtl="0">
              <a:lnSpc>
                <a:spcPct val="100000"/>
              </a:lnSpc>
              <a:spcBef>
                <a:spcPts val="0"/>
              </a:spcBef>
              <a:spcAft>
                <a:spcPts val="0"/>
              </a:spcAft>
              <a:buSzPts val="2100"/>
              <a:buChar char="●"/>
              <a:defRPr/>
            </a:lvl4pPr>
            <a:lvl5pPr lvl="4" rtl="0">
              <a:lnSpc>
                <a:spcPct val="100000"/>
              </a:lnSpc>
              <a:spcBef>
                <a:spcPts val="0"/>
              </a:spcBef>
              <a:spcAft>
                <a:spcPts val="0"/>
              </a:spcAft>
              <a:buSzPts val="2100"/>
              <a:buChar char="○"/>
              <a:defRPr/>
            </a:lvl5pPr>
            <a:lvl6pPr lvl="5" rtl="0">
              <a:lnSpc>
                <a:spcPct val="100000"/>
              </a:lnSpc>
              <a:spcBef>
                <a:spcPts val="0"/>
              </a:spcBef>
              <a:spcAft>
                <a:spcPts val="0"/>
              </a:spcAft>
              <a:buSzPts val="2100"/>
              <a:buChar char="■"/>
              <a:defRPr/>
            </a:lvl6pPr>
            <a:lvl7pPr lvl="6" rtl="0">
              <a:lnSpc>
                <a:spcPct val="100000"/>
              </a:lnSpc>
              <a:spcBef>
                <a:spcPts val="0"/>
              </a:spcBef>
              <a:spcAft>
                <a:spcPts val="0"/>
              </a:spcAft>
              <a:buSzPts val="2100"/>
              <a:buChar char="●"/>
              <a:defRPr/>
            </a:lvl7pPr>
            <a:lvl8pPr lvl="7" rtl="0">
              <a:lnSpc>
                <a:spcPct val="100000"/>
              </a:lnSpc>
              <a:spcBef>
                <a:spcPts val="0"/>
              </a:spcBef>
              <a:spcAft>
                <a:spcPts val="0"/>
              </a:spcAft>
              <a:buSzPts val="2100"/>
              <a:buChar char="○"/>
              <a:defRPr/>
            </a:lvl8pPr>
            <a:lvl9pPr lvl="8" rtl="0">
              <a:lnSpc>
                <a:spcPct val="100000"/>
              </a:lnSpc>
              <a:spcBef>
                <a:spcPts val="0"/>
              </a:spcBef>
              <a:spcAft>
                <a:spcPts val="0"/>
              </a:spcAft>
              <a:buSzPts val="2100"/>
              <a:buChar char="■"/>
              <a:defRPr/>
            </a:lvl9pPr>
          </a:lstStyle>
          <a:p>
            <a:endParaRPr/>
          </a:p>
        </p:txBody>
      </p:sp>
      <p:sp>
        <p:nvSpPr>
          <p:cNvPr id="771" name="Google Shape;771;gd95b77e037_0_2477"/>
          <p:cNvSpPr txBox="1">
            <a:spLocks noGrp="1"/>
          </p:cNvSpPr>
          <p:nvPr>
            <p:ph type="subTitle" idx="2"/>
          </p:nvPr>
        </p:nvSpPr>
        <p:spPr>
          <a:xfrm flipH="1">
            <a:off x="5928300" y="2131533"/>
            <a:ext cx="5303700" cy="40068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100"/>
              <a:buChar char="●"/>
              <a:defRPr/>
            </a:lvl1pPr>
            <a:lvl2pPr lvl="1" rtl="0">
              <a:lnSpc>
                <a:spcPct val="100000"/>
              </a:lnSpc>
              <a:spcBef>
                <a:spcPts val="0"/>
              </a:spcBef>
              <a:spcAft>
                <a:spcPts val="0"/>
              </a:spcAft>
              <a:buSzPts val="2100"/>
              <a:buChar char="○"/>
              <a:defRPr/>
            </a:lvl2pPr>
            <a:lvl3pPr lvl="2" rtl="0">
              <a:lnSpc>
                <a:spcPct val="100000"/>
              </a:lnSpc>
              <a:spcBef>
                <a:spcPts val="0"/>
              </a:spcBef>
              <a:spcAft>
                <a:spcPts val="0"/>
              </a:spcAft>
              <a:buSzPts val="2100"/>
              <a:buChar char="■"/>
              <a:defRPr/>
            </a:lvl3pPr>
            <a:lvl4pPr lvl="3" rtl="0">
              <a:lnSpc>
                <a:spcPct val="100000"/>
              </a:lnSpc>
              <a:spcBef>
                <a:spcPts val="0"/>
              </a:spcBef>
              <a:spcAft>
                <a:spcPts val="0"/>
              </a:spcAft>
              <a:buSzPts val="2100"/>
              <a:buChar char="●"/>
              <a:defRPr/>
            </a:lvl4pPr>
            <a:lvl5pPr lvl="4" rtl="0">
              <a:lnSpc>
                <a:spcPct val="100000"/>
              </a:lnSpc>
              <a:spcBef>
                <a:spcPts val="0"/>
              </a:spcBef>
              <a:spcAft>
                <a:spcPts val="0"/>
              </a:spcAft>
              <a:buSzPts val="2100"/>
              <a:buChar char="○"/>
              <a:defRPr/>
            </a:lvl5pPr>
            <a:lvl6pPr lvl="5" rtl="0">
              <a:lnSpc>
                <a:spcPct val="100000"/>
              </a:lnSpc>
              <a:spcBef>
                <a:spcPts val="0"/>
              </a:spcBef>
              <a:spcAft>
                <a:spcPts val="0"/>
              </a:spcAft>
              <a:buSzPts val="2100"/>
              <a:buChar char="■"/>
              <a:defRPr/>
            </a:lvl6pPr>
            <a:lvl7pPr lvl="6" rtl="0">
              <a:lnSpc>
                <a:spcPct val="100000"/>
              </a:lnSpc>
              <a:spcBef>
                <a:spcPts val="0"/>
              </a:spcBef>
              <a:spcAft>
                <a:spcPts val="0"/>
              </a:spcAft>
              <a:buSzPts val="2100"/>
              <a:buChar char="●"/>
              <a:defRPr/>
            </a:lvl7pPr>
            <a:lvl8pPr lvl="7" rtl="0">
              <a:lnSpc>
                <a:spcPct val="100000"/>
              </a:lnSpc>
              <a:spcBef>
                <a:spcPts val="0"/>
              </a:spcBef>
              <a:spcAft>
                <a:spcPts val="0"/>
              </a:spcAft>
              <a:buSzPts val="2100"/>
              <a:buChar char="○"/>
              <a:defRPr/>
            </a:lvl8pPr>
            <a:lvl9pPr lvl="8" rtl="0">
              <a:lnSpc>
                <a:spcPct val="100000"/>
              </a:lnSpc>
              <a:spcBef>
                <a:spcPts val="0"/>
              </a:spcBef>
              <a:spcAft>
                <a:spcPts val="0"/>
              </a:spcAft>
              <a:buSzPts val="2100"/>
              <a:buChar char="■"/>
              <a:defRPr/>
            </a:lvl9pPr>
          </a:lstStyle>
          <a:p>
            <a:endParaRPr/>
          </a:p>
        </p:txBody>
      </p:sp>
      <p:sp>
        <p:nvSpPr>
          <p:cNvPr id="772" name="Google Shape;772;gd95b77e037_0_2477"/>
          <p:cNvSpPr/>
          <p:nvPr/>
        </p:nvSpPr>
        <p:spPr>
          <a:xfrm flipH="1">
            <a:off x="4644870" y="0"/>
            <a:ext cx="7547187" cy="139569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773" name="Google Shape;773;gd95b77e037_0_2477"/>
          <p:cNvGrpSpPr/>
          <p:nvPr/>
        </p:nvGrpSpPr>
        <p:grpSpPr>
          <a:xfrm>
            <a:off x="5791658" y="25757"/>
            <a:ext cx="6602491" cy="1270572"/>
            <a:chOff x="4343852" y="19319"/>
            <a:chExt cx="4951992" cy="952953"/>
          </a:xfrm>
        </p:grpSpPr>
        <p:sp>
          <p:nvSpPr>
            <p:cNvPr id="774" name="Google Shape;774;gd95b77e037_0_2477"/>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75" name="Google Shape;775;gd95b77e037_0_2477"/>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76" name="Google Shape;776;gd95b77e037_0_2477"/>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77" name="Google Shape;777;gd95b77e037_0_2477"/>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78" name="Google Shape;778;gd95b77e037_0_2477"/>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79" name="Google Shape;779;gd95b77e037_0_2477"/>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80" name="Google Shape;780;gd95b77e037_0_2477"/>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81" name="Google Shape;781;gd95b77e037_0_2477"/>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82" name="Google Shape;782;gd95b77e037_0_2477"/>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83" name="Google Shape;783;gd95b77e037_0_2477"/>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84" name="Google Shape;784;gd95b77e037_0_2477"/>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785" name="Google Shape;785;gd95b77e037_0_2477"/>
            <p:cNvGrpSpPr/>
            <p:nvPr/>
          </p:nvGrpSpPr>
          <p:grpSpPr>
            <a:xfrm rot="4782693" flipH="1">
              <a:off x="5193742" y="46295"/>
              <a:ext cx="169069" cy="177313"/>
              <a:chOff x="4298580" y="207227"/>
              <a:chExt cx="169073" cy="177317"/>
            </a:xfrm>
          </p:grpSpPr>
          <p:sp>
            <p:nvSpPr>
              <p:cNvPr id="786" name="Google Shape;786;gd95b77e037_0_247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87" name="Google Shape;787;gd95b77e037_0_247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88" name="Google Shape;788;gd95b77e037_0_247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89" name="Google Shape;789;gd95b77e037_0_247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90" name="Google Shape;790;gd95b77e037_0_247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91" name="Google Shape;791;gd95b77e037_0_247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792" name="Google Shape;792;gd95b77e037_0_2477"/>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93" name="Google Shape;793;gd95b77e037_0_2477"/>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94" name="Google Shape;794;gd95b77e037_0_2477"/>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95" name="Google Shape;795;gd95b77e037_0_2477"/>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96" name="Google Shape;796;gd95b77e037_0_2477"/>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97" name="Google Shape;797;gd95b77e037_0_2477"/>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798" name="Google Shape;798;gd95b77e037_0_2477"/>
            <p:cNvGrpSpPr/>
            <p:nvPr/>
          </p:nvGrpSpPr>
          <p:grpSpPr>
            <a:xfrm rot="8100000" flipH="1">
              <a:off x="7012710" y="339484"/>
              <a:ext cx="275190" cy="229969"/>
              <a:chOff x="1192779" y="389220"/>
              <a:chExt cx="275192" cy="229971"/>
            </a:xfrm>
          </p:grpSpPr>
          <p:sp>
            <p:nvSpPr>
              <p:cNvPr id="799" name="Google Shape;799;gd95b77e037_0_247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00" name="Google Shape;800;gd95b77e037_0_247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01" name="Google Shape;801;gd95b77e037_0_247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02" name="Google Shape;802;gd95b77e037_0_247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03" name="Google Shape;803;gd95b77e037_0_247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04" name="Google Shape;804;gd95b77e037_0_247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805" name="Google Shape;805;gd95b77e037_0_2477"/>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06" name="Google Shape;806;gd95b77e037_0_2477"/>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07" name="Google Shape;807;gd95b77e037_0_2477"/>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08" name="Google Shape;808;gd95b77e037_0_2477"/>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809" name="Google Shape;809;gd95b77e037_0_2477"/>
            <p:cNvGrpSpPr/>
            <p:nvPr/>
          </p:nvGrpSpPr>
          <p:grpSpPr>
            <a:xfrm rot="-3959737" flipH="1">
              <a:off x="8997237" y="484561"/>
              <a:ext cx="275188" cy="229968"/>
              <a:chOff x="1192779" y="389220"/>
              <a:chExt cx="275192" cy="229971"/>
            </a:xfrm>
          </p:grpSpPr>
          <p:sp>
            <p:nvSpPr>
              <p:cNvPr id="810" name="Google Shape;810;gd95b77e037_0_247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11" name="Google Shape;811;gd95b77e037_0_247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12" name="Google Shape;812;gd95b77e037_0_247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13" name="Google Shape;813;gd95b77e037_0_247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14" name="Google Shape;814;gd95b77e037_0_247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15" name="Google Shape;815;gd95b77e037_0_247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816" name="Google Shape;816;gd95b77e037_0_2477"/>
            <p:cNvGrpSpPr/>
            <p:nvPr/>
          </p:nvGrpSpPr>
          <p:grpSpPr>
            <a:xfrm>
              <a:off x="7437914" y="170991"/>
              <a:ext cx="743477" cy="566995"/>
              <a:chOff x="177221" y="1113333"/>
              <a:chExt cx="2791876" cy="2129160"/>
            </a:xfrm>
          </p:grpSpPr>
          <p:sp>
            <p:nvSpPr>
              <p:cNvPr id="817" name="Google Shape;817;gd95b77e037_0_247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18" name="Google Shape;818;gd95b77e037_0_247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19" name="Google Shape;819;gd95b77e037_0_247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0" name="Google Shape;820;gd95b77e037_0_247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1" name="Google Shape;821;gd95b77e037_0_247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2" name="Google Shape;822;gd95b77e037_0_247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3" name="Google Shape;823;gd95b77e037_0_247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4" name="Google Shape;824;gd95b77e037_0_247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5" name="Google Shape;825;gd95b77e037_0_247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6" name="Google Shape;826;gd95b77e037_0_247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7" name="Google Shape;827;gd95b77e037_0_247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8" name="Google Shape;828;gd95b77e037_0_247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9" name="Google Shape;829;gd95b77e037_0_247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0" name="Google Shape;830;gd95b77e037_0_247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1" name="Google Shape;831;gd95b77e037_0_247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2" name="Google Shape;832;gd95b77e037_0_247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3" name="Google Shape;833;gd95b77e037_0_247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4" name="Google Shape;834;gd95b77e037_0_247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5" name="Google Shape;835;gd95b77e037_0_247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6" name="Google Shape;836;gd95b77e037_0_247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7" name="Google Shape;837;gd95b77e037_0_247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8" name="Google Shape;838;gd95b77e037_0_247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9" name="Google Shape;839;gd95b77e037_0_247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40" name="Google Shape;840;gd95b77e037_0_247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41" name="Google Shape;841;gd95b77e037_0_247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42" name="Google Shape;842;gd95b77e037_0_247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43" name="Google Shape;843;gd95b77e037_0_247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44" name="Google Shape;844;gd95b77e037_0_247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45" name="Google Shape;845;gd95b77e037_0_247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46" name="Google Shape;846;gd95b77e037_0_247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rgbClr val="AF39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47" name="Google Shape;847;gd95b77e037_0_247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48" name="Google Shape;848;gd95b77e037_0_247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4"/>
        <p:cNvGrpSpPr/>
        <p:nvPr/>
      </p:nvGrpSpPr>
      <p:grpSpPr>
        <a:xfrm>
          <a:off x="0" y="0"/>
          <a:ext cx="0" cy="0"/>
          <a:chOff x="0" y="0"/>
          <a:chExt cx="0" cy="0"/>
        </a:xfrm>
      </p:grpSpPr>
      <p:sp>
        <p:nvSpPr>
          <p:cNvPr id="105" name="Google Shape;105;gd95b77e037_0_1813"/>
          <p:cNvSpPr txBox="1">
            <a:spLocks noGrp="1"/>
          </p:cNvSpPr>
          <p:nvPr>
            <p:ph type="ctrTitle"/>
          </p:nvPr>
        </p:nvSpPr>
        <p:spPr>
          <a:xfrm>
            <a:off x="960000" y="2144400"/>
            <a:ext cx="4793100" cy="2736900"/>
          </a:xfrm>
          <a:prstGeom prst="rect">
            <a:avLst/>
          </a:prstGeom>
        </p:spPr>
        <p:txBody>
          <a:bodyPr spcFirstLastPara="1" wrap="square" lIns="0" tIns="0" rIns="0" bIns="0" anchor="ctr" anchorCtr="0">
            <a:noAutofit/>
          </a:bodyPr>
          <a:lstStyle>
            <a:lvl1pPr lvl="0" rtl="0">
              <a:spcBef>
                <a:spcPts val="0"/>
              </a:spcBef>
              <a:spcAft>
                <a:spcPts val="0"/>
              </a:spcAft>
              <a:buSzPts val="6900"/>
              <a:buNone/>
              <a:defRPr sz="6900"/>
            </a:lvl1pPr>
            <a:lvl2pPr lvl="1" algn="ctr" rtl="0">
              <a:spcBef>
                <a:spcPts val="0"/>
              </a:spcBef>
              <a:spcAft>
                <a:spcPts val="0"/>
              </a:spcAft>
              <a:buSzPts val="6900"/>
              <a:buNone/>
              <a:defRPr sz="6900"/>
            </a:lvl2pPr>
            <a:lvl3pPr lvl="2" algn="ctr" rtl="0">
              <a:spcBef>
                <a:spcPts val="0"/>
              </a:spcBef>
              <a:spcAft>
                <a:spcPts val="0"/>
              </a:spcAft>
              <a:buSzPts val="6900"/>
              <a:buNone/>
              <a:defRPr sz="6900"/>
            </a:lvl3pPr>
            <a:lvl4pPr lvl="3" algn="ctr" rtl="0">
              <a:spcBef>
                <a:spcPts val="0"/>
              </a:spcBef>
              <a:spcAft>
                <a:spcPts val="0"/>
              </a:spcAft>
              <a:buSzPts val="6900"/>
              <a:buNone/>
              <a:defRPr sz="6900"/>
            </a:lvl4pPr>
            <a:lvl5pPr lvl="4" algn="ctr" rtl="0">
              <a:spcBef>
                <a:spcPts val="0"/>
              </a:spcBef>
              <a:spcAft>
                <a:spcPts val="0"/>
              </a:spcAft>
              <a:buSzPts val="6900"/>
              <a:buNone/>
              <a:defRPr sz="6900"/>
            </a:lvl5pPr>
            <a:lvl6pPr lvl="5" algn="ctr" rtl="0">
              <a:spcBef>
                <a:spcPts val="0"/>
              </a:spcBef>
              <a:spcAft>
                <a:spcPts val="0"/>
              </a:spcAft>
              <a:buSzPts val="6900"/>
              <a:buNone/>
              <a:defRPr sz="6900"/>
            </a:lvl6pPr>
            <a:lvl7pPr lvl="6" algn="ctr" rtl="0">
              <a:spcBef>
                <a:spcPts val="0"/>
              </a:spcBef>
              <a:spcAft>
                <a:spcPts val="0"/>
              </a:spcAft>
              <a:buSzPts val="6900"/>
              <a:buNone/>
              <a:defRPr sz="6900"/>
            </a:lvl7pPr>
            <a:lvl8pPr lvl="7" algn="ctr" rtl="0">
              <a:spcBef>
                <a:spcPts val="0"/>
              </a:spcBef>
              <a:spcAft>
                <a:spcPts val="0"/>
              </a:spcAft>
              <a:buSzPts val="6900"/>
              <a:buNone/>
              <a:defRPr sz="6900"/>
            </a:lvl8pPr>
            <a:lvl9pPr lvl="8" algn="ctr" rtl="0">
              <a:spcBef>
                <a:spcPts val="0"/>
              </a:spcBef>
              <a:spcAft>
                <a:spcPts val="0"/>
              </a:spcAft>
              <a:buSzPts val="6900"/>
              <a:buNone/>
              <a:defRPr sz="6900"/>
            </a:lvl9pPr>
          </a:lstStyle>
          <a:p>
            <a:endParaRPr/>
          </a:p>
        </p:txBody>
      </p:sp>
      <p:sp>
        <p:nvSpPr>
          <p:cNvPr id="106" name="Google Shape;106;gd95b77e037_0_1813"/>
          <p:cNvSpPr txBox="1">
            <a:spLocks noGrp="1"/>
          </p:cNvSpPr>
          <p:nvPr>
            <p:ph type="subTitle" idx="1"/>
          </p:nvPr>
        </p:nvSpPr>
        <p:spPr>
          <a:xfrm>
            <a:off x="960000" y="4881200"/>
            <a:ext cx="4793100" cy="10569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3700"/>
              <a:buNone/>
              <a:defRPr sz="2900"/>
            </a:lvl1pPr>
            <a:lvl2pPr lvl="1" algn="ctr" rtl="0">
              <a:lnSpc>
                <a:spcPct val="100000"/>
              </a:lnSpc>
              <a:spcBef>
                <a:spcPts val="0"/>
              </a:spcBef>
              <a:spcAft>
                <a:spcPts val="0"/>
              </a:spcAft>
              <a:buSzPts val="3700"/>
              <a:buNone/>
              <a:defRPr sz="3700"/>
            </a:lvl2pPr>
            <a:lvl3pPr lvl="2" algn="ctr" rtl="0">
              <a:lnSpc>
                <a:spcPct val="100000"/>
              </a:lnSpc>
              <a:spcBef>
                <a:spcPts val="0"/>
              </a:spcBef>
              <a:spcAft>
                <a:spcPts val="0"/>
              </a:spcAft>
              <a:buSzPts val="3700"/>
              <a:buNone/>
              <a:defRPr sz="3700"/>
            </a:lvl3pPr>
            <a:lvl4pPr lvl="3" algn="ctr" rtl="0">
              <a:lnSpc>
                <a:spcPct val="100000"/>
              </a:lnSpc>
              <a:spcBef>
                <a:spcPts val="0"/>
              </a:spcBef>
              <a:spcAft>
                <a:spcPts val="0"/>
              </a:spcAft>
              <a:buSzPts val="3700"/>
              <a:buNone/>
              <a:defRPr sz="3700"/>
            </a:lvl4pPr>
            <a:lvl5pPr lvl="4" algn="ctr" rtl="0">
              <a:lnSpc>
                <a:spcPct val="100000"/>
              </a:lnSpc>
              <a:spcBef>
                <a:spcPts val="0"/>
              </a:spcBef>
              <a:spcAft>
                <a:spcPts val="0"/>
              </a:spcAft>
              <a:buSzPts val="3700"/>
              <a:buNone/>
              <a:defRPr sz="3700"/>
            </a:lvl5pPr>
            <a:lvl6pPr lvl="5" algn="ctr" rtl="0">
              <a:lnSpc>
                <a:spcPct val="100000"/>
              </a:lnSpc>
              <a:spcBef>
                <a:spcPts val="0"/>
              </a:spcBef>
              <a:spcAft>
                <a:spcPts val="0"/>
              </a:spcAft>
              <a:buSzPts val="3700"/>
              <a:buNone/>
              <a:defRPr sz="3700"/>
            </a:lvl6pPr>
            <a:lvl7pPr lvl="6" algn="ctr" rtl="0">
              <a:lnSpc>
                <a:spcPct val="100000"/>
              </a:lnSpc>
              <a:spcBef>
                <a:spcPts val="0"/>
              </a:spcBef>
              <a:spcAft>
                <a:spcPts val="0"/>
              </a:spcAft>
              <a:buSzPts val="3700"/>
              <a:buNone/>
              <a:defRPr sz="3700"/>
            </a:lvl7pPr>
            <a:lvl8pPr lvl="7" algn="ctr" rtl="0">
              <a:lnSpc>
                <a:spcPct val="100000"/>
              </a:lnSpc>
              <a:spcBef>
                <a:spcPts val="0"/>
              </a:spcBef>
              <a:spcAft>
                <a:spcPts val="0"/>
              </a:spcAft>
              <a:buSzPts val="3700"/>
              <a:buNone/>
              <a:defRPr sz="3700"/>
            </a:lvl8pPr>
            <a:lvl9pPr lvl="8" algn="ctr" rtl="0">
              <a:lnSpc>
                <a:spcPct val="100000"/>
              </a:lnSpc>
              <a:spcBef>
                <a:spcPts val="0"/>
              </a:spcBef>
              <a:spcAft>
                <a:spcPts val="0"/>
              </a:spcAft>
              <a:buSzPts val="3700"/>
              <a:buNone/>
              <a:defRPr sz="3700"/>
            </a:lvl9pPr>
          </a:lstStyle>
          <a:p>
            <a:endParaRPr/>
          </a:p>
        </p:txBody>
      </p:sp>
      <p:sp>
        <p:nvSpPr>
          <p:cNvPr id="107" name="Google Shape;107;gd95b77e037_0_1813"/>
          <p:cNvSpPr txBox="1">
            <a:spLocks noGrp="1"/>
          </p:cNvSpPr>
          <p:nvPr>
            <p:ph type="title" idx="2" hasCustomPrompt="1"/>
          </p:nvPr>
        </p:nvSpPr>
        <p:spPr>
          <a:xfrm>
            <a:off x="960000" y="920000"/>
            <a:ext cx="4793100" cy="1224300"/>
          </a:xfrm>
          <a:prstGeom prst="rect">
            <a:avLst/>
          </a:prstGeom>
        </p:spPr>
        <p:txBody>
          <a:bodyPr spcFirstLastPara="1" wrap="square" lIns="0" tIns="0" rIns="0" bIns="0" anchor="ctr" anchorCtr="0">
            <a:noAutofit/>
          </a:bodyPr>
          <a:lstStyle>
            <a:lvl1pPr lvl="0" rtl="0">
              <a:spcBef>
                <a:spcPts val="0"/>
              </a:spcBef>
              <a:spcAft>
                <a:spcPts val="0"/>
              </a:spcAft>
              <a:buSzPts val="16000"/>
              <a:buNone/>
              <a:defRPr sz="8800">
                <a:solidFill>
                  <a:schemeClr val="accent1"/>
                </a:solidFill>
              </a:defRPr>
            </a:lvl1pPr>
            <a:lvl2pPr lvl="1" algn="ctr" rtl="0">
              <a:spcBef>
                <a:spcPts val="0"/>
              </a:spcBef>
              <a:spcAft>
                <a:spcPts val="0"/>
              </a:spcAft>
              <a:buSzPts val="16000"/>
              <a:buNone/>
              <a:defRPr sz="16000"/>
            </a:lvl2pPr>
            <a:lvl3pPr lvl="2" algn="ctr" rtl="0">
              <a:spcBef>
                <a:spcPts val="0"/>
              </a:spcBef>
              <a:spcAft>
                <a:spcPts val="0"/>
              </a:spcAft>
              <a:buSzPts val="16000"/>
              <a:buNone/>
              <a:defRPr sz="16000"/>
            </a:lvl3pPr>
            <a:lvl4pPr lvl="3" algn="ctr" rtl="0">
              <a:spcBef>
                <a:spcPts val="0"/>
              </a:spcBef>
              <a:spcAft>
                <a:spcPts val="0"/>
              </a:spcAft>
              <a:buSzPts val="16000"/>
              <a:buNone/>
              <a:defRPr sz="16000"/>
            </a:lvl4pPr>
            <a:lvl5pPr lvl="4" algn="ctr" rtl="0">
              <a:spcBef>
                <a:spcPts val="0"/>
              </a:spcBef>
              <a:spcAft>
                <a:spcPts val="0"/>
              </a:spcAft>
              <a:buSzPts val="16000"/>
              <a:buNone/>
              <a:defRPr sz="16000"/>
            </a:lvl5pPr>
            <a:lvl6pPr lvl="5" algn="ctr" rtl="0">
              <a:spcBef>
                <a:spcPts val="0"/>
              </a:spcBef>
              <a:spcAft>
                <a:spcPts val="0"/>
              </a:spcAft>
              <a:buSzPts val="16000"/>
              <a:buNone/>
              <a:defRPr sz="16000"/>
            </a:lvl6pPr>
            <a:lvl7pPr lvl="6" algn="ctr" rtl="0">
              <a:spcBef>
                <a:spcPts val="0"/>
              </a:spcBef>
              <a:spcAft>
                <a:spcPts val="0"/>
              </a:spcAft>
              <a:buSzPts val="16000"/>
              <a:buNone/>
              <a:defRPr sz="16000"/>
            </a:lvl7pPr>
            <a:lvl8pPr lvl="7" algn="ctr" rtl="0">
              <a:spcBef>
                <a:spcPts val="0"/>
              </a:spcBef>
              <a:spcAft>
                <a:spcPts val="0"/>
              </a:spcAft>
              <a:buSzPts val="16000"/>
              <a:buNone/>
              <a:defRPr sz="16000"/>
            </a:lvl8pPr>
            <a:lvl9pPr lvl="8" algn="ctr" rtl="0">
              <a:spcBef>
                <a:spcPts val="0"/>
              </a:spcBef>
              <a:spcAft>
                <a:spcPts val="0"/>
              </a:spcAft>
              <a:buSzPts val="16000"/>
              <a:buNone/>
              <a:defRPr sz="16000"/>
            </a:lvl9pPr>
          </a:lstStyle>
          <a:p>
            <a:r>
              <a:t>xx%</a:t>
            </a:r>
          </a:p>
        </p:txBody>
      </p:sp>
      <p:grpSp>
        <p:nvGrpSpPr>
          <p:cNvPr id="108" name="Google Shape;108;gd95b77e037_0_1813"/>
          <p:cNvGrpSpPr/>
          <p:nvPr/>
        </p:nvGrpSpPr>
        <p:grpSpPr>
          <a:xfrm>
            <a:off x="5352255" y="-1093"/>
            <a:ext cx="6893947" cy="6858060"/>
            <a:chOff x="3604794" y="-827"/>
            <a:chExt cx="5579884" cy="5143674"/>
          </a:xfrm>
        </p:grpSpPr>
        <p:sp>
          <p:nvSpPr>
            <p:cNvPr id="109" name="Google Shape;109;gd95b77e037_0_181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0" name="Google Shape;110;gd95b77e037_0_181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11"/>
        <p:cNvGrpSpPr/>
        <p:nvPr/>
      </p:nvGrpSpPr>
      <p:grpSpPr>
        <a:xfrm>
          <a:off x="0" y="0"/>
          <a:ext cx="0" cy="0"/>
          <a:chOff x="0" y="0"/>
          <a:chExt cx="0" cy="0"/>
        </a:xfrm>
      </p:grpSpPr>
      <p:sp>
        <p:nvSpPr>
          <p:cNvPr id="112" name="Google Shape;112;gd95b77e037_0_1820"/>
          <p:cNvSpPr txBox="1">
            <a:spLocks noGrp="1"/>
          </p:cNvSpPr>
          <p:nvPr>
            <p:ph type="title"/>
          </p:nvPr>
        </p:nvSpPr>
        <p:spPr>
          <a:xfrm>
            <a:off x="960000" y="593367"/>
            <a:ext cx="7301700" cy="763500"/>
          </a:xfrm>
          <a:prstGeom prst="rect">
            <a:avLst/>
          </a:prstGeom>
        </p:spPr>
        <p:txBody>
          <a:bodyPr spcFirstLastPara="1" wrap="square" lIns="0" tIns="0" rIns="0" bIns="0" anchor="t" anchorCtr="0">
            <a:noAutofit/>
          </a:bodyPr>
          <a:lstStyle>
            <a:lvl1pPr lvl="0"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113" name="Google Shape;113;gd95b77e037_0_1820"/>
          <p:cNvSpPr txBox="1">
            <a:spLocks noGrp="1"/>
          </p:cNvSpPr>
          <p:nvPr>
            <p:ph type="body" idx="1"/>
          </p:nvPr>
        </p:nvSpPr>
        <p:spPr>
          <a:xfrm>
            <a:off x="960000" y="1536633"/>
            <a:ext cx="10272000" cy="4555200"/>
          </a:xfrm>
          <a:prstGeom prst="rect">
            <a:avLst/>
          </a:prstGeom>
        </p:spPr>
        <p:txBody>
          <a:bodyPr spcFirstLastPara="1" wrap="square" lIns="0" tIns="0" rIns="0" bIns="0" anchor="ctr" anchorCtr="0">
            <a:noAutofit/>
          </a:bodyPr>
          <a:lstStyle>
            <a:lvl1pPr marL="457200" lvl="0" indent="-400050" rtl="0">
              <a:lnSpc>
                <a:spcPct val="100000"/>
              </a:lnSpc>
              <a:spcBef>
                <a:spcPts val="0"/>
              </a:spcBef>
              <a:spcAft>
                <a:spcPts val="0"/>
              </a:spcAft>
              <a:buSzPts val="2700"/>
              <a:buChar char="●"/>
              <a:defRPr sz="1600"/>
            </a:lvl1pPr>
            <a:lvl2pPr marL="914400" lvl="1" indent="-361950" rtl="0">
              <a:spcBef>
                <a:spcPts val="2100"/>
              </a:spcBef>
              <a:spcAft>
                <a:spcPts val="0"/>
              </a:spcAft>
              <a:buSzPts val="2100"/>
              <a:buChar char="○"/>
              <a:defRPr/>
            </a:lvl2pPr>
            <a:lvl3pPr marL="1371600" lvl="2" indent="-361950" rtl="0">
              <a:spcBef>
                <a:spcPts val="2100"/>
              </a:spcBef>
              <a:spcAft>
                <a:spcPts val="0"/>
              </a:spcAft>
              <a:buSzPts val="2100"/>
              <a:buChar char="■"/>
              <a:defRPr/>
            </a:lvl3pPr>
            <a:lvl4pPr marL="1828800" lvl="3" indent="-361950" rtl="0">
              <a:spcBef>
                <a:spcPts val="2100"/>
              </a:spcBef>
              <a:spcAft>
                <a:spcPts val="0"/>
              </a:spcAft>
              <a:buSzPts val="2100"/>
              <a:buChar char="●"/>
              <a:defRPr/>
            </a:lvl4pPr>
            <a:lvl5pPr marL="2286000" lvl="4" indent="-361950" rtl="0">
              <a:spcBef>
                <a:spcPts val="2100"/>
              </a:spcBef>
              <a:spcAft>
                <a:spcPts val="0"/>
              </a:spcAft>
              <a:buSzPts val="2100"/>
              <a:buChar char="○"/>
              <a:defRPr/>
            </a:lvl5pPr>
            <a:lvl6pPr marL="2743200" lvl="5" indent="-361950" rtl="0">
              <a:spcBef>
                <a:spcPts val="2100"/>
              </a:spcBef>
              <a:spcAft>
                <a:spcPts val="0"/>
              </a:spcAft>
              <a:buSzPts val="2100"/>
              <a:buChar char="■"/>
              <a:defRPr/>
            </a:lvl6pPr>
            <a:lvl7pPr marL="3200400" lvl="6" indent="-361950" rtl="0">
              <a:spcBef>
                <a:spcPts val="2100"/>
              </a:spcBef>
              <a:spcAft>
                <a:spcPts val="0"/>
              </a:spcAft>
              <a:buSzPts val="2100"/>
              <a:buChar char="●"/>
              <a:defRPr/>
            </a:lvl7pPr>
            <a:lvl8pPr marL="3657600" lvl="7" indent="-361950" rtl="0">
              <a:spcBef>
                <a:spcPts val="2100"/>
              </a:spcBef>
              <a:spcAft>
                <a:spcPts val="0"/>
              </a:spcAft>
              <a:buSzPts val="2100"/>
              <a:buChar char="○"/>
              <a:defRPr/>
            </a:lvl8pPr>
            <a:lvl9pPr marL="4114800" lvl="8" indent="-361950" rtl="0">
              <a:spcBef>
                <a:spcPts val="2100"/>
              </a:spcBef>
              <a:spcAft>
                <a:spcPts val="2100"/>
              </a:spcAft>
              <a:buSzPts val="2100"/>
              <a:buChar char="■"/>
              <a:defRPr/>
            </a:lvl9pPr>
          </a:lstStyle>
          <a:p>
            <a:endParaRPr/>
          </a:p>
        </p:txBody>
      </p:sp>
      <p:sp>
        <p:nvSpPr>
          <p:cNvPr id="114" name="Google Shape;114;gd95b77e037_0_1820"/>
          <p:cNvSpPr/>
          <p:nvPr/>
        </p:nvSpPr>
        <p:spPr>
          <a:xfrm flipH="1">
            <a:off x="7541502" y="0"/>
            <a:ext cx="4650498" cy="1236634"/>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15" name="Google Shape;115;gd95b77e037_0_1820"/>
          <p:cNvGrpSpPr/>
          <p:nvPr/>
        </p:nvGrpSpPr>
        <p:grpSpPr>
          <a:xfrm>
            <a:off x="8261494" y="-9"/>
            <a:ext cx="3930197" cy="1059280"/>
            <a:chOff x="6196276" y="-6"/>
            <a:chExt cx="2947721" cy="794480"/>
          </a:xfrm>
        </p:grpSpPr>
        <p:sp>
          <p:nvSpPr>
            <p:cNvPr id="116" name="Google Shape;116;gd95b77e037_0_1820"/>
            <p:cNvSpPr/>
            <p:nvPr/>
          </p:nvSpPr>
          <p:spPr>
            <a:xfrm>
              <a:off x="7616430" y="31276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 name="Google Shape;117;gd95b77e037_0_1820"/>
            <p:cNvSpPr/>
            <p:nvPr/>
          </p:nvSpPr>
          <p:spPr>
            <a:xfrm>
              <a:off x="815638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 name="Google Shape;118;gd95b77e037_0_1820"/>
            <p:cNvSpPr/>
            <p:nvPr/>
          </p:nvSpPr>
          <p:spPr>
            <a:xfrm>
              <a:off x="8325572" y="3509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9" name="Google Shape;119;gd95b77e037_0_1820"/>
            <p:cNvSpPr/>
            <p:nvPr/>
          </p:nvSpPr>
          <p:spPr>
            <a:xfrm>
              <a:off x="9012226" y="25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 name="Google Shape;120;gd95b77e037_0_1820"/>
            <p:cNvSpPr/>
            <p:nvPr/>
          </p:nvSpPr>
          <p:spPr>
            <a:xfrm>
              <a:off x="8894635" y="646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 name="Google Shape;121;gd95b77e037_0_1820"/>
            <p:cNvSpPr/>
            <p:nvPr/>
          </p:nvSpPr>
          <p:spPr>
            <a:xfrm>
              <a:off x="8566472" y="-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 name="Google Shape;122;gd95b77e037_0_1820"/>
            <p:cNvSpPr/>
            <p:nvPr/>
          </p:nvSpPr>
          <p:spPr>
            <a:xfrm>
              <a:off x="7823747" y="117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23" name="Google Shape;123;gd95b77e037_0_1820"/>
            <p:cNvGrpSpPr/>
            <p:nvPr/>
          </p:nvGrpSpPr>
          <p:grpSpPr>
            <a:xfrm rot="-2902616">
              <a:off x="8711742" y="319606"/>
              <a:ext cx="169066" cy="177310"/>
              <a:chOff x="4298580" y="207227"/>
              <a:chExt cx="169073" cy="177317"/>
            </a:xfrm>
          </p:grpSpPr>
          <p:sp>
            <p:nvSpPr>
              <p:cNvPr id="124" name="Google Shape;124;gd95b77e037_0_182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 name="Google Shape;125;gd95b77e037_0_182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 name="Google Shape;126;gd95b77e037_0_182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 name="Google Shape;127;gd95b77e037_0_182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 name="Google Shape;128;gd95b77e037_0_182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 name="Google Shape;129;gd95b77e037_0_182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30" name="Google Shape;130;gd95b77e037_0_1820"/>
            <p:cNvSpPr/>
            <p:nvPr/>
          </p:nvSpPr>
          <p:spPr>
            <a:xfrm>
              <a:off x="8525501" y="6682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31" name="Google Shape;131;gd95b77e037_0_1820"/>
            <p:cNvGrpSpPr/>
            <p:nvPr/>
          </p:nvGrpSpPr>
          <p:grpSpPr>
            <a:xfrm>
              <a:off x="7969043" y="643769"/>
              <a:ext cx="76535" cy="82747"/>
              <a:chOff x="8698868" y="1511081"/>
              <a:chExt cx="76535" cy="82747"/>
            </a:xfrm>
          </p:grpSpPr>
          <p:sp>
            <p:nvSpPr>
              <p:cNvPr id="132" name="Google Shape;132;gd95b77e037_0_182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 name="Google Shape;133;gd95b77e037_0_182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34" name="Google Shape;134;gd95b77e037_0_1820"/>
            <p:cNvSpPr/>
            <p:nvPr/>
          </p:nvSpPr>
          <p:spPr>
            <a:xfrm>
              <a:off x="733643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5" name="Google Shape;135;gd95b77e037_0_1820"/>
            <p:cNvSpPr/>
            <p:nvPr/>
          </p:nvSpPr>
          <p:spPr>
            <a:xfrm>
              <a:off x="6196276"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6" name="Google Shape;136;gd95b77e037_0_1820"/>
            <p:cNvSpPr/>
            <p:nvPr/>
          </p:nvSpPr>
          <p:spPr>
            <a:xfrm rot="2700000">
              <a:off x="6574836" y="156681"/>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37" name="Google Shape;137;gd95b77e037_0_1820"/>
            <p:cNvGrpSpPr/>
            <p:nvPr/>
          </p:nvGrpSpPr>
          <p:grpSpPr>
            <a:xfrm rot="-1126754">
              <a:off x="6907678" y="151211"/>
              <a:ext cx="169061" cy="177304"/>
              <a:chOff x="4298580" y="207227"/>
              <a:chExt cx="169073" cy="177317"/>
            </a:xfrm>
          </p:grpSpPr>
          <p:sp>
            <p:nvSpPr>
              <p:cNvPr id="138" name="Google Shape;138;gd95b77e037_0_182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9" name="Google Shape;139;gd95b77e037_0_182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 name="Google Shape;140;gd95b77e037_0_182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1" name="Google Shape;141;gd95b77e037_0_182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2" name="Google Shape;142;gd95b77e037_0_182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 name="Google Shape;143;gd95b77e037_0_182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44" name="Google Shape;144;gd95b77e037_0_1820"/>
            <p:cNvSpPr/>
            <p:nvPr/>
          </p:nvSpPr>
          <p:spPr>
            <a:xfrm rot="2700000">
              <a:off x="8071298" y="351006"/>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45" name="Google Shape;145;gd95b77e037_0_1820"/>
            <p:cNvGrpSpPr/>
            <p:nvPr/>
          </p:nvGrpSpPr>
          <p:grpSpPr>
            <a:xfrm>
              <a:off x="7300043" y="422356"/>
              <a:ext cx="76535" cy="82747"/>
              <a:chOff x="8698868" y="1511081"/>
              <a:chExt cx="76535" cy="82747"/>
            </a:xfrm>
          </p:grpSpPr>
          <p:sp>
            <p:nvSpPr>
              <p:cNvPr id="146" name="Google Shape;146;gd95b77e037_0_182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 name="Google Shape;147;gd95b77e037_0_182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48"/>
        <p:cNvGrpSpPr/>
        <p:nvPr/>
      </p:nvGrpSpPr>
      <p:grpSpPr>
        <a:xfrm>
          <a:off x="0" y="0"/>
          <a:ext cx="0" cy="0"/>
          <a:chOff x="0" y="0"/>
          <a:chExt cx="0" cy="0"/>
        </a:xfrm>
      </p:grpSpPr>
      <p:sp>
        <p:nvSpPr>
          <p:cNvPr id="149" name="Google Shape;149;gd95b77e037_0_1857"/>
          <p:cNvSpPr txBox="1">
            <a:spLocks noGrp="1"/>
          </p:cNvSpPr>
          <p:nvPr>
            <p:ph type="title"/>
          </p:nvPr>
        </p:nvSpPr>
        <p:spPr>
          <a:xfrm>
            <a:off x="960000" y="593367"/>
            <a:ext cx="5136000" cy="763500"/>
          </a:xfrm>
          <a:prstGeom prst="rect">
            <a:avLst/>
          </a:prstGeom>
        </p:spPr>
        <p:txBody>
          <a:bodyPr spcFirstLastPara="1" wrap="square" lIns="0" tIns="0" rIns="0" bIns="0" anchor="t" anchorCtr="0">
            <a:noAutofit/>
          </a:bodyPr>
          <a:lstStyle>
            <a:lvl1pPr lvl="0"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150" name="Google Shape;150;gd95b77e037_0_1857"/>
          <p:cNvSpPr txBox="1">
            <a:spLocks noGrp="1"/>
          </p:cNvSpPr>
          <p:nvPr>
            <p:ph type="subTitle" idx="1"/>
          </p:nvPr>
        </p:nvSpPr>
        <p:spPr>
          <a:xfrm>
            <a:off x="960000" y="2907700"/>
            <a:ext cx="3117600" cy="8223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151" name="Google Shape;151;gd95b77e037_0_1857"/>
          <p:cNvSpPr txBox="1">
            <a:spLocks noGrp="1"/>
          </p:cNvSpPr>
          <p:nvPr>
            <p:ph type="subTitle" idx="2"/>
          </p:nvPr>
        </p:nvSpPr>
        <p:spPr>
          <a:xfrm>
            <a:off x="960000" y="4895867"/>
            <a:ext cx="3117600" cy="8223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152" name="Google Shape;152;gd95b77e037_0_1857"/>
          <p:cNvSpPr txBox="1">
            <a:spLocks noGrp="1"/>
          </p:cNvSpPr>
          <p:nvPr>
            <p:ph type="title" idx="3"/>
          </p:nvPr>
        </p:nvSpPr>
        <p:spPr>
          <a:xfrm>
            <a:off x="960000" y="2144100"/>
            <a:ext cx="3117600" cy="763500"/>
          </a:xfrm>
          <a:prstGeom prst="rect">
            <a:avLst/>
          </a:prstGeom>
        </p:spPr>
        <p:txBody>
          <a:bodyPr spcFirstLastPara="1" wrap="square" lIns="0" tIns="0" rIns="0" bIns="0" anchor="ctr" anchorCtr="0">
            <a:noAutofit/>
          </a:bodyPr>
          <a:lstStyle>
            <a:lvl1pPr lvl="0" rtl="0">
              <a:spcBef>
                <a:spcPts val="0"/>
              </a:spcBef>
              <a:spcAft>
                <a:spcPts val="0"/>
              </a:spcAft>
              <a:buSzPts val="2700"/>
              <a:buNone/>
              <a:defRPr sz="2700"/>
            </a:lvl1pPr>
            <a:lvl2pPr lvl="1" algn="ctr" rtl="0">
              <a:spcBef>
                <a:spcPts val="0"/>
              </a:spcBef>
              <a:spcAft>
                <a:spcPts val="0"/>
              </a:spcAft>
              <a:buSzPts val="2700"/>
              <a:buNone/>
              <a:defRPr sz="2700"/>
            </a:lvl2pPr>
            <a:lvl3pPr lvl="2" algn="ctr" rtl="0">
              <a:spcBef>
                <a:spcPts val="0"/>
              </a:spcBef>
              <a:spcAft>
                <a:spcPts val="0"/>
              </a:spcAft>
              <a:buSzPts val="2700"/>
              <a:buNone/>
              <a:defRPr sz="2700"/>
            </a:lvl3pPr>
            <a:lvl4pPr lvl="3" algn="ctr" rtl="0">
              <a:spcBef>
                <a:spcPts val="0"/>
              </a:spcBef>
              <a:spcAft>
                <a:spcPts val="0"/>
              </a:spcAft>
              <a:buSzPts val="2700"/>
              <a:buNone/>
              <a:defRPr sz="2700"/>
            </a:lvl4pPr>
            <a:lvl5pPr lvl="4" algn="ctr" rtl="0">
              <a:spcBef>
                <a:spcPts val="0"/>
              </a:spcBef>
              <a:spcAft>
                <a:spcPts val="0"/>
              </a:spcAft>
              <a:buSzPts val="2700"/>
              <a:buNone/>
              <a:defRPr sz="2700"/>
            </a:lvl5pPr>
            <a:lvl6pPr lvl="5" algn="ctr" rtl="0">
              <a:spcBef>
                <a:spcPts val="0"/>
              </a:spcBef>
              <a:spcAft>
                <a:spcPts val="0"/>
              </a:spcAft>
              <a:buSzPts val="2700"/>
              <a:buNone/>
              <a:defRPr sz="2700"/>
            </a:lvl6pPr>
            <a:lvl7pPr lvl="6" algn="ctr" rtl="0">
              <a:spcBef>
                <a:spcPts val="0"/>
              </a:spcBef>
              <a:spcAft>
                <a:spcPts val="0"/>
              </a:spcAft>
              <a:buSzPts val="2700"/>
              <a:buNone/>
              <a:defRPr sz="2700"/>
            </a:lvl7pPr>
            <a:lvl8pPr lvl="7" algn="ctr" rtl="0">
              <a:spcBef>
                <a:spcPts val="0"/>
              </a:spcBef>
              <a:spcAft>
                <a:spcPts val="0"/>
              </a:spcAft>
              <a:buSzPts val="2700"/>
              <a:buNone/>
              <a:defRPr sz="2700"/>
            </a:lvl8pPr>
            <a:lvl9pPr lvl="8" algn="ctr" rtl="0">
              <a:spcBef>
                <a:spcPts val="0"/>
              </a:spcBef>
              <a:spcAft>
                <a:spcPts val="0"/>
              </a:spcAft>
              <a:buSzPts val="2700"/>
              <a:buNone/>
              <a:defRPr sz="2700"/>
            </a:lvl9pPr>
          </a:lstStyle>
          <a:p>
            <a:endParaRPr/>
          </a:p>
        </p:txBody>
      </p:sp>
      <p:sp>
        <p:nvSpPr>
          <p:cNvPr id="153" name="Google Shape;153;gd95b77e037_0_1857"/>
          <p:cNvSpPr txBox="1">
            <a:spLocks noGrp="1"/>
          </p:cNvSpPr>
          <p:nvPr>
            <p:ph type="title" idx="4"/>
          </p:nvPr>
        </p:nvSpPr>
        <p:spPr>
          <a:xfrm>
            <a:off x="960000" y="4132267"/>
            <a:ext cx="3117600" cy="763500"/>
          </a:xfrm>
          <a:prstGeom prst="rect">
            <a:avLst/>
          </a:prstGeom>
        </p:spPr>
        <p:txBody>
          <a:bodyPr spcFirstLastPara="1" wrap="square" lIns="0" tIns="0" rIns="0" bIns="0" anchor="ctr" anchorCtr="0">
            <a:noAutofit/>
          </a:bodyPr>
          <a:lstStyle>
            <a:lvl1pPr lvl="0" rtl="0">
              <a:spcBef>
                <a:spcPts val="0"/>
              </a:spcBef>
              <a:spcAft>
                <a:spcPts val="0"/>
              </a:spcAft>
              <a:buSzPts val="2700"/>
              <a:buNone/>
              <a:defRPr sz="2700"/>
            </a:lvl1pPr>
            <a:lvl2pPr lvl="1" algn="ctr" rtl="0">
              <a:spcBef>
                <a:spcPts val="0"/>
              </a:spcBef>
              <a:spcAft>
                <a:spcPts val="0"/>
              </a:spcAft>
              <a:buSzPts val="2700"/>
              <a:buNone/>
              <a:defRPr sz="2700"/>
            </a:lvl2pPr>
            <a:lvl3pPr lvl="2" algn="ctr" rtl="0">
              <a:spcBef>
                <a:spcPts val="0"/>
              </a:spcBef>
              <a:spcAft>
                <a:spcPts val="0"/>
              </a:spcAft>
              <a:buSzPts val="2700"/>
              <a:buNone/>
              <a:defRPr sz="2700"/>
            </a:lvl3pPr>
            <a:lvl4pPr lvl="3" algn="ctr" rtl="0">
              <a:spcBef>
                <a:spcPts val="0"/>
              </a:spcBef>
              <a:spcAft>
                <a:spcPts val="0"/>
              </a:spcAft>
              <a:buSzPts val="2700"/>
              <a:buNone/>
              <a:defRPr sz="2700"/>
            </a:lvl4pPr>
            <a:lvl5pPr lvl="4" algn="ctr" rtl="0">
              <a:spcBef>
                <a:spcPts val="0"/>
              </a:spcBef>
              <a:spcAft>
                <a:spcPts val="0"/>
              </a:spcAft>
              <a:buSzPts val="2700"/>
              <a:buNone/>
              <a:defRPr sz="2700"/>
            </a:lvl5pPr>
            <a:lvl6pPr lvl="5" algn="ctr" rtl="0">
              <a:spcBef>
                <a:spcPts val="0"/>
              </a:spcBef>
              <a:spcAft>
                <a:spcPts val="0"/>
              </a:spcAft>
              <a:buSzPts val="2700"/>
              <a:buNone/>
              <a:defRPr sz="2700"/>
            </a:lvl6pPr>
            <a:lvl7pPr lvl="6" algn="ctr" rtl="0">
              <a:spcBef>
                <a:spcPts val="0"/>
              </a:spcBef>
              <a:spcAft>
                <a:spcPts val="0"/>
              </a:spcAft>
              <a:buSzPts val="2700"/>
              <a:buNone/>
              <a:defRPr sz="2700"/>
            </a:lvl7pPr>
            <a:lvl8pPr lvl="7" algn="ctr" rtl="0">
              <a:spcBef>
                <a:spcPts val="0"/>
              </a:spcBef>
              <a:spcAft>
                <a:spcPts val="0"/>
              </a:spcAft>
              <a:buSzPts val="2700"/>
              <a:buNone/>
              <a:defRPr sz="2700"/>
            </a:lvl8pPr>
            <a:lvl9pPr lvl="8" algn="ctr" rtl="0">
              <a:spcBef>
                <a:spcPts val="0"/>
              </a:spcBef>
              <a:spcAft>
                <a:spcPts val="0"/>
              </a:spcAft>
              <a:buSzPts val="2700"/>
              <a:buNone/>
              <a:defRPr sz="2700"/>
            </a:lvl9pPr>
          </a:lstStyle>
          <a:p>
            <a:endParaRPr/>
          </a:p>
        </p:txBody>
      </p:sp>
      <p:sp>
        <p:nvSpPr>
          <p:cNvPr id="154" name="Google Shape;154;gd95b77e037_0_1857"/>
          <p:cNvSpPr/>
          <p:nvPr/>
        </p:nvSpPr>
        <p:spPr>
          <a:xfrm>
            <a:off x="6253966" y="-384094"/>
            <a:ext cx="6061585" cy="7367121"/>
          </a:xfrm>
          <a:custGeom>
            <a:avLst/>
            <a:gdLst/>
            <a:ahLst/>
            <a:cxnLst/>
            <a:rect l="l" t="t" r="r" b="b"/>
            <a:pathLst>
              <a:path w="118373" h="143868" extrusionOk="0">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5"/>
        <p:cNvGrpSpPr/>
        <p:nvPr/>
      </p:nvGrpSpPr>
      <p:grpSpPr>
        <a:xfrm>
          <a:off x="0" y="0"/>
          <a:ext cx="0" cy="0"/>
          <a:chOff x="0" y="0"/>
          <a:chExt cx="0" cy="0"/>
        </a:xfrm>
      </p:grpSpPr>
      <p:sp>
        <p:nvSpPr>
          <p:cNvPr id="156" name="Google Shape;156;gd95b77e037_0_1864"/>
          <p:cNvSpPr txBox="1">
            <a:spLocks noGrp="1"/>
          </p:cNvSpPr>
          <p:nvPr>
            <p:ph type="title"/>
          </p:nvPr>
        </p:nvSpPr>
        <p:spPr>
          <a:xfrm>
            <a:off x="6096000" y="593367"/>
            <a:ext cx="5136000" cy="763500"/>
          </a:xfrm>
          <a:prstGeom prst="rect">
            <a:avLst/>
          </a:prstGeom>
        </p:spPr>
        <p:txBody>
          <a:bodyPr spcFirstLastPara="1" wrap="square" lIns="0" tIns="0" rIns="0" bIns="0" anchor="t" anchorCtr="0">
            <a:noAutofit/>
          </a:bodyPr>
          <a:lstStyle>
            <a:lvl1pPr lvl="0" algn="r"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grpSp>
        <p:nvGrpSpPr>
          <p:cNvPr id="157" name="Google Shape;157;gd95b77e037_0_1864"/>
          <p:cNvGrpSpPr/>
          <p:nvPr/>
        </p:nvGrpSpPr>
        <p:grpSpPr>
          <a:xfrm rot="696258" flipH="1">
            <a:off x="-2549663" y="-1397746"/>
            <a:ext cx="8583197" cy="6741363"/>
            <a:chOff x="1367400" y="1176700"/>
            <a:chExt cx="4985625" cy="2814325"/>
          </a:xfrm>
        </p:grpSpPr>
        <p:sp>
          <p:nvSpPr>
            <p:cNvPr id="158" name="Google Shape;158;gd95b77e037_0_1864"/>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9" name="Google Shape;159;gd95b77e037_0_1864"/>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60" name="Google Shape;160;gd95b77e037_0_1864"/>
          <p:cNvGrpSpPr/>
          <p:nvPr/>
        </p:nvGrpSpPr>
        <p:grpSpPr>
          <a:xfrm>
            <a:off x="-91989" y="-1935940"/>
            <a:ext cx="6590508" cy="4371207"/>
            <a:chOff x="-68993" y="-1451991"/>
            <a:chExt cx="4943004" cy="3278487"/>
          </a:xfrm>
        </p:grpSpPr>
        <p:grpSp>
          <p:nvGrpSpPr>
            <p:cNvPr id="161" name="Google Shape;161;gd95b77e037_0_1864"/>
            <p:cNvGrpSpPr/>
            <p:nvPr/>
          </p:nvGrpSpPr>
          <p:grpSpPr>
            <a:xfrm rot="1338152">
              <a:off x="445478" y="497828"/>
              <a:ext cx="763847" cy="767550"/>
              <a:chOff x="7881969" y="1962328"/>
              <a:chExt cx="763841" cy="767544"/>
            </a:xfrm>
          </p:grpSpPr>
          <p:sp>
            <p:nvSpPr>
              <p:cNvPr id="162" name="Google Shape;162;gd95b77e037_0_1864"/>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3" name="Google Shape;163;gd95b77e037_0_1864"/>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4" name="Google Shape;164;gd95b77e037_0_1864"/>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5" name="Google Shape;165;gd95b77e037_0_1864"/>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6" name="Google Shape;166;gd95b77e037_0_1864"/>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 name="Google Shape;167;gd95b77e037_0_1864"/>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8" name="Google Shape;168;gd95b77e037_0_1864"/>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 name="Google Shape;169;gd95b77e037_0_1864"/>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0" name="Google Shape;170;gd95b77e037_0_1864"/>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1" name="Google Shape;171;gd95b77e037_0_1864"/>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2" name="Google Shape;172;gd95b77e037_0_1864"/>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3" name="Google Shape;173;gd95b77e037_0_1864"/>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 name="Google Shape;174;gd95b77e037_0_1864"/>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5" name="Google Shape;175;gd95b77e037_0_1864"/>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6" name="Google Shape;176;gd95b77e037_0_1864"/>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7" name="Google Shape;177;gd95b77e037_0_1864"/>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 name="Google Shape;178;gd95b77e037_0_1864"/>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 name="Google Shape;179;gd95b77e037_0_1864"/>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 name="Google Shape;180;gd95b77e037_0_1864"/>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 name="Google Shape;181;gd95b77e037_0_1864"/>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 name="Google Shape;182;gd95b77e037_0_1864"/>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 name="Google Shape;183;gd95b77e037_0_1864"/>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84" name="Google Shape;184;gd95b77e037_0_1864"/>
              <p:cNvGrpSpPr/>
              <p:nvPr/>
            </p:nvGrpSpPr>
            <p:grpSpPr>
              <a:xfrm>
                <a:off x="7881969" y="2107317"/>
                <a:ext cx="763841" cy="546655"/>
                <a:chOff x="7881969" y="2107317"/>
                <a:chExt cx="763841" cy="546655"/>
              </a:xfrm>
            </p:grpSpPr>
            <p:sp>
              <p:nvSpPr>
                <p:cNvPr id="185" name="Google Shape;185;gd95b77e037_0_1864"/>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 name="Google Shape;186;gd95b77e037_0_1864"/>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 name="Google Shape;187;gd95b77e037_0_1864"/>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 name="Google Shape;188;gd95b77e037_0_1864"/>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 name="Google Shape;189;gd95b77e037_0_1864"/>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 name="Google Shape;190;gd95b77e037_0_1864"/>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 name="Google Shape;191;gd95b77e037_0_1864"/>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 name="Google Shape;192;gd95b77e037_0_1864"/>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3" name="Google Shape;193;gd95b77e037_0_1864"/>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4" name="Google Shape;194;gd95b77e037_0_1864"/>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 name="Google Shape;195;gd95b77e037_0_1864"/>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6" name="Google Shape;196;gd95b77e037_0_1864"/>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7" name="Google Shape;197;gd95b77e037_0_1864"/>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 name="Google Shape;198;gd95b77e037_0_1864"/>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9" name="Google Shape;199;gd95b77e037_0_1864"/>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0" name="Google Shape;200;gd95b77e037_0_1864"/>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 name="Google Shape;201;gd95b77e037_0_1864"/>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2" name="Google Shape;202;gd95b77e037_0_1864"/>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 name="Google Shape;203;gd95b77e037_0_1864"/>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4" name="Google Shape;204;gd95b77e037_0_1864"/>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 name="Google Shape;205;gd95b77e037_0_1864"/>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6" name="Google Shape;206;gd95b77e037_0_1864"/>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7" name="Google Shape;207;gd95b77e037_0_1864"/>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8" name="Google Shape;208;gd95b77e037_0_1864"/>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9" name="Google Shape;209;gd95b77e037_0_1864"/>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 name="Google Shape;210;gd95b77e037_0_1864"/>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1" name="Google Shape;211;gd95b77e037_0_1864"/>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2" name="Google Shape;212;gd95b77e037_0_1864"/>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3" name="Google Shape;213;gd95b77e037_0_1864"/>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 name="Google Shape;214;gd95b77e037_0_1864"/>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 name="Google Shape;215;gd95b77e037_0_1864"/>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 name="Google Shape;216;gd95b77e037_0_1864"/>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 name="Google Shape;217;gd95b77e037_0_1864"/>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 name="Google Shape;218;gd95b77e037_0_1864"/>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 name="Google Shape;219;gd95b77e037_0_1864"/>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 name="Google Shape;220;gd95b77e037_0_1864"/>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 name="Google Shape;221;gd95b77e037_0_1864"/>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 name="Google Shape;222;gd95b77e037_0_1864"/>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 name="Google Shape;223;gd95b77e037_0_1864"/>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 name="Google Shape;224;gd95b77e037_0_1864"/>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 name="Google Shape;225;gd95b77e037_0_1864"/>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 name="Google Shape;226;gd95b77e037_0_1864"/>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 name="Google Shape;227;gd95b77e037_0_1864"/>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 name="Google Shape;228;gd95b77e037_0_1864"/>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9" name="Google Shape;229;gd95b77e037_0_1864"/>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 name="Google Shape;230;gd95b77e037_0_1864"/>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 name="Google Shape;231;gd95b77e037_0_1864"/>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2" name="Google Shape;232;gd95b77e037_0_1864"/>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3" name="Google Shape;233;gd95b77e037_0_1864"/>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 name="Google Shape;234;gd95b77e037_0_1864"/>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5" name="Google Shape;235;gd95b77e037_0_1864"/>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6" name="Google Shape;236;gd95b77e037_0_1864"/>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7" name="Google Shape;237;gd95b77e037_0_1864"/>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
          <p:nvSpPr>
            <p:cNvPr id="238" name="Google Shape;238;gd95b77e037_0_1864"/>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9" name="Google Shape;239;gd95b77e037_0_1864"/>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40" name="Google Shape;240;gd95b77e037_0_1864"/>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41" name="Google Shape;241;gd95b77e037_0_1864"/>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242" name="Google Shape;242;gd95b77e037_0_1864"/>
            <p:cNvGrpSpPr/>
            <p:nvPr/>
          </p:nvGrpSpPr>
          <p:grpSpPr>
            <a:xfrm rot="2902616" flipH="1">
              <a:off x="1638360" y="289131"/>
              <a:ext cx="169066" cy="177310"/>
              <a:chOff x="4298580" y="207227"/>
              <a:chExt cx="169073" cy="177317"/>
            </a:xfrm>
          </p:grpSpPr>
          <p:sp>
            <p:nvSpPr>
              <p:cNvPr id="243" name="Google Shape;243;gd95b77e037_0_186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44" name="Google Shape;244;gd95b77e037_0_186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45" name="Google Shape;245;gd95b77e037_0_186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46" name="Google Shape;246;gd95b77e037_0_186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47" name="Google Shape;247;gd95b77e037_0_186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48" name="Google Shape;248;gd95b77e037_0_186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249" name="Google Shape;249;gd95b77e037_0_1864"/>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250" name="Google Shape;250;gd95b77e037_0_1864"/>
            <p:cNvGrpSpPr/>
            <p:nvPr/>
          </p:nvGrpSpPr>
          <p:grpSpPr>
            <a:xfrm rot="-3959737" flipH="1">
              <a:off x="3946362" y="-19477"/>
              <a:ext cx="275188" cy="229968"/>
              <a:chOff x="1192779" y="389220"/>
              <a:chExt cx="275192" cy="229971"/>
            </a:xfrm>
          </p:grpSpPr>
          <p:sp>
            <p:nvSpPr>
              <p:cNvPr id="251" name="Google Shape;251;gd95b77e037_0_1864"/>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52" name="Google Shape;252;gd95b77e037_0_1864"/>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53" name="Google Shape;253;gd95b77e037_0_1864"/>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54" name="Google Shape;254;gd95b77e037_0_1864"/>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55" name="Google Shape;255;gd95b77e037_0_1864"/>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56" name="Google Shape;256;gd95b77e037_0_1864"/>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57" name="Google Shape;257;gd95b77e037_0_1864"/>
            <p:cNvGrpSpPr/>
            <p:nvPr/>
          </p:nvGrpSpPr>
          <p:grpSpPr>
            <a:xfrm>
              <a:off x="-68993" y="1501394"/>
              <a:ext cx="325081" cy="325102"/>
              <a:chOff x="2252932" y="2731382"/>
              <a:chExt cx="325081" cy="325102"/>
            </a:xfrm>
          </p:grpSpPr>
          <p:sp>
            <p:nvSpPr>
              <p:cNvPr id="258" name="Google Shape;258;gd95b77e037_0_1864"/>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59" name="Google Shape;259;gd95b77e037_0_1864"/>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0" name="Google Shape;260;gd95b77e037_0_1864"/>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1" name="Google Shape;261;gd95b77e037_0_1864"/>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2" name="Google Shape;262;gd95b77e037_0_1864"/>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3" name="Google Shape;263;gd95b77e037_0_1864"/>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4" name="Google Shape;264;gd95b77e037_0_1864"/>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5" name="Google Shape;265;gd95b77e037_0_1864"/>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6" name="Google Shape;266;gd95b77e037_0_1864"/>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7" name="Google Shape;267;gd95b77e037_0_1864"/>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8" name="Google Shape;268;gd95b77e037_0_1864"/>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69" name="Google Shape;269;gd95b77e037_0_1864"/>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0" name="Google Shape;270;gd95b77e037_0_1864"/>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1" name="Google Shape;271;gd95b77e037_0_1864"/>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2" name="Google Shape;272;gd95b77e037_0_1864"/>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3" name="Google Shape;273;gd95b77e037_0_1864"/>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4" name="Google Shape;274;gd95b77e037_0_1864"/>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75" name="Google Shape;275;gd95b77e037_0_1864"/>
            <p:cNvGrpSpPr/>
            <p:nvPr/>
          </p:nvGrpSpPr>
          <p:grpSpPr>
            <a:xfrm rot="-2603834">
              <a:off x="2630192" y="505795"/>
              <a:ext cx="301834" cy="319215"/>
              <a:chOff x="2669654" y="1177911"/>
              <a:chExt cx="226121" cy="239142"/>
            </a:xfrm>
          </p:grpSpPr>
          <p:sp>
            <p:nvSpPr>
              <p:cNvPr id="276" name="Google Shape;276;gd95b77e037_0_1864"/>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 name="Google Shape;277;gd95b77e037_0_1864"/>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8" name="Google Shape;278;gd95b77e037_0_1864"/>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 name="Google Shape;279;gd95b77e037_0_1864"/>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0" name="Google Shape;280;gd95b77e037_0_1864"/>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1" name="Google Shape;281;gd95b77e037_0_1864"/>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2" name="Google Shape;282;gd95b77e037_0_1864"/>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3" name="Google Shape;283;gd95b77e037_0_1864"/>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 name="Google Shape;284;gd95b77e037_0_1864"/>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 name="Google Shape;285;gd95b77e037_0_1864"/>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286" name="Google Shape;286;gd95b77e037_0_1864"/>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287" name="Google Shape;287;gd95b77e037_0_1864"/>
            <p:cNvGrpSpPr/>
            <p:nvPr/>
          </p:nvGrpSpPr>
          <p:grpSpPr>
            <a:xfrm rot="5400000" flipH="1">
              <a:off x="898363" y="57492"/>
              <a:ext cx="275192" cy="229971"/>
              <a:chOff x="1192779" y="389220"/>
              <a:chExt cx="275192" cy="229971"/>
            </a:xfrm>
          </p:grpSpPr>
          <p:sp>
            <p:nvSpPr>
              <p:cNvPr id="288" name="Google Shape;288;gd95b77e037_0_1864"/>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 name="Google Shape;289;gd95b77e037_0_1864"/>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 name="Google Shape;290;gd95b77e037_0_1864"/>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 name="Google Shape;291;gd95b77e037_0_1864"/>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 name="Google Shape;292;gd95b77e037_0_1864"/>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 name="Google Shape;293;gd95b77e037_0_1864"/>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294" name="Google Shape;294;gd95b77e037_0_1864"/>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 name="Google Shape;295;gd95b77e037_0_1864"/>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 name="Google Shape;296;gd95b77e037_0_1864"/>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 name="Google Shape;297;gd95b77e037_0_1864"/>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 name="Google Shape;298;gd95b77e037_0_1864"/>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 name="Google Shape;299;gd95b77e037_0_1864"/>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 name="Google Shape;300;gd95b77e037_0_1864"/>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 name="Google Shape;301;gd95b77e037_0_1864"/>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 name="Google Shape;302;gd95b77e037_0_1864"/>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03" name="Google Shape;303;gd95b77e037_0_1864"/>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4" name="Google Shape;304;gd95b77e037_0_1864"/>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 name="Google Shape;305;gd95b77e037_0_1864"/>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06"/>
        <p:cNvGrpSpPr/>
        <p:nvPr/>
      </p:nvGrpSpPr>
      <p:grpSpPr>
        <a:xfrm>
          <a:off x="0" y="0"/>
          <a:ext cx="0" cy="0"/>
          <a:chOff x="0" y="0"/>
          <a:chExt cx="0" cy="0"/>
        </a:xfrm>
      </p:grpSpPr>
      <p:sp>
        <p:nvSpPr>
          <p:cNvPr id="307" name="Google Shape;307;gd95b77e037_0_2015"/>
          <p:cNvSpPr txBox="1">
            <a:spLocks noGrp="1"/>
          </p:cNvSpPr>
          <p:nvPr>
            <p:ph type="title"/>
          </p:nvPr>
        </p:nvSpPr>
        <p:spPr>
          <a:xfrm>
            <a:off x="6962400" y="2615367"/>
            <a:ext cx="4269600" cy="1007700"/>
          </a:xfrm>
          <a:prstGeom prst="rect">
            <a:avLst/>
          </a:prstGeom>
        </p:spPr>
        <p:txBody>
          <a:bodyPr spcFirstLastPara="1" wrap="square" lIns="0" tIns="0" rIns="0" bIns="0" anchor="ctr" anchorCtr="0">
            <a:noAutofit/>
          </a:bodyPr>
          <a:lstStyle>
            <a:lvl1pPr lvl="0" algn="r" rtl="0">
              <a:spcBef>
                <a:spcPts val="0"/>
              </a:spcBef>
              <a:spcAft>
                <a:spcPts val="0"/>
              </a:spcAft>
              <a:buSzPts val="3200"/>
              <a:buNone/>
              <a:defRPr/>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endParaRPr/>
          </a:p>
        </p:txBody>
      </p:sp>
      <p:sp>
        <p:nvSpPr>
          <p:cNvPr id="308" name="Google Shape;308;gd95b77e037_0_2015"/>
          <p:cNvSpPr txBox="1">
            <a:spLocks noGrp="1"/>
          </p:cNvSpPr>
          <p:nvPr>
            <p:ph type="subTitle" idx="1"/>
          </p:nvPr>
        </p:nvSpPr>
        <p:spPr>
          <a:xfrm>
            <a:off x="6962400" y="3736500"/>
            <a:ext cx="4269600" cy="12744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a:lvl2pPr>
            <a:lvl3pPr lvl="2" algn="ctr" rtl="0">
              <a:lnSpc>
                <a:spcPct val="100000"/>
              </a:lnSpc>
              <a:spcBef>
                <a:spcPts val="0"/>
              </a:spcBef>
              <a:spcAft>
                <a:spcPts val="0"/>
              </a:spcAft>
              <a:buSzPts val="2100"/>
              <a:buNone/>
              <a:defRPr/>
            </a:lvl3pPr>
            <a:lvl4pPr lvl="3" algn="ctr" rtl="0">
              <a:lnSpc>
                <a:spcPct val="100000"/>
              </a:lnSpc>
              <a:spcBef>
                <a:spcPts val="0"/>
              </a:spcBef>
              <a:spcAft>
                <a:spcPts val="0"/>
              </a:spcAft>
              <a:buSzPts val="2100"/>
              <a:buNone/>
              <a:defRPr/>
            </a:lvl4pPr>
            <a:lvl5pPr lvl="4" algn="ctr" rtl="0">
              <a:lnSpc>
                <a:spcPct val="100000"/>
              </a:lnSpc>
              <a:spcBef>
                <a:spcPts val="0"/>
              </a:spcBef>
              <a:spcAft>
                <a:spcPts val="0"/>
              </a:spcAft>
              <a:buSzPts val="2100"/>
              <a:buNone/>
              <a:defRPr/>
            </a:lvl5pPr>
            <a:lvl6pPr lvl="5" algn="ctr" rtl="0">
              <a:lnSpc>
                <a:spcPct val="100000"/>
              </a:lnSpc>
              <a:spcBef>
                <a:spcPts val="0"/>
              </a:spcBef>
              <a:spcAft>
                <a:spcPts val="0"/>
              </a:spcAft>
              <a:buSzPts val="2100"/>
              <a:buNone/>
              <a:defRPr/>
            </a:lvl6pPr>
            <a:lvl7pPr lvl="6" algn="ctr" rtl="0">
              <a:lnSpc>
                <a:spcPct val="100000"/>
              </a:lnSpc>
              <a:spcBef>
                <a:spcPts val="0"/>
              </a:spcBef>
              <a:spcAft>
                <a:spcPts val="0"/>
              </a:spcAft>
              <a:buSzPts val="2100"/>
              <a:buNone/>
              <a:defRPr/>
            </a:lvl7pPr>
            <a:lvl8pPr lvl="7" algn="ctr" rtl="0">
              <a:lnSpc>
                <a:spcPct val="100000"/>
              </a:lnSpc>
              <a:spcBef>
                <a:spcPts val="0"/>
              </a:spcBef>
              <a:spcAft>
                <a:spcPts val="0"/>
              </a:spcAft>
              <a:buSzPts val="2100"/>
              <a:buNone/>
              <a:defRPr/>
            </a:lvl8pPr>
            <a:lvl9pPr lvl="8" algn="ctr" rtl="0">
              <a:lnSpc>
                <a:spcPct val="100000"/>
              </a:lnSpc>
              <a:spcBef>
                <a:spcPts val="0"/>
              </a:spcBef>
              <a:spcAft>
                <a:spcPts val="0"/>
              </a:spcAft>
              <a:buSzPts val="2100"/>
              <a:buNone/>
              <a:defRPr/>
            </a:lvl9pPr>
          </a:lstStyle>
          <a:p>
            <a:endParaRPr/>
          </a:p>
        </p:txBody>
      </p:sp>
      <p:sp>
        <p:nvSpPr>
          <p:cNvPr id="309" name="Google Shape;309;gd95b77e037_0_2015"/>
          <p:cNvSpPr/>
          <p:nvPr/>
        </p:nvSpPr>
        <p:spPr>
          <a:xfrm flipH="1">
            <a:off x="-1612762" y="-508011"/>
            <a:ext cx="9306249" cy="5815774"/>
          </a:xfrm>
          <a:custGeom>
            <a:avLst/>
            <a:gdLst/>
            <a:ahLst/>
            <a:cxnLst/>
            <a:rect l="l" t="t" r="r" b="b"/>
            <a:pathLst>
              <a:path w="175482" h="109654" extrusionOk="0">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10"/>
        <p:cNvGrpSpPr/>
        <p:nvPr/>
      </p:nvGrpSpPr>
      <p:grpSpPr>
        <a:xfrm>
          <a:off x="0" y="0"/>
          <a:ext cx="0" cy="0"/>
          <a:chOff x="0" y="0"/>
          <a:chExt cx="0" cy="0"/>
        </a:xfrm>
      </p:grpSpPr>
      <p:grpSp>
        <p:nvGrpSpPr>
          <p:cNvPr id="311" name="Google Shape;311;gd95b77e037_0_2019"/>
          <p:cNvGrpSpPr/>
          <p:nvPr/>
        </p:nvGrpSpPr>
        <p:grpSpPr>
          <a:xfrm rot="-696258">
            <a:off x="5895576" y="-1617846"/>
            <a:ext cx="8583197" cy="6741363"/>
            <a:chOff x="1367400" y="1176700"/>
            <a:chExt cx="4985625" cy="2814325"/>
          </a:xfrm>
        </p:grpSpPr>
        <p:sp>
          <p:nvSpPr>
            <p:cNvPr id="312" name="Google Shape;312;gd95b77e037_0_201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3" name="Google Shape;313;gd95b77e037_0_201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14" name="Google Shape;314;gd95b77e037_0_2019"/>
          <p:cNvSpPr txBox="1">
            <a:spLocks noGrp="1"/>
          </p:cNvSpPr>
          <p:nvPr>
            <p:ph type="title"/>
          </p:nvPr>
        </p:nvSpPr>
        <p:spPr>
          <a:xfrm>
            <a:off x="5386767" y="3156800"/>
            <a:ext cx="5845200" cy="2981100"/>
          </a:xfrm>
          <a:prstGeom prst="rect">
            <a:avLst/>
          </a:prstGeom>
        </p:spPr>
        <p:txBody>
          <a:bodyPr spcFirstLastPara="1" wrap="square" lIns="0" tIns="0" rIns="0" bIns="0" anchor="ctr" anchorCtr="0">
            <a:noAutofit/>
          </a:bodyPr>
          <a:lstStyle>
            <a:lvl1pPr lvl="0" algn="r" rtl="0">
              <a:spcBef>
                <a:spcPts val="0"/>
              </a:spcBef>
              <a:spcAft>
                <a:spcPts val="0"/>
              </a:spcAft>
              <a:buSzPts val="6400"/>
              <a:buNone/>
              <a:defRPr sz="11300"/>
            </a:lvl1pPr>
            <a:lvl2pPr lvl="1" rtl="0">
              <a:spcBef>
                <a:spcPts val="0"/>
              </a:spcBef>
              <a:spcAft>
                <a:spcPts val="0"/>
              </a:spcAft>
              <a:buSzPts val="6400"/>
              <a:buNone/>
              <a:defRPr sz="6400"/>
            </a:lvl2pPr>
            <a:lvl3pPr lvl="2" rtl="0">
              <a:spcBef>
                <a:spcPts val="0"/>
              </a:spcBef>
              <a:spcAft>
                <a:spcPts val="0"/>
              </a:spcAft>
              <a:buSzPts val="6400"/>
              <a:buNone/>
              <a:defRPr sz="6400"/>
            </a:lvl3pPr>
            <a:lvl4pPr lvl="3" rtl="0">
              <a:spcBef>
                <a:spcPts val="0"/>
              </a:spcBef>
              <a:spcAft>
                <a:spcPts val="0"/>
              </a:spcAft>
              <a:buSzPts val="6400"/>
              <a:buNone/>
              <a:defRPr sz="6400"/>
            </a:lvl4pPr>
            <a:lvl5pPr lvl="4" rtl="0">
              <a:spcBef>
                <a:spcPts val="0"/>
              </a:spcBef>
              <a:spcAft>
                <a:spcPts val="0"/>
              </a:spcAft>
              <a:buSzPts val="6400"/>
              <a:buNone/>
              <a:defRPr sz="6400"/>
            </a:lvl5pPr>
            <a:lvl6pPr lvl="5" rtl="0">
              <a:spcBef>
                <a:spcPts val="0"/>
              </a:spcBef>
              <a:spcAft>
                <a:spcPts val="0"/>
              </a:spcAft>
              <a:buSzPts val="6400"/>
              <a:buNone/>
              <a:defRPr sz="6400"/>
            </a:lvl6pPr>
            <a:lvl7pPr lvl="6" rtl="0">
              <a:spcBef>
                <a:spcPts val="0"/>
              </a:spcBef>
              <a:spcAft>
                <a:spcPts val="0"/>
              </a:spcAft>
              <a:buSzPts val="6400"/>
              <a:buNone/>
              <a:defRPr sz="6400"/>
            </a:lvl7pPr>
            <a:lvl8pPr lvl="7" rtl="0">
              <a:spcBef>
                <a:spcPts val="0"/>
              </a:spcBef>
              <a:spcAft>
                <a:spcPts val="0"/>
              </a:spcAft>
              <a:buSzPts val="6400"/>
              <a:buNone/>
              <a:defRPr sz="6400"/>
            </a:lvl8pPr>
            <a:lvl9pPr lvl="8" rtl="0">
              <a:spcBef>
                <a:spcPts val="0"/>
              </a:spcBef>
              <a:spcAft>
                <a:spcPts val="0"/>
              </a:spcAft>
              <a:buSzPts val="6400"/>
              <a:buNone/>
              <a:defRPr sz="6400"/>
            </a:lvl9pPr>
          </a:lstStyle>
          <a:p>
            <a:endParaRPr/>
          </a:p>
        </p:txBody>
      </p:sp>
      <p:grpSp>
        <p:nvGrpSpPr>
          <p:cNvPr id="315" name="Google Shape;315;gd95b77e037_0_2019"/>
          <p:cNvGrpSpPr/>
          <p:nvPr/>
        </p:nvGrpSpPr>
        <p:grpSpPr>
          <a:xfrm>
            <a:off x="6268995" y="-322710"/>
            <a:ext cx="6004150" cy="2667405"/>
            <a:chOff x="4701864" y="-242038"/>
            <a:chExt cx="4503225" cy="2000604"/>
          </a:xfrm>
        </p:grpSpPr>
        <p:sp>
          <p:nvSpPr>
            <p:cNvPr id="316" name="Google Shape;316;gd95b77e037_0_2019"/>
            <p:cNvSpPr/>
            <p:nvPr/>
          </p:nvSpPr>
          <p:spPr>
            <a:xfrm>
              <a:off x="8424008" y="-88089"/>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7" name="Google Shape;317;gd95b77e037_0_2019"/>
            <p:cNvSpPr/>
            <p:nvPr/>
          </p:nvSpPr>
          <p:spPr>
            <a:xfrm>
              <a:off x="6584054" y="-165067"/>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8" name="Google Shape;318;gd95b77e037_0_2019"/>
            <p:cNvSpPr/>
            <p:nvPr/>
          </p:nvSpPr>
          <p:spPr>
            <a:xfrm>
              <a:off x="5130513" y="1532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9" name="Google Shape;319;gd95b77e037_0_2019"/>
            <p:cNvSpPr/>
            <p:nvPr/>
          </p:nvSpPr>
          <p:spPr>
            <a:xfrm>
              <a:off x="6429012" y="2645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0" name="Google Shape;320;gd95b77e037_0_2019"/>
            <p:cNvSpPr/>
            <p:nvPr/>
          </p:nvSpPr>
          <p:spPr>
            <a:xfrm>
              <a:off x="7214592" y="8526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21" name="Google Shape;321;gd95b77e037_0_2019"/>
            <p:cNvGrpSpPr/>
            <p:nvPr/>
          </p:nvGrpSpPr>
          <p:grpSpPr>
            <a:xfrm rot="3959737">
              <a:off x="4725283" y="-184552"/>
              <a:ext cx="275188" cy="229968"/>
              <a:chOff x="1192779" y="389220"/>
              <a:chExt cx="275192" cy="229971"/>
            </a:xfrm>
          </p:grpSpPr>
          <p:sp>
            <p:nvSpPr>
              <p:cNvPr id="322" name="Google Shape;322;gd95b77e037_0_201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3" name="Google Shape;323;gd95b77e037_0_201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4" name="Google Shape;324;gd95b77e037_0_201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 name="Google Shape;325;gd95b77e037_0_201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 name="Google Shape;326;gd95b77e037_0_201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 name="Google Shape;327;gd95b77e037_0_201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28" name="Google Shape;328;gd95b77e037_0_2019"/>
            <p:cNvSpPr/>
            <p:nvPr/>
          </p:nvSpPr>
          <p:spPr>
            <a:xfrm>
              <a:off x="8916013" y="1682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29" name="Google Shape;329;gd95b77e037_0_2019"/>
            <p:cNvGrpSpPr/>
            <p:nvPr/>
          </p:nvGrpSpPr>
          <p:grpSpPr>
            <a:xfrm rot="7023577">
              <a:off x="7773333" y="-107603"/>
              <a:ext cx="275182" cy="229963"/>
              <a:chOff x="1192779" y="389220"/>
              <a:chExt cx="275192" cy="229971"/>
            </a:xfrm>
          </p:grpSpPr>
          <p:sp>
            <p:nvSpPr>
              <p:cNvPr id="330" name="Google Shape;330;gd95b77e037_0_201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 name="Google Shape;331;gd95b77e037_0_201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 name="Google Shape;332;gd95b77e037_0_201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 name="Google Shape;333;gd95b77e037_0_201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 name="Google Shape;334;gd95b77e037_0_201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 name="Google Shape;335;gd95b77e037_0_201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36" name="Google Shape;336;gd95b77e037_0_2019"/>
            <p:cNvSpPr/>
            <p:nvPr/>
          </p:nvSpPr>
          <p:spPr>
            <a:xfrm>
              <a:off x="6832162" y="7263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 name="Google Shape;337;gd95b77e037_0_2019"/>
            <p:cNvSpPr/>
            <p:nvPr/>
          </p:nvSpPr>
          <p:spPr>
            <a:xfrm>
              <a:off x="7292038" y="5554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 name="Google Shape;338;gd95b77e037_0_2019"/>
            <p:cNvSpPr/>
            <p:nvPr/>
          </p:nvSpPr>
          <p:spPr>
            <a:xfrm>
              <a:off x="7178825" y="-2317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 name="Google Shape;339;gd95b77e037_0_2019"/>
            <p:cNvSpPr/>
            <p:nvPr/>
          </p:nvSpPr>
          <p:spPr>
            <a:xfrm>
              <a:off x="5492704" y="1284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0" name="Google Shape;340;gd95b77e037_0_2019"/>
            <p:cNvSpPr/>
            <p:nvPr/>
          </p:nvSpPr>
          <p:spPr>
            <a:xfrm>
              <a:off x="8823062" y="2646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 name="Google Shape;341;gd95b77e037_0_2019"/>
            <p:cNvSpPr/>
            <p:nvPr/>
          </p:nvSpPr>
          <p:spPr>
            <a:xfrm>
              <a:off x="5624487" y="466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42" name="Google Shape;342;gd95b77e037_0_2019"/>
            <p:cNvGrpSpPr/>
            <p:nvPr/>
          </p:nvGrpSpPr>
          <p:grpSpPr>
            <a:xfrm>
              <a:off x="7535004" y="343740"/>
              <a:ext cx="1150805" cy="832433"/>
              <a:chOff x="7013704" y="2894590"/>
              <a:chExt cx="1150805" cy="832433"/>
            </a:xfrm>
          </p:grpSpPr>
          <p:sp>
            <p:nvSpPr>
              <p:cNvPr id="343" name="Google Shape;343;gd95b77e037_0_201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4" name="Google Shape;344;gd95b77e037_0_201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 name="Google Shape;345;gd95b77e037_0_201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46" name="Google Shape;346;gd95b77e037_0_201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7" name="Google Shape;347;gd95b77e037_0_201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8" name="Google Shape;348;gd95b77e037_0_201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9" name="Google Shape;349;gd95b77e037_0_201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50" name="Google Shape;350;gd95b77e037_0_201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1" name="Google Shape;351;gd95b77e037_0_201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52" name="Google Shape;352;gd95b77e037_0_201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3" name="Google Shape;353;gd95b77e037_0_201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4" name="Google Shape;354;gd95b77e037_0_201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5" name="Google Shape;355;gd95b77e037_0_201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6" name="Google Shape;356;gd95b77e037_0_201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7" name="Google Shape;357;gd95b77e037_0_201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 name="Google Shape;358;gd95b77e037_0_201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9" name="Google Shape;359;gd95b77e037_0_201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 name="Google Shape;360;gd95b77e037_0_201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 name="Google Shape;361;gd95b77e037_0_201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 name="Google Shape;362;gd95b77e037_0_201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3" name="Google Shape;363;gd95b77e037_0_201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4" name="Google Shape;364;gd95b77e037_0_201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65" name="Google Shape;365;gd95b77e037_0_2019"/>
            <p:cNvSpPr/>
            <p:nvPr/>
          </p:nvSpPr>
          <p:spPr>
            <a:xfrm>
              <a:off x="9011608" y="6644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6" name="Google Shape;366;gd95b77e037_0_2019"/>
            <p:cNvSpPr/>
            <p:nvPr/>
          </p:nvSpPr>
          <p:spPr>
            <a:xfrm>
              <a:off x="7300762" y="-262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 name="Google Shape;367;gd95b77e037_0_2019"/>
            <p:cNvSpPr/>
            <p:nvPr/>
          </p:nvSpPr>
          <p:spPr>
            <a:xfrm>
              <a:off x="8170162" y="12810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68" name="Google Shape;368;gd95b77e037_0_2019"/>
            <p:cNvGrpSpPr/>
            <p:nvPr/>
          </p:nvGrpSpPr>
          <p:grpSpPr>
            <a:xfrm rot="3959737">
              <a:off x="8571958" y="1199761"/>
              <a:ext cx="275188" cy="229968"/>
              <a:chOff x="1192779" y="389220"/>
              <a:chExt cx="275192" cy="229971"/>
            </a:xfrm>
          </p:grpSpPr>
          <p:sp>
            <p:nvSpPr>
              <p:cNvPr id="369" name="Google Shape;369;gd95b77e037_0_201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0" name="Google Shape;370;gd95b77e037_0_201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 name="Google Shape;371;gd95b77e037_0_201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 name="Google Shape;372;gd95b77e037_0_201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 name="Google Shape;373;gd95b77e037_0_201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 name="Google Shape;374;gd95b77e037_0_201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75" name="Google Shape;375;gd95b77e037_0_2019"/>
            <p:cNvGrpSpPr/>
            <p:nvPr/>
          </p:nvGrpSpPr>
          <p:grpSpPr>
            <a:xfrm rot="-2902616">
              <a:off x="6813120" y="263218"/>
              <a:ext cx="169066" cy="177310"/>
              <a:chOff x="4298580" y="207227"/>
              <a:chExt cx="169073" cy="177317"/>
            </a:xfrm>
          </p:grpSpPr>
          <p:sp>
            <p:nvSpPr>
              <p:cNvPr id="376" name="Google Shape;376;gd95b77e037_0_201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 name="Google Shape;377;gd95b77e037_0_201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 name="Google Shape;378;gd95b77e037_0_201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 name="Google Shape;379;gd95b77e037_0_201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 name="Google Shape;380;gd95b77e037_0_201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 name="Google Shape;381;gd95b77e037_0_201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82" name="Google Shape;382;gd95b77e037_0_2019"/>
            <p:cNvGrpSpPr/>
            <p:nvPr/>
          </p:nvGrpSpPr>
          <p:grpSpPr>
            <a:xfrm rot="10800000">
              <a:off x="5967613" y="-154556"/>
              <a:ext cx="273294" cy="323868"/>
              <a:chOff x="2962001" y="2010494"/>
              <a:chExt cx="273294" cy="323868"/>
            </a:xfrm>
          </p:grpSpPr>
          <p:sp>
            <p:nvSpPr>
              <p:cNvPr id="383" name="Google Shape;383;gd95b77e037_0_201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 name="Google Shape;384;gd95b77e037_0_201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 name="Google Shape;385;gd95b77e037_0_201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6" name="Google Shape;386;gd95b77e037_0_201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 name="Google Shape;387;gd95b77e037_0_201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88" name="Google Shape;388;gd95b77e037_0_2019"/>
            <p:cNvGrpSpPr/>
            <p:nvPr/>
          </p:nvGrpSpPr>
          <p:grpSpPr>
            <a:xfrm rot="429121">
              <a:off x="6085996" y="478748"/>
              <a:ext cx="275187" cy="229967"/>
              <a:chOff x="1192779" y="389220"/>
              <a:chExt cx="275192" cy="229971"/>
            </a:xfrm>
          </p:grpSpPr>
          <p:sp>
            <p:nvSpPr>
              <p:cNvPr id="389" name="Google Shape;389;gd95b77e037_0_201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0" name="Google Shape;390;gd95b77e037_0_201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1" name="Google Shape;391;gd95b77e037_0_201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2" name="Google Shape;392;gd95b77e037_0_201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3" name="Google Shape;393;gd95b77e037_0_201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 name="Google Shape;394;gd95b77e037_0_201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95"/>
        <p:cNvGrpSpPr/>
        <p:nvPr/>
      </p:nvGrpSpPr>
      <p:grpSpPr>
        <a:xfrm>
          <a:off x="0" y="0"/>
          <a:ext cx="0" cy="0"/>
          <a:chOff x="0" y="0"/>
          <a:chExt cx="0" cy="0"/>
        </a:xfrm>
      </p:grpSpPr>
      <p:grpSp>
        <p:nvGrpSpPr>
          <p:cNvPr id="396" name="Google Shape;396;gd95b77e037_0_2104"/>
          <p:cNvGrpSpPr/>
          <p:nvPr/>
        </p:nvGrpSpPr>
        <p:grpSpPr>
          <a:xfrm rot="-696258">
            <a:off x="5997176" y="-1313046"/>
            <a:ext cx="8583197" cy="6741363"/>
            <a:chOff x="1367400" y="1176700"/>
            <a:chExt cx="4985625" cy="2814325"/>
          </a:xfrm>
        </p:grpSpPr>
        <p:sp>
          <p:nvSpPr>
            <p:cNvPr id="397" name="Google Shape;397;gd95b77e037_0_2104"/>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 name="Google Shape;398;gd95b77e037_0_2104"/>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99" name="Google Shape;399;gd95b77e037_0_2104"/>
          <p:cNvSpPr txBox="1">
            <a:spLocks noGrp="1"/>
          </p:cNvSpPr>
          <p:nvPr>
            <p:ph type="subTitle" idx="1"/>
          </p:nvPr>
        </p:nvSpPr>
        <p:spPr>
          <a:xfrm>
            <a:off x="6972400" y="3272667"/>
            <a:ext cx="4259700" cy="1646700"/>
          </a:xfrm>
          <a:prstGeom prst="rect">
            <a:avLst/>
          </a:prstGeom>
        </p:spPr>
        <p:txBody>
          <a:bodyPr spcFirstLastPara="1" wrap="square" lIns="0" tIns="0" rIns="0" bIns="0" anchor="t" anchorCtr="0">
            <a:noAutofit/>
          </a:bodyPr>
          <a:lstStyle>
            <a:lvl1pPr lvl="0" algn="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00" name="Google Shape;400;gd95b77e037_0_2104"/>
          <p:cNvSpPr txBox="1">
            <a:spLocks noGrp="1"/>
          </p:cNvSpPr>
          <p:nvPr>
            <p:ph type="title"/>
          </p:nvPr>
        </p:nvSpPr>
        <p:spPr>
          <a:xfrm>
            <a:off x="960000" y="593367"/>
            <a:ext cx="5136000" cy="763500"/>
          </a:xfrm>
          <a:prstGeom prst="rect">
            <a:avLst/>
          </a:prstGeom>
        </p:spPr>
        <p:txBody>
          <a:bodyPr spcFirstLastPara="1" wrap="square" lIns="0" tIns="0" rIns="0" bIns="0" anchor="t" anchorCtr="0">
            <a:noAutofit/>
          </a:bodyPr>
          <a:lstStyle>
            <a:lvl1pPr lvl="0"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grpSp>
        <p:nvGrpSpPr>
          <p:cNvPr id="401" name="Google Shape;401;gd95b77e037_0_2104"/>
          <p:cNvGrpSpPr/>
          <p:nvPr/>
        </p:nvGrpSpPr>
        <p:grpSpPr>
          <a:xfrm>
            <a:off x="6370593" y="-17917"/>
            <a:ext cx="6004150" cy="2667405"/>
            <a:chOff x="4778064" y="-13438"/>
            <a:chExt cx="4503225" cy="2000604"/>
          </a:xfrm>
        </p:grpSpPr>
        <p:sp>
          <p:nvSpPr>
            <p:cNvPr id="402" name="Google Shape;402;gd95b77e037_0_2104"/>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 name="Google Shape;403;gd95b77e037_0_2104"/>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4" name="Google Shape;404;gd95b77e037_0_2104"/>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5" name="Google Shape;405;gd95b77e037_0_2104"/>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6" name="Google Shape;406;gd95b77e037_0_2104"/>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07" name="Google Shape;407;gd95b77e037_0_2104"/>
            <p:cNvGrpSpPr/>
            <p:nvPr/>
          </p:nvGrpSpPr>
          <p:grpSpPr>
            <a:xfrm rot="3959737">
              <a:off x="4801483" y="44048"/>
              <a:ext cx="275188" cy="229968"/>
              <a:chOff x="1192779" y="389220"/>
              <a:chExt cx="275192" cy="229971"/>
            </a:xfrm>
          </p:grpSpPr>
          <p:sp>
            <p:nvSpPr>
              <p:cNvPr id="408" name="Google Shape;408;gd95b77e037_0_2104"/>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 name="Google Shape;409;gd95b77e037_0_2104"/>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 name="Google Shape;410;gd95b77e037_0_2104"/>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 name="Google Shape;411;gd95b77e037_0_2104"/>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 name="Google Shape;412;gd95b77e037_0_2104"/>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 name="Google Shape;413;gd95b77e037_0_2104"/>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14" name="Google Shape;414;gd95b77e037_0_2104"/>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15" name="Google Shape;415;gd95b77e037_0_2104"/>
            <p:cNvGrpSpPr/>
            <p:nvPr/>
          </p:nvGrpSpPr>
          <p:grpSpPr>
            <a:xfrm rot="7023577">
              <a:off x="7849533" y="120997"/>
              <a:ext cx="275182" cy="229963"/>
              <a:chOff x="1192779" y="389220"/>
              <a:chExt cx="275192" cy="229971"/>
            </a:xfrm>
          </p:grpSpPr>
          <p:sp>
            <p:nvSpPr>
              <p:cNvPr id="416" name="Google Shape;416;gd95b77e037_0_2104"/>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 name="Google Shape;417;gd95b77e037_0_2104"/>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 name="Google Shape;418;gd95b77e037_0_2104"/>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 name="Google Shape;419;gd95b77e037_0_2104"/>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 name="Google Shape;420;gd95b77e037_0_2104"/>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 name="Google Shape;421;gd95b77e037_0_2104"/>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22" name="Google Shape;422;gd95b77e037_0_2104"/>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 name="Google Shape;423;gd95b77e037_0_2104"/>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4" name="Google Shape;424;gd95b77e037_0_2104"/>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 name="Google Shape;425;gd95b77e037_0_2104"/>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6" name="Google Shape;426;gd95b77e037_0_2104"/>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7" name="Google Shape;427;gd95b77e037_0_2104"/>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28" name="Google Shape;428;gd95b77e037_0_2104"/>
            <p:cNvGrpSpPr/>
            <p:nvPr/>
          </p:nvGrpSpPr>
          <p:grpSpPr>
            <a:xfrm>
              <a:off x="7611204" y="572340"/>
              <a:ext cx="1150805" cy="832433"/>
              <a:chOff x="7013704" y="2894590"/>
              <a:chExt cx="1150805" cy="832433"/>
            </a:xfrm>
          </p:grpSpPr>
          <p:sp>
            <p:nvSpPr>
              <p:cNvPr id="429" name="Google Shape;429;gd95b77e037_0_210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 name="Google Shape;430;gd95b77e037_0_210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 name="Google Shape;431;gd95b77e037_0_210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32" name="Google Shape;432;gd95b77e037_0_210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 name="Google Shape;433;gd95b77e037_0_210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 name="Google Shape;434;gd95b77e037_0_210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 name="Google Shape;435;gd95b77e037_0_210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36" name="Google Shape;436;gd95b77e037_0_210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 name="Google Shape;437;gd95b77e037_0_210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38" name="Google Shape;438;gd95b77e037_0_210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 name="Google Shape;439;gd95b77e037_0_210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 name="Google Shape;440;gd95b77e037_0_210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 name="Google Shape;441;gd95b77e037_0_210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 name="Google Shape;442;gd95b77e037_0_210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 name="Google Shape;443;gd95b77e037_0_210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4" name="Google Shape;444;gd95b77e037_0_210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5" name="Google Shape;445;gd95b77e037_0_210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6" name="Google Shape;446;gd95b77e037_0_210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7" name="Google Shape;447;gd95b77e037_0_210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 name="Google Shape;448;gd95b77e037_0_210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 name="Google Shape;449;gd95b77e037_0_210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 name="Google Shape;450;gd95b77e037_0_210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51" name="Google Shape;451;gd95b77e037_0_2104"/>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52" name="Google Shape;452;gd95b77e037_0_2104"/>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 name="Google Shape;453;gd95b77e037_0_2104"/>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54" name="Google Shape;454;gd95b77e037_0_2104"/>
            <p:cNvGrpSpPr/>
            <p:nvPr/>
          </p:nvGrpSpPr>
          <p:grpSpPr>
            <a:xfrm rot="3959737">
              <a:off x="8648158" y="1428361"/>
              <a:ext cx="275188" cy="229968"/>
              <a:chOff x="1192779" y="389220"/>
              <a:chExt cx="275192" cy="229971"/>
            </a:xfrm>
          </p:grpSpPr>
          <p:sp>
            <p:nvSpPr>
              <p:cNvPr id="455" name="Google Shape;455;gd95b77e037_0_2104"/>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 name="Google Shape;456;gd95b77e037_0_2104"/>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 name="Google Shape;457;gd95b77e037_0_2104"/>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 name="Google Shape;458;gd95b77e037_0_2104"/>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 name="Google Shape;459;gd95b77e037_0_2104"/>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 name="Google Shape;460;gd95b77e037_0_2104"/>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1" name="Google Shape;461;gd95b77e037_0_2104"/>
            <p:cNvGrpSpPr/>
            <p:nvPr/>
          </p:nvGrpSpPr>
          <p:grpSpPr>
            <a:xfrm rot="-2902616">
              <a:off x="6889320" y="491818"/>
              <a:ext cx="169066" cy="177310"/>
              <a:chOff x="4298580" y="207227"/>
              <a:chExt cx="169073" cy="177317"/>
            </a:xfrm>
          </p:grpSpPr>
          <p:sp>
            <p:nvSpPr>
              <p:cNvPr id="462" name="Google Shape;462;gd95b77e037_0_210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 name="Google Shape;463;gd95b77e037_0_210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 name="Google Shape;464;gd95b77e037_0_210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 name="Google Shape;465;gd95b77e037_0_210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 name="Google Shape;466;gd95b77e037_0_210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 name="Google Shape;467;gd95b77e037_0_210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8" name="Google Shape;468;gd95b77e037_0_2104"/>
            <p:cNvGrpSpPr/>
            <p:nvPr/>
          </p:nvGrpSpPr>
          <p:grpSpPr>
            <a:xfrm rot="10800000">
              <a:off x="6043813" y="74044"/>
              <a:ext cx="273294" cy="323868"/>
              <a:chOff x="2962001" y="2010494"/>
              <a:chExt cx="273294" cy="323868"/>
            </a:xfrm>
          </p:grpSpPr>
          <p:sp>
            <p:nvSpPr>
              <p:cNvPr id="469" name="Google Shape;469;gd95b77e037_0_2104"/>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 name="Google Shape;470;gd95b77e037_0_2104"/>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 name="Google Shape;471;gd95b77e037_0_2104"/>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 name="Google Shape;472;gd95b77e037_0_2104"/>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 name="Google Shape;473;gd95b77e037_0_2104"/>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4" name="Google Shape;474;gd95b77e037_0_2104"/>
            <p:cNvGrpSpPr/>
            <p:nvPr/>
          </p:nvGrpSpPr>
          <p:grpSpPr>
            <a:xfrm rot="429121">
              <a:off x="6162196" y="707348"/>
              <a:ext cx="275187" cy="229967"/>
              <a:chOff x="1192779" y="389220"/>
              <a:chExt cx="275192" cy="229971"/>
            </a:xfrm>
          </p:grpSpPr>
          <p:sp>
            <p:nvSpPr>
              <p:cNvPr id="475" name="Google Shape;475;gd95b77e037_0_2104"/>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 name="Google Shape;476;gd95b77e037_0_2104"/>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 name="Google Shape;477;gd95b77e037_0_2104"/>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 name="Google Shape;478;gd95b77e037_0_2104"/>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 name="Google Shape;479;gd95b77e037_0_2104"/>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 name="Google Shape;480;gd95b77e037_0_2104"/>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81"/>
        <p:cNvGrpSpPr/>
        <p:nvPr/>
      </p:nvGrpSpPr>
      <p:grpSpPr>
        <a:xfrm>
          <a:off x="0" y="0"/>
          <a:ext cx="0" cy="0"/>
          <a:chOff x="0" y="0"/>
          <a:chExt cx="0" cy="0"/>
        </a:xfrm>
      </p:grpSpPr>
      <p:sp>
        <p:nvSpPr>
          <p:cNvPr id="482" name="Google Shape;482;gd95b77e037_0_2190"/>
          <p:cNvSpPr txBox="1">
            <a:spLocks noGrp="1"/>
          </p:cNvSpPr>
          <p:nvPr>
            <p:ph type="title"/>
          </p:nvPr>
        </p:nvSpPr>
        <p:spPr>
          <a:xfrm>
            <a:off x="960000" y="593367"/>
            <a:ext cx="5585100" cy="763500"/>
          </a:xfrm>
          <a:prstGeom prst="rect">
            <a:avLst/>
          </a:prstGeom>
        </p:spPr>
        <p:txBody>
          <a:bodyPr spcFirstLastPara="1" wrap="square" lIns="0" tIns="0" rIns="0" bIns="0" anchor="t" anchorCtr="0">
            <a:noAutofit/>
          </a:bodyPr>
          <a:lstStyle>
            <a:lvl1pPr lvl="0" rtl="0">
              <a:spcBef>
                <a:spcPts val="0"/>
              </a:spcBef>
              <a:spcAft>
                <a:spcPts val="0"/>
              </a:spcAft>
              <a:buSzPts val="4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83" name="Google Shape;483;gd95b77e037_0_2190"/>
          <p:cNvSpPr/>
          <p:nvPr/>
        </p:nvSpPr>
        <p:spPr>
          <a:xfrm flipH="1">
            <a:off x="6095854" y="1"/>
            <a:ext cx="6095979" cy="1517582"/>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84" name="Google Shape;484;gd95b77e037_0_2190"/>
          <p:cNvGrpSpPr/>
          <p:nvPr/>
        </p:nvGrpSpPr>
        <p:grpSpPr>
          <a:xfrm>
            <a:off x="7039829" y="3"/>
            <a:ext cx="5151696" cy="1388499"/>
            <a:chOff x="5280004" y="2"/>
            <a:chExt cx="3863869" cy="1041400"/>
          </a:xfrm>
        </p:grpSpPr>
        <p:sp>
          <p:nvSpPr>
            <p:cNvPr id="485" name="Google Shape;485;gd95b77e037_0_2190"/>
            <p:cNvSpPr/>
            <p:nvPr/>
          </p:nvSpPr>
          <p:spPr>
            <a:xfrm>
              <a:off x="7141543" y="409977"/>
              <a:ext cx="253608" cy="25038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 name="Google Shape;486;gd95b77e037_0_2190"/>
            <p:cNvSpPr/>
            <p:nvPr/>
          </p:nvSpPr>
          <p:spPr>
            <a:xfrm>
              <a:off x="7849320"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 name="Google Shape;487;gd95b77e037_0_2190"/>
            <p:cNvSpPr/>
            <p:nvPr/>
          </p:nvSpPr>
          <p:spPr>
            <a:xfrm>
              <a:off x="8223486" y="460093"/>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 name="Google Shape;488;gd95b77e037_0_2190"/>
            <p:cNvSpPr/>
            <p:nvPr/>
          </p:nvSpPr>
          <p:spPr>
            <a:xfrm>
              <a:off x="8971151" y="33594"/>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 name="Google Shape;489;gd95b77e037_0_2190"/>
            <p:cNvSpPr/>
            <p:nvPr/>
          </p:nvSpPr>
          <p:spPr>
            <a:xfrm>
              <a:off x="8817013" y="84794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 name="Google Shape;490;gd95b77e037_0_2190"/>
            <p:cNvSpPr/>
            <p:nvPr/>
          </p:nvSpPr>
          <p:spPr>
            <a:xfrm>
              <a:off x="8386858" y="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 name="Google Shape;491;gd95b77e037_0_2190"/>
            <p:cNvSpPr/>
            <p:nvPr/>
          </p:nvSpPr>
          <p:spPr>
            <a:xfrm>
              <a:off x="7413294" y="154070"/>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92" name="Google Shape;492;gd95b77e037_0_2190"/>
            <p:cNvGrpSpPr/>
            <p:nvPr/>
          </p:nvGrpSpPr>
          <p:grpSpPr>
            <a:xfrm rot="-2902641">
              <a:off x="8577127" y="419044"/>
              <a:ext cx="221605" cy="232410"/>
              <a:chOff x="4298580" y="207227"/>
              <a:chExt cx="169073" cy="177317"/>
            </a:xfrm>
          </p:grpSpPr>
          <p:sp>
            <p:nvSpPr>
              <p:cNvPr id="493" name="Google Shape;493;gd95b77e037_0_219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 name="Google Shape;494;gd95b77e037_0_219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 name="Google Shape;495;gd95b77e037_0_219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 name="Google Shape;496;gd95b77e037_0_219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 name="Google Shape;497;gd95b77e037_0_219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 name="Google Shape;498;gd95b77e037_0_219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99" name="Google Shape;499;gd95b77e037_0_2190"/>
            <p:cNvSpPr/>
            <p:nvPr/>
          </p:nvSpPr>
          <p:spPr>
            <a:xfrm>
              <a:off x="8333152" y="875980"/>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500" name="Google Shape;500;gd95b77e037_0_2190"/>
            <p:cNvGrpSpPr/>
            <p:nvPr/>
          </p:nvGrpSpPr>
          <p:grpSpPr>
            <a:xfrm>
              <a:off x="7603747" y="843862"/>
              <a:ext cx="100323" cy="108465"/>
              <a:chOff x="8698868" y="1511081"/>
              <a:chExt cx="76535" cy="82747"/>
            </a:xfrm>
          </p:grpSpPr>
          <p:sp>
            <p:nvSpPr>
              <p:cNvPr id="501" name="Google Shape;501;gd95b77e037_0_219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02" name="Google Shape;502;gd95b77e037_0_219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503" name="Google Shape;503;gd95b77e037_0_2190"/>
            <p:cNvSpPr/>
            <p:nvPr/>
          </p:nvSpPr>
          <p:spPr>
            <a:xfrm>
              <a:off x="6774529"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04" name="Google Shape;504;gd95b77e037_0_2190"/>
            <p:cNvSpPr/>
            <p:nvPr/>
          </p:nvSpPr>
          <p:spPr>
            <a:xfrm>
              <a:off x="5280004"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05" name="Google Shape;505;gd95b77e037_0_2190"/>
            <p:cNvSpPr/>
            <p:nvPr/>
          </p:nvSpPr>
          <p:spPr>
            <a:xfrm rot="2700000">
              <a:off x="5776221" y="205388"/>
              <a:ext cx="71213" cy="10030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506" name="Google Shape;506;gd95b77e037_0_2190"/>
            <p:cNvGrpSpPr/>
            <p:nvPr/>
          </p:nvGrpSpPr>
          <p:grpSpPr>
            <a:xfrm rot="-1126667">
              <a:off x="6212349" y="198416"/>
              <a:ext cx="221597" cy="232402"/>
              <a:chOff x="4298580" y="207227"/>
              <a:chExt cx="169073" cy="177317"/>
            </a:xfrm>
          </p:grpSpPr>
          <p:sp>
            <p:nvSpPr>
              <p:cNvPr id="507" name="Google Shape;507;gd95b77e037_0_219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08" name="Google Shape;508;gd95b77e037_0_219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09" name="Google Shape;509;gd95b77e037_0_219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10" name="Google Shape;510;gd95b77e037_0_219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11" name="Google Shape;511;gd95b77e037_0_219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12" name="Google Shape;512;gd95b77e037_0_219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513" name="Google Shape;513;gd95b77e037_0_2190"/>
            <p:cNvGrpSpPr/>
            <p:nvPr/>
          </p:nvGrpSpPr>
          <p:grpSpPr>
            <a:xfrm>
              <a:off x="6726822" y="553635"/>
              <a:ext cx="100323" cy="108465"/>
              <a:chOff x="8698868" y="1511081"/>
              <a:chExt cx="76535" cy="82747"/>
            </a:xfrm>
          </p:grpSpPr>
          <p:sp>
            <p:nvSpPr>
              <p:cNvPr id="514" name="Google Shape;514;gd95b77e037_0_219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15" name="Google Shape;515;gd95b77e037_0_219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516" name="Google Shape;516;gd95b77e037_0_2190"/>
            <p:cNvGrpSpPr/>
            <p:nvPr/>
          </p:nvGrpSpPr>
          <p:grpSpPr>
            <a:xfrm rot="2700000">
              <a:off x="7530984" y="363354"/>
              <a:ext cx="755670" cy="411465"/>
              <a:chOff x="8334205" y="3657627"/>
              <a:chExt cx="1101277" cy="599649"/>
            </a:xfrm>
          </p:grpSpPr>
          <p:sp>
            <p:nvSpPr>
              <p:cNvPr id="517" name="Google Shape;517;gd95b77e037_0_2190"/>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18" name="Google Shape;518;gd95b77e037_0_2190"/>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19" name="Google Shape;519;gd95b77e037_0_2190"/>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20" name="Google Shape;520;gd95b77e037_0_2190"/>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21" name="Google Shape;521;gd95b77e037_0_2190"/>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22" name="Google Shape;522;gd95b77e037_0_2190"/>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23" name="Google Shape;523;gd95b77e037_0_2190"/>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95"/>
        <p:cNvGrpSpPr/>
        <p:nvPr/>
      </p:nvGrpSpPr>
      <p:grpSpPr>
        <a:xfrm>
          <a:off x="0" y="0"/>
          <a:ext cx="0" cy="0"/>
          <a:chOff x="0" y="0"/>
          <a:chExt cx="0" cy="0"/>
        </a:xfrm>
      </p:grpSpPr>
      <p:sp>
        <p:nvSpPr>
          <p:cNvPr id="96" name="Google Shape;96;gd95b77e037_0_1804"/>
          <p:cNvSpPr txBox="1">
            <a:spLocks noGrp="1"/>
          </p:cNvSpPr>
          <p:nvPr>
            <p:ph type="title"/>
          </p:nvPr>
        </p:nvSpPr>
        <p:spPr>
          <a:xfrm>
            <a:off x="960000" y="593367"/>
            <a:ext cx="10272000" cy="763500"/>
          </a:xfrm>
          <a:prstGeom prst="rect">
            <a:avLst/>
          </a:prstGeom>
          <a:noFill/>
          <a:ln>
            <a:noFill/>
          </a:ln>
        </p:spPr>
        <p:txBody>
          <a:bodyPr spcFirstLastPara="1" wrap="square" lIns="0" tIns="0" rIns="0" bIns="0" anchor="t" anchorCtr="0">
            <a:noAutofit/>
          </a:bodyPr>
          <a:lstStyle>
            <a:lvl1pPr lvl="0" rtl="0">
              <a:spcBef>
                <a:spcPts val="0"/>
              </a:spcBef>
              <a:spcAft>
                <a:spcPts val="0"/>
              </a:spcAft>
              <a:buClr>
                <a:schemeClr val="dk1"/>
              </a:buClr>
              <a:buSzPts val="4800"/>
              <a:buFont typeface="Didact Gothic"/>
              <a:buNone/>
              <a:defRPr sz="4800" b="1">
                <a:solidFill>
                  <a:schemeClr val="dk1"/>
                </a:solidFill>
                <a:latin typeface="Didact Gothic"/>
                <a:ea typeface="Didact Gothic"/>
                <a:cs typeface="Didact Gothic"/>
                <a:sym typeface="Didact Gothic"/>
              </a:defRPr>
            </a:lvl1pPr>
            <a:lvl2pPr lvl="1" rtl="0">
              <a:spcBef>
                <a:spcPts val="0"/>
              </a:spcBef>
              <a:spcAft>
                <a:spcPts val="0"/>
              </a:spcAft>
              <a:buClr>
                <a:schemeClr val="dk1"/>
              </a:buClr>
              <a:buSzPts val="3700"/>
              <a:buFont typeface="Mitr"/>
              <a:buNone/>
              <a:defRPr sz="3700">
                <a:solidFill>
                  <a:schemeClr val="dk1"/>
                </a:solidFill>
                <a:latin typeface="Mitr"/>
                <a:ea typeface="Mitr"/>
                <a:cs typeface="Mitr"/>
                <a:sym typeface="Mitr"/>
              </a:defRPr>
            </a:lvl2pPr>
            <a:lvl3pPr lvl="2" rtl="0">
              <a:spcBef>
                <a:spcPts val="0"/>
              </a:spcBef>
              <a:spcAft>
                <a:spcPts val="0"/>
              </a:spcAft>
              <a:buClr>
                <a:schemeClr val="dk1"/>
              </a:buClr>
              <a:buSzPts val="3700"/>
              <a:buFont typeface="Mitr"/>
              <a:buNone/>
              <a:defRPr sz="3700">
                <a:solidFill>
                  <a:schemeClr val="dk1"/>
                </a:solidFill>
                <a:latin typeface="Mitr"/>
                <a:ea typeface="Mitr"/>
                <a:cs typeface="Mitr"/>
                <a:sym typeface="Mitr"/>
              </a:defRPr>
            </a:lvl3pPr>
            <a:lvl4pPr lvl="3" rtl="0">
              <a:spcBef>
                <a:spcPts val="0"/>
              </a:spcBef>
              <a:spcAft>
                <a:spcPts val="0"/>
              </a:spcAft>
              <a:buClr>
                <a:schemeClr val="dk1"/>
              </a:buClr>
              <a:buSzPts val="3700"/>
              <a:buFont typeface="Mitr"/>
              <a:buNone/>
              <a:defRPr sz="3700">
                <a:solidFill>
                  <a:schemeClr val="dk1"/>
                </a:solidFill>
                <a:latin typeface="Mitr"/>
                <a:ea typeface="Mitr"/>
                <a:cs typeface="Mitr"/>
                <a:sym typeface="Mitr"/>
              </a:defRPr>
            </a:lvl4pPr>
            <a:lvl5pPr lvl="4" rtl="0">
              <a:spcBef>
                <a:spcPts val="0"/>
              </a:spcBef>
              <a:spcAft>
                <a:spcPts val="0"/>
              </a:spcAft>
              <a:buClr>
                <a:schemeClr val="dk1"/>
              </a:buClr>
              <a:buSzPts val="3700"/>
              <a:buFont typeface="Mitr"/>
              <a:buNone/>
              <a:defRPr sz="3700">
                <a:solidFill>
                  <a:schemeClr val="dk1"/>
                </a:solidFill>
                <a:latin typeface="Mitr"/>
                <a:ea typeface="Mitr"/>
                <a:cs typeface="Mitr"/>
                <a:sym typeface="Mitr"/>
              </a:defRPr>
            </a:lvl5pPr>
            <a:lvl6pPr lvl="5" rtl="0">
              <a:spcBef>
                <a:spcPts val="0"/>
              </a:spcBef>
              <a:spcAft>
                <a:spcPts val="0"/>
              </a:spcAft>
              <a:buClr>
                <a:schemeClr val="dk1"/>
              </a:buClr>
              <a:buSzPts val="3700"/>
              <a:buFont typeface="Mitr"/>
              <a:buNone/>
              <a:defRPr sz="3700">
                <a:solidFill>
                  <a:schemeClr val="dk1"/>
                </a:solidFill>
                <a:latin typeface="Mitr"/>
                <a:ea typeface="Mitr"/>
                <a:cs typeface="Mitr"/>
                <a:sym typeface="Mitr"/>
              </a:defRPr>
            </a:lvl6pPr>
            <a:lvl7pPr lvl="6" rtl="0">
              <a:spcBef>
                <a:spcPts val="0"/>
              </a:spcBef>
              <a:spcAft>
                <a:spcPts val="0"/>
              </a:spcAft>
              <a:buClr>
                <a:schemeClr val="dk1"/>
              </a:buClr>
              <a:buSzPts val="3700"/>
              <a:buFont typeface="Mitr"/>
              <a:buNone/>
              <a:defRPr sz="3700">
                <a:solidFill>
                  <a:schemeClr val="dk1"/>
                </a:solidFill>
                <a:latin typeface="Mitr"/>
                <a:ea typeface="Mitr"/>
                <a:cs typeface="Mitr"/>
                <a:sym typeface="Mitr"/>
              </a:defRPr>
            </a:lvl7pPr>
            <a:lvl8pPr lvl="7" rtl="0">
              <a:spcBef>
                <a:spcPts val="0"/>
              </a:spcBef>
              <a:spcAft>
                <a:spcPts val="0"/>
              </a:spcAft>
              <a:buClr>
                <a:schemeClr val="dk1"/>
              </a:buClr>
              <a:buSzPts val="3700"/>
              <a:buFont typeface="Mitr"/>
              <a:buNone/>
              <a:defRPr sz="3700">
                <a:solidFill>
                  <a:schemeClr val="dk1"/>
                </a:solidFill>
                <a:latin typeface="Mitr"/>
                <a:ea typeface="Mitr"/>
                <a:cs typeface="Mitr"/>
                <a:sym typeface="Mitr"/>
              </a:defRPr>
            </a:lvl8pPr>
            <a:lvl9pPr lvl="8" rtl="0">
              <a:spcBef>
                <a:spcPts val="0"/>
              </a:spcBef>
              <a:spcAft>
                <a:spcPts val="0"/>
              </a:spcAft>
              <a:buClr>
                <a:schemeClr val="dk1"/>
              </a:buClr>
              <a:buSzPts val="3700"/>
              <a:buFont typeface="Mitr"/>
              <a:buNone/>
              <a:defRPr sz="3700">
                <a:solidFill>
                  <a:schemeClr val="dk1"/>
                </a:solidFill>
                <a:latin typeface="Mitr"/>
                <a:ea typeface="Mitr"/>
                <a:cs typeface="Mitr"/>
                <a:sym typeface="Mitr"/>
              </a:defRPr>
            </a:lvl9pPr>
          </a:lstStyle>
          <a:p>
            <a:endParaRPr/>
          </a:p>
        </p:txBody>
      </p:sp>
      <p:sp>
        <p:nvSpPr>
          <p:cNvPr id="97" name="Google Shape;97;gd95b77e037_0_1804"/>
          <p:cNvSpPr txBox="1">
            <a:spLocks noGrp="1"/>
          </p:cNvSpPr>
          <p:nvPr>
            <p:ph type="body" idx="1"/>
          </p:nvPr>
        </p:nvSpPr>
        <p:spPr>
          <a:xfrm>
            <a:off x="960000" y="1536633"/>
            <a:ext cx="10272000" cy="4555200"/>
          </a:xfrm>
          <a:prstGeom prst="rect">
            <a:avLst/>
          </a:prstGeom>
          <a:noFill/>
          <a:ln>
            <a:noFill/>
          </a:ln>
        </p:spPr>
        <p:txBody>
          <a:bodyPr spcFirstLastPara="1" wrap="square" lIns="0" tIns="0" rIns="0" bIns="0" anchor="t" anchorCtr="0">
            <a:noAutofit/>
          </a:bodyPr>
          <a:lstStyle>
            <a:lvl1pPr marL="457200" lvl="0" indent="-361950" rtl="0">
              <a:lnSpc>
                <a:spcPct val="115000"/>
              </a:lnSpc>
              <a:spcBef>
                <a:spcPts val="0"/>
              </a:spcBef>
              <a:spcAft>
                <a:spcPts val="0"/>
              </a:spcAft>
              <a:buClr>
                <a:schemeClr val="dk2"/>
              </a:buClr>
              <a:buSzPts val="2100"/>
              <a:buFont typeface="Varela"/>
              <a:buChar char="●"/>
              <a:defRPr sz="2100">
                <a:solidFill>
                  <a:schemeClr val="dk2"/>
                </a:solidFill>
                <a:latin typeface="Varela"/>
                <a:ea typeface="Varela"/>
                <a:cs typeface="Varela"/>
                <a:sym typeface="Varela"/>
              </a:defRPr>
            </a:lvl1pPr>
            <a:lvl2pPr marL="914400" lvl="1" indent="-361950" rtl="0">
              <a:lnSpc>
                <a:spcPct val="115000"/>
              </a:lnSpc>
              <a:spcBef>
                <a:spcPts val="2100"/>
              </a:spcBef>
              <a:spcAft>
                <a:spcPts val="0"/>
              </a:spcAft>
              <a:buClr>
                <a:schemeClr val="dk2"/>
              </a:buClr>
              <a:buSzPts val="2100"/>
              <a:buFont typeface="Varela"/>
              <a:buChar char="○"/>
              <a:defRPr sz="2100">
                <a:solidFill>
                  <a:schemeClr val="dk2"/>
                </a:solidFill>
                <a:latin typeface="Varela"/>
                <a:ea typeface="Varela"/>
                <a:cs typeface="Varela"/>
                <a:sym typeface="Varela"/>
              </a:defRPr>
            </a:lvl2pPr>
            <a:lvl3pPr marL="1371600" lvl="2" indent="-361950" rtl="0">
              <a:lnSpc>
                <a:spcPct val="115000"/>
              </a:lnSpc>
              <a:spcBef>
                <a:spcPts val="2100"/>
              </a:spcBef>
              <a:spcAft>
                <a:spcPts val="0"/>
              </a:spcAft>
              <a:buClr>
                <a:schemeClr val="dk2"/>
              </a:buClr>
              <a:buSzPts val="2100"/>
              <a:buFont typeface="Varela"/>
              <a:buChar char="■"/>
              <a:defRPr sz="2100">
                <a:solidFill>
                  <a:schemeClr val="dk2"/>
                </a:solidFill>
                <a:latin typeface="Varela"/>
                <a:ea typeface="Varela"/>
                <a:cs typeface="Varela"/>
                <a:sym typeface="Varela"/>
              </a:defRPr>
            </a:lvl3pPr>
            <a:lvl4pPr marL="1828800" lvl="3" indent="-361950" rtl="0">
              <a:lnSpc>
                <a:spcPct val="115000"/>
              </a:lnSpc>
              <a:spcBef>
                <a:spcPts val="2100"/>
              </a:spcBef>
              <a:spcAft>
                <a:spcPts val="0"/>
              </a:spcAft>
              <a:buClr>
                <a:schemeClr val="dk2"/>
              </a:buClr>
              <a:buSzPts val="2100"/>
              <a:buFont typeface="Varela"/>
              <a:buChar char="●"/>
              <a:defRPr sz="2100">
                <a:solidFill>
                  <a:schemeClr val="dk2"/>
                </a:solidFill>
                <a:latin typeface="Varela"/>
                <a:ea typeface="Varela"/>
                <a:cs typeface="Varela"/>
                <a:sym typeface="Varela"/>
              </a:defRPr>
            </a:lvl4pPr>
            <a:lvl5pPr marL="2286000" lvl="4" indent="-361950" rtl="0">
              <a:lnSpc>
                <a:spcPct val="115000"/>
              </a:lnSpc>
              <a:spcBef>
                <a:spcPts val="2100"/>
              </a:spcBef>
              <a:spcAft>
                <a:spcPts val="0"/>
              </a:spcAft>
              <a:buClr>
                <a:schemeClr val="dk2"/>
              </a:buClr>
              <a:buSzPts val="2100"/>
              <a:buFont typeface="Varela"/>
              <a:buChar char="○"/>
              <a:defRPr sz="2100">
                <a:solidFill>
                  <a:schemeClr val="dk2"/>
                </a:solidFill>
                <a:latin typeface="Varela"/>
                <a:ea typeface="Varela"/>
                <a:cs typeface="Varela"/>
                <a:sym typeface="Varela"/>
              </a:defRPr>
            </a:lvl5pPr>
            <a:lvl6pPr marL="2743200" lvl="5" indent="-361950" rtl="0">
              <a:lnSpc>
                <a:spcPct val="115000"/>
              </a:lnSpc>
              <a:spcBef>
                <a:spcPts val="2100"/>
              </a:spcBef>
              <a:spcAft>
                <a:spcPts val="0"/>
              </a:spcAft>
              <a:buClr>
                <a:schemeClr val="dk2"/>
              </a:buClr>
              <a:buSzPts val="2100"/>
              <a:buFont typeface="Varela"/>
              <a:buChar char="■"/>
              <a:defRPr sz="2100">
                <a:solidFill>
                  <a:schemeClr val="dk2"/>
                </a:solidFill>
                <a:latin typeface="Varela"/>
                <a:ea typeface="Varela"/>
                <a:cs typeface="Varela"/>
                <a:sym typeface="Varela"/>
              </a:defRPr>
            </a:lvl6pPr>
            <a:lvl7pPr marL="3200400" lvl="6" indent="-361950" rtl="0">
              <a:lnSpc>
                <a:spcPct val="115000"/>
              </a:lnSpc>
              <a:spcBef>
                <a:spcPts val="2100"/>
              </a:spcBef>
              <a:spcAft>
                <a:spcPts val="0"/>
              </a:spcAft>
              <a:buClr>
                <a:schemeClr val="dk2"/>
              </a:buClr>
              <a:buSzPts val="2100"/>
              <a:buFont typeface="Varela"/>
              <a:buChar char="●"/>
              <a:defRPr sz="2100">
                <a:solidFill>
                  <a:schemeClr val="dk2"/>
                </a:solidFill>
                <a:latin typeface="Varela"/>
                <a:ea typeface="Varela"/>
                <a:cs typeface="Varela"/>
                <a:sym typeface="Varela"/>
              </a:defRPr>
            </a:lvl7pPr>
            <a:lvl8pPr marL="3657600" lvl="7" indent="-361950" rtl="0">
              <a:lnSpc>
                <a:spcPct val="115000"/>
              </a:lnSpc>
              <a:spcBef>
                <a:spcPts val="2100"/>
              </a:spcBef>
              <a:spcAft>
                <a:spcPts val="0"/>
              </a:spcAft>
              <a:buClr>
                <a:schemeClr val="dk2"/>
              </a:buClr>
              <a:buSzPts val="2100"/>
              <a:buFont typeface="Varela"/>
              <a:buChar char="○"/>
              <a:defRPr sz="2100">
                <a:solidFill>
                  <a:schemeClr val="dk2"/>
                </a:solidFill>
                <a:latin typeface="Varela"/>
                <a:ea typeface="Varela"/>
                <a:cs typeface="Varela"/>
                <a:sym typeface="Varela"/>
              </a:defRPr>
            </a:lvl8pPr>
            <a:lvl9pPr marL="4114800" lvl="8" indent="-361950" rtl="0">
              <a:lnSpc>
                <a:spcPct val="115000"/>
              </a:lnSpc>
              <a:spcBef>
                <a:spcPts val="2100"/>
              </a:spcBef>
              <a:spcAft>
                <a:spcPts val="2100"/>
              </a:spcAft>
              <a:buClr>
                <a:schemeClr val="dk2"/>
              </a:buClr>
              <a:buSzPts val="2100"/>
              <a:buFont typeface="Varela"/>
              <a:buChar char="■"/>
              <a:defRPr sz="2100">
                <a:solidFill>
                  <a:schemeClr val="dk2"/>
                </a:solidFill>
                <a:latin typeface="Varela"/>
                <a:ea typeface="Varela"/>
                <a:cs typeface="Varela"/>
                <a:sym typeface="Varela"/>
              </a:defRPr>
            </a:lvl9pPr>
          </a:lstStyle>
          <a:p>
            <a:endParaRPr/>
          </a:p>
        </p:txBody>
      </p:sp>
    </p:spTree>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605">
          <p15:clr>
            <a:srgbClr val="EA4335"/>
          </p15:clr>
        </p15:guide>
        <p15:guide id="2" pos="7075">
          <p15:clr>
            <a:srgbClr val="EA4335"/>
          </p15:clr>
        </p15:guide>
        <p15:guide id="3" orient="horz" pos="454">
          <p15:clr>
            <a:srgbClr val="EA4335"/>
          </p15:clr>
        </p15:guide>
        <p15:guide id="4" orient="horz" pos="3866">
          <p15:clr>
            <a:srgbClr val="EA4335"/>
          </p15:clr>
        </p15:guide>
        <p15:guide id="5" pos="3840">
          <p15:clr>
            <a:srgbClr val="EA4335"/>
          </p15:clr>
        </p15:guide>
        <p15:guide id="6" orient="horz" pos="216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3" Type="http://schemas.openxmlformats.org/officeDocument/2006/relationships/hyperlink" Target="http://www.youtube.com/watch?v=38y_1EWIE9I" TargetMode="External"/><Relationship Id="rId2" Type="http://schemas.openxmlformats.org/officeDocument/2006/relationships/notesSlide" Target="../notesSlides/notesSlide11.xml"/><Relationship Id="rId1" Type="http://schemas.openxmlformats.org/officeDocument/2006/relationships/slideLayout" Target="../slideLayouts/slideLayout8.xml"/><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3" Type="http://schemas.openxmlformats.org/officeDocument/2006/relationships/hyperlink" Target="http://www.youtube.com/watch?v=38y_1EWIE9I" TargetMode="External"/><Relationship Id="rId2" Type="http://schemas.openxmlformats.org/officeDocument/2006/relationships/notesSlide" Target="../notesSlides/notesSlide13.xml"/><Relationship Id="rId1" Type="http://schemas.openxmlformats.org/officeDocument/2006/relationships/slideLayout" Target="../slideLayouts/slideLayout8.xml"/><Relationship Id="rId4" Type="http://schemas.openxmlformats.org/officeDocument/2006/relationships/image" Target="../media/image7.jpg"/></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15.xml"/><Relationship Id="rId5" Type="http://schemas.openxmlformats.org/officeDocument/2006/relationships/image" Target="../media/image10.png"/><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png"/><Relationship Id="rId2" Type="http://schemas.openxmlformats.org/officeDocument/2006/relationships/notesSlide" Target="../notesSlides/notesSlide19.xml"/><Relationship Id="rId1" Type="http://schemas.openxmlformats.org/officeDocument/2006/relationships/slideLayout" Target="../slideLayouts/slideLayout5.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0" Type="http://schemas.openxmlformats.org/officeDocument/2006/relationships/image" Target="../media/image20.png"/><Relationship Id="rId4" Type="http://schemas.openxmlformats.org/officeDocument/2006/relationships/image" Target="../media/image14.png"/><Relationship Id="rId9" Type="http://schemas.openxmlformats.org/officeDocument/2006/relationships/image" Target="../media/image19.png"/></Relationships>
</file>

<file path=ppt/slides/_rels/slide2.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12.xml"/><Relationship Id="rId5" Type="http://schemas.openxmlformats.org/officeDocument/2006/relationships/hyperlink" Target="https://blog.heinemann.com/notice-and-note-signposts" TargetMode="External"/><Relationship Id="rId4" Type="http://schemas.openxmlformats.org/officeDocument/2006/relationships/image" Target="../media/image25.png"/></Relationships>
</file>

<file path=ppt/slides/_rels/slide2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8" Type="http://schemas.openxmlformats.org/officeDocument/2006/relationships/hyperlink" Target="https://docs.google.com/document/d/1LJiZ8RTzw_yU1Dd9OgKymeg2pvudQ5y-t_rHX3qq-Vw/copy?usp=sharing" TargetMode="External"/><Relationship Id="rId3" Type="http://schemas.openxmlformats.org/officeDocument/2006/relationships/image" Target="../media/image27.png"/><Relationship Id="rId7" Type="http://schemas.openxmlformats.org/officeDocument/2006/relationships/hyperlink" Target="https://docs.google.com/document/d/1p4Zzn6dqlZMb3lL6NKzzb-1ljxhmyGDs26AuBMLoymA/copy?usp=sharing" TargetMode="External"/><Relationship Id="rId2" Type="http://schemas.openxmlformats.org/officeDocument/2006/relationships/notesSlide" Target="../notesSlides/notesSlide26.xml"/><Relationship Id="rId1" Type="http://schemas.openxmlformats.org/officeDocument/2006/relationships/slideLayout" Target="../slideLayouts/slideLayout16.xml"/><Relationship Id="rId6" Type="http://schemas.openxmlformats.org/officeDocument/2006/relationships/hyperlink" Target="https://docs.google.com/document/d/1eQhAL802X_Wh2cSwyuRK3s5AOle_5BwwiOIZBye13cU/copy?usp=sharing" TargetMode="External"/><Relationship Id="rId5" Type="http://schemas.openxmlformats.org/officeDocument/2006/relationships/hyperlink" Target="https://docs.google.com/document/d/1I__7Nz2dK3ne0mwJvQmVxG0Tw8RFdq4KGxFImBhOWZ8/copy?usp=sharing" TargetMode="External"/><Relationship Id="rId4" Type="http://schemas.openxmlformats.org/officeDocument/2006/relationships/hyperlink" Target="https://docs.google.com/document/d/1qNxdmMGaUABw5GQXi1N0nm7rtdQhWNfz7VKO5yJLziY/copy?usp=sharing" TargetMode="External"/><Relationship Id="rId9" Type="http://schemas.openxmlformats.org/officeDocument/2006/relationships/hyperlink" Target="https://docs.google.com/presentation/d/1ffoyID4ST13toAe0jN6Lm5JOSv6zdKeOgSDMdlmCyq0/copy?usp=sharing"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8.xml"/><Relationship Id="rId1" Type="http://schemas.openxmlformats.org/officeDocument/2006/relationships/slideLayout" Target="../slideLayouts/slideLayout16.xml"/><Relationship Id="rId4" Type="http://schemas.openxmlformats.org/officeDocument/2006/relationships/image" Target="../media/image30.png"/></Relationships>
</file>

<file path=ppt/slides/_rels/slide2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0.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3.xml"/><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8" Type="http://schemas.openxmlformats.org/officeDocument/2006/relationships/hyperlink" Target="https://docs.google.com/document/d/1fHQlfJJEmI6lZDsZ1H8qPOII7YkeyJDnX3PIpGliVdo/copy?usp=sharing" TargetMode="External"/><Relationship Id="rId3" Type="http://schemas.openxmlformats.org/officeDocument/2006/relationships/image" Target="../media/image38.png"/><Relationship Id="rId7" Type="http://schemas.openxmlformats.org/officeDocument/2006/relationships/hyperlink" Target="https://docs.google.com/presentation/d/1XKmzP8U5k3t6vd9wvHCeU-mTq_DaHwwFPn-u0ypxDfE/copy?usp=sharing" TargetMode="External"/><Relationship Id="rId2" Type="http://schemas.openxmlformats.org/officeDocument/2006/relationships/notesSlide" Target="../notesSlides/notesSlide36.xml"/><Relationship Id="rId1" Type="http://schemas.openxmlformats.org/officeDocument/2006/relationships/slideLayout" Target="../slideLayouts/slideLayout16.xml"/><Relationship Id="rId6" Type="http://schemas.openxmlformats.org/officeDocument/2006/relationships/hyperlink" Target="https://docs.google.com/presentation/d/17EEMthJBh2mNgfHktBFqN77Qd3wCme4-BD8gEVu1PI8/copy?usp=sharing" TargetMode="External"/><Relationship Id="rId5" Type="http://schemas.openxmlformats.org/officeDocument/2006/relationships/hyperlink" Target="https://docs.google.com/presentation/d/1-aUdmx0oxJomnGYJHxF2JNcF1_GW9rDSzN06W4m6k8g/copy?usp=sharing" TargetMode="External"/><Relationship Id="rId4" Type="http://schemas.openxmlformats.org/officeDocument/2006/relationships/hyperlink" Target="https://docs.google.com/presentation/d/1pe6Y4KMA4iYzYVuxZg0xzQqEXx4LIr-2QiYHiR48jiI/copy?usp=sharing" TargetMode="External"/><Relationship Id="rId9" Type="http://schemas.openxmlformats.org/officeDocument/2006/relationships/hyperlink" Target="https://docs.google.com/document/d/1xtbeA0v6bK8j8Lg8f8bSZ_Z0Po9x7UVRhSLyVBdvn7U/copy?usp=sharing" TargetMode="External"/></Relationships>
</file>

<file path=ppt/slides/_rels/slide37.xml.rels><?xml version="1.0" encoding="UTF-8" standalone="yes"?>
<Relationships xmlns="http://schemas.openxmlformats.org/package/2006/relationships"><Relationship Id="rId8" Type="http://schemas.openxmlformats.org/officeDocument/2006/relationships/hyperlink" Target="https://vimeo.com/152985022" TargetMode="External"/><Relationship Id="rId13" Type="http://schemas.openxmlformats.org/officeDocument/2006/relationships/hyperlink" Target="https://www.youtube.com/watch?v=3xI-7biAH2I" TargetMode="External"/><Relationship Id="rId18" Type="http://schemas.openxmlformats.org/officeDocument/2006/relationships/hyperlink" Target="https://drive.google.com/file/d/1XJH9Qxok8DQRbapJRfO4MwglfSu-zzL7/copy?usp=sharing" TargetMode="External"/><Relationship Id="rId3" Type="http://schemas.openxmlformats.org/officeDocument/2006/relationships/hyperlink" Target="https://drive.google.com/file/d/11cQ5fALk-z9zDhma4DpnUOGqZ5fLHwZ7/copy?usp=sharing" TargetMode="External"/><Relationship Id="rId7" Type="http://schemas.openxmlformats.org/officeDocument/2006/relationships/hyperlink" Target="https://www.youtube.com/watch?v=tjUDblaW-Vc" TargetMode="External"/><Relationship Id="rId12" Type="http://schemas.openxmlformats.org/officeDocument/2006/relationships/hyperlink" Target="https://drive.google.com/file/d/1kLpxblJUlybx669qfQUD8KqCuD8OtKpf/copy?usp=sharing" TargetMode="External"/><Relationship Id="rId17" Type="http://schemas.openxmlformats.org/officeDocument/2006/relationships/hyperlink" Target="https://www.youtube.com/watch?v=b7sAQWJAHFI" TargetMode="External"/><Relationship Id="rId2" Type="http://schemas.openxmlformats.org/officeDocument/2006/relationships/notesSlide" Target="../notesSlides/notesSlide37.xml"/><Relationship Id="rId16" Type="http://schemas.openxmlformats.org/officeDocument/2006/relationships/hyperlink" Target="https://www.youtube.com/watch?v=wEKLEeY_WeQ" TargetMode="External"/><Relationship Id="rId20" Type="http://schemas.openxmlformats.org/officeDocument/2006/relationships/hyperlink" Target="https://www.youtube.com/watch?v=AXGhfYVAOKE" TargetMode="External"/><Relationship Id="rId1" Type="http://schemas.openxmlformats.org/officeDocument/2006/relationships/slideLayout" Target="../slideLayouts/slideLayout12.xml"/><Relationship Id="rId6" Type="http://schemas.openxmlformats.org/officeDocument/2006/relationships/hyperlink" Target="https://drive.google.com/file/d/1p4-IQ2WxGiegZir8TYuo9MIUouVQZdSz/copy?usp=sharing" TargetMode="External"/><Relationship Id="rId11" Type="http://schemas.openxmlformats.org/officeDocument/2006/relationships/hyperlink" Target="https://www.youtube.com/watch?v=Pe0jFDPHkzo" TargetMode="External"/><Relationship Id="rId5" Type="http://schemas.openxmlformats.org/officeDocument/2006/relationships/hyperlink" Target="http://www.youtube.com/watch/?v=BsQlK7D0VdU" TargetMode="External"/><Relationship Id="rId15" Type="http://schemas.openxmlformats.org/officeDocument/2006/relationships/hyperlink" Target="https://drive.google.com/file/d/14_-ZnW-lqecNVpOVJM3VeAuwKEEc42N4/copy?usp=sharing" TargetMode="External"/><Relationship Id="rId10" Type="http://schemas.openxmlformats.org/officeDocument/2006/relationships/hyperlink" Target="https://www.youtube.com/watch?v=Vpk7Eje9ZlQ" TargetMode="External"/><Relationship Id="rId19" Type="http://schemas.openxmlformats.org/officeDocument/2006/relationships/hyperlink" Target="https://www.youtube.com/watch?v=qehqv13PJwI" TargetMode="External"/><Relationship Id="rId4" Type="http://schemas.openxmlformats.org/officeDocument/2006/relationships/hyperlink" Target="https://www.youtube.com/watch?v=D0a0aNqTehM" TargetMode="External"/><Relationship Id="rId9" Type="http://schemas.openxmlformats.org/officeDocument/2006/relationships/hyperlink" Target="https://drive.google.com/file/d/15FRFNXNlXuN7pKjIxoSTB3FuirQhU7k9/copy?usp=sharing" TargetMode="External"/><Relationship Id="rId14" Type="http://schemas.openxmlformats.org/officeDocument/2006/relationships/hyperlink" Target="https://www.youtube.com/watch?v=oqhgg6swliE"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newsela.com/read/women-life-expectancy/id/27423/" TargetMode="External"/><Relationship Id="rId13" Type="http://schemas.openxmlformats.org/officeDocument/2006/relationships/hyperlink" Target="https://newsela.com/read/elem-elephants-comfort-friends/id/43023/" TargetMode="External"/><Relationship Id="rId3" Type="http://schemas.openxmlformats.org/officeDocument/2006/relationships/hyperlink" Target="https://drive.google.com/file/d/1ZKiNnXl2DUGSnKeGtnBa8FBET6f5HJRU/copy?usp=sharing" TargetMode="External"/><Relationship Id="rId7" Type="http://schemas.openxmlformats.org/officeDocument/2006/relationships/hyperlink" Target="https://newsela.com/read/midterms-women-run/id/47080/" TargetMode="External"/><Relationship Id="rId12" Type="http://schemas.openxmlformats.org/officeDocument/2006/relationships/hyperlink" Target="https://drive.google.com/file/d/1TPU6sbngG2MwLA1U4MkvgEqdyMPQ8FSH/copy?usp=sharing" TargetMode="External"/><Relationship Id="rId2" Type="http://schemas.openxmlformats.org/officeDocument/2006/relationships/notesSlide" Target="../notesSlides/notesSlide38.xml"/><Relationship Id="rId1" Type="http://schemas.openxmlformats.org/officeDocument/2006/relationships/slideLayout" Target="../slideLayouts/slideLayout12.xml"/><Relationship Id="rId6" Type="http://schemas.openxmlformats.org/officeDocument/2006/relationships/hyperlink" Target="https://newsela.com/read/elem-opinion-athlete-salaries/id/33356/" TargetMode="External"/><Relationship Id="rId11" Type="http://schemas.openxmlformats.org/officeDocument/2006/relationships/hyperlink" Target="https://newsela.com/read/students-conflicts/id/306/" TargetMode="External"/><Relationship Id="rId5" Type="http://schemas.openxmlformats.org/officeDocument/2006/relationships/hyperlink" Target="https://drive.google.com/file/d/192cShwhocbouh2GgCXmcLdbsgLZ_RYHG/copy?usp=sharing" TargetMode="External"/><Relationship Id="rId10" Type="http://schemas.openxmlformats.org/officeDocument/2006/relationships/hyperlink" Target="https://newsela.com/read/sorting-hat-spider/id/24955/" TargetMode="External"/><Relationship Id="rId4" Type="http://schemas.openxmlformats.org/officeDocument/2006/relationships/hyperlink" Target="https://newsela.com/read/procon-anthem-protests/id/22622/" TargetMode="External"/><Relationship Id="rId9" Type="http://schemas.openxmlformats.org/officeDocument/2006/relationships/hyperlink" Target="https://drive.google.com/file/d/1lQcThdfBrNrtMKowZouDotU9tj8oKokZ/copy?usp=sharing" TargetMode="Externa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hyperlink" Target="mailto:michelle.picard@lcps.org" TargetMode="External"/><Relationship Id="rId2" Type="http://schemas.openxmlformats.org/officeDocument/2006/relationships/notesSlide" Target="../notesSlides/notesSlide41.xml"/><Relationship Id="rId1" Type="http://schemas.openxmlformats.org/officeDocument/2006/relationships/slideLayout" Target="../slideLayouts/slideLayout5.xml"/><Relationship Id="rId4" Type="http://schemas.openxmlformats.org/officeDocument/2006/relationships/hyperlink" Target="mailto:heidi.walsh@lcps.org" TargetMode="Externa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52"/>
        <p:cNvGrpSpPr/>
        <p:nvPr/>
      </p:nvGrpSpPr>
      <p:grpSpPr>
        <a:xfrm>
          <a:off x="0" y="0"/>
          <a:ext cx="0" cy="0"/>
          <a:chOff x="0" y="0"/>
          <a:chExt cx="0" cy="0"/>
        </a:xfrm>
      </p:grpSpPr>
      <p:sp>
        <p:nvSpPr>
          <p:cNvPr id="853" name="Google Shape;853;g7b20fcaa94_0_268"/>
          <p:cNvSpPr txBox="1">
            <a:spLocks noGrp="1"/>
          </p:cNvSpPr>
          <p:nvPr>
            <p:ph type="title"/>
          </p:nvPr>
        </p:nvSpPr>
        <p:spPr>
          <a:xfrm>
            <a:off x="4090988" y="2224795"/>
            <a:ext cx="7772700" cy="4749300"/>
          </a:xfrm>
          <a:prstGeom prst="rect">
            <a:avLst/>
          </a:prstGeom>
        </p:spPr>
        <p:txBody>
          <a:bodyPr spcFirstLastPara="1" wrap="square" lIns="0" tIns="0" rIns="0" bIns="0" anchor="ctr" anchorCtr="0">
            <a:noAutofit/>
          </a:bodyPr>
          <a:lstStyle/>
          <a:p>
            <a:pPr marL="0" lvl="0" indent="0" algn="ctr" rtl="0">
              <a:lnSpc>
                <a:spcPct val="115000"/>
              </a:lnSpc>
              <a:spcBef>
                <a:spcPts val="0"/>
              </a:spcBef>
              <a:spcAft>
                <a:spcPts val="0"/>
              </a:spcAft>
              <a:buNone/>
            </a:pPr>
            <a:r>
              <a:rPr lang="en-US" sz="4000" dirty="0">
                <a:solidFill>
                  <a:schemeClr val="accent5"/>
                </a:solidFill>
                <a:latin typeface="Verdana" panose="020B0604030504040204" pitchFamily="34" charset="0"/>
                <a:ea typeface="Verdana" panose="020B0604030504040204" pitchFamily="34" charset="0"/>
              </a:rPr>
              <a:t>The Power of Short Text in Teaching Secondary Reading &amp; Writing</a:t>
            </a:r>
            <a:endParaRPr sz="4000" b="0" dirty="0">
              <a:solidFill>
                <a:schemeClr val="accent5"/>
              </a:solidFill>
              <a:latin typeface="Verdana" panose="020B0604030504040204" pitchFamily="34" charset="0"/>
              <a:ea typeface="Verdana" panose="020B0604030504040204" pitchFamily="34" charset="0"/>
            </a:endParaRPr>
          </a:p>
          <a:p>
            <a:pPr marL="0" lvl="0" indent="0" algn="ctr" rtl="0">
              <a:lnSpc>
                <a:spcPct val="90000"/>
              </a:lnSpc>
              <a:spcBef>
                <a:spcPts val="0"/>
              </a:spcBef>
              <a:spcAft>
                <a:spcPts val="0"/>
              </a:spcAft>
              <a:buNone/>
            </a:pPr>
            <a:endParaRPr sz="2100" b="0" dirty="0">
              <a:latin typeface="Trebuchet MS"/>
              <a:ea typeface="Trebuchet MS"/>
              <a:cs typeface="Trebuchet MS"/>
              <a:sym typeface="Trebuchet MS"/>
            </a:endParaRPr>
          </a:p>
          <a:p>
            <a:pPr marL="0" lvl="0" indent="0" algn="ctr" rtl="0">
              <a:lnSpc>
                <a:spcPct val="90000"/>
              </a:lnSpc>
              <a:spcBef>
                <a:spcPts val="0"/>
              </a:spcBef>
              <a:spcAft>
                <a:spcPts val="0"/>
              </a:spcAft>
              <a:buNone/>
            </a:pPr>
            <a:r>
              <a:rPr lang="en-US" sz="2100" b="0" dirty="0">
                <a:solidFill>
                  <a:schemeClr val="dk2"/>
                </a:solidFill>
                <a:latin typeface="Georgia" panose="02040502050405020303" pitchFamily="18" charset="0"/>
                <a:ea typeface="Varela"/>
                <a:cs typeface="Varela"/>
                <a:sym typeface="Varela"/>
              </a:rPr>
              <a:t>VDOE Standards of Learning Institutes, 2021</a:t>
            </a:r>
            <a:endParaRPr sz="2100" b="0" dirty="0">
              <a:solidFill>
                <a:schemeClr val="dk2"/>
              </a:solidFill>
              <a:latin typeface="Georgia" panose="02040502050405020303" pitchFamily="18" charset="0"/>
              <a:ea typeface="Varela"/>
              <a:cs typeface="Varela"/>
              <a:sym typeface="Varela"/>
            </a:endParaRPr>
          </a:p>
          <a:p>
            <a:pPr marL="0" lvl="0" indent="0" algn="ctr" rtl="0">
              <a:lnSpc>
                <a:spcPct val="90000"/>
              </a:lnSpc>
              <a:spcBef>
                <a:spcPts val="0"/>
              </a:spcBef>
              <a:spcAft>
                <a:spcPts val="0"/>
              </a:spcAft>
              <a:buNone/>
            </a:pPr>
            <a:endParaRPr sz="2100" b="0" dirty="0">
              <a:solidFill>
                <a:schemeClr val="dk2"/>
              </a:solidFill>
              <a:latin typeface="Georgia" panose="02040502050405020303" pitchFamily="18" charset="0"/>
              <a:ea typeface="Varela"/>
              <a:cs typeface="Varela"/>
              <a:sym typeface="Varela"/>
            </a:endParaRPr>
          </a:p>
          <a:p>
            <a:pPr marL="0" lvl="0" indent="0" algn="ctr" rtl="0">
              <a:lnSpc>
                <a:spcPct val="90000"/>
              </a:lnSpc>
              <a:spcBef>
                <a:spcPts val="0"/>
              </a:spcBef>
              <a:spcAft>
                <a:spcPts val="0"/>
              </a:spcAft>
              <a:buNone/>
            </a:pPr>
            <a:endParaRPr sz="2100" b="0" dirty="0">
              <a:solidFill>
                <a:schemeClr val="dk2"/>
              </a:solidFill>
              <a:latin typeface="Georgia" panose="02040502050405020303" pitchFamily="18" charset="0"/>
              <a:ea typeface="Varela"/>
              <a:cs typeface="Varela"/>
              <a:sym typeface="Varela"/>
            </a:endParaRPr>
          </a:p>
          <a:p>
            <a:pPr marL="0" lvl="0" indent="0" algn="ctr" rtl="0">
              <a:lnSpc>
                <a:spcPct val="90000"/>
              </a:lnSpc>
              <a:spcBef>
                <a:spcPts val="0"/>
              </a:spcBef>
              <a:spcAft>
                <a:spcPts val="0"/>
              </a:spcAft>
              <a:buNone/>
            </a:pPr>
            <a:endParaRPr sz="2100" b="0" dirty="0">
              <a:solidFill>
                <a:schemeClr val="dk2"/>
              </a:solidFill>
              <a:latin typeface="Georgia" panose="02040502050405020303" pitchFamily="18" charset="0"/>
              <a:ea typeface="Varela"/>
              <a:cs typeface="Varela"/>
              <a:sym typeface="Varela"/>
            </a:endParaRPr>
          </a:p>
          <a:p>
            <a:pPr marL="0" lvl="0" indent="0" algn="ctr" rtl="0">
              <a:lnSpc>
                <a:spcPct val="90000"/>
              </a:lnSpc>
              <a:spcBef>
                <a:spcPts val="0"/>
              </a:spcBef>
              <a:spcAft>
                <a:spcPts val="0"/>
              </a:spcAft>
              <a:buNone/>
            </a:pPr>
            <a:r>
              <a:rPr lang="en-US" sz="1800" b="0" dirty="0">
                <a:solidFill>
                  <a:schemeClr val="dk2"/>
                </a:solidFill>
                <a:latin typeface="Georgia" panose="02040502050405020303" pitchFamily="18" charset="0"/>
                <a:ea typeface="Varela"/>
                <a:cs typeface="Varela"/>
                <a:sym typeface="Varela"/>
              </a:rPr>
              <a:t>Dr. Michelle Picard, Supervisor, Secondary English and Reading</a:t>
            </a:r>
            <a:endParaRPr sz="1800" b="0" dirty="0">
              <a:solidFill>
                <a:schemeClr val="dk2"/>
              </a:solidFill>
              <a:latin typeface="Georgia" panose="02040502050405020303" pitchFamily="18" charset="0"/>
              <a:ea typeface="Varela"/>
              <a:cs typeface="Varela"/>
              <a:sym typeface="Varela"/>
            </a:endParaRPr>
          </a:p>
          <a:p>
            <a:pPr marL="0" lvl="0" indent="0" algn="ctr" rtl="0">
              <a:lnSpc>
                <a:spcPct val="90000"/>
              </a:lnSpc>
              <a:spcBef>
                <a:spcPts val="0"/>
              </a:spcBef>
              <a:spcAft>
                <a:spcPts val="0"/>
              </a:spcAft>
              <a:buNone/>
            </a:pPr>
            <a:r>
              <a:rPr lang="en-US" sz="1800" b="0" dirty="0">
                <a:solidFill>
                  <a:schemeClr val="dk2"/>
                </a:solidFill>
                <a:latin typeface="Georgia" panose="02040502050405020303" pitchFamily="18" charset="0"/>
                <a:ea typeface="Varela"/>
                <a:cs typeface="Varela"/>
                <a:sym typeface="Varela"/>
              </a:rPr>
              <a:t>Heidi Walsh, Instructional Facilitator for Secondary English and Reading, Loudoun County Public Schools</a:t>
            </a:r>
            <a:endParaRPr sz="2100" b="0" dirty="0">
              <a:solidFill>
                <a:schemeClr val="dk2"/>
              </a:solidFill>
              <a:latin typeface="Georgia" panose="02040502050405020303" pitchFamily="18" charset="0"/>
              <a:ea typeface="Varela"/>
              <a:cs typeface="Varela"/>
              <a:sym typeface="Varela"/>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593"/>
        <p:cNvGrpSpPr/>
        <p:nvPr/>
      </p:nvGrpSpPr>
      <p:grpSpPr>
        <a:xfrm>
          <a:off x="0" y="0"/>
          <a:ext cx="0" cy="0"/>
          <a:chOff x="0" y="0"/>
          <a:chExt cx="0" cy="0"/>
        </a:xfrm>
      </p:grpSpPr>
      <p:sp>
        <p:nvSpPr>
          <p:cNvPr id="1594" name="Google Shape;1594;gdb802d48a7_2_49"/>
          <p:cNvSpPr txBox="1">
            <a:spLocks noGrp="1"/>
          </p:cNvSpPr>
          <p:nvPr>
            <p:ph type="title"/>
          </p:nvPr>
        </p:nvSpPr>
        <p:spPr>
          <a:xfrm>
            <a:off x="5603742" y="338242"/>
            <a:ext cx="5984400" cy="7635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SOLs</a:t>
            </a:r>
            <a:endParaRPr dirty="0">
              <a:solidFill>
                <a:schemeClr val="accent5"/>
              </a:solidFill>
              <a:latin typeface="Verdana" panose="020B0604030504040204" pitchFamily="34" charset="0"/>
              <a:ea typeface="Verdana" panose="020B0604030504040204" pitchFamily="34" charset="0"/>
            </a:endParaRPr>
          </a:p>
        </p:txBody>
      </p:sp>
      <p:sp>
        <p:nvSpPr>
          <p:cNvPr id="1595" name="Google Shape;1595;gdb802d48a7_2_49"/>
          <p:cNvSpPr txBox="1"/>
          <p:nvPr/>
        </p:nvSpPr>
        <p:spPr>
          <a:xfrm>
            <a:off x="338975" y="1991550"/>
            <a:ext cx="3497100" cy="4343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sz="1100" dirty="0">
              <a:solidFill>
                <a:srgbClr val="000000"/>
              </a:solidFill>
              <a:latin typeface="Poppins"/>
              <a:ea typeface="Poppins"/>
              <a:cs typeface="Poppins"/>
              <a:sym typeface="Poppins"/>
            </a:endParaRPr>
          </a:p>
          <a:p>
            <a:pPr marL="0" lvl="0" indent="0" algn="l" rtl="0">
              <a:lnSpc>
                <a:spcPct val="115000"/>
              </a:lnSpc>
              <a:spcBef>
                <a:spcPts val="0"/>
              </a:spcBef>
              <a:spcAft>
                <a:spcPts val="0"/>
              </a:spcAft>
              <a:buNone/>
            </a:pPr>
            <a:r>
              <a:rPr lang="en-US" sz="1600" dirty="0">
                <a:solidFill>
                  <a:schemeClr val="dk2"/>
                </a:solidFill>
                <a:latin typeface="Georgia" panose="02040502050405020303" pitchFamily="18" charset="0"/>
                <a:ea typeface="Varela"/>
                <a:cs typeface="Varela"/>
                <a:sym typeface="Varela"/>
              </a:rPr>
              <a:t>6.5 The student will read and demonstrate comprehension of a variety of fictional texts, literary nonfiction, and poetry.</a:t>
            </a:r>
            <a:endParaRPr sz="1600" dirty="0">
              <a:solidFill>
                <a:schemeClr val="dk2"/>
              </a:solidFill>
              <a:latin typeface="Georgia" panose="02040502050405020303" pitchFamily="18" charset="0"/>
              <a:ea typeface="Varela"/>
              <a:cs typeface="Varela"/>
              <a:sym typeface="Varela"/>
            </a:endParaRPr>
          </a:p>
          <a:p>
            <a:pPr marL="457200" lvl="0" indent="0" algn="l" rtl="0">
              <a:lnSpc>
                <a:spcPct val="115000"/>
              </a:lnSpc>
              <a:spcBef>
                <a:spcPts val="0"/>
              </a:spcBef>
              <a:spcAft>
                <a:spcPts val="0"/>
              </a:spcAft>
              <a:buNone/>
            </a:pPr>
            <a:r>
              <a:rPr lang="en-US" sz="1600" dirty="0">
                <a:solidFill>
                  <a:schemeClr val="dk2"/>
                </a:solidFill>
                <a:latin typeface="Georgia" panose="02040502050405020303" pitchFamily="18" charset="0"/>
                <a:ea typeface="Varela"/>
                <a:cs typeface="Varela"/>
                <a:sym typeface="Varela"/>
              </a:rPr>
              <a:t>c.  Explain how an author uses character development to drive conflict and resolution.</a:t>
            </a:r>
            <a:endParaRPr sz="1600" dirty="0">
              <a:solidFill>
                <a:schemeClr val="dk2"/>
              </a:solidFill>
              <a:latin typeface="Georgia" panose="02040502050405020303" pitchFamily="18" charset="0"/>
              <a:ea typeface="Varela"/>
              <a:cs typeface="Varela"/>
              <a:sym typeface="Varela"/>
            </a:endParaRPr>
          </a:p>
          <a:p>
            <a:pPr marL="457200" lvl="0" indent="0" algn="l" rtl="0">
              <a:lnSpc>
                <a:spcPct val="115000"/>
              </a:lnSpc>
              <a:spcBef>
                <a:spcPts val="0"/>
              </a:spcBef>
              <a:spcAft>
                <a:spcPts val="0"/>
              </a:spcAft>
              <a:buNone/>
            </a:pPr>
            <a:endParaRPr sz="1000" dirty="0">
              <a:solidFill>
                <a:schemeClr val="dk2"/>
              </a:solidFill>
              <a:latin typeface="Georgia" panose="02040502050405020303" pitchFamily="18" charset="0"/>
              <a:ea typeface="Varela"/>
              <a:cs typeface="Varela"/>
              <a:sym typeface="Varela"/>
            </a:endParaRPr>
          </a:p>
          <a:p>
            <a:pPr marL="457200" lvl="0" indent="0" algn="l" rtl="0">
              <a:lnSpc>
                <a:spcPct val="115000"/>
              </a:lnSpc>
              <a:spcBef>
                <a:spcPts val="0"/>
              </a:spcBef>
              <a:spcAft>
                <a:spcPts val="0"/>
              </a:spcAft>
              <a:buNone/>
            </a:pPr>
            <a:r>
              <a:rPr lang="en-US" sz="1600" dirty="0">
                <a:solidFill>
                  <a:schemeClr val="dk2"/>
                </a:solidFill>
                <a:latin typeface="Georgia" panose="02040502050405020303" pitchFamily="18" charset="0"/>
                <a:ea typeface="Varela"/>
                <a:cs typeface="Varela"/>
                <a:sym typeface="Varela"/>
              </a:rPr>
              <a:t>e.  Describe how word choice and imagery contribute to the meaning of a text.</a:t>
            </a:r>
            <a:endParaRPr sz="1600" dirty="0">
              <a:solidFill>
                <a:schemeClr val="dk2"/>
              </a:solidFill>
              <a:latin typeface="Georgia" panose="02040502050405020303" pitchFamily="18" charset="0"/>
              <a:ea typeface="Varela"/>
              <a:cs typeface="Varela"/>
              <a:sym typeface="Varela"/>
            </a:endParaRPr>
          </a:p>
          <a:p>
            <a:pPr marL="457200" lvl="0" indent="0" algn="l" rtl="0">
              <a:lnSpc>
                <a:spcPct val="115000"/>
              </a:lnSpc>
              <a:spcBef>
                <a:spcPts val="0"/>
              </a:spcBef>
              <a:spcAft>
                <a:spcPts val="0"/>
              </a:spcAft>
              <a:buNone/>
            </a:pPr>
            <a:endParaRPr sz="1000" dirty="0">
              <a:solidFill>
                <a:schemeClr val="dk2"/>
              </a:solidFill>
              <a:latin typeface="Georgia" panose="02040502050405020303" pitchFamily="18" charset="0"/>
              <a:ea typeface="Varela"/>
              <a:cs typeface="Varela"/>
              <a:sym typeface="Varela"/>
            </a:endParaRPr>
          </a:p>
          <a:p>
            <a:pPr marL="457200" lvl="0" indent="0" algn="l" rtl="0">
              <a:lnSpc>
                <a:spcPct val="115000"/>
              </a:lnSpc>
              <a:spcBef>
                <a:spcPts val="0"/>
              </a:spcBef>
              <a:spcAft>
                <a:spcPts val="0"/>
              </a:spcAft>
              <a:buNone/>
            </a:pPr>
            <a:r>
              <a:rPr lang="en-US" sz="1600" dirty="0">
                <a:solidFill>
                  <a:schemeClr val="dk2"/>
                </a:solidFill>
                <a:latin typeface="Georgia" panose="02040502050405020303" pitchFamily="18" charset="0"/>
                <a:ea typeface="Varela"/>
                <a:cs typeface="Varela"/>
                <a:sym typeface="Varela"/>
              </a:rPr>
              <a:t>f.  Draw conclusions and make inferences using the text for support.</a:t>
            </a:r>
            <a:endParaRPr sz="1600" dirty="0">
              <a:solidFill>
                <a:schemeClr val="dk2"/>
              </a:solidFill>
              <a:latin typeface="Georgia" panose="02040502050405020303" pitchFamily="18" charset="0"/>
              <a:ea typeface="Varela"/>
              <a:cs typeface="Varela"/>
              <a:sym typeface="Varela"/>
            </a:endParaRPr>
          </a:p>
          <a:p>
            <a:pPr marL="0" lvl="0" indent="0" algn="l" rtl="0">
              <a:lnSpc>
                <a:spcPct val="115000"/>
              </a:lnSpc>
              <a:spcBef>
                <a:spcPts val="0"/>
              </a:spcBef>
              <a:spcAft>
                <a:spcPts val="600"/>
              </a:spcAft>
              <a:buNone/>
            </a:pPr>
            <a:endParaRPr dirty="0">
              <a:solidFill>
                <a:srgbClr val="595959"/>
              </a:solidFill>
              <a:latin typeface="Delius"/>
              <a:ea typeface="Delius"/>
              <a:cs typeface="Delius"/>
              <a:sym typeface="Delius"/>
            </a:endParaRPr>
          </a:p>
        </p:txBody>
      </p:sp>
      <p:sp>
        <p:nvSpPr>
          <p:cNvPr id="1596" name="Google Shape;1596;gdb802d48a7_2_49"/>
          <p:cNvSpPr txBox="1"/>
          <p:nvPr/>
        </p:nvSpPr>
        <p:spPr>
          <a:xfrm>
            <a:off x="4407300" y="1991550"/>
            <a:ext cx="3377400" cy="4394700"/>
          </a:xfrm>
          <a:prstGeom prst="rect">
            <a:avLst/>
          </a:prstGeom>
          <a:noFill/>
          <a:ln>
            <a:noFill/>
          </a:ln>
        </p:spPr>
        <p:txBody>
          <a:bodyPr spcFirstLastPara="1" wrap="square" lIns="91425" tIns="91425" rIns="91425" bIns="91425" anchor="t" anchorCtr="0">
            <a:noAutofit/>
          </a:bodyPr>
          <a:lstStyle/>
          <a:p>
            <a:pPr marL="0" lvl="0" indent="0" algn="l" rtl="0">
              <a:spcBef>
                <a:spcPts val="1200"/>
              </a:spcBef>
              <a:spcAft>
                <a:spcPts val="0"/>
              </a:spcAft>
              <a:buNone/>
            </a:pPr>
            <a:r>
              <a:rPr lang="en-US" sz="1600" dirty="0">
                <a:solidFill>
                  <a:schemeClr val="dk2"/>
                </a:solidFill>
                <a:latin typeface="Georgia" panose="02040502050405020303" pitchFamily="18" charset="0"/>
                <a:ea typeface="Varela"/>
                <a:cs typeface="Varela"/>
                <a:sym typeface="Varela"/>
              </a:rPr>
              <a:t>7.5 The student will read and demonstrate comprehension of a variety of fictional texts, literary nonfiction, poetry, and drama.</a:t>
            </a:r>
            <a:endParaRPr sz="1600" dirty="0">
              <a:solidFill>
                <a:schemeClr val="dk2"/>
              </a:solidFill>
              <a:latin typeface="Georgia" panose="02040502050405020303" pitchFamily="18" charset="0"/>
              <a:ea typeface="Varela"/>
              <a:cs typeface="Varela"/>
              <a:sym typeface="Varela"/>
            </a:endParaRPr>
          </a:p>
          <a:p>
            <a:pPr marL="457200" lvl="0" indent="0" algn="l" rtl="0">
              <a:spcBef>
                <a:spcPts val="1200"/>
              </a:spcBef>
              <a:spcAft>
                <a:spcPts val="0"/>
              </a:spcAft>
              <a:buNone/>
            </a:pPr>
            <a:r>
              <a:rPr lang="en-US" sz="1600" dirty="0">
                <a:solidFill>
                  <a:schemeClr val="dk2"/>
                </a:solidFill>
                <a:latin typeface="Georgia" panose="02040502050405020303" pitchFamily="18" charset="0"/>
                <a:ea typeface="Varela"/>
                <a:cs typeface="Varela"/>
                <a:sym typeface="Varela"/>
              </a:rPr>
              <a:t>c.  Identify cause-and-effect relationships and their impact on plot.</a:t>
            </a:r>
            <a:endParaRPr sz="16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16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r>
              <a:rPr lang="en-US" sz="1600" dirty="0" err="1">
                <a:solidFill>
                  <a:schemeClr val="dk2"/>
                </a:solidFill>
                <a:latin typeface="Georgia" panose="02040502050405020303" pitchFamily="18" charset="0"/>
                <a:ea typeface="Varela"/>
                <a:cs typeface="Varela"/>
                <a:sym typeface="Varela"/>
              </a:rPr>
              <a:t>i</a:t>
            </a:r>
            <a:r>
              <a:rPr lang="en-US" sz="1600" dirty="0">
                <a:solidFill>
                  <a:schemeClr val="dk2"/>
                </a:solidFill>
                <a:latin typeface="Georgia" panose="02040502050405020303" pitchFamily="18" charset="0"/>
                <a:ea typeface="Varela"/>
                <a:cs typeface="Varela"/>
                <a:sym typeface="Varela"/>
              </a:rPr>
              <a:t>.  Make inferences and draw conclusions based on the text.</a:t>
            </a:r>
            <a:endParaRPr sz="1600" dirty="0">
              <a:solidFill>
                <a:schemeClr val="dk2"/>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1800" dirty="0">
              <a:solidFill>
                <a:srgbClr val="595959"/>
              </a:solidFill>
            </a:endParaRPr>
          </a:p>
        </p:txBody>
      </p:sp>
      <p:sp>
        <p:nvSpPr>
          <p:cNvPr id="1597" name="Google Shape;1597;gdb802d48a7_2_49"/>
          <p:cNvSpPr txBox="1"/>
          <p:nvPr/>
        </p:nvSpPr>
        <p:spPr>
          <a:xfrm>
            <a:off x="8135575" y="1991550"/>
            <a:ext cx="3626400" cy="4445700"/>
          </a:xfrm>
          <a:prstGeom prst="rect">
            <a:avLst/>
          </a:prstGeom>
          <a:noFill/>
          <a:ln>
            <a:noFill/>
          </a:ln>
        </p:spPr>
        <p:txBody>
          <a:bodyPr spcFirstLastPara="1" wrap="square" lIns="91425" tIns="91425" rIns="91425" bIns="91425" anchor="t" anchorCtr="0">
            <a:noAutofit/>
          </a:bodyPr>
          <a:lstStyle/>
          <a:p>
            <a:pPr marL="0" lvl="0" indent="0" algn="l" rtl="0">
              <a:spcBef>
                <a:spcPts val="1200"/>
              </a:spcBef>
              <a:spcAft>
                <a:spcPts val="0"/>
              </a:spcAft>
              <a:buNone/>
            </a:pPr>
            <a:r>
              <a:rPr lang="en-US" sz="1600" dirty="0">
                <a:solidFill>
                  <a:schemeClr val="dk2"/>
                </a:solidFill>
                <a:latin typeface="Georgia" panose="02040502050405020303" pitchFamily="18" charset="0"/>
                <a:ea typeface="Varela"/>
                <a:cs typeface="Varela"/>
                <a:sym typeface="Varela"/>
              </a:rPr>
              <a:t>8.5 The student will read and analyze a variety of fictional texts, literary nonfiction, poetry, and drama.</a:t>
            </a:r>
            <a:endParaRPr sz="1600" dirty="0">
              <a:solidFill>
                <a:schemeClr val="dk2"/>
              </a:solidFill>
              <a:latin typeface="Georgia" panose="02040502050405020303" pitchFamily="18" charset="0"/>
              <a:ea typeface="Varela"/>
              <a:cs typeface="Varela"/>
              <a:sym typeface="Varela"/>
            </a:endParaRPr>
          </a:p>
          <a:p>
            <a:pPr marL="457200" lvl="0" indent="0" algn="l" rtl="0">
              <a:spcBef>
                <a:spcPts val="1200"/>
              </a:spcBef>
              <a:spcAft>
                <a:spcPts val="0"/>
              </a:spcAft>
              <a:buNone/>
            </a:pPr>
            <a:r>
              <a:rPr lang="en-US" sz="1600" dirty="0">
                <a:solidFill>
                  <a:schemeClr val="dk2"/>
                </a:solidFill>
                <a:latin typeface="Georgia" panose="02040502050405020303" pitchFamily="18" charset="0"/>
                <a:ea typeface="Varela"/>
                <a:cs typeface="Varela"/>
                <a:sym typeface="Varela"/>
              </a:rPr>
              <a:t>a.  Analyze how authors’ development of characters, conflict, point of view, voice, and tone convey meaning.</a:t>
            </a:r>
            <a:endParaRPr sz="1600" dirty="0">
              <a:solidFill>
                <a:schemeClr val="dk2"/>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16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r>
              <a:rPr lang="en-US" sz="1600" dirty="0">
                <a:solidFill>
                  <a:schemeClr val="dk2"/>
                </a:solidFill>
                <a:latin typeface="Georgia" panose="02040502050405020303" pitchFamily="18" charset="0"/>
                <a:ea typeface="Varela"/>
                <a:cs typeface="Varela"/>
                <a:sym typeface="Varela"/>
              </a:rPr>
              <a:t>e.  Make inferences and draw conclusions based on explicit and implied information using references to the text for support.</a:t>
            </a:r>
            <a:endParaRPr sz="1600" dirty="0">
              <a:solidFill>
                <a:schemeClr val="dk2"/>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1800" dirty="0">
              <a:solidFill>
                <a:srgbClr val="595959"/>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601"/>
        <p:cNvGrpSpPr/>
        <p:nvPr/>
      </p:nvGrpSpPr>
      <p:grpSpPr>
        <a:xfrm>
          <a:off x="0" y="0"/>
          <a:ext cx="0" cy="0"/>
          <a:chOff x="0" y="0"/>
          <a:chExt cx="0" cy="0"/>
        </a:xfrm>
      </p:grpSpPr>
      <p:sp>
        <p:nvSpPr>
          <p:cNvPr id="1602" name="Google Shape;1602;g7b20fda806_2_1502"/>
          <p:cNvSpPr txBox="1">
            <a:spLocks noGrp="1"/>
          </p:cNvSpPr>
          <p:nvPr>
            <p:ph type="title"/>
          </p:nvPr>
        </p:nvSpPr>
        <p:spPr>
          <a:xfrm>
            <a:off x="960000" y="593367"/>
            <a:ext cx="5136000"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latin typeface="Verdana" panose="020B0604030504040204" pitchFamily="34" charset="0"/>
                <a:ea typeface="Verdana" panose="020B0604030504040204" pitchFamily="34" charset="0"/>
              </a:rPr>
              <a:t>Snack Attack </a:t>
            </a:r>
            <a:endParaRPr dirty="0">
              <a:latin typeface="Verdana" panose="020B0604030504040204" pitchFamily="34" charset="0"/>
              <a:ea typeface="Verdana" panose="020B0604030504040204" pitchFamily="34" charset="0"/>
            </a:endParaRPr>
          </a:p>
        </p:txBody>
      </p:sp>
      <p:sp>
        <p:nvSpPr>
          <p:cNvPr id="1603" name="Google Shape;1603;g7b20fda806_2_1502"/>
          <p:cNvSpPr txBox="1"/>
          <p:nvPr/>
        </p:nvSpPr>
        <p:spPr>
          <a:xfrm>
            <a:off x="6436750" y="2659350"/>
            <a:ext cx="4485600" cy="2031295"/>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2400" dirty="0">
                <a:solidFill>
                  <a:schemeClr val="dk2"/>
                </a:solidFill>
                <a:latin typeface="Georgia" panose="02040502050405020303" pitchFamily="18" charset="0"/>
                <a:ea typeface="Varela"/>
                <a:cs typeface="Varela"/>
                <a:sym typeface="Varela"/>
              </a:rPr>
              <a:t>As you watch this video note the positive and negative, likeable and less likeable characteristics of both characters in the clip.</a:t>
            </a:r>
            <a:endParaRPr sz="2400" dirty="0">
              <a:solidFill>
                <a:schemeClr val="dk2"/>
              </a:solidFill>
              <a:latin typeface="Georgia" panose="02040502050405020303" pitchFamily="18" charset="0"/>
              <a:ea typeface="Varela"/>
              <a:cs typeface="Varela"/>
              <a:sym typeface="Varela"/>
            </a:endParaRPr>
          </a:p>
        </p:txBody>
      </p:sp>
      <p:sp>
        <p:nvSpPr>
          <p:cNvPr id="1604" name="Google Shape;1604;g7b20fda806_2_1502"/>
          <p:cNvSpPr txBox="1"/>
          <p:nvPr/>
        </p:nvSpPr>
        <p:spPr>
          <a:xfrm>
            <a:off x="353993" y="5802983"/>
            <a:ext cx="7295435" cy="923299"/>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2400" b="1" dirty="0">
                <a:solidFill>
                  <a:schemeClr val="accent5"/>
                </a:solidFill>
                <a:latin typeface="Verdana" panose="020B0604030504040204" pitchFamily="34" charset="0"/>
                <a:ea typeface="Verdana" panose="020B0604030504040204" pitchFamily="34" charset="0"/>
                <a:cs typeface="Varela"/>
                <a:sym typeface="Varela"/>
              </a:rPr>
              <a:t>Reminder:  </a:t>
            </a:r>
            <a:r>
              <a:rPr lang="en-US" sz="2400" dirty="0">
                <a:solidFill>
                  <a:schemeClr val="accent5"/>
                </a:solidFill>
                <a:latin typeface="Verdana" panose="020B0604030504040204" pitchFamily="34" charset="0"/>
                <a:ea typeface="Verdana" panose="020B0604030504040204" pitchFamily="34" charset="0"/>
                <a:cs typeface="Varela"/>
                <a:sym typeface="Varela"/>
              </a:rPr>
              <a:t>You should have evidence to support your thinking about the characters. </a:t>
            </a:r>
            <a:endParaRPr sz="2400" dirty="0">
              <a:solidFill>
                <a:schemeClr val="accent5"/>
              </a:solidFill>
              <a:latin typeface="Verdana" panose="020B0604030504040204" pitchFamily="34" charset="0"/>
              <a:ea typeface="Verdana" panose="020B0604030504040204" pitchFamily="34" charset="0"/>
              <a:cs typeface="Varela"/>
              <a:sym typeface="Varela"/>
            </a:endParaRPr>
          </a:p>
        </p:txBody>
      </p:sp>
      <p:pic>
        <p:nvPicPr>
          <p:cNvPr id="1605" name="Google Shape;1605;g7b20fda806_2_1502" title="Snack Attack">
            <a:hlinkClick r:id="rId3"/>
          </p:cNvPr>
          <p:cNvPicPr preferRelativeResize="0"/>
          <p:nvPr/>
        </p:nvPicPr>
        <p:blipFill>
          <a:blip r:embed="rId4">
            <a:alphaModFix/>
          </a:blip>
          <a:stretch>
            <a:fillRect/>
          </a:stretch>
        </p:blipFill>
        <p:spPr>
          <a:xfrm>
            <a:off x="435975" y="1466725"/>
            <a:ext cx="5748300" cy="431122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05"/>
                                        </p:tgtEl>
                                        <p:attrNameLst>
                                          <p:attrName>style.visibility</p:attrName>
                                        </p:attrNameLst>
                                      </p:cBhvr>
                                      <p:to>
                                        <p:strVal val="visible"/>
                                      </p:to>
                                    </p:set>
                                    <p:animEffect transition="in" filter="fade">
                                      <p:cBhvr>
                                        <p:cTn id="7" dur="1000"/>
                                        <p:tgtEl>
                                          <p:spTgt spid="16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Shape 1609"/>
        <p:cNvGrpSpPr/>
        <p:nvPr/>
      </p:nvGrpSpPr>
      <p:grpSpPr>
        <a:xfrm>
          <a:off x="0" y="0"/>
          <a:ext cx="0" cy="0"/>
          <a:chOff x="0" y="0"/>
          <a:chExt cx="0" cy="0"/>
        </a:xfrm>
      </p:grpSpPr>
      <p:sp>
        <p:nvSpPr>
          <p:cNvPr id="1610" name="Google Shape;1610;g7b20fda806_2_3443"/>
          <p:cNvSpPr txBox="1">
            <a:spLocks noGrp="1"/>
          </p:cNvSpPr>
          <p:nvPr>
            <p:ph type="title"/>
          </p:nvPr>
        </p:nvSpPr>
        <p:spPr>
          <a:xfrm>
            <a:off x="5247592" y="847642"/>
            <a:ext cx="5984400" cy="7635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a:t>Breakout Discussions</a:t>
            </a:r>
            <a:endParaRPr>
              <a:solidFill>
                <a:schemeClr val="accent1"/>
              </a:solidFill>
            </a:endParaRPr>
          </a:p>
        </p:txBody>
      </p:sp>
      <p:sp>
        <p:nvSpPr>
          <p:cNvPr id="1611" name="Google Shape;1611;g7b20fda806_2_3443"/>
          <p:cNvSpPr txBox="1"/>
          <p:nvPr/>
        </p:nvSpPr>
        <p:spPr>
          <a:xfrm>
            <a:off x="1249650" y="2911500"/>
            <a:ext cx="10250700" cy="2986200"/>
          </a:xfrm>
          <a:prstGeom prst="rect">
            <a:avLst/>
          </a:prstGeom>
          <a:noFill/>
          <a:ln>
            <a:noFill/>
          </a:ln>
        </p:spPr>
        <p:txBody>
          <a:bodyPr spcFirstLastPara="1" wrap="square" lIns="91425" tIns="91425" rIns="91425" bIns="91425" anchor="t" anchorCtr="0">
            <a:spAutoFit/>
          </a:bodyPr>
          <a:lstStyle/>
          <a:p>
            <a:pPr marL="457200" lvl="0" indent="-406400" algn="l" rtl="0">
              <a:spcBef>
                <a:spcPts val="0"/>
              </a:spcBef>
              <a:spcAft>
                <a:spcPts val="0"/>
              </a:spcAft>
              <a:buClr>
                <a:schemeClr val="dk2"/>
              </a:buClr>
              <a:buSzPts val="2800"/>
              <a:buFont typeface="Varela"/>
              <a:buChar char="●"/>
            </a:pPr>
            <a:r>
              <a:rPr lang="en-US" sz="2800">
                <a:solidFill>
                  <a:schemeClr val="dk2"/>
                </a:solidFill>
                <a:latin typeface="Varela"/>
                <a:ea typeface="Varela"/>
                <a:cs typeface="Varela"/>
                <a:sym typeface="Varela"/>
              </a:rPr>
              <a:t>What are some less desirable characteristics that the little old woman is presenting?</a:t>
            </a:r>
            <a:endParaRPr sz="2800">
              <a:solidFill>
                <a:schemeClr val="dk2"/>
              </a:solidFill>
              <a:latin typeface="Varela"/>
              <a:ea typeface="Varela"/>
              <a:cs typeface="Varela"/>
              <a:sym typeface="Varela"/>
            </a:endParaRPr>
          </a:p>
          <a:p>
            <a:pPr marL="457200" lvl="0" indent="0" algn="l" rtl="0">
              <a:spcBef>
                <a:spcPts val="0"/>
              </a:spcBef>
              <a:spcAft>
                <a:spcPts val="0"/>
              </a:spcAft>
              <a:buNone/>
            </a:pPr>
            <a:endParaRPr sz="2800">
              <a:solidFill>
                <a:schemeClr val="dk2"/>
              </a:solidFill>
              <a:latin typeface="Varela"/>
              <a:ea typeface="Varela"/>
              <a:cs typeface="Varela"/>
              <a:sym typeface="Varela"/>
            </a:endParaRPr>
          </a:p>
          <a:p>
            <a:pPr marL="457200" lvl="0" indent="-406400" algn="l" rtl="0">
              <a:spcBef>
                <a:spcPts val="0"/>
              </a:spcBef>
              <a:spcAft>
                <a:spcPts val="0"/>
              </a:spcAft>
              <a:buClr>
                <a:schemeClr val="dk2"/>
              </a:buClr>
              <a:buSzPts val="2800"/>
              <a:buFont typeface="Varela"/>
              <a:buChar char="●"/>
            </a:pPr>
            <a:r>
              <a:rPr lang="en-US" sz="2800">
                <a:solidFill>
                  <a:schemeClr val="dk2"/>
                </a:solidFill>
                <a:latin typeface="Varela"/>
                <a:ea typeface="Varela"/>
                <a:cs typeface="Varela"/>
                <a:sym typeface="Varela"/>
              </a:rPr>
              <a:t>What are we, the viewer, inferring about the young man?</a:t>
            </a:r>
            <a:endParaRPr sz="2800">
              <a:solidFill>
                <a:schemeClr val="dk2"/>
              </a:solidFill>
              <a:latin typeface="Varela"/>
              <a:ea typeface="Varela"/>
              <a:cs typeface="Varela"/>
              <a:sym typeface="Varela"/>
            </a:endParaRPr>
          </a:p>
          <a:p>
            <a:pPr marL="457200" lvl="0" indent="0" algn="l" rtl="0">
              <a:spcBef>
                <a:spcPts val="0"/>
              </a:spcBef>
              <a:spcAft>
                <a:spcPts val="0"/>
              </a:spcAft>
              <a:buNone/>
            </a:pPr>
            <a:endParaRPr sz="2800">
              <a:solidFill>
                <a:schemeClr val="dk2"/>
              </a:solidFill>
              <a:latin typeface="Varela"/>
              <a:ea typeface="Varela"/>
              <a:cs typeface="Varela"/>
              <a:sym typeface="Varela"/>
            </a:endParaRPr>
          </a:p>
          <a:p>
            <a:pPr marL="457200" lvl="0" indent="-406400" algn="l" rtl="0">
              <a:spcBef>
                <a:spcPts val="0"/>
              </a:spcBef>
              <a:spcAft>
                <a:spcPts val="0"/>
              </a:spcAft>
              <a:buClr>
                <a:schemeClr val="dk2"/>
              </a:buClr>
              <a:buSzPts val="2800"/>
              <a:buFont typeface="Varela"/>
              <a:buChar char="●"/>
            </a:pPr>
            <a:r>
              <a:rPr lang="en-US" sz="2800">
                <a:solidFill>
                  <a:schemeClr val="dk2"/>
                </a:solidFill>
                <a:latin typeface="Varela"/>
                <a:ea typeface="Varela"/>
                <a:cs typeface="Varela"/>
                <a:sym typeface="Varela"/>
              </a:rPr>
              <a:t>What evidence do you have in the short text?</a:t>
            </a:r>
            <a:endParaRPr sz="2800">
              <a:solidFill>
                <a:schemeClr val="dk2"/>
              </a:solidFill>
              <a:latin typeface="Varela"/>
              <a:ea typeface="Varela"/>
              <a:cs typeface="Varela"/>
              <a:sym typeface="Varela"/>
            </a:endParaRPr>
          </a:p>
          <a:p>
            <a:pPr marL="0" lvl="0" indent="0" algn="r" rtl="0">
              <a:spcBef>
                <a:spcPts val="0"/>
              </a:spcBef>
              <a:spcAft>
                <a:spcPts val="0"/>
              </a:spcAft>
              <a:buNone/>
            </a:pPr>
            <a:endParaRPr>
              <a:solidFill>
                <a:schemeClr val="dk2"/>
              </a:solidFill>
              <a:latin typeface="Varela"/>
              <a:ea typeface="Varela"/>
              <a:cs typeface="Varela"/>
              <a:sym typeface="Varela"/>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615"/>
        <p:cNvGrpSpPr/>
        <p:nvPr/>
      </p:nvGrpSpPr>
      <p:grpSpPr>
        <a:xfrm>
          <a:off x="0" y="0"/>
          <a:ext cx="0" cy="0"/>
          <a:chOff x="0" y="0"/>
          <a:chExt cx="0" cy="0"/>
        </a:xfrm>
      </p:grpSpPr>
      <p:sp>
        <p:nvSpPr>
          <p:cNvPr id="1617" name="Google Shape;1617;g7b20fda806_2_4616"/>
          <p:cNvSpPr txBox="1">
            <a:spLocks noGrp="1"/>
          </p:cNvSpPr>
          <p:nvPr>
            <p:ph type="title"/>
          </p:nvPr>
        </p:nvSpPr>
        <p:spPr>
          <a:xfrm>
            <a:off x="150932" y="413089"/>
            <a:ext cx="6371788"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latin typeface="Verdana" panose="020B0604030504040204" pitchFamily="34" charset="0"/>
                <a:ea typeface="Verdana" panose="020B0604030504040204" pitchFamily="34" charset="0"/>
              </a:rPr>
              <a:t>Snack Attack </a:t>
            </a:r>
            <a:r>
              <a:rPr lang="en-US" dirty="0" err="1">
                <a:latin typeface="Verdana" panose="020B0604030504040204" pitchFamily="34" charset="0"/>
                <a:ea typeface="Verdana" panose="020B0604030504040204" pitchFamily="34" charset="0"/>
              </a:rPr>
              <a:t>Cont</a:t>
            </a:r>
            <a:r>
              <a:rPr lang="en-US" dirty="0">
                <a:latin typeface="Verdana" panose="020B0604030504040204" pitchFamily="34" charset="0"/>
                <a:ea typeface="Verdana" panose="020B0604030504040204" pitchFamily="34" charset="0"/>
              </a:rPr>
              <a:t> </a:t>
            </a:r>
            <a:endParaRPr dirty="0">
              <a:latin typeface="Verdana" panose="020B0604030504040204" pitchFamily="34" charset="0"/>
              <a:ea typeface="Verdana" panose="020B0604030504040204" pitchFamily="34" charset="0"/>
            </a:endParaRPr>
          </a:p>
        </p:txBody>
      </p:sp>
      <p:sp>
        <p:nvSpPr>
          <p:cNvPr id="1616" name="Google Shape;1616;g7b20fda806_2_4616"/>
          <p:cNvSpPr txBox="1">
            <a:spLocks noGrp="1"/>
          </p:cNvSpPr>
          <p:nvPr>
            <p:ph type="subTitle" idx="1"/>
          </p:nvPr>
        </p:nvSpPr>
        <p:spPr>
          <a:xfrm>
            <a:off x="6625600" y="2774692"/>
            <a:ext cx="4259700" cy="1646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2400" dirty="0">
                <a:latin typeface="Georgia" panose="02040502050405020303" pitchFamily="18" charset="0"/>
              </a:rPr>
              <a:t>Let’s watch the remainder of the video.</a:t>
            </a:r>
            <a:endParaRPr sz="2400" dirty="0">
              <a:latin typeface="Georgia" panose="02040502050405020303" pitchFamily="18" charset="0"/>
            </a:endParaRPr>
          </a:p>
          <a:p>
            <a:pPr marL="0" lvl="0" indent="0" algn="l" rtl="0">
              <a:spcBef>
                <a:spcPts val="0"/>
              </a:spcBef>
              <a:spcAft>
                <a:spcPts val="0"/>
              </a:spcAft>
              <a:buNone/>
            </a:pPr>
            <a:endParaRPr sz="2400" dirty="0">
              <a:latin typeface="Georgia" panose="02040502050405020303" pitchFamily="18" charset="0"/>
            </a:endParaRPr>
          </a:p>
          <a:p>
            <a:pPr marL="0" lvl="0" indent="0" algn="l" rtl="0">
              <a:spcBef>
                <a:spcPts val="0"/>
              </a:spcBef>
              <a:spcAft>
                <a:spcPts val="0"/>
              </a:spcAft>
              <a:buNone/>
            </a:pPr>
            <a:r>
              <a:rPr lang="en-US" sz="2400" dirty="0">
                <a:latin typeface="Georgia" panose="02040502050405020303" pitchFamily="18" charset="0"/>
              </a:rPr>
              <a:t>Watching to see if your thinking about the characters shift or changes and why.</a:t>
            </a:r>
            <a:endParaRPr sz="2400" dirty="0">
              <a:latin typeface="Georgia" panose="02040502050405020303" pitchFamily="18" charset="0"/>
            </a:endParaRPr>
          </a:p>
          <a:p>
            <a:pPr marL="0" lvl="0" indent="0" algn="r" rtl="0">
              <a:spcBef>
                <a:spcPts val="0"/>
              </a:spcBef>
              <a:spcAft>
                <a:spcPts val="0"/>
              </a:spcAft>
              <a:buNone/>
            </a:pPr>
            <a:endParaRPr dirty="0"/>
          </a:p>
        </p:txBody>
      </p:sp>
      <p:sp>
        <p:nvSpPr>
          <p:cNvPr id="1618" name="Google Shape;1618;g7b20fda806_2_4616"/>
          <p:cNvSpPr txBox="1"/>
          <p:nvPr/>
        </p:nvSpPr>
        <p:spPr>
          <a:xfrm>
            <a:off x="335081" y="5811311"/>
            <a:ext cx="7024262" cy="923299"/>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2400" b="1" dirty="0">
                <a:solidFill>
                  <a:schemeClr val="accent5"/>
                </a:solidFill>
                <a:latin typeface="Verdana" panose="020B0604030504040204" pitchFamily="34" charset="0"/>
                <a:ea typeface="Verdana" panose="020B0604030504040204" pitchFamily="34" charset="0"/>
                <a:cs typeface="Varela"/>
                <a:sym typeface="Varela"/>
              </a:rPr>
              <a:t>Reminder:  </a:t>
            </a:r>
            <a:r>
              <a:rPr lang="en-US" sz="2400" dirty="0">
                <a:solidFill>
                  <a:schemeClr val="accent5"/>
                </a:solidFill>
                <a:latin typeface="Verdana" panose="020B0604030504040204" pitchFamily="34" charset="0"/>
                <a:ea typeface="Verdana" panose="020B0604030504040204" pitchFamily="34" charset="0"/>
                <a:cs typeface="Varela"/>
                <a:sym typeface="Varela"/>
              </a:rPr>
              <a:t>You should have evidence to support your thinking about the characters. </a:t>
            </a:r>
            <a:endParaRPr sz="2400" dirty="0">
              <a:solidFill>
                <a:schemeClr val="accent5"/>
              </a:solidFill>
              <a:latin typeface="Verdana" panose="020B0604030504040204" pitchFamily="34" charset="0"/>
              <a:ea typeface="Verdana" panose="020B0604030504040204" pitchFamily="34" charset="0"/>
              <a:cs typeface="Varela"/>
              <a:sym typeface="Varela"/>
            </a:endParaRPr>
          </a:p>
        </p:txBody>
      </p:sp>
      <p:pic>
        <p:nvPicPr>
          <p:cNvPr id="1619" name="Google Shape;1619;g7b20fda806_2_4616" title="Snack Attack">
            <a:hlinkClick r:id="rId3"/>
          </p:cNvPr>
          <p:cNvPicPr preferRelativeResize="0"/>
          <p:nvPr/>
        </p:nvPicPr>
        <p:blipFill>
          <a:blip r:embed="rId4">
            <a:alphaModFix/>
          </a:blip>
          <a:stretch>
            <a:fillRect/>
          </a:stretch>
        </p:blipFill>
        <p:spPr>
          <a:xfrm>
            <a:off x="435975" y="1306490"/>
            <a:ext cx="5660026" cy="424501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19"/>
                                        </p:tgtEl>
                                        <p:attrNameLst>
                                          <p:attrName>style.visibility</p:attrName>
                                        </p:attrNameLst>
                                      </p:cBhvr>
                                      <p:to>
                                        <p:strVal val="visible"/>
                                      </p:to>
                                    </p:set>
                                    <p:animEffect transition="in" filter="fade">
                                      <p:cBhvr>
                                        <p:cTn id="7" dur="1000"/>
                                        <p:tgtEl>
                                          <p:spTgt spid="1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623"/>
        <p:cNvGrpSpPr/>
        <p:nvPr/>
      </p:nvGrpSpPr>
      <p:grpSpPr>
        <a:xfrm>
          <a:off x="0" y="0"/>
          <a:ext cx="0" cy="0"/>
          <a:chOff x="0" y="0"/>
          <a:chExt cx="0" cy="0"/>
        </a:xfrm>
      </p:grpSpPr>
      <p:sp>
        <p:nvSpPr>
          <p:cNvPr id="1624" name="Google Shape;1624;g7b20fda806_2_5465"/>
          <p:cNvSpPr txBox="1">
            <a:spLocks noGrp="1"/>
          </p:cNvSpPr>
          <p:nvPr>
            <p:ph type="title"/>
          </p:nvPr>
        </p:nvSpPr>
        <p:spPr>
          <a:xfrm flipH="1">
            <a:off x="363676" y="382667"/>
            <a:ext cx="6858900"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Sample Notebook Pages</a:t>
            </a:r>
            <a:endParaRPr dirty="0">
              <a:solidFill>
                <a:schemeClr val="accent5"/>
              </a:solidFill>
              <a:latin typeface="Verdana" panose="020B0604030504040204" pitchFamily="34" charset="0"/>
              <a:ea typeface="Verdana" panose="020B0604030504040204" pitchFamily="34" charset="0"/>
            </a:endParaRPr>
          </a:p>
        </p:txBody>
      </p:sp>
      <p:pic>
        <p:nvPicPr>
          <p:cNvPr id="1625" name="Google Shape;1625;g7b20fda806_2_5465" descr="Image of a student created notebook page on the positive and negative traits of a character in the novel Blackwater."/>
          <p:cNvPicPr preferRelativeResize="0"/>
          <p:nvPr/>
        </p:nvPicPr>
        <p:blipFill>
          <a:blip r:embed="rId3">
            <a:alphaModFix/>
          </a:blip>
          <a:stretch>
            <a:fillRect/>
          </a:stretch>
        </p:blipFill>
        <p:spPr>
          <a:xfrm>
            <a:off x="155576" y="1924072"/>
            <a:ext cx="3615200" cy="4767303"/>
          </a:xfrm>
          <a:prstGeom prst="rect">
            <a:avLst/>
          </a:prstGeom>
          <a:noFill/>
          <a:ln>
            <a:noFill/>
          </a:ln>
        </p:spPr>
      </p:pic>
      <p:pic>
        <p:nvPicPr>
          <p:cNvPr id="1626" name="Google Shape;1626;g7b20fda806_2_5465" descr="Image of a student created notebook page on the novel Spinning. "/>
          <p:cNvPicPr preferRelativeResize="0"/>
          <p:nvPr/>
        </p:nvPicPr>
        <p:blipFill>
          <a:blip r:embed="rId4">
            <a:alphaModFix/>
          </a:blip>
          <a:stretch>
            <a:fillRect/>
          </a:stretch>
        </p:blipFill>
        <p:spPr>
          <a:xfrm>
            <a:off x="3899237" y="2337149"/>
            <a:ext cx="4393526" cy="3205150"/>
          </a:xfrm>
          <a:prstGeom prst="rect">
            <a:avLst/>
          </a:prstGeom>
          <a:noFill/>
          <a:ln>
            <a:noFill/>
          </a:ln>
        </p:spPr>
      </p:pic>
      <p:pic>
        <p:nvPicPr>
          <p:cNvPr id="1627" name="Google Shape;1627;g7b20fda806_2_5465" descr="Image of a student created notebook page on the novel Salt of the Sea. "/>
          <p:cNvPicPr preferRelativeResize="0"/>
          <p:nvPr/>
        </p:nvPicPr>
        <p:blipFill>
          <a:blip r:embed="rId5">
            <a:alphaModFix/>
          </a:blip>
          <a:stretch>
            <a:fillRect/>
          </a:stretch>
        </p:blipFill>
        <p:spPr>
          <a:xfrm rot="5400000">
            <a:off x="7646750" y="2229000"/>
            <a:ext cx="5236850" cy="368790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631"/>
        <p:cNvGrpSpPr/>
        <p:nvPr/>
      </p:nvGrpSpPr>
      <p:grpSpPr>
        <a:xfrm>
          <a:off x="0" y="0"/>
          <a:ext cx="0" cy="0"/>
          <a:chOff x="0" y="0"/>
          <a:chExt cx="0" cy="0"/>
        </a:xfrm>
      </p:grpSpPr>
      <p:sp>
        <p:nvSpPr>
          <p:cNvPr id="1632" name="Google Shape;1632;gde61ed0b40_0_0"/>
          <p:cNvSpPr txBox="1">
            <a:spLocks noGrp="1"/>
          </p:cNvSpPr>
          <p:nvPr>
            <p:ph type="title"/>
          </p:nvPr>
        </p:nvSpPr>
        <p:spPr>
          <a:xfrm flipH="1">
            <a:off x="232926" y="426267"/>
            <a:ext cx="7075968"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Guided Practice: Individual Conferences</a:t>
            </a:r>
            <a:endParaRPr dirty="0">
              <a:solidFill>
                <a:schemeClr val="accent5"/>
              </a:solidFill>
              <a:latin typeface="Verdana" panose="020B0604030504040204" pitchFamily="34" charset="0"/>
              <a:ea typeface="Verdana" panose="020B0604030504040204" pitchFamily="34" charset="0"/>
            </a:endParaRPr>
          </a:p>
        </p:txBody>
      </p:sp>
      <p:pic>
        <p:nvPicPr>
          <p:cNvPr id="1633" name="Google Shape;1633;gde61ed0b40_0_0" descr="Image of a teacher and a student working together."/>
          <p:cNvPicPr preferRelativeResize="0"/>
          <p:nvPr/>
        </p:nvPicPr>
        <p:blipFill>
          <a:blip r:embed="rId3">
            <a:alphaModFix/>
          </a:blip>
          <a:stretch>
            <a:fillRect/>
          </a:stretch>
        </p:blipFill>
        <p:spPr>
          <a:xfrm>
            <a:off x="576050" y="2717176"/>
            <a:ext cx="4912601" cy="3275074"/>
          </a:xfrm>
          <a:prstGeom prst="rect">
            <a:avLst/>
          </a:prstGeom>
          <a:noFill/>
          <a:ln>
            <a:noFill/>
          </a:ln>
        </p:spPr>
      </p:pic>
      <p:sp>
        <p:nvSpPr>
          <p:cNvPr id="1634" name="Google Shape;1634;gde61ed0b40_0_0"/>
          <p:cNvSpPr txBox="1"/>
          <p:nvPr/>
        </p:nvSpPr>
        <p:spPr>
          <a:xfrm>
            <a:off x="6210669" y="1464915"/>
            <a:ext cx="5515800" cy="5663058"/>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US" sz="2400" b="1" dirty="0">
                <a:solidFill>
                  <a:schemeClr val="dk1"/>
                </a:solidFill>
                <a:latin typeface="Georgia" panose="02040502050405020303" pitchFamily="18" charset="0"/>
                <a:ea typeface="Varela"/>
                <a:cs typeface="Varela"/>
                <a:sym typeface="Varela"/>
              </a:rPr>
              <a:t>Conferring</a:t>
            </a:r>
            <a:endParaRPr sz="2400" b="1" dirty="0">
              <a:solidFill>
                <a:schemeClr val="dk1"/>
              </a:solidFill>
              <a:latin typeface="Georgia" panose="02040502050405020303" pitchFamily="18" charset="0"/>
              <a:ea typeface="Varela"/>
              <a:cs typeface="Varela"/>
              <a:sym typeface="Varela"/>
            </a:endParaRPr>
          </a:p>
          <a:p>
            <a:pPr marL="0" lvl="0" indent="0" algn="ctr" rtl="0">
              <a:spcBef>
                <a:spcPts val="0"/>
              </a:spcBef>
              <a:spcAft>
                <a:spcPts val="0"/>
              </a:spcAft>
              <a:buNone/>
            </a:pPr>
            <a:endParaRPr sz="2400" b="1" dirty="0">
              <a:solidFill>
                <a:schemeClr val="dk1"/>
              </a:solidFill>
              <a:latin typeface="Georgia" panose="02040502050405020303" pitchFamily="18" charset="0"/>
              <a:ea typeface="Varela"/>
              <a:cs typeface="Varela"/>
              <a:sym typeface="Varela"/>
            </a:endParaRPr>
          </a:p>
          <a:p>
            <a:pPr marL="0" lvl="0" indent="0" algn="l" rtl="0">
              <a:spcBef>
                <a:spcPts val="0"/>
              </a:spcBef>
              <a:spcAft>
                <a:spcPts val="0"/>
              </a:spcAft>
              <a:buNone/>
            </a:pPr>
            <a:r>
              <a:rPr lang="en-US" sz="2400" dirty="0">
                <a:solidFill>
                  <a:schemeClr val="dk1"/>
                </a:solidFill>
                <a:latin typeface="Georgia" panose="02040502050405020303" pitchFamily="18" charset="0"/>
                <a:ea typeface="Varela"/>
                <a:cs typeface="Varela"/>
                <a:sym typeface="Varela"/>
              </a:rPr>
              <a:t>One on one conferences with students are extremely important for:</a:t>
            </a:r>
            <a:endParaRPr sz="2400" dirty="0">
              <a:solidFill>
                <a:schemeClr val="dk1"/>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2400" dirty="0">
              <a:solidFill>
                <a:schemeClr val="dk1"/>
              </a:solidFill>
              <a:latin typeface="Georgia" panose="02040502050405020303" pitchFamily="18" charset="0"/>
              <a:ea typeface="Varela"/>
              <a:cs typeface="Varela"/>
              <a:sym typeface="Varela"/>
            </a:endParaRPr>
          </a:p>
          <a:p>
            <a:pPr marL="457200" lvl="0" indent="-355600" algn="l" rtl="0">
              <a:spcBef>
                <a:spcPts val="0"/>
              </a:spcBef>
              <a:spcAft>
                <a:spcPts val="0"/>
              </a:spcAft>
              <a:buClr>
                <a:schemeClr val="dk1"/>
              </a:buClr>
              <a:buSzPts val="2000"/>
              <a:buFont typeface="Varela"/>
              <a:buChar char="●"/>
            </a:pPr>
            <a:r>
              <a:rPr lang="en-US" sz="2400" dirty="0">
                <a:solidFill>
                  <a:schemeClr val="dk1"/>
                </a:solidFill>
                <a:latin typeface="Georgia" panose="02040502050405020303" pitchFamily="18" charset="0"/>
                <a:ea typeface="Varela"/>
                <a:cs typeface="Varela"/>
                <a:sym typeface="Varela"/>
              </a:rPr>
              <a:t>building relationships</a:t>
            </a:r>
            <a:endParaRPr sz="2400" dirty="0">
              <a:solidFill>
                <a:schemeClr val="dk1"/>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2400" dirty="0">
              <a:solidFill>
                <a:schemeClr val="dk1"/>
              </a:solidFill>
              <a:latin typeface="Georgia" panose="02040502050405020303" pitchFamily="18" charset="0"/>
              <a:ea typeface="Varela"/>
              <a:cs typeface="Varela"/>
              <a:sym typeface="Varela"/>
            </a:endParaRPr>
          </a:p>
          <a:p>
            <a:pPr marL="457200" lvl="0" indent="-355600" algn="l" rtl="0">
              <a:spcBef>
                <a:spcPts val="0"/>
              </a:spcBef>
              <a:spcAft>
                <a:spcPts val="0"/>
              </a:spcAft>
              <a:buClr>
                <a:schemeClr val="dk1"/>
              </a:buClr>
              <a:buSzPts val="2000"/>
              <a:buFont typeface="Varela"/>
              <a:buChar char="●"/>
            </a:pPr>
            <a:r>
              <a:rPr lang="en-US" sz="2400" dirty="0">
                <a:solidFill>
                  <a:schemeClr val="dk1"/>
                </a:solidFill>
                <a:latin typeface="Georgia" panose="02040502050405020303" pitchFamily="18" charset="0"/>
                <a:ea typeface="Varela"/>
                <a:cs typeface="Varela"/>
                <a:sym typeface="Varela"/>
              </a:rPr>
              <a:t>determining what students are learning and where they may need additional support</a:t>
            </a:r>
            <a:endParaRPr sz="2400" dirty="0">
              <a:solidFill>
                <a:schemeClr val="dk1"/>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2400" dirty="0">
              <a:solidFill>
                <a:schemeClr val="dk1"/>
              </a:solidFill>
              <a:latin typeface="Georgia" panose="02040502050405020303" pitchFamily="18" charset="0"/>
              <a:ea typeface="Varela"/>
              <a:cs typeface="Varela"/>
              <a:sym typeface="Varela"/>
            </a:endParaRPr>
          </a:p>
          <a:p>
            <a:pPr marL="457200" lvl="0" indent="-355600" algn="l" rtl="0">
              <a:spcBef>
                <a:spcPts val="0"/>
              </a:spcBef>
              <a:spcAft>
                <a:spcPts val="0"/>
              </a:spcAft>
              <a:buClr>
                <a:schemeClr val="dk1"/>
              </a:buClr>
              <a:buSzPts val="2000"/>
              <a:buFont typeface="Varela"/>
              <a:buChar char="●"/>
            </a:pPr>
            <a:r>
              <a:rPr lang="en-US" sz="2400" dirty="0">
                <a:solidFill>
                  <a:schemeClr val="dk1"/>
                </a:solidFill>
                <a:latin typeface="Georgia" panose="02040502050405020303" pitchFamily="18" charset="0"/>
                <a:ea typeface="Varela"/>
                <a:cs typeface="Varela"/>
                <a:sym typeface="Varela"/>
              </a:rPr>
              <a:t>Lifting students up in both their reading and writing skills and interests</a:t>
            </a:r>
            <a:endParaRPr sz="2400" b="1" dirty="0">
              <a:solidFill>
                <a:schemeClr val="dk1"/>
              </a:solidFill>
              <a:latin typeface="Georgia" panose="02040502050405020303" pitchFamily="18" charset="0"/>
              <a:ea typeface="Varela"/>
              <a:cs typeface="Varela"/>
              <a:sym typeface="Varela"/>
            </a:endParaRPr>
          </a:p>
          <a:p>
            <a:pPr marL="0" lvl="0" indent="0" algn="l" rtl="0">
              <a:spcBef>
                <a:spcPts val="0"/>
              </a:spcBef>
              <a:spcAft>
                <a:spcPts val="0"/>
              </a:spcAft>
              <a:buNone/>
            </a:pPr>
            <a:r>
              <a:rPr lang="en-US" sz="2000" b="1" dirty="0">
                <a:solidFill>
                  <a:schemeClr val="dk1"/>
                </a:solidFill>
                <a:latin typeface="Varela"/>
                <a:ea typeface="Varela"/>
                <a:cs typeface="Varela"/>
                <a:sym typeface="Varela"/>
              </a:rPr>
              <a:t> </a:t>
            </a:r>
            <a:endParaRPr sz="2000" b="1" dirty="0">
              <a:solidFill>
                <a:schemeClr val="dk1"/>
              </a:solidFill>
              <a:latin typeface="Varela"/>
              <a:ea typeface="Varela"/>
              <a:cs typeface="Varela"/>
              <a:sym typeface="Varela"/>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638"/>
        <p:cNvGrpSpPr/>
        <p:nvPr/>
      </p:nvGrpSpPr>
      <p:grpSpPr>
        <a:xfrm>
          <a:off x="0" y="0"/>
          <a:ext cx="0" cy="0"/>
          <a:chOff x="0" y="0"/>
          <a:chExt cx="0" cy="0"/>
        </a:xfrm>
      </p:grpSpPr>
      <p:sp>
        <p:nvSpPr>
          <p:cNvPr id="1639" name="Google Shape;1639;g7b20fcaa94_0_1369"/>
          <p:cNvSpPr txBox="1">
            <a:spLocks noGrp="1"/>
          </p:cNvSpPr>
          <p:nvPr>
            <p:ph type="title"/>
          </p:nvPr>
        </p:nvSpPr>
        <p:spPr>
          <a:xfrm>
            <a:off x="188998" y="1330488"/>
            <a:ext cx="7165200" cy="7635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Guided Practice: Book</a:t>
            </a:r>
            <a:r>
              <a:rPr lang="en-US" sz="4400" dirty="0">
                <a:solidFill>
                  <a:schemeClr val="accent5"/>
                </a:solidFill>
                <a:latin typeface="Verdana" panose="020B0604030504040204" pitchFamily="34" charset="0"/>
                <a:ea typeface="Verdana" panose="020B0604030504040204" pitchFamily="34" charset="0"/>
              </a:rPr>
              <a:t> Clubs</a:t>
            </a:r>
            <a:endParaRPr dirty="0">
              <a:solidFill>
                <a:schemeClr val="accent5"/>
              </a:solidFill>
              <a:latin typeface="Verdana" panose="020B0604030504040204" pitchFamily="34" charset="0"/>
              <a:ea typeface="Verdana" panose="020B0604030504040204" pitchFamily="34" charset="0"/>
            </a:endParaRPr>
          </a:p>
        </p:txBody>
      </p:sp>
      <p:grpSp>
        <p:nvGrpSpPr>
          <p:cNvPr id="1640" name="Google Shape;1640;g7b20fcaa94_0_1369" descr="decorative background">
            <a:extLst>
              <a:ext uri="{C183D7F6-B498-43B3-948B-1728B52AA6E4}">
                <adec:decorative xmlns="" xmlns:adec="http://schemas.microsoft.com/office/drawing/2017/decorative" val="1"/>
              </a:ext>
            </a:extLst>
          </p:cNvPr>
          <p:cNvGrpSpPr/>
          <p:nvPr/>
        </p:nvGrpSpPr>
        <p:grpSpPr>
          <a:xfrm>
            <a:off x="6709188" y="-249977"/>
            <a:ext cx="7883493" cy="7389934"/>
            <a:chOff x="5032016" y="-187487"/>
            <a:chExt cx="5912768" cy="5542589"/>
          </a:xfrm>
        </p:grpSpPr>
        <p:grpSp>
          <p:nvGrpSpPr>
            <p:cNvPr id="1641" name="Google Shape;1641;g7b20fcaa94_0_1369"/>
            <p:cNvGrpSpPr/>
            <p:nvPr/>
          </p:nvGrpSpPr>
          <p:grpSpPr>
            <a:xfrm rot="3083418">
              <a:off x="7486434" y="160600"/>
              <a:ext cx="570639" cy="175197"/>
              <a:chOff x="-3833925" y="450400"/>
              <a:chExt cx="570650" cy="175200"/>
            </a:xfrm>
          </p:grpSpPr>
          <p:sp>
            <p:nvSpPr>
              <p:cNvPr id="1642" name="Google Shape;1642;g7b20fcaa94_0_1369"/>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43" name="Google Shape;1643;g7b20fcaa94_0_1369"/>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44" name="Google Shape;1644;g7b20fcaa94_0_1369"/>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45" name="Google Shape;1645;g7b20fcaa94_0_1369"/>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46" name="Google Shape;1646;g7b20fcaa94_0_1369"/>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47" name="Google Shape;1647;g7b20fcaa94_0_1369"/>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48" name="Google Shape;1648;g7b20fcaa94_0_1369"/>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49" name="Google Shape;1649;g7b20fcaa94_0_1369"/>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650" name="Google Shape;1650;g7b20fcaa94_0_1369"/>
            <p:cNvGrpSpPr/>
            <p:nvPr/>
          </p:nvGrpSpPr>
          <p:grpSpPr>
            <a:xfrm rot="-2242651">
              <a:off x="5650891" y="446765"/>
              <a:ext cx="527306" cy="630612"/>
              <a:chOff x="-2907775" y="821875"/>
              <a:chExt cx="527275" cy="630575"/>
            </a:xfrm>
          </p:grpSpPr>
          <p:sp>
            <p:nvSpPr>
              <p:cNvPr id="1651" name="Google Shape;1651;g7b20fcaa94_0_1369"/>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52" name="Google Shape;1652;g7b20fcaa94_0_1369"/>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53" name="Google Shape;1653;g7b20fcaa94_0_1369"/>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54" name="Google Shape;1654;g7b20fcaa94_0_1369"/>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55" name="Google Shape;1655;g7b20fcaa94_0_1369"/>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56" name="Google Shape;1656;g7b20fcaa94_0_1369"/>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57" name="Google Shape;1657;g7b20fcaa94_0_1369"/>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58" name="Google Shape;1658;g7b20fcaa94_0_1369"/>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59" name="Google Shape;1659;g7b20fcaa94_0_1369"/>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60" name="Google Shape;1660;g7b20fcaa94_0_1369"/>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61" name="Google Shape;1661;g7b20fcaa94_0_1369"/>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62" name="Google Shape;1662;g7b20fcaa94_0_1369"/>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63" name="Google Shape;1663;g7b20fcaa94_0_1369"/>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64" name="Google Shape;1664;g7b20fcaa94_0_1369"/>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665" name="Google Shape;1665;g7b20fcaa94_0_1369"/>
            <p:cNvGrpSpPr/>
            <p:nvPr/>
          </p:nvGrpSpPr>
          <p:grpSpPr>
            <a:xfrm rot="3351709">
              <a:off x="8907303" y="1345700"/>
              <a:ext cx="475933" cy="804638"/>
              <a:chOff x="-2199050" y="712875"/>
              <a:chExt cx="475925" cy="804625"/>
            </a:xfrm>
          </p:grpSpPr>
          <p:sp>
            <p:nvSpPr>
              <p:cNvPr id="1666" name="Google Shape;1666;g7b20fcaa94_0_1369"/>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67" name="Google Shape;1667;g7b20fcaa94_0_1369"/>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68" name="Google Shape;1668;g7b20fcaa94_0_1369"/>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69" name="Google Shape;1669;g7b20fcaa94_0_1369"/>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0" name="Google Shape;1670;g7b20fcaa94_0_1369"/>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1" name="Google Shape;1671;g7b20fcaa94_0_1369"/>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2" name="Google Shape;1672;g7b20fcaa94_0_1369"/>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3" name="Google Shape;1673;g7b20fcaa94_0_1369"/>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4" name="Google Shape;1674;g7b20fcaa94_0_1369"/>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5" name="Google Shape;1675;g7b20fcaa94_0_1369"/>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6" name="Google Shape;1676;g7b20fcaa94_0_1369"/>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7" name="Google Shape;1677;g7b20fcaa94_0_1369"/>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8" name="Google Shape;1678;g7b20fcaa94_0_1369"/>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79" name="Google Shape;1679;g7b20fcaa94_0_1369"/>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80" name="Google Shape;1680;g7b20fcaa94_0_1369"/>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81" name="Google Shape;1681;g7b20fcaa94_0_1369"/>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682" name="Google Shape;1682;g7b20fcaa94_0_1369"/>
            <p:cNvGrpSpPr/>
            <p:nvPr/>
          </p:nvGrpSpPr>
          <p:grpSpPr>
            <a:xfrm rot="-359227">
              <a:off x="7447077" y="1345537"/>
              <a:ext cx="811988" cy="827987"/>
              <a:chOff x="-1445825" y="13850"/>
              <a:chExt cx="812025" cy="828025"/>
            </a:xfrm>
          </p:grpSpPr>
          <p:sp>
            <p:nvSpPr>
              <p:cNvPr id="1683" name="Google Shape;1683;g7b20fcaa94_0_1369"/>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84" name="Google Shape;1684;g7b20fcaa94_0_1369"/>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85" name="Google Shape;1685;g7b20fcaa94_0_1369"/>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86" name="Google Shape;1686;g7b20fcaa94_0_1369"/>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87" name="Google Shape;1687;g7b20fcaa94_0_1369"/>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88" name="Google Shape;1688;g7b20fcaa94_0_1369"/>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89" name="Google Shape;1689;g7b20fcaa94_0_1369"/>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0" name="Google Shape;1690;g7b20fcaa94_0_1369"/>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1" name="Google Shape;1691;g7b20fcaa94_0_1369"/>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2" name="Google Shape;1692;g7b20fcaa94_0_1369"/>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3" name="Google Shape;1693;g7b20fcaa94_0_1369"/>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4" name="Google Shape;1694;g7b20fcaa94_0_1369"/>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5" name="Google Shape;1695;g7b20fcaa94_0_1369"/>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6" name="Google Shape;1696;g7b20fcaa94_0_1369"/>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7" name="Google Shape;1697;g7b20fcaa94_0_1369"/>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8" name="Google Shape;1698;g7b20fcaa94_0_1369"/>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99" name="Google Shape;1699;g7b20fcaa94_0_1369"/>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00" name="Google Shape;1700;g7b20fcaa94_0_1369"/>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01" name="Google Shape;1701;g7b20fcaa94_0_1369"/>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02" name="Google Shape;1702;g7b20fcaa94_0_1369"/>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03" name="Google Shape;1703;g7b20fcaa94_0_1369"/>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04" name="Google Shape;1704;g7b20fcaa94_0_1369"/>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705" name="Google Shape;1705;g7b20fcaa94_0_1369"/>
            <p:cNvGrpSpPr/>
            <p:nvPr/>
          </p:nvGrpSpPr>
          <p:grpSpPr>
            <a:xfrm>
              <a:off x="8873313" y="2557163"/>
              <a:ext cx="650550" cy="641425"/>
              <a:chOff x="-2968275" y="-74025"/>
              <a:chExt cx="650550" cy="641425"/>
            </a:xfrm>
          </p:grpSpPr>
          <p:sp>
            <p:nvSpPr>
              <p:cNvPr id="1706" name="Google Shape;1706;g7b20fcaa94_0_1369"/>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07" name="Google Shape;1707;g7b20fcaa94_0_1369"/>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08" name="Google Shape;1708;g7b20fcaa94_0_1369"/>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09" name="Google Shape;1709;g7b20fcaa94_0_1369"/>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10" name="Google Shape;1710;g7b20fcaa94_0_1369"/>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11" name="Google Shape;1711;g7b20fcaa94_0_1369"/>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12" name="Google Shape;1712;g7b20fcaa94_0_1369"/>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13" name="Google Shape;1713;g7b20fcaa94_0_1369"/>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714" name="Google Shape;1714;g7b20fcaa94_0_1369"/>
            <p:cNvGrpSpPr/>
            <p:nvPr/>
          </p:nvGrpSpPr>
          <p:grpSpPr>
            <a:xfrm>
              <a:off x="5640313" y="-187487"/>
              <a:ext cx="392050" cy="392050"/>
              <a:chOff x="-3728925" y="-37500"/>
              <a:chExt cx="392050" cy="392050"/>
            </a:xfrm>
          </p:grpSpPr>
          <p:sp>
            <p:nvSpPr>
              <p:cNvPr id="1715" name="Google Shape;1715;g7b20fcaa94_0_1369"/>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16" name="Google Shape;1716;g7b20fcaa94_0_1369"/>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17" name="Google Shape;1717;g7b20fcaa94_0_1369"/>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18" name="Google Shape;1718;g7b20fcaa94_0_1369"/>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19" name="Google Shape;1719;g7b20fcaa94_0_1369"/>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20" name="Google Shape;1720;g7b20fcaa94_0_1369"/>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21" name="Google Shape;1721;g7b20fcaa94_0_1369"/>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22" name="Google Shape;1722;g7b20fcaa94_0_1369"/>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23" name="Google Shape;1723;g7b20fcaa94_0_1369"/>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24" name="Google Shape;1724;g7b20fcaa94_0_1369"/>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725" name="Google Shape;1725;g7b20fcaa94_0_1369"/>
            <p:cNvGrpSpPr/>
            <p:nvPr/>
          </p:nvGrpSpPr>
          <p:grpSpPr>
            <a:xfrm>
              <a:off x="8537550" y="160650"/>
              <a:ext cx="672225" cy="665950"/>
              <a:chOff x="-2056400" y="-375325"/>
              <a:chExt cx="672225" cy="665950"/>
            </a:xfrm>
          </p:grpSpPr>
          <p:sp>
            <p:nvSpPr>
              <p:cNvPr id="1726" name="Google Shape;1726;g7b20fcaa94_0_1369"/>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27" name="Google Shape;1727;g7b20fcaa94_0_1369"/>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28" name="Google Shape;1728;g7b20fcaa94_0_1369"/>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29" name="Google Shape;1729;g7b20fcaa94_0_1369"/>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30" name="Google Shape;1730;g7b20fcaa94_0_1369"/>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31" name="Google Shape;1731;g7b20fcaa94_0_1369"/>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32" name="Google Shape;1732;g7b20fcaa94_0_1369"/>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733" name="Google Shape;1733;g7b20fcaa94_0_1369"/>
            <p:cNvGrpSpPr/>
            <p:nvPr/>
          </p:nvGrpSpPr>
          <p:grpSpPr>
            <a:xfrm>
              <a:off x="6445775" y="85463"/>
              <a:ext cx="894225" cy="909050"/>
              <a:chOff x="-4801725" y="-469475"/>
              <a:chExt cx="894225" cy="909050"/>
            </a:xfrm>
          </p:grpSpPr>
          <p:sp>
            <p:nvSpPr>
              <p:cNvPr id="1734" name="Google Shape;1734;g7b20fcaa94_0_1369"/>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35" name="Google Shape;1735;g7b20fcaa94_0_1369"/>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36" name="Google Shape;1736;g7b20fcaa94_0_1369"/>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37" name="Google Shape;1737;g7b20fcaa94_0_1369"/>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38" name="Google Shape;1738;g7b20fcaa94_0_1369"/>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39" name="Google Shape;1739;g7b20fcaa94_0_1369"/>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0" name="Google Shape;1740;g7b20fcaa94_0_1369"/>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1" name="Google Shape;1741;g7b20fcaa94_0_1369"/>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2" name="Google Shape;1742;g7b20fcaa94_0_1369"/>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3" name="Google Shape;1743;g7b20fcaa94_0_1369"/>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4" name="Google Shape;1744;g7b20fcaa94_0_1369"/>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5" name="Google Shape;1745;g7b20fcaa94_0_1369"/>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6" name="Google Shape;1746;g7b20fcaa94_0_1369"/>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7" name="Google Shape;1747;g7b20fcaa94_0_1369"/>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8" name="Google Shape;1748;g7b20fcaa94_0_1369"/>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49" name="Google Shape;1749;g7b20fcaa94_0_1369"/>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50" name="Google Shape;1750;g7b20fcaa94_0_1369"/>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51" name="Google Shape;1751;g7b20fcaa94_0_1369"/>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52" name="Google Shape;1752;g7b20fcaa94_0_1369"/>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53" name="Google Shape;1753;g7b20fcaa94_0_1369"/>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54" name="Google Shape;1754;g7b20fcaa94_0_1369"/>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55" name="Google Shape;1755;g7b20fcaa94_0_1369"/>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56" name="Google Shape;1756;g7b20fcaa94_0_1369"/>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757" name="Google Shape;1757;g7b20fcaa94_0_1369"/>
            <p:cNvGrpSpPr/>
            <p:nvPr/>
          </p:nvGrpSpPr>
          <p:grpSpPr>
            <a:xfrm rot="-1314404">
              <a:off x="6755677" y="1118509"/>
              <a:ext cx="160951" cy="572955"/>
              <a:chOff x="-3196525" y="807600"/>
              <a:chExt cx="160950" cy="572950"/>
            </a:xfrm>
          </p:grpSpPr>
          <p:sp>
            <p:nvSpPr>
              <p:cNvPr id="1758" name="Google Shape;1758;g7b20fcaa94_0_1369"/>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59" name="Google Shape;1759;g7b20fcaa94_0_1369"/>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60" name="Google Shape;1760;g7b20fcaa94_0_1369"/>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61" name="Google Shape;1761;g7b20fcaa94_0_1369"/>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62" name="Google Shape;1762;g7b20fcaa94_0_1369"/>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763" name="Google Shape;1763;g7b20fcaa94_0_1369"/>
            <p:cNvGrpSpPr/>
            <p:nvPr/>
          </p:nvGrpSpPr>
          <p:grpSpPr>
            <a:xfrm>
              <a:off x="8031100" y="2272900"/>
              <a:ext cx="512450" cy="325275"/>
              <a:chOff x="-3512650" y="557100"/>
              <a:chExt cx="512450" cy="325275"/>
            </a:xfrm>
          </p:grpSpPr>
          <p:sp>
            <p:nvSpPr>
              <p:cNvPr id="1764" name="Google Shape;1764;g7b20fcaa94_0_1369"/>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65" name="Google Shape;1765;g7b20fcaa94_0_1369"/>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66" name="Google Shape;1766;g7b20fcaa94_0_1369"/>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67" name="Google Shape;1767;g7b20fcaa94_0_1369"/>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68" name="Google Shape;1768;g7b20fcaa94_0_1369"/>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69" name="Google Shape;1769;g7b20fcaa94_0_1369"/>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70" name="Google Shape;1770;g7b20fcaa94_0_1369"/>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771" name="Google Shape;1771;g7b20fcaa94_0_1369"/>
            <p:cNvGrpSpPr/>
            <p:nvPr/>
          </p:nvGrpSpPr>
          <p:grpSpPr>
            <a:xfrm>
              <a:off x="8335952" y="3459137"/>
              <a:ext cx="1386618" cy="1046971"/>
              <a:chOff x="-2184800" y="1314325"/>
              <a:chExt cx="1183525" cy="893625"/>
            </a:xfrm>
          </p:grpSpPr>
          <p:sp>
            <p:nvSpPr>
              <p:cNvPr id="1772" name="Google Shape;1772;g7b20fcaa94_0_1369"/>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773" name="Google Shape;1773;g7b20fcaa94_0_1369"/>
              <p:cNvGrpSpPr/>
              <p:nvPr/>
            </p:nvGrpSpPr>
            <p:grpSpPr>
              <a:xfrm>
                <a:off x="-2184800" y="1314325"/>
                <a:ext cx="1183525" cy="893625"/>
                <a:chOff x="-2184800" y="1314325"/>
                <a:chExt cx="1183525" cy="893625"/>
              </a:xfrm>
            </p:grpSpPr>
            <p:sp>
              <p:nvSpPr>
                <p:cNvPr id="1774" name="Google Shape;1774;g7b20fcaa94_0_1369"/>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75" name="Google Shape;1775;g7b20fcaa94_0_1369"/>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776" name="Google Shape;1776;g7b20fcaa94_0_1369"/>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grpSp>
        </p:grpSp>
        <p:grpSp>
          <p:nvGrpSpPr>
            <p:cNvPr id="1777" name="Google Shape;1777;g7b20fcaa94_0_1369"/>
            <p:cNvGrpSpPr/>
            <p:nvPr/>
          </p:nvGrpSpPr>
          <p:grpSpPr>
            <a:xfrm>
              <a:off x="7538086" y="4044483"/>
              <a:ext cx="3406699" cy="1310619"/>
              <a:chOff x="10762125" y="2775799"/>
              <a:chExt cx="3666665" cy="1410633"/>
            </a:xfrm>
          </p:grpSpPr>
          <p:sp>
            <p:nvSpPr>
              <p:cNvPr id="1778" name="Google Shape;1778;g7b20fcaa94_0_1369"/>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79" name="Google Shape;1779;g7b20fcaa94_0_1369"/>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0" name="Google Shape;1780;g7b20fcaa94_0_1369"/>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1" name="Google Shape;1781;g7b20fcaa94_0_1369"/>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2" name="Google Shape;1782;g7b20fcaa94_0_1369"/>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3" name="Google Shape;1783;g7b20fcaa94_0_1369"/>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4" name="Google Shape;1784;g7b20fcaa94_0_1369"/>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5" name="Google Shape;1785;g7b20fcaa94_0_1369"/>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6" name="Google Shape;1786;g7b20fcaa94_0_1369"/>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7" name="Google Shape;1787;g7b20fcaa94_0_1369"/>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8" name="Google Shape;1788;g7b20fcaa94_0_1369"/>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89" name="Google Shape;1789;g7b20fcaa94_0_1369"/>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0" name="Google Shape;1790;g7b20fcaa94_0_1369"/>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1" name="Google Shape;1791;g7b20fcaa94_0_1369"/>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2" name="Google Shape;1792;g7b20fcaa94_0_1369"/>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3" name="Google Shape;1793;g7b20fcaa94_0_1369"/>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4" name="Google Shape;1794;g7b20fcaa94_0_1369"/>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5" name="Google Shape;1795;g7b20fcaa94_0_1369"/>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6" name="Google Shape;1796;g7b20fcaa94_0_1369"/>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7" name="Google Shape;1797;g7b20fcaa94_0_1369"/>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8" name="Google Shape;1798;g7b20fcaa94_0_1369"/>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99" name="Google Shape;1799;g7b20fcaa94_0_1369"/>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0" name="Google Shape;1800;g7b20fcaa94_0_1369"/>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1" name="Google Shape;1801;g7b20fcaa94_0_1369"/>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2" name="Google Shape;1802;g7b20fcaa94_0_1369"/>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3" name="Google Shape;1803;g7b20fcaa94_0_1369"/>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4" name="Google Shape;1804;g7b20fcaa94_0_1369"/>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5" name="Google Shape;1805;g7b20fcaa94_0_1369"/>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6" name="Google Shape;1806;g7b20fcaa94_0_1369"/>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7" name="Google Shape;1807;g7b20fcaa94_0_1369"/>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8" name="Google Shape;1808;g7b20fcaa94_0_1369"/>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09" name="Google Shape;1809;g7b20fcaa94_0_1369"/>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0" name="Google Shape;1810;g7b20fcaa94_0_1369"/>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1" name="Google Shape;1811;g7b20fcaa94_0_1369"/>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2" name="Google Shape;1812;g7b20fcaa94_0_1369"/>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3" name="Google Shape;1813;g7b20fcaa94_0_1369"/>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4" name="Google Shape;1814;g7b20fcaa94_0_1369"/>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5" name="Google Shape;1815;g7b20fcaa94_0_1369"/>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6" name="Google Shape;1816;g7b20fcaa94_0_1369"/>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7" name="Google Shape;1817;g7b20fcaa94_0_1369"/>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8" name="Google Shape;1818;g7b20fcaa94_0_1369"/>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19" name="Google Shape;1819;g7b20fcaa94_0_1369"/>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0" name="Google Shape;1820;g7b20fcaa94_0_1369"/>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1" name="Google Shape;1821;g7b20fcaa94_0_1369"/>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2" name="Google Shape;1822;g7b20fcaa94_0_1369"/>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3" name="Google Shape;1823;g7b20fcaa94_0_1369"/>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4" name="Google Shape;1824;g7b20fcaa94_0_1369"/>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5" name="Google Shape;1825;g7b20fcaa94_0_1369"/>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6" name="Google Shape;1826;g7b20fcaa94_0_1369"/>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7" name="Google Shape;1827;g7b20fcaa94_0_1369"/>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8" name="Google Shape;1828;g7b20fcaa94_0_1369"/>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29" name="Google Shape;1829;g7b20fcaa94_0_1369"/>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0" name="Google Shape;1830;g7b20fcaa94_0_1369"/>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1" name="Google Shape;1831;g7b20fcaa94_0_1369"/>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2" name="Google Shape;1832;g7b20fcaa94_0_1369"/>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3" name="Google Shape;1833;g7b20fcaa94_0_1369"/>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4" name="Google Shape;1834;g7b20fcaa94_0_1369"/>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5" name="Google Shape;1835;g7b20fcaa94_0_1369"/>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6" name="Google Shape;1836;g7b20fcaa94_0_1369"/>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7" name="Google Shape;1837;g7b20fcaa94_0_1369"/>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8" name="Google Shape;1838;g7b20fcaa94_0_1369"/>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39" name="Google Shape;1839;g7b20fcaa94_0_1369"/>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0" name="Google Shape;1840;g7b20fcaa94_0_1369"/>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1" name="Google Shape;1841;g7b20fcaa94_0_1369"/>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2" name="Google Shape;1842;g7b20fcaa94_0_1369"/>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3" name="Google Shape;1843;g7b20fcaa94_0_1369"/>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4" name="Google Shape;1844;g7b20fcaa94_0_1369"/>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5" name="Google Shape;1845;g7b20fcaa94_0_1369"/>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6" name="Google Shape;1846;g7b20fcaa94_0_1369"/>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7" name="Google Shape;1847;g7b20fcaa94_0_1369"/>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8" name="Google Shape;1848;g7b20fcaa94_0_1369"/>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49" name="Google Shape;1849;g7b20fcaa94_0_1369"/>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0" name="Google Shape;1850;g7b20fcaa94_0_1369"/>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1" name="Google Shape;1851;g7b20fcaa94_0_1369"/>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2" name="Google Shape;1852;g7b20fcaa94_0_1369"/>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3" name="Google Shape;1853;g7b20fcaa94_0_1369"/>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4" name="Google Shape;1854;g7b20fcaa94_0_1369"/>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5" name="Google Shape;1855;g7b20fcaa94_0_1369"/>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6" name="Google Shape;1856;g7b20fcaa94_0_1369"/>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7" name="Google Shape;1857;g7b20fcaa94_0_1369"/>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8" name="Google Shape;1858;g7b20fcaa94_0_1369"/>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59" name="Google Shape;1859;g7b20fcaa94_0_1369"/>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0" name="Google Shape;1860;g7b20fcaa94_0_1369"/>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1" name="Google Shape;1861;g7b20fcaa94_0_1369"/>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2" name="Google Shape;1862;g7b20fcaa94_0_1369"/>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3" name="Google Shape;1863;g7b20fcaa94_0_1369"/>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4" name="Google Shape;1864;g7b20fcaa94_0_1369"/>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5" name="Google Shape;1865;g7b20fcaa94_0_1369"/>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6" name="Google Shape;1866;g7b20fcaa94_0_1369"/>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7" name="Google Shape;1867;g7b20fcaa94_0_1369"/>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8" name="Google Shape;1868;g7b20fcaa94_0_1369"/>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69" name="Google Shape;1869;g7b20fcaa94_0_1369"/>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0" name="Google Shape;1870;g7b20fcaa94_0_1369"/>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1" name="Google Shape;1871;g7b20fcaa94_0_1369"/>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2" name="Google Shape;1872;g7b20fcaa94_0_1369"/>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3" name="Google Shape;1873;g7b20fcaa94_0_1369"/>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4" name="Google Shape;1874;g7b20fcaa94_0_1369"/>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5" name="Google Shape;1875;g7b20fcaa94_0_1369"/>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6" name="Google Shape;1876;g7b20fcaa94_0_1369"/>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7" name="Google Shape;1877;g7b20fcaa94_0_1369"/>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8" name="Google Shape;1878;g7b20fcaa94_0_1369"/>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79" name="Google Shape;1879;g7b20fcaa94_0_1369"/>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0" name="Google Shape;1880;g7b20fcaa94_0_1369"/>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1" name="Google Shape;1881;g7b20fcaa94_0_1369"/>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2" name="Google Shape;1882;g7b20fcaa94_0_1369"/>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3" name="Google Shape;1883;g7b20fcaa94_0_1369"/>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4" name="Google Shape;1884;g7b20fcaa94_0_1369"/>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5" name="Google Shape;1885;g7b20fcaa94_0_1369"/>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6" name="Google Shape;1886;g7b20fcaa94_0_1369"/>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7" name="Google Shape;1887;g7b20fcaa94_0_1369"/>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8" name="Google Shape;1888;g7b20fcaa94_0_1369"/>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89" name="Google Shape;1889;g7b20fcaa94_0_1369"/>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0" name="Google Shape;1890;g7b20fcaa94_0_1369"/>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1" name="Google Shape;1891;g7b20fcaa94_0_1369"/>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2" name="Google Shape;1892;g7b20fcaa94_0_1369"/>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3" name="Google Shape;1893;g7b20fcaa94_0_1369"/>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4" name="Google Shape;1894;g7b20fcaa94_0_1369"/>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5" name="Google Shape;1895;g7b20fcaa94_0_1369"/>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6" name="Google Shape;1896;g7b20fcaa94_0_1369"/>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7" name="Google Shape;1897;g7b20fcaa94_0_1369"/>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8" name="Google Shape;1898;g7b20fcaa94_0_1369"/>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899" name="Google Shape;1899;g7b20fcaa94_0_1369"/>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0" name="Google Shape;1900;g7b20fcaa94_0_1369"/>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1" name="Google Shape;1901;g7b20fcaa94_0_1369"/>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2" name="Google Shape;1902;g7b20fcaa94_0_1369"/>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3" name="Google Shape;1903;g7b20fcaa94_0_1369"/>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4" name="Google Shape;1904;g7b20fcaa94_0_1369"/>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5" name="Google Shape;1905;g7b20fcaa94_0_1369"/>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6" name="Google Shape;1906;g7b20fcaa94_0_1369"/>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7" name="Google Shape;1907;g7b20fcaa94_0_1369"/>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8" name="Google Shape;1908;g7b20fcaa94_0_1369"/>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09" name="Google Shape;1909;g7b20fcaa94_0_1369"/>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0" name="Google Shape;1910;g7b20fcaa94_0_1369"/>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1" name="Google Shape;1911;g7b20fcaa94_0_1369"/>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2" name="Google Shape;1912;g7b20fcaa94_0_1369"/>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3" name="Google Shape;1913;g7b20fcaa94_0_1369"/>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4" name="Google Shape;1914;g7b20fcaa94_0_1369"/>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5" name="Google Shape;1915;g7b20fcaa94_0_1369"/>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6" name="Google Shape;1916;g7b20fcaa94_0_1369"/>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7" name="Google Shape;1917;g7b20fcaa94_0_1369"/>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8" name="Google Shape;1918;g7b20fcaa94_0_1369"/>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19" name="Google Shape;1919;g7b20fcaa94_0_1369"/>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0" name="Google Shape;1920;g7b20fcaa94_0_1369"/>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1" name="Google Shape;1921;g7b20fcaa94_0_1369"/>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2" name="Google Shape;1922;g7b20fcaa94_0_1369"/>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3" name="Google Shape;1923;g7b20fcaa94_0_1369"/>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4" name="Google Shape;1924;g7b20fcaa94_0_1369"/>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5" name="Google Shape;1925;g7b20fcaa94_0_1369"/>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6" name="Google Shape;1926;g7b20fcaa94_0_1369"/>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7" name="Google Shape;1927;g7b20fcaa94_0_1369"/>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8" name="Google Shape;1928;g7b20fcaa94_0_1369"/>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29" name="Google Shape;1929;g7b20fcaa94_0_1369"/>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30" name="Google Shape;1930;g7b20fcaa94_0_1369"/>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31" name="Google Shape;1931;g7b20fcaa94_0_1369"/>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32" name="Google Shape;1932;g7b20fcaa94_0_1369"/>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933" name="Google Shape;1933;g7b20fcaa94_0_1369"/>
            <p:cNvGrpSpPr/>
            <p:nvPr/>
          </p:nvGrpSpPr>
          <p:grpSpPr>
            <a:xfrm>
              <a:off x="7013704" y="2894590"/>
              <a:ext cx="1150805" cy="832433"/>
              <a:chOff x="7013704" y="2894590"/>
              <a:chExt cx="1150805" cy="832433"/>
            </a:xfrm>
          </p:grpSpPr>
          <p:sp>
            <p:nvSpPr>
              <p:cNvPr id="1934" name="Google Shape;1934;g7b20fcaa94_0_136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35" name="Google Shape;1935;g7b20fcaa94_0_136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36" name="Google Shape;1936;g7b20fcaa94_0_136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937" name="Google Shape;1937;g7b20fcaa94_0_136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38" name="Google Shape;1938;g7b20fcaa94_0_136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39" name="Google Shape;1939;g7b20fcaa94_0_136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40" name="Google Shape;1940;g7b20fcaa94_0_136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941" name="Google Shape;1941;g7b20fcaa94_0_136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42" name="Google Shape;1942;g7b20fcaa94_0_136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943" name="Google Shape;1943;g7b20fcaa94_0_136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44" name="Google Shape;1944;g7b20fcaa94_0_136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45" name="Google Shape;1945;g7b20fcaa94_0_136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46" name="Google Shape;1946;g7b20fcaa94_0_136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47" name="Google Shape;1947;g7b20fcaa94_0_136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48" name="Google Shape;1948;g7b20fcaa94_0_136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49" name="Google Shape;1949;g7b20fcaa94_0_136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0" name="Google Shape;1950;g7b20fcaa94_0_136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1" name="Google Shape;1951;g7b20fcaa94_0_136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2" name="Google Shape;1952;g7b20fcaa94_0_136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3" name="Google Shape;1953;g7b20fcaa94_0_136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4" name="Google Shape;1954;g7b20fcaa94_0_136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5" name="Google Shape;1955;g7b20fcaa94_0_136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956" name="Google Shape;1956;g7b20fcaa94_0_1369"/>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7" name="Google Shape;1957;g7b20fcaa94_0_1369"/>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8" name="Google Shape;1958;g7b20fcaa94_0_1369"/>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59" name="Google Shape;1959;g7b20fcaa94_0_1369"/>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60" name="Google Shape;1960;g7b20fcaa94_0_1369"/>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61" name="Google Shape;1961;g7b20fcaa94_0_1369"/>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962" name="Google Shape;1962;g7b20fcaa94_0_1369"/>
            <p:cNvGrpSpPr/>
            <p:nvPr/>
          </p:nvGrpSpPr>
          <p:grpSpPr>
            <a:xfrm>
              <a:off x="5032016" y="24235"/>
              <a:ext cx="358499" cy="447941"/>
              <a:chOff x="4896454" y="199085"/>
              <a:chExt cx="358499" cy="447941"/>
            </a:xfrm>
          </p:grpSpPr>
          <p:sp>
            <p:nvSpPr>
              <p:cNvPr id="1963" name="Google Shape;1963;g7b20fcaa94_0_1369"/>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64" name="Google Shape;1964;g7b20fcaa94_0_1369"/>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65" name="Google Shape;1965;g7b20fcaa94_0_1369"/>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66" name="Google Shape;1966;g7b20fcaa94_0_1369"/>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67" name="Google Shape;1967;g7b20fcaa94_0_1369"/>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68" name="Google Shape;1968;g7b20fcaa94_0_1369"/>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69" name="Google Shape;1969;g7b20fcaa94_0_1369"/>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70" name="Google Shape;1970;g7b20fcaa94_0_1369"/>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71" name="Google Shape;1971;g7b20fcaa94_0_1369"/>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72" name="Google Shape;1972;g7b20fcaa94_0_1369"/>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73" name="Google Shape;1973;g7b20fcaa94_0_1369"/>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974" name="Google Shape;1974;g7b20fcaa94_0_1369"/>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75" name="Google Shape;1975;g7b20fcaa94_0_1369"/>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76" name="Google Shape;1976;g7b20fcaa94_0_1369"/>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77" name="Google Shape;1977;g7b20fcaa94_0_1369"/>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978" name="Google Shape;1978;g7b20fcaa94_0_1369"/>
            <p:cNvGrpSpPr/>
            <p:nvPr/>
          </p:nvGrpSpPr>
          <p:grpSpPr>
            <a:xfrm rot="2265940">
              <a:off x="9290835" y="854908"/>
              <a:ext cx="291689" cy="364463"/>
              <a:chOff x="4896454" y="199085"/>
              <a:chExt cx="358499" cy="447941"/>
            </a:xfrm>
          </p:grpSpPr>
          <p:sp>
            <p:nvSpPr>
              <p:cNvPr id="1979" name="Google Shape;1979;g7b20fcaa94_0_1369"/>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0" name="Google Shape;1980;g7b20fcaa94_0_1369"/>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1" name="Google Shape;1981;g7b20fcaa94_0_1369"/>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2" name="Google Shape;1982;g7b20fcaa94_0_1369"/>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3" name="Google Shape;1983;g7b20fcaa94_0_1369"/>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4" name="Google Shape;1984;g7b20fcaa94_0_1369"/>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5" name="Google Shape;1985;g7b20fcaa94_0_1369"/>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6" name="Google Shape;1986;g7b20fcaa94_0_1369"/>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7" name="Google Shape;1987;g7b20fcaa94_0_1369"/>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8" name="Google Shape;1988;g7b20fcaa94_0_1369"/>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89" name="Google Shape;1989;g7b20fcaa94_0_1369"/>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990" name="Google Shape;1990;g7b20fcaa94_0_1369"/>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991" name="Google Shape;1991;g7b20fcaa94_0_1369"/>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992" name="Google Shape;1992;g7b20fcaa94_0_1369"/>
          <p:cNvSpPr txBox="1"/>
          <p:nvPr/>
        </p:nvSpPr>
        <p:spPr>
          <a:xfrm>
            <a:off x="313521" y="2911849"/>
            <a:ext cx="10250700" cy="3447067"/>
          </a:xfrm>
          <a:prstGeom prst="rect">
            <a:avLst/>
          </a:prstGeom>
          <a:noFill/>
          <a:ln>
            <a:noFill/>
          </a:ln>
        </p:spPr>
        <p:txBody>
          <a:bodyPr spcFirstLastPara="1" wrap="square" lIns="91425" tIns="91425" rIns="91425" bIns="91425" anchor="t" anchorCtr="0">
            <a:spAutoFit/>
          </a:bodyPr>
          <a:lstStyle/>
          <a:p>
            <a:pPr marL="457200" lvl="0" indent="-381000" algn="l" rtl="0">
              <a:spcBef>
                <a:spcPts val="0"/>
              </a:spcBef>
              <a:spcAft>
                <a:spcPts val="0"/>
              </a:spcAft>
              <a:buClr>
                <a:schemeClr val="dk2"/>
              </a:buClr>
              <a:buSzPts val="2400"/>
              <a:buFont typeface="Varela"/>
              <a:buChar char="●"/>
            </a:pPr>
            <a:r>
              <a:rPr lang="en-US" sz="2400" dirty="0">
                <a:solidFill>
                  <a:schemeClr val="dk2"/>
                </a:solidFill>
                <a:latin typeface="Georgia" panose="02040502050405020303" pitchFamily="18" charset="0"/>
                <a:ea typeface="Varela"/>
                <a:cs typeface="Varela"/>
                <a:sym typeface="Varela"/>
              </a:rPr>
              <a:t>Select several short stories and form book clubs</a:t>
            </a:r>
            <a:endParaRPr sz="2400" dirty="0">
              <a:solidFill>
                <a:schemeClr val="dk2"/>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1000" dirty="0">
              <a:solidFill>
                <a:schemeClr val="dk2"/>
              </a:solidFill>
              <a:latin typeface="Georgia" panose="02040502050405020303" pitchFamily="18" charset="0"/>
              <a:ea typeface="Varela"/>
              <a:cs typeface="Varela"/>
              <a:sym typeface="Varela"/>
            </a:endParaRPr>
          </a:p>
          <a:p>
            <a:pPr marL="457200" lvl="0" indent="-381000" algn="l" rtl="0">
              <a:spcBef>
                <a:spcPts val="0"/>
              </a:spcBef>
              <a:spcAft>
                <a:spcPts val="0"/>
              </a:spcAft>
              <a:buClr>
                <a:schemeClr val="dk2"/>
              </a:buClr>
              <a:buSzPts val="2400"/>
              <a:buFont typeface="Varela"/>
              <a:buChar char="●"/>
            </a:pPr>
            <a:r>
              <a:rPr lang="en-US" sz="2400" dirty="0">
                <a:solidFill>
                  <a:schemeClr val="dk2"/>
                </a:solidFill>
                <a:latin typeface="Georgia" panose="02040502050405020303" pitchFamily="18" charset="0"/>
                <a:ea typeface="Varela"/>
                <a:cs typeface="Varela"/>
                <a:sym typeface="Varela"/>
              </a:rPr>
              <a:t>Read your short story and apply the skill previously taught</a:t>
            </a:r>
            <a:endParaRPr sz="24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1000" dirty="0">
              <a:solidFill>
                <a:schemeClr val="dk2"/>
              </a:solidFill>
              <a:latin typeface="Georgia" panose="02040502050405020303" pitchFamily="18" charset="0"/>
              <a:ea typeface="Varela"/>
              <a:cs typeface="Varela"/>
              <a:sym typeface="Varela"/>
            </a:endParaRPr>
          </a:p>
          <a:p>
            <a:pPr marL="457200" lvl="0" indent="-381000" algn="l" rtl="0">
              <a:spcBef>
                <a:spcPts val="0"/>
              </a:spcBef>
              <a:spcAft>
                <a:spcPts val="0"/>
              </a:spcAft>
              <a:buClr>
                <a:schemeClr val="dk2"/>
              </a:buClr>
              <a:buSzPts val="2400"/>
              <a:buFont typeface="Varela"/>
              <a:buChar char="●"/>
            </a:pPr>
            <a:r>
              <a:rPr lang="en-US" sz="2400" dirty="0">
                <a:solidFill>
                  <a:schemeClr val="dk2"/>
                </a:solidFill>
                <a:latin typeface="Georgia" panose="02040502050405020303" pitchFamily="18" charset="0"/>
                <a:ea typeface="Varela"/>
                <a:cs typeface="Varela"/>
                <a:sym typeface="Varela"/>
              </a:rPr>
              <a:t>Create a chart with likeable and less likeable characteristics with evidence from the text. Discuss.</a:t>
            </a:r>
            <a:endParaRPr sz="24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1000" dirty="0">
              <a:solidFill>
                <a:schemeClr val="dk2"/>
              </a:solidFill>
              <a:latin typeface="Georgia" panose="02040502050405020303" pitchFamily="18" charset="0"/>
              <a:ea typeface="Varela"/>
              <a:cs typeface="Varela"/>
              <a:sym typeface="Varela"/>
            </a:endParaRPr>
          </a:p>
          <a:p>
            <a:pPr marL="457200" lvl="0" indent="-381000" algn="l" rtl="0">
              <a:spcBef>
                <a:spcPts val="0"/>
              </a:spcBef>
              <a:spcAft>
                <a:spcPts val="0"/>
              </a:spcAft>
              <a:buClr>
                <a:schemeClr val="dk2"/>
              </a:buClr>
              <a:buSzPts val="2400"/>
              <a:buFont typeface="Varela"/>
              <a:buChar char="●"/>
            </a:pPr>
            <a:r>
              <a:rPr lang="en-US" sz="2400" dirty="0">
                <a:solidFill>
                  <a:schemeClr val="dk2"/>
                </a:solidFill>
                <a:latin typeface="Georgia" panose="02040502050405020303" pitchFamily="18" charset="0"/>
                <a:ea typeface="Varela"/>
                <a:cs typeface="Varela"/>
                <a:sym typeface="Varela"/>
              </a:rPr>
              <a:t>Create a notebook page that shows your thinking about both the desirable and the less desirable traits of a character in your selected short story. </a:t>
            </a:r>
            <a:endParaRPr sz="2400" dirty="0">
              <a:solidFill>
                <a:schemeClr val="dk2"/>
              </a:solidFill>
              <a:latin typeface="Georgia" panose="02040502050405020303" pitchFamily="18" charset="0"/>
              <a:ea typeface="Varela"/>
              <a:cs typeface="Varela"/>
              <a:sym typeface="Varela"/>
            </a:endParaRPr>
          </a:p>
          <a:p>
            <a:pPr marL="0" lvl="0" indent="0" algn="r" rtl="0">
              <a:spcBef>
                <a:spcPts val="0"/>
              </a:spcBef>
              <a:spcAft>
                <a:spcPts val="0"/>
              </a:spcAft>
              <a:buNone/>
            </a:pPr>
            <a:endParaRPr dirty="0">
              <a:solidFill>
                <a:schemeClr val="dk2"/>
              </a:solidFill>
              <a:latin typeface="Varela"/>
              <a:ea typeface="Varela"/>
              <a:cs typeface="Varela"/>
              <a:sym typeface="Varela"/>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96"/>
        <p:cNvGrpSpPr/>
        <p:nvPr/>
      </p:nvGrpSpPr>
      <p:grpSpPr>
        <a:xfrm>
          <a:off x="0" y="0"/>
          <a:ext cx="0" cy="0"/>
          <a:chOff x="0" y="0"/>
          <a:chExt cx="0" cy="0"/>
        </a:xfrm>
      </p:grpSpPr>
      <p:sp>
        <p:nvSpPr>
          <p:cNvPr id="1997" name="Google Shape;1997;gde2fddadab_4_0"/>
          <p:cNvSpPr txBox="1">
            <a:spLocks noGrp="1"/>
          </p:cNvSpPr>
          <p:nvPr>
            <p:ph type="title"/>
          </p:nvPr>
        </p:nvSpPr>
        <p:spPr>
          <a:xfrm>
            <a:off x="202353" y="308152"/>
            <a:ext cx="7165200" cy="7635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Guided Practice: </a:t>
            </a:r>
            <a:br>
              <a:rPr lang="en-US" sz="4400" b="0" dirty="0">
                <a:solidFill>
                  <a:schemeClr val="accent5"/>
                </a:solidFill>
                <a:latin typeface="Verdana" panose="020B0604030504040204" pitchFamily="34" charset="0"/>
                <a:ea typeface="Verdana" panose="020B0604030504040204" pitchFamily="34" charset="0"/>
              </a:rPr>
            </a:br>
            <a:r>
              <a:rPr lang="en-US" sz="4400" dirty="0">
                <a:solidFill>
                  <a:schemeClr val="accent5"/>
                </a:solidFill>
                <a:latin typeface="Verdana" panose="020B0604030504040204" pitchFamily="34" charset="0"/>
                <a:ea typeface="Verdana" panose="020B0604030504040204" pitchFamily="34" charset="0"/>
              </a:rPr>
              <a:t>Book Clubs Graphic</a:t>
            </a:r>
            <a:br>
              <a:rPr lang="en-US" sz="4400" dirty="0">
                <a:solidFill>
                  <a:schemeClr val="accent5"/>
                </a:solidFill>
                <a:latin typeface="Verdana" panose="020B0604030504040204" pitchFamily="34" charset="0"/>
                <a:ea typeface="Verdana" panose="020B0604030504040204" pitchFamily="34" charset="0"/>
              </a:rPr>
            </a:br>
            <a:r>
              <a:rPr lang="en-US" sz="4400" dirty="0">
                <a:solidFill>
                  <a:schemeClr val="accent5"/>
                </a:solidFill>
                <a:latin typeface="Verdana" panose="020B0604030504040204" pitchFamily="34" charset="0"/>
                <a:ea typeface="Verdana" panose="020B0604030504040204" pitchFamily="34" charset="0"/>
              </a:rPr>
              <a:t>        Organizer</a:t>
            </a:r>
            <a:endParaRPr dirty="0">
              <a:solidFill>
                <a:schemeClr val="accent5"/>
              </a:solidFill>
              <a:latin typeface="Verdana" panose="020B0604030504040204" pitchFamily="34" charset="0"/>
              <a:ea typeface="Verdana" panose="020B0604030504040204" pitchFamily="34" charset="0"/>
            </a:endParaRPr>
          </a:p>
        </p:txBody>
      </p:sp>
      <p:grpSp>
        <p:nvGrpSpPr>
          <p:cNvPr id="1998" name="Google Shape;1998;gde2fddadab_4_0" descr="decorative background">
            <a:extLst>
              <a:ext uri="{C183D7F6-B498-43B3-948B-1728B52AA6E4}">
                <adec:decorative xmlns="" xmlns:adec="http://schemas.microsoft.com/office/drawing/2017/decorative" val="1"/>
              </a:ext>
            </a:extLst>
          </p:cNvPr>
          <p:cNvGrpSpPr/>
          <p:nvPr/>
        </p:nvGrpSpPr>
        <p:grpSpPr>
          <a:xfrm>
            <a:off x="6709188" y="-249977"/>
            <a:ext cx="7883493" cy="7389934"/>
            <a:chOff x="5032016" y="-187487"/>
            <a:chExt cx="5912768" cy="5542589"/>
          </a:xfrm>
        </p:grpSpPr>
        <p:grpSp>
          <p:nvGrpSpPr>
            <p:cNvPr id="1999" name="Google Shape;1999;gde2fddadab_4_0"/>
            <p:cNvGrpSpPr/>
            <p:nvPr/>
          </p:nvGrpSpPr>
          <p:grpSpPr>
            <a:xfrm rot="3083418">
              <a:off x="7486434" y="160600"/>
              <a:ext cx="570639" cy="175197"/>
              <a:chOff x="-3833925" y="450400"/>
              <a:chExt cx="570650" cy="175200"/>
            </a:xfrm>
          </p:grpSpPr>
          <p:sp>
            <p:nvSpPr>
              <p:cNvPr id="2000" name="Google Shape;2000;gde2fddadab_4_0"/>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01" name="Google Shape;2001;gde2fddadab_4_0"/>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02" name="Google Shape;2002;gde2fddadab_4_0"/>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03" name="Google Shape;2003;gde2fddadab_4_0"/>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04" name="Google Shape;2004;gde2fddadab_4_0"/>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05" name="Google Shape;2005;gde2fddadab_4_0"/>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06" name="Google Shape;2006;gde2fddadab_4_0"/>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07" name="Google Shape;2007;gde2fddadab_4_0"/>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008" name="Google Shape;2008;gde2fddadab_4_0"/>
            <p:cNvGrpSpPr/>
            <p:nvPr/>
          </p:nvGrpSpPr>
          <p:grpSpPr>
            <a:xfrm rot="-2242651">
              <a:off x="5650891" y="446765"/>
              <a:ext cx="527306" cy="630612"/>
              <a:chOff x="-2907775" y="821875"/>
              <a:chExt cx="527275" cy="630575"/>
            </a:xfrm>
          </p:grpSpPr>
          <p:sp>
            <p:nvSpPr>
              <p:cNvPr id="2009" name="Google Shape;2009;gde2fddadab_4_0"/>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0" name="Google Shape;2010;gde2fddadab_4_0"/>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1" name="Google Shape;2011;gde2fddadab_4_0"/>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2" name="Google Shape;2012;gde2fddadab_4_0"/>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3" name="Google Shape;2013;gde2fddadab_4_0"/>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4" name="Google Shape;2014;gde2fddadab_4_0"/>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5" name="Google Shape;2015;gde2fddadab_4_0"/>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6" name="Google Shape;2016;gde2fddadab_4_0"/>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7" name="Google Shape;2017;gde2fddadab_4_0"/>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8" name="Google Shape;2018;gde2fddadab_4_0"/>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19" name="Google Shape;2019;gde2fddadab_4_0"/>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20" name="Google Shape;2020;gde2fddadab_4_0"/>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21" name="Google Shape;2021;gde2fddadab_4_0"/>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22" name="Google Shape;2022;gde2fddadab_4_0"/>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023" name="Google Shape;2023;gde2fddadab_4_0"/>
            <p:cNvGrpSpPr/>
            <p:nvPr/>
          </p:nvGrpSpPr>
          <p:grpSpPr>
            <a:xfrm rot="3351709">
              <a:off x="8907303" y="1345700"/>
              <a:ext cx="475933" cy="804638"/>
              <a:chOff x="-2199050" y="712875"/>
              <a:chExt cx="475925" cy="804625"/>
            </a:xfrm>
          </p:grpSpPr>
          <p:sp>
            <p:nvSpPr>
              <p:cNvPr id="2024" name="Google Shape;2024;gde2fddadab_4_0"/>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25" name="Google Shape;2025;gde2fddadab_4_0"/>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26" name="Google Shape;2026;gde2fddadab_4_0"/>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27" name="Google Shape;2027;gde2fddadab_4_0"/>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28" name="Google Shape;2028;gde2fddadab_4_0"/>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29" name="Google Shape;2029;gde2fddadab_4_0"/>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0" name="Google Shape;2030;gde2fddadab_4_0"/>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1" name="Google Shape;2031;gde2fddadab_4_0"/>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2" name="Google Shape;2032;gde2fddadab_4_0"/>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3" name="Google Shape;2033;gde2fddadab_4_0"/>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4" name="Google Shape;2034;gde2fddadab_4_0"/>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5" name="Google Shape;2035;gde2fddadab_4_0"/>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6" name="Google Shape;2036;gde2fddadab_4_0"/>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7" name="Google Shape;2037;gde2fddadab_4_0"/>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8" name="Google Shape;2038;gde2fddadab_4_0"/>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39" name="Google Shape;2039;gde2fddadab_4_0"/>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040" name="Google Shape;2040;gde2fddadab_4_0"/>
            <p:cNvGrpSpPr/>
            <p:nvPr/>
          </p:nvGrpSpPr>
          <p:grpSpPr>
            <a:xfrm rot="-359227">
              <a:off x="7447077" y="1345537"/>
              <a:ext cx="811988" cy="827987"/>
              <a:chOff x="-1445825" y="13850"/>
              <a:chExt cx="812025" cy="828025"/>
            </a:xfrm>
          </p:grpSpPr>
          <p:sp>
            <p:nvSpPr>
              <p:cNvPr id="2041" name="Google Shape;2041;gde2fddadab_4_0"/>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42" name="Google Shape;2042;gde2fddadab_4_0"/>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43" name="Google Shape;2043;gde2fddadab_4_0"/>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44" name="Google Shape;2044;gde2fddadab_4_0"/>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45" name="Google Shape;2045;gde2fddadab_4_0"/>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46" name="Google Shape;2046;gde2fddadab_4_0"/>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47" name="Google Shape;2047;gde2fddadab_4_0"/>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48" name="Google Shape;2048;gde2fddadab_4_0"/>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49" name="Google Shape;2049;gde2fddadab_4_0"/>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0" name="Google Shape;2050;gde2fddadab_4_0"/>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1" name="Google Shape;2051;gde2fddadab_4_0"/>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2" name="Google Shape;2052;gde2fddadab_4_0"/>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3" name="Google Shape;2053;gde2fddadab_4_0"/>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4" name="Google Shape;2054;gde2fddadab_4_0"/>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5" name="Google Shape;2055;gde2fddadab_4_0"/>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6" name="Google Shape;2056;gde2fddadab_4_0"/>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7" name="Google Shape;2057;gde2fddadab_4_0"/>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8" name="Google Shape;2058;gde2fddadab_4_0"/>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59" name="Google Shape;2059;gde2fddadab_4_0"/>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60" name="Google Shape;2060;gde2fddadab_4_0"/>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61" name="Google Shape;2061;gde2fddadab_4_0"/>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62" name="Google Shape;2062;gde2fddadab_4_0"/>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063" name="Google Shape;2063;gde2fddadab_4_0"/>
            <p:cNvGrpSpPr/>
            <p:nvPr/>
          </p:nvGrpSpPr>
          <p:grpSpPr>
            <a:xfrm>
              <a:off x="8873313" y="2557163"/>
              <a:ext cx="650550" cy="641425"/>
              <a:chOff x="-2968275" y="-74025"/>
              <a:chExt cx="650550" cy="641425"/>
            </a:xfrm>
          </p:grpSpPr>
          <p:sp>
            <p:nvSpPr>
              <p:cNvPr id="2064" name="Google Shape;2064;gde2fddadab_4_0"/>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65" name="Google Shape;2065;gde2fddadab_4_0"/>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66" name="Google Shape;2066;gde2fddadab_4_0"/>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67" name="Google Shape;2067;gde2fddadab_4_0"/>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68" name="Google Shape;2068;gde2fddadab_4_0"/>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69" name="Google Shape;2069;gde2fddadab_4_0"/>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70" name="Google Shape;2070;gde2fddadab_4_0"/>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71" name="Google Shape;2071;gde2fddadab_4_0"/>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072" name="Google Shape;2072;gde2fddadab_4_0"/>
            <p:cNvGrpSpPr/>
            <p:nvPr/>
          </p:nvGrpSpPr>
          <p:grpSpPr>
            <a:xfrm>
              <a:off x="5640313" y="-187487"/>
              <a:ext cx="392050" cy="392050"/>
              <a:chOff x="-3728925" y="-37500"/>
              <a:chExt cx="392050" cy="392050"/>
            </a:xfrm>
          </p:grpSpPr>
          <p:sp>
            <p:nvSpPr>
              <p:cNvPr id="2073" name="Google Shape;2073;gde2fddadab_4_0"/>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74" name="Google Shape;2074;gde2fddadab_4_0"/>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75" name="Google Shape;2075;gde2fddadab_4_0"/>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76" name="Google Shape;2076;gde2fddadab_4_0"/>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77" name="Google Shape;2077;gde2fddadab_4_0"/>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78" name="Google Shape;2078;gde2fddadab_4_0"/>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79" name="Google Shape;2079;gde2fddadab_4_0"/>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80" name="Google Shape;2080;gde2fddadab_4_0"/>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81" name="Google Shape;2081;gde2fddadab_4_0"/>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82" name="Google Shape;2082;gde2fddadab_4_0"/>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083" name="Google Shape;2083;gde2fddadab_4_0"/>
            <p:cNvGrpSpPr/>
            <p:nvPr/>
          </p:nvGrpSpPr>
          <p:grpSpPr>
            <a:xfrm>
              <a:off x="8537550" y="160650"/>
              <a:ext cx="672225" cy="665950"/>
              <a:chOff x="-2056400" y="-375325"/>
              <a:chExt cx="672225" cy="665950"/>
            </a:xfrm>
          </p:grpSpPr>
          <p:sp>
            <p:nvSpPr>
              <p:cNvPr id="2084" name="Google Shape;2084;gde2fddadab_4_0"/>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85" name="Google Shape;2085;gde2fddadab_4_0"/>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86" name="Google Shape;2086;gde2fddadab_4_0"/>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87" name="Google Shape;2087;gde2fddadab_4_0"/>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88" name="Google Shape;2088;gde2fddadab_4_0"/>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89" name="Google Shape;2089;gde2fddadab_4_0"/>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90" name="Google Shape;2090;gde2fddadab_4_0"/>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091" name="Google Shape;2091;gde2fddadab_4_0"/>
            <p:cNvGrpSpPr/>
            <p:nvPr/>
          </p:nvGrpSpPr>
          <p:grpSpPr>
            <a:xfrm>
              <a:off x="6445775" y="85463"/>
              <a:ext cx="894225" cy="909050"/>
              <a:chOff x="-4801725" y="-469475"/>
              <a:chExt cx="894225" cy="909050"/>
            </a:xfrm>
          </p:grpSpPr>
          <p:sp>
            <p:nvSpPr>
              <p:cNvPr id="2092" name="Google Shape;2092;gde2fddadab_4_0"/>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93" name="Google Shape;2093;gde2fddadab_4_0"/>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94" name="Google Shape;2094;gde2fddadab_4_0"/>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95" name="Google Shape;2095;gde2fddadab_4_0"/>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96" name="Google Shape;2096;gde2fddadab_4_0"/>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97" name="Google Shape;2097;gde2fddadab_4_0"/>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98" name="Google Shape;2098;gde2fddadab_4_0"/>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99" name="Google Shape;2099;gde2fddadab_4_0"/>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0" name="Google Shape;2100;gde2fddadab_4_0"/>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1" name="Google Shape;2101;gde2fddadab_4_0"/>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2" name="Google Shape;2102;gde2fddadab_4_0"/>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3" name="Google Shape;2103;gde2fddadab_4_0"/>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4" name="Google Shape;2104;gde2fddadab_4_0"/>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5" name="Google Shape;2105;gde2fddadab_4_0"/>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6" name="Google Shape;2106;gde2fddadab_4_0"/>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7" name="Google Shape;2107;gde2fddadab_4_0"/>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8" name="Google Shape;2108;gde2fddadab_4_0"/>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09" name="Google Shape;2109;gde2fddadab_4_0"/>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10" name="Google Shape;2110;gde2fddadab_4_0"/>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11" name="Google Shape;2111;gde2fddadab_4_0"/>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12" name="Google Shape;2112;gde2fddadab_4_0"/>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13" name="Google Shape;2113;gde2fddadab_4_0"/>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14" name="Google Shape;2114;gde2fddadab_4_0"/>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115" name="Google Shape;2115;gde2fddadab_4_0"/>
            <p:cNvGrpSpPr/>
            <p:nvPr/>
          </p:nvGrpSpPr>
          <p:grpSpPr>
            <a:xfrm rot="-1314404">
              <a:off x="6755677" y="1118509"/>
              <a:ext cx="160951" cy="572955"/>
              <a:chOff x="-3196525" y="807600"/>
              <a:chExt cx="160950" cy="572950"/>
            </a:xfrm>
          </p:grpSpPr>
          <p:sp>
            <p:nvSpPr>
              <p:cNvPr id="2116" name="Google Shape;2116;gde2fddadab_4_0"/>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17" name="Google Shape;2117;gde2fddadab_4_0"/>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18" name="Google Shape;2118;gde2fddadab_4_0"/>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19" name="Google Shape;2119;gde2fddadab_4_0"/>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20" name="Google Shape;2120;gde2fddadab_4_0"/>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121" name="Google Shape;2121;gde2fddadab_4_0"/>
            <p:cNvGrpSpPr/>
            <p:nvPr/>
          </p:nvGrpSpPr>
          <p:grpSpPr>
            <a:xfrm>
              <a:off x="8031100" y="2272900"/>
              <a:ext cx="512450" cy="325275"/>
              <a:chOff x="-3512650" y="557100"/>
              <a:chExt cx="512450" cy="325275"/>
            </a:xfrm>
          </p:grpSpPr>
          <p:sp>
            <p:nvSpPr>
              <p:cNvPr id="2122" name="Google Shape;2122;gde2fddadab_4_0"/>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23" name="Google Shape;2123;gde2fddadab_4_0"/>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24" name="Google Shape;2124;gde2fddadab_4_0"/>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25" name="Google Shape;2125;gde2fddadab_4_0"/>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26" name="Google Shape;2126;gde2fddadab_4_0"/>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27" name="Google Shape;2127;gde2fddadab_4_0"/>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28" name="Google Shape;2128;gde2fddadab_4_0"/>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129" name="Google Shape;2129;gde2fddadab_4_0"/>
            <p:cNvGrpSpPr/>
            <p:nvPr/>
          </p:nvGrpSpPr>
          <p:grpSpPr>
            <a:xfrm>
              <a:off x="8335952" y="3459137"/>
              <a:ext cx="1386618" cy="1046971"/>
              <a:chOff x="-2184800" y="1314325"/>
              <a:chExt cx="1183525" cy="893625"/>
            </a:xfrm>
          </p:grpSpPr>
          <p:sp>
            <p:nvSpPr>
              <p:cNvPr id="2130" name="Google Shape;2130;gde2fddadab_4_0"/>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2131" name="Google Shape;2131;gde2fddadab_4_0"/>
              <p:cNvGrpSpPr/>
              <p:nvPr/>
            </p:nvGrpSpPr>
            <p:grpSpPr>
              <a:xfrm>
                <a:off x="-2184800" y="1314325"/>
                <a:ext cx="1183525" cy="893625"/>
                <a:chOff x="-2184800" y="1314325"/>
                <a:chExt cx="1183525" cy="893625"/>
              </a:xfrm>
            </p:grpSpPr>
            <p:sp>
              <p:nvSpPr>
                <p:cNvPr id="2132" name="Google Shape;2132;gde2fddadab_4_0"/>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33" name="Google Shape;2133;gde2fddadab_4_0"/>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2134" name="Google Shape;2134;gde2fddadab_4_0"/>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grpSp>
        </p:grpSp>
        <p:grpSp>
          <p:nvGrpSpPr>
            <p:cNvPr id="2135" name="Google Shape;2135;gde2fddadab_4_0"/>
            <p:cNvGrpSpPr/>
            <p:nvPr/>
          </p:nvGrpSpPr>
          <p:grpSpPr>
            <a:xfrm>
              <a:off x="7538086" y="4044483"/>
              <a:ext cx="3406699" cy="1310619"/>
              <a:chOff x="10762125" y="2775799"/>
              <a:chExt cx="3666665" cy="1410633"/>
            </a:xfrm>
          </p:grpSpPr>
          <p:sp>
            <p:nvSpPr>
              <p:cNvPr id="2136" name="Google Shape;2136;gde2fddadab_4_0"/>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37" name="Google Shape;2137;gde2fddadab_4_0"/>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38" name="Google Shape;2138;gde2fddadab_4_0"/>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39" name="Google Shape;2139;gde2fddadab_4_0"/>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0" name="Google Shape;2140;gde2fddadab_4_0"/>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1" name="Google Shape;2141;gde2fddadab_4_0"/>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2" name="Google Shape;2142;gde2fddadab_4_0"/>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3" name="Google Shape;2143;gde2fddadab_4_0"/>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4" name="Google Shape;2144;gde2fddadab_4_0"/>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5" name="Google Shape;2145;gde2fddadab_4_0"/>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6" name="Google Shape;2146;gde2fddadab_4_0"/>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7" name="Google Shape;2147;gde2fddadab_4_0"/>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8" name="Google Shape;2148;gde2fddadab_4_0"/>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49" name="Google Shape;2149;gde2fddadab_4_0"/>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0" name="Google Shape;2150;gde2fddadab_4_0"/>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1" name="Google Shape;2151;gde2fddadab_4_0"/>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2" name="Google Shape;2152;gde2fddadab_4_0"/>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3" name="Google Shape;2153;gde2fddadab_4_0"/>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4" name="Google Shape;2154;gde2fddadab_4_0"/>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5" name="Google Shape;2155;gde2fddadab_4_0"/>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6" name="Google Shape;2156;gde2fddadab_4_0"/>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7" name="Google Shape;2157;gde2fddadab_4_0"/>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8" name="Google Shape;2158;gde2fddadab_4_0"/>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59" name="Google Shape;2159;gde2fddadab_4_0"/>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0" name="Google Shape;2160;gde2fddadab_4_0"/>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1" name="Google Shape;2161;gde2fddadab_4_0"/>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2" name="Google Shape;2162;gde2fddadab_4_0"/>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3" name="Google Shape;2163;gde2fddadab_4_0"/>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4" name="Google Shape;2164;gde2fddadab_4_0"/>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5" name="Google Shape;2165;gde2fddadab_4_0"/>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6" name="Google Shape;2166;gde2fddadab_4_0"/>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7" name="Google Shape;2167;gde2fddadab_4_0"/>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8" name="Google Shape;2168;gde2fddadab_4_0"/>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69" name="Google Shape;2169;gde2fddadab_4_0"/>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0" name="Google Shape;2170;gde2fddadab_4_0"/>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1" name="Google Shape;2171;gde2fddadab_4_0"/>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2" name="Google Shape;2172;gde2fddadab_4_0"/>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3" name="Google Shape;2173;gde2fddadab_4_0"/>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4" name="Google Shape;2174;gde2fddadab_4_0"/>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5" name="Google Shape;2175;gde2fddadab_4_0"/>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6" name="Google Shape;2176;gde2fddadab_4_0"/>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7" name="Google Shape;2177;gde2fddadab_4_0"/>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8" name="Google Shape;2178;gde2fddadab_4_0"/>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79" name="Google Shape;2179;gde2fddadab_4_0"/>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0" name="Google Shape;2180;gde2fddadab_4_0"/>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1" name="Google Shape;2181;gde2fddadab_4_0"/>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2" name="Google Shape;2182;gde2fddadab_4_0"/>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3" name="Google Shape;2183;gde2fddadab_4_0"/>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4" name="Google Shape;2184;gde2fddadab_4_0"/>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5" name="Google Shape;2185;gde2fddadab_4_0"/>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6" name="Google Shape;2186;gde2fddadab_4_0"/>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7" name="Google Shape;2187;gde2fddadab_4_0"/>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8" name="Google Shape;2188;gde2fddadab_4_0"/>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89" name="Google Shape;2189;gde2fddadab_4_0"/>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0" name="Google Shape;2190;gde2fddadab_4_0"/>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1" name="Google Shape;2191;gde2fddadab_4_0"/>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2" name="Google Shape;2192;gde2fddadab_4_0"/>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3" name="Google Shape;2193;gde2fddadab_4_0"/>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4" name="Google Shape;2194;gde2fddadab_4_0"/>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5" name="Google Shape;2195;gde2fddadab_4_0"/>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6" name="Google Shape;2196;gde2fddadab_4_0"/>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7" name="Google Shape;2197;gde2fddadab_4_0"/>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8" name="Google Shape;2198;gde2fddadab_4_0"/>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99" name="Google Shape;2199;gde2fddadab_4_0"/>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0" name="Google Shape;2200;gde2fddadab_4_0"/>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1" name="Google Shape;2201;gde2fddadab_4_0"/>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2" name="Google Shape;2202;gde2fddadab_4_0"/>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3" name="Google Shape;2203;gde2fddadab_4_0"/>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4" name="Google Shape;2204;gde2fddadab_4_0"/>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5" name="Google Shape;2205;gde2fddadab_4_0"/>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6" name="Google Shape;2206;gde2fddadab_4_0"/>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7" name="Google Shape;2207;gde2fddadab_4_0"/>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8" name="Google Shape;2208;gde2fddadab_4_0"/>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09" name="Google Shape;2209;gde2fddadab_4_0"/>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0" name="Google Shape;2210;gde2fddadab_4_0"/>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1" name="Google Shape;2211;gde2fddadab_4_0"/>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2" name="Google Shape;2212;gde2fddadab_4_0"/>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3" name="Google Shape;2213;gde2fddadab_4_0"/>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4" name="Google Shape;2214;gde2fddadab_4_0"/>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5" name="Google Shape;2215;gde2fddadab_4_0"/>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6" name="Google Shape;2216;gde2fddadab_4_0"/>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7" name="Google Shape;2217;gde2fddadab_4_0"/>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8" name="Google Shape;2218;gde2fddadab_4_0"/>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19" name="Google Shape;2219;gde2fddadab_4_0"/>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0" name="Google Shape;2220;gde2fddadab_4_0"/>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1" name="Google Shape;2221;gde2fddadab_4_0"/>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2" name="Google Shape;2222;gde2fddadab_4_0"/>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3" name="Google Shape;2223;gde2fddadab_4_0"/>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4" name="Google Shape;2224;gde2fddadab_4_0"/>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5" name="Google Shape;2225;gde2fddadab_4_0"/>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6" name="Google Shape;2226;gde2fddadab_4_0"/>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7" name="Google Shape;2227;gde2fddadab_4_0"/>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8" name="Google Shape;2228;gde2fddadab_4_0"/>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29" name="Google Shape;2229;gde2fddadab_4_0"/>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0" name="Google Shape;2230;gde2fddadab_4_0"/>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1" name="Google Shape;2231;gde2fddadab_4_0"/>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2" name="Google Shape;2232;gde2fddadab_4_0"/>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3" name="Google Shape;2233;gde2fddadab_4_0"/>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4" name="Google Shape;2234;gde2fddadab_4_0"/>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5" name="Google Shape;2235;gde2fddadab_4_0"/>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6" name="Google Shape;2236;gde2fddadab_4_0"/>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7" name="Google Shape;2237;gde2fddadab_4_0"/>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8" name="Google Shape;2238;gde2fddadab_4_0"/>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39" name="Google Shape;2239;gde2fddadab_4_0"/>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0" name="Google Shape;2240;gde2fddadab_4_0"/>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1" name="Google Shape;2241;gde2fddadab_4_0"/>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2" name="Google Shape;2242;gde2fddadab_4_0"/>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3" name="Google Shape;2243;gde2fddadab_4_0"/>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4" name="Google Shape;2244;gde2fddadab_4_0"/>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5" name="Google Shape;2245;gde2fddadab_4_0"/>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6" name="Google Shape;2246;gde2fddadab_4_0"/>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7" name="Google Shape;2247;gde2fddadab_4_0"/>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8" name="Google Shape;2248;gde2fddadab_4_0"/>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49" name="Google Shape;2249;gde2fddadab_4_0"/>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0" name="Google Shape;2250;gde2fddadab_4_0"/>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1" name="Google Shape;2251;gde2fddadab_4_0"/>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2" name="Google Shape;2252;gde2fddadab_4_0"/>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3" name="Google Shape;2253;gde2fddadab_4_0"/>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4" name="Google Shape;2254;gde2fddadab_4_0"/>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5" name="Google Shape;2255;gde2fddadab_4_0"/>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6" name="Google Shape;2256;gde2fddadab_4_0"/>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7" name="Google Shape;2257;gde2fddadab_4_0"/>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8" name="Google Shape;2258;gde2fddadab_4_0"/>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59" name="Google Shape;2259;gde2fddadab_4_0"/>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0" name="Google Shape;2260;gde2fddadab_4_0"/>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1" name="Google Shape;2261;gde2fddadab_4_0"/>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2" name="Google Shape;2262;gde2fddadab_4_0"/>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3" name="Google Shape;2263;gde2fddadab_4_0"/>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4" name="Google Shape;2264;gde2fddadab_4_0"/>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5" name="Google Shape;2265;gde2fddadab_4_0"/>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6" name="Google Shape;2266;gde2fddadab_4_0"/>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7" name="Google Shape;2267;gde2fddadab_4_0"/>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8" name="Google Shape;2268;gde2fddadab_4_0"/>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69" name="Google Shape;2269;gde2fddadab_4_0"/>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0" name="Google Shape;2270;gde2fddadab_4_0"/>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1" name="Google Shape;2271;gde2fddadab_4_0"/>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2" name="Google Shape;2272;gde2fddadab_4_0"/>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3" name="Google Shape;2273;gde2fddadab_4_0"/>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4" name="Google Shape;2274;gde2fddadab_4_0"/>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5" name="Google Shape;2275;gde2fddadab_4_0"/>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6" name="Google Shape;2276;gde2fddadab_4_0"/>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7" name="Google Shape;2277;gde2fddadab_4_0"/>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8" name="Google Shape;2278;gde2fddadab_4_0"/>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79" name="Google Shape;2279;gde2fddadab_4_0"/>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0" name="Google Shape;2280;gde2fddadab_4_0"/>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1" name="Google Shape;2281;gde2fddadab_4_0"/>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2" name="Google Shape;2282;gde2fddadab_4_0"/>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3" name="Google Shape;2283;gde2fddadab_4_0"/>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4" name="Google Shape;2284;gde2fddadab_4_0"/>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5" name="Google Shape;2285;gde2fddadab_4_0"/>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6" name="Google Shape;2286;gde2fddadab_4_0"/>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7" name="Google Shape;2287;gde2fddadab_4_0"/>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8" name="Google Shape;2288;gde2fddadab_4_0"/>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89" name="Google Shape;2289;gde2fddadab_4_0"/>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90" name="Google Shape;2290;gde2fddadab_4_0"/>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291" name="Google Shape;2291;gde2fddadab_4_0"/>
            <p:cNvGrpSpPr/>
            <p:nvPr/>
          </p:nvGrpSpPr>
          <p:grpSpPr>
            <a:xfrm>
              <a:off x="7013704" y="2894590"/>
              <a:ext cx="1150805" cy="832433"/>
              <a:chOff x="7013704" y="2894590"/>
              <a:chExt cx="1150805" cy="832433"/>
            </a:xfrm>
          </p:grpSpPr>
          <p:sp>
            <p:nvSpPr>
              <p:cNvPr id="2292" name="Google Shape;2292;gde2fddadab_4_0"/>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93" name="Google Shape;2293;gde2fddadab_4_0"/>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94" name="Google Shape;2294;gde2fddadab_4_0"/>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2295" name="Google Shape;2295;gde2fddadab_4_0"/>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96" name="Google Shape;2296;gde2fddadab_4_0"/>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97" name="Google Shape;2297;gde2fddadab_4_0"/>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298" name="Google Shape;2298;gde2fddadab_4_0"/>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2299" name="Google Shape;2299;gde2fddadab_4_0"/>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0" name="Google Shape;2300;gde2fddadab_4_0"/>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2301" name="Google Shape;2301;gde2fddadab_4_0"/>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2" name="Google Shape;2302;gde2fddadab_4_0"/>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3" name="Google Shape;2303;gde2fddadab_4_0"/>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4" name="Google Shape;2304;gde2fddadab_4_0"/>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5" name="Google Shape;2305;gde2fddadab_4_0"/>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6" name="Google Shape;2306;gde2fddadab_4_0"/>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7" name="Google Shape;2307;gde2fddadab_4_0"/>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8" name="Google Shape;2308;gde2fddadab_4_0"/>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09" name="Google Shape;2309;gde2fddadab_4_0"/>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0" name="Google Shape;2310;gde2fddadab_4_0"/>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1" name="Google Shape;2311;gde2fddadab_4_0"/>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2" name="Google Shape;2312;gde2fddadab_4_0"/>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3" name="Google Shape;2313;gde2fddadab_4_0"/>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2314" name="Google Shape;2314;gde2fddadab_4_0"/>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5" name="Google Shape;2315;gde2fddadab_4_0"/>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6" name="Google Shape;2316;gde2fddadab_4_0"/>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7" name="Google Shape;2317;gde2fddadab_4_0"/>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8" name="Google Shape;2318;gde2fddadab_4_0"/>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19" name="Google Shape;2319;gde2fddadab_4_0"/>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2320" name="Google Shape;2320;gde2fddadab_4_0"/>
            <p:cNvGrpSpPr/>
            <p:nvPr/>
          </p:nvGrpSpPr>
          <p:grpSpPr>
            <a:xfrm>
              <a:off x="5032016" y="24235"/>
              <a:ext cx="358499" cy="447941"/>
              <a:chOff x="4896454" y="199085"/>
              <a:chExt cx="358499" cy="447941"/>
            </a:xfrm>
          </p:grpSpPr>
          <p:sp>
            <p:nvSpPr>
              <p:cNvPr id="2321" name="Google Shape;2321;gde2fddadab_4_0"/>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22" name="Google Shape;2322;gde2fddadab_4_0"/>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23" name="Google Shape;2323;gde2fddadab_4_0"/>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24" name="Google Shape;2324;gde2fddadab_4_0"/>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25" name="Google Shape;2325;gde2fddadab_4_0"/>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26" name="Google Shape;2326;gde2fddadab_4_0"/>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27" name="Google Shape;2327;gde2fddadab_4_0"/>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28" name="Google Shape;2328;gde2fddadab_4_0"/>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29" name="Google Shape;2329;gde2fddadab_4_0"/>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30" name="Google Shape;2330;gde2fddadab_4_0"/>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31" name="Google Shape;2331;gde2fddadab_4_0"/>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2332" name="Google Shape;2332;gde2fddadab_4_0"/>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33" name="Google Shape;2333;gde2fddadab_4_0"/>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34" name="Google Shape;2334;gde2fddadab_4_0"/>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35" name="Google Shape;2335;gde2fddadab_4_0"/>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2336" name="Google Shape;2336;gde2fddadab_4_0"/>
            <p:cNvGrpSpPr/>
            <p:nvPr/>
          </p:nvGrpSpPr>
          <p:grpSpPr>
            <a:xfrm rot="2265940">
              <a:off x="9290835" y="854908"/>
              <a:ext cx="291689" cy="364463"/>
              <a:chOff x="4896454" y="199085"/>
              <a:chExt cx="358499" cy="447941"/>
            </a:xfrm>
          </p:grpSpPr>
          <p:sp>
            <p:nvSpPr>
              <p:cNvPr id="2337" name="Google Shape;2337;gde2fddadab_4_0"/>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38" name="Google Shape;2338;gde2fddadab_4_0"/>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39" name="Google Shape;2339;gde2fddadab_4_0"/>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0" name="Google Shape;2340;gde2fddadab_4_0"/>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1" name="Google Shape;2341;gde2fddadab_4_0"/>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2" name="Google Shape;2342;gde2fddadab_4_0"/>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3" name="Google Shape;2343;gde2fddadab_4_0"/>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4" name="Google Shape;2344;gde2fddadab_4_0"/>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5" name="Google Shape;2345;gde2fddadab_4_0"/>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6" name="Google Shape;2346;gde2fddadab_4_0"/>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7" name="Google Shape;2347;gde2fddadab_4_0"/>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2348" name="Google Shape;2348;gde2fddadab_4_0"/>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349" name="Google Shape;2349;gde2fddadab_4_0"/>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aphicFrame>
        <p:nvGraphicFramePr>
          <p:cNvPr id="2" name="Table 1" descr="This is a table for students to put their work on Character Traits.  They would identify the character that they have selected at the top.  The first column would be the likable traits. The center column would be the less likable traits, and the final column would be the text evidence they have found to support their thinking. ">
            <a:extLst>
              <a:ext uri="{FF2B5EF4-FFF2-40B4-BE49-F238E27FC236}">
                <a16:creationId xmlns:a16="http://schemas.microsoft.com/office/drawing/2014/main" id="{BCB454C7-2EE2-4A0A-A1B8-FB335CD5EBEE}"/>
              </a:ext>
            </a:extLst>
          </p:cNvPr>
          <p:cNvGraphicFramePr>
            <a:graphicFrameLocks noGrp="1"/>
          </p:cNvGraphicFramePr>
          <p:nvPr>
            <p:extLst>
              <p:ext uri="{D42A27DB-BD31-4B8C-83A1-F6EECF244321}">
                <p14:modId xmlns:p14="http://schemas.microsoft.com/office/powerpoint/2010/main" val="1373005636"/>
              </p:ext>
            </p:extLst>
          </p:nvPr>
        </p:nvGraphicFramePr>
        <p:xfrm>
          <a:off x="339948" y="2366053"/>
          <a:ext cx="7870829" cy="4009556"/>
        </p:xfrm>
        <a:graphic>
          <a:graphicData uri="http://schemas.openxmlformats.org/drawingml/2006/table">
            <a:tbl>
              <a:tblPr firstRow="1">
                <a:tableStyleId>{DE2E66B4-E607-458C-B431-466E3C981812}</a:tableStyleId>
              </a:tblPr>
              <a:tblGrid>
                <a:gridCol w="2437538">
                  <a:extLst>
                    <a:ext uri="{9D8B030D-6E8A-4147-A177-3AD203B41FA5}">
                      <a16:colId xmlns:a16="http://schemas.microsoft.com/office/drawing/2014/main" val="2260098983"/>
                    </a:ext>
                  </a:extLst>
                </a:gridCol>
                <a:gridCol w="2809681">
                  <a:extLst>
                    <a:ext uri="{9D8B030D-6E8A-4147-A177-3AD203B41FA5}">
                      <a16:colId xmlns:a16="http://schemas.microsoft.com/office/drawing/2014/main" val="2283319716"/>
                    </a:ext>
                  </a:extLst>
                </a:gridCol>
                <a:gridCol w="2623610">
                  <a:extLst>
                    <a:ext uri="{9D8B030D-6E8A-4147-A177-3AD203B41FA5}">
                      <a16:colId xmlns:a16="http://schemas.microsoft.com/office/drawing/2014/main" val="3683599923"/>
                    </a:ext>
                  </a:extLst>
                </a:gridCol>
              </a:tblGrid>
              <a:tr h="702677">
                <a:tc gridSpan="3">
                  <a:txBody>
                    <a:bodyPr/>
                    <a:lstStyle/>
                    <a:p>
                      <a:pPr rtl="0" fontAlgn="t">
                        <a:spcBef>
                          <a:spcPts val="0"/>
                        </a:spcBef>
                        <a:spcAft>
                          <a:spcPts val="0"/>
                        </a:spcAft>
                      </a:pPr>
                      <a:r>
                        <a:rPr lang="en-US" sz="2200" u="none" strike="noStrike" dirty="0">
                          <a:solidFill>
                            <a:schemeClr val="accent5"/>
                          </a:solidFill>
                          <a:effectLst/>
                          <a:latin typeface="Georgia" panose="02040502050405020303" pitchFamily="18" charset="0"/>
                        </a:rPr>
                        <a:t>Main character</a:t>
                      </a:r>
                      <a:endParaRPr lang="en-US" sz="2200" dirty="0">
                        <a:solidFill>
                          <a:schemeClr val="accent5"/>
                        </a:solidFill>
                        <a:effectLst/>
                        <a:latin typeface="Georgia" panose="02040502050405020303" pitchFamily="18" charset="0"/>
                      </a:endParaRPr>
                    </a:p>
                  </a:txBody>
                  <a:tcPr marL="47625" marR="47625" marT="47625" marB="47625"/>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657000487"/>
                  </a:ext>
                </a:extLst>
              </a:tr>
              <a:tr h="1406457">
                <a:tc>
                  <a:txBody>
                    <a:bodyPr/>
                    <a:lstStyle/>
                    <a:p>
                      <a:pPr rtl="0" fontAlgn="t">
                        <a:spcBef>
                          <a:spcPts val="0"/>
                        </a:spcBef>
                        <a:spcAft>
                          <a:spcPts val="0"/>
                        </a:spcAft>
                      </a:pPr>
                      <a:r>
                        <a:rPr lang="en-US" sz="1900" u="none" strike="noStrike" dirty="0">
                          <a:solidFill>
                            <a:schemeClr val="accent5"/>
                          </a:solidFill>
                          <a:effectLst/>
                          <a:latin typeface="Georgia" panose="02040502050405020303" pitchFamily="18" charset="0"/>
                        </a:rPr>
                        <a:t>Likeable</a:t>
                      </a:r>
                      <a:endParaRPr lang="en-US" dirty="0">
                        <a:solidFill>
                          <a:schemeClr val="accent5"/>
                        </a:solidFill>
                        <a:effectLst/>
                        <a:latin typeface="Georgia" panose="02040502050405020303" pitchFamily="18" charset="0"/>
                      </a:endParaRPr>
                    </a:p>
                    <a:p>
                      <a:pPr rtl="0" fontAlgn="t">
                        <a:spcBef>
                          <a:spcPts val="0"/>
                        </a:spcBef>
                        <a:spcAft>
                          <a:spcPts val="0"/>
                        </a:spcAft>
                      </a:pPr>
                      <a:r>
                        <a:rPr lang="en-US" sz="1900" u="none" strike="noStrike" dirty="0">
                          <a:solidFill>
                            <a:schemeClr val="accent5"/>
                          </a:solidFill>
                          <a:effectLst/>
                          <a:latin typeface="Georgia" panose="02040502050405020303" pitchFamily="18" charset="0"/>
                        </a:rPr>
                        <a:t>Character Traits</a:t>
                      </a:r>
                      <a:endParaRPr lang="en-US" dirty="0">
                        <a:solidFill>
                          <a:schemeClr val="accent5"/>
                        </a:solidFill>
                        <a:effectLst/>
                        <a:latin typeface="Georgia" panose="02040502050405020303" pitchFamily="18" charset="0"/>
                      </a:endParaRPr>
                    </a:p>
                  </a:txBody>
                  <a:tcPr marL="47625" marR="47625" marT="47625" marB="47625"/>
                </a:tc>
                <a:tc>
                  <a:txBody>
                    <a:bodyPr/>
                    <a:lstStyle/>
                    <a:p>
                      <a:pPr rtl="0" fontAlgn="t">
                        <a:spcBef>
                          <a:spcPts val="0"/>
                        </a:spcBef>
                        <a:spcAft>
                          <a:spcPts val="0"/>
                        </a:spcAft>
                      </a:pPr>
                      <a:r>
                        <a:rPr lang="en-US" sz="1900" u="none" strike="noStrike" dirty="0">
                          <a:solidFill>
                            <a:schemeClr val="accent5"/>
                          </a:solidFill>
                          <a:effectLst/>
                          <a:latin typeface="Georgia" panose="02040502050405020303" pitchFamily="18" charset="0"/>
                        </a:rPr>
                        <a:t>Less Likeable Character Traits</a:t>
                      </a:r>
                      <a:endParaRPr lang="en-US" dirty="0">
                        <a:solidFill>
                          <a:schemeClr val="accent5"/>
                        </a:solidFill>
                        <a:effectLst/>
                        <a:latin typeface="Georgia" panose="02040502050405020303" pitchFamily="18" charset="0"/>
                      </a:endParaRPr>
                    </a:p>
                  </a:txBody>
                  <a:tcPr marL="47625" marR="47625" marT="47625" marB="47625"/>
                </a:tc>
                <a:tc>
                  <a:txBody>
                    <a:bodyPr/>
                    <a:lstStyle/>
                    <a:p>
                      <a:pPr rtl="0" fontAlgn="t">
                        <a:spcBef>
                          <a:spcPts val="0"/>
                        </a:spcBef>
                        <a:spcAft>
                          <a:spcPts val="0"/>
                        </a:spcAft>
                      </a:pPr>
                      <a:r>
                        <a:rPr lang="en-US" sz="1900" u="none" strike="noStrike" dirty="0">
                          <a:solidFill>
                            <a:schemeClr val="accent5"/>
                          </a:solidFill>
                          <a:effectLst/>
                          <a:latin typeface="Georgia" panose="02040502050405020303" pitchFamily="18" charset="0"/>
                        </a:rPr>
                        <a:t>Evidence from the Story </a:t>
                      </a:r>
                      <a:endParaRPr lang="en-US" dirty="0">
                        <a:solidFill>
                          <a:schemeClr val="accent5"/>
                        </a:solidFill>
                        <a:effectLst/>
                        <a:latin typeface="Georgia" panose="02040502050405020303" pitchFamily="18" charset="0"/>
                      </a:endParaRPr>
                    </a:p>
                  </a:txBody>
                  <a:tcPr marL="47625" marR="47625" marT="47625" marB="47625"/>
                </a:tc>
                <a:extLst>
                  <a:ext uri="{0D108BD9-81ED-4DB2-BD59-A6C34878D82A}">
                    <a16:rowId xmlns:a16="http://schemas.microsoft.com/office/drawing/2014/main" val="258098582"/>
                  </a:ext>
                </a:extLst>
              </a:tr>
              <a:tr h="966181">
                <a:tc>
                  <a:txBody>
                    <a:bodyPr/>
                    <a:lstStyle/>
                    <a:p>
                      <a:pPr fontAlgn="t"/>
                      <a:r>
                        <a:rPr lang="en-US">
                          <a:effectLst/>
                        </a:rPr>
                        <a:t> </a:t>
                      </a:r>
                    </a:p>
                  </a:txBody>
                  <a:tcPr marL="47625" marR="47625" marT="47625" marB="47625"/>
                </a:tc>
                <a:tc>
                  <a:txBody>
                    <a:bodyPr/>
                    <a:lstStyle/>
                    <a:p>
                      <a:pPr fontAlgn="t"/>
                      <a:r>
                        <a:rPr lang="en-US">
                          <a:effectLst/>
                        </a:rPr>
                        <a:t> </a:t>
                      </a:r>
                    </a:p>
                  </a:txBody>
                  <a:tcPr marL="47625" marR="47625" marT="47625" marB="47625"/>
                </a:tc>
                <a:tc>
                  <a:txBody>
                    <a:bodyPr/>
                    <a:lstStyle/>
                    <a:p>
                      <a:pPr fontAlgn="t"/>
                      <a:r>
                        <a:rPr lang="en-US">
                          <a:effectLst/>
                        </a:rPr>
                        <a:t> </a:t>
                      </a:r>
                    </a:p>
                  </a:txBody>
                  <a:tcPr marL="47625" marR="47625" marT="47625" marB="47625"/>
                </a:tc>
                <a:extLst>
                  <a:ext uri="{0D108BD9-81ED-4DB2-BD59-A6C34878D82A}">
                    <a16:rowId xmlns:a16="http://schemas.microsoft.com/office/drawing/2014/main" val="2833250990"/>
                  </a:ext>
                </a:extLst>
              </a:tr>
              <a:tr h="934241">
                <a:tc>
                  <a:txBody>
                    <a:bodyPr/>
                    <a:lstStyle/>
                    <a:p>
                      <a:pPr fontAlgn="t"/>
                      <a:r>
                        <a:rPr lang="en-US">
                          <a:effectLst/>
                        </a:rPr>
                        <a:t> </a:t>
                      </a:r>
                    </a:p>
                  </a:txBody>
                  <a:tcPr marL="47625" marR="47625" marT="47625" marB="47625"/>
                </a:tc>
                <a:tc>
                  <a:txBody>
                    <a:bodyPr/>
                    <a:lstStyle/>
                    <a:p>
                      <a:pPr fontAlgn="t"/>
                      <a:r>
                        <a:rPr lang="en-US">
                          <a:effectLst/>
                        </a:rPr>
                        <a:t> </a:t>
                      </a:r>
                    </a:p>
                  </a:txBody>
                  <a:tcPr marL="47625" marR="47625" marT="47625" marB="47625"/>
                </a:tc>
                <a:tc>
                  <a:txBody>
                    <a:bodyPr/>
                    <a:lstStyle/>
                    <a:p>
                      <a:pPr fontAlgn="t"/>
                      <a:r>
                        <a:rPr lang="en-US" dirty="0">
                          <a:effectLst/>
                        </a:rPr>
                        <a:t> </a:t>
                      </a:r>
                    </a:p>
                  </a:txBody>
                  <a:tcPr marL="47625" marR="47625" marT="47625" marB="47625"/>
                </a:tc>
                <a:extLst>
                  <a:ext uri="{0D108BD9-81ED-4DB2-BD59-A6C34878D82A}">
                    <a16:rowId xmlns:a16="http://schemas.microsoft.com/office/drawing/2014/main" val="261997409"/>
                  </a:ext>
                </a:extLst>
              </a:tr>
            </a:tbl>
          </a:graphicData>
        </a:graphic>
      </p:graphicFrame>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355"/>
        <p:cNvGrpSpPr/>
        <p:nvPr/>
      </p:nvGrpSpPr>
      <p:grpSpPr>
        <a:xfrm>
          <a:off x="0" y="0"/>
          <a:ext cx="0" cy="0"/>
          <a:chOff x="0" y="0"/>
          <a:chExt cx="0" cy="0"/>
        </a:xfrm>
      </p:grpSpPr>
      <p:sp>
        <p:nvSpPr>
          <p:cNvPr id="2356" name="Google Shape;2356;gde2fddadab_4_375"/>
          <p:cNvSpPr txBox="1">
            <a:spLocks noGrp="1"/>
          </p:cNvSpPr>
          <p:nvPr>
            <p:ph type="title"/>
          </p:nvPr>
        </p:nvSpPr>
        <p:spPr>
          <a:xfrm>
            <a:off x="272125" y="1373650"/>
            <a:ext cx="7165200" cy="7635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Guided Practice: </a:t>
            </a:r>
            <a:r>
              <a:rPr lang="en-US" sz="4400" dirty="0">
                <a:solidFill>
                  <a:schemeClr val="accent5"/>
                </a:solidFill>
                <a:latin typeface="Verdana" panose="020B0604030504040204" pitchFamily="34" charset="0"/>
                <a:ea typeface="Verdana" panose="020B0604030504040204" pitchFamily="34" charset="0"/>
              </a:rPr>
              <a:t>Book Clubs and Individual Work</a:t>
            </a:r>
            <a:endParaRPr dirty="0">
              <a:solidFill>
                <a:schemeClr val="accent5"/>
              </a:solidFill>
              <a:latin typeface="Verdana" panose="020B0604030504040204" pitchFamily="34" charset="0"/>
              <a:ea typeface="Verdana" panose="020B0604030504040204" pitchFamily="34" charset="0"/>
            </a:endParaRPr>
          </a:p>
        </p:txBody>
      </p:sp>
      <p:sp>
        <p:nvSpPr>
          <p:cNvPr id="2710" name="Google Shape;2710;gde2fddadab_4_375"/>
          <p:cNvSpPr txBox="1"/>
          <p:nvPr/>
        </p:nvSpPr>
        <p:spPr>
          <a:xfrm>
            <a:off x="1058374" y="3814837"/>
            <a:ext cx="2520900" cy="892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2300" dirty="0">
                <a:solidFill>
                  <a:schemeClr val="accent5"/>
                </a:solidFill>
                <a:latin typeface="Georgia" panose="02040502050405020303" pitchFamily="18" charset="0"/>
                <a:ea typeface="Varela"/>
                <a:cs typeface="Varela"/>
                <a:sym typeface="Varela"/>
              </a:rPr>
              <a:t>Likeable  Characteristics</a:t>
            </a:r>
            <a:endParaRPr sz="2300" dirty="0">
              <a:solidFill>
                <a:schemeClr val="accent5"/>
              </a:solidFill>
              <a:latin typeface="Georgia" panose="02040502050405020303" pitchFamily="18" charset="0"/>
              <a:ea typeface="Varela"/>
              <a:cs typeface="Varela"/>
              <a:sym typeface="Varela"/>
            </a:endParaRPr>
          </a:p>
        </p:txBody>
      </p:sp>
      <p:pic>
        <p:nvPicPr>
          <p:cNvPr id="2712" name="Google Shape;2712;gde2fddadab_4_375" descr="Image of a person split in two, representing the likeable and less likeable characteristics of a character. "/>
          <p:cNvPicPr preferRelativeResize="0"/>
          <p:nvPr/>
        </p:nvPicPr>
        <p:blipFill>
          <a:blip r:embed="rId3">
            <a:alphaModFix/>
          </a:blip>
          <a:stretch>
            <a:fillRect/>
          </a:stretch>
        </p:blipFill>
        <p:spPr>
          <a:xfrm>
            <a:off x="3350482" y="3152650"/>
            <a:ext cx="2981500" cy="2981500"/>
          </a:xfrm>
          <a:prstGeom prst="rect">
            <a:avLst/>
          </a:prstGeom>
          <a:noFill/>
          <a:ln>
            <a:noFill/>
          </a:ln>
        </p:spPr>
      </p:pic>
      <p:sp>
        <p:nvSpPr>
          <p:cNvPr id="2711" name="Google Shape;2711;gde2fddadab_4_375"/>
          <p:cNvSpPr txBox="1"/>
          <p:nvPr/>
        </p:nvSpPr>
        <p:spPr>
          <a:xfrm>
            <a:off x="6096000" y="3250875"/>
            <a:ext cx="2520900" cy="892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2300" dirty="0">
                <a:solidFill>
                  <a:schemeClr val="accent5"/>
                </a:solidFill>
                <a:latin typeface="Georgia" panose="02040502050405020303" pitchFamily="18" charset="0"/>
                <a:ea typeface="Varela"/>
                <a:cs typeface="Varela"/>
                <a:sym typeface="Varela"/>
              </a:rPr>
              <a:t>Less Likeable Characteristics</a:t>
            </a:r>
            <a:endParaRPr sz="2300" dirty="0">
              <a:solidFill>
                <a:schemeClr val="accent5"/>
              </a:solidFill>
              <a:latin typeface="Georgia" panose="02040502050405020303" pitchFamily="18" charset="0"/>
              <a:ea typeface="Varela"/>
              <a:cs typeface="Varela"/>
              <a:sym typeface="Varela"/>
            </a:endParaRPr>
          </a:p>
        </p:txBody>
      </p:sp>
      <p:grpSp>
        <p:nvGrpSpPr>
          <p:cNvPr id="2357" name="Google Shape;2357;gde2fddadab_4_375" descr="decorative background">
            <a:extLst>
              <a:ext uri="{C183D7F6-B498-43B3-948B-1728B52AA6E4}">
                <adec:decorative xmlns="" xmlns:adec="http://schemas.microsoft.com/office/drawing/2017/decorative" val="1"/>
              </a:ext>
            </a:extLst>
          </p:cNvPr>
          <p:cNvGrpSpPr/>
          <p:nvPr/>
        </p:nvGrpSpPr>
        <p:grpSpPr>
          <a:xfrm>
            <a:off x="6709188" y="-249977"/>
            <a:ext cx="7883493" cy="7389934"/>
            <a:chOff x="5032016" y="-187487"/>
            <a:chExt cx="5912768" cy="5542589"/>
          </a:xfrm>
        </p:grpSpPr>
        <p:grpSp>
          <p:nvGrpSpPr>
            <p:cNvPr id="2358" name="Google Shape;2358;gde2fddadab_4_375"/>
            <p:cNvGrpSpPr/>
            <p:nvPr/>
          </p:nvGrpSpPr>
          <p:grpSpPr>
            <a:xfrm rot="3083418">
              <a:off x="7486434" y="160600"/>
              <a:ext cx="570639" cy="175197"/>
              <a:chOff x="-3833925" y="450400"/>
              <a:chExt cx="570650" cy="175200"/>
            </a:xfrm>
          </p:grpSpPr>
          <p:sp>
            <p:nvSpPr>
              <p:cNvPr id="2359" name="Google Shape;2359;gde2fddadab_4_375"/>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60" name="Google Shape;2360;gde2fddadab_4_375"/>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61" name="Google Shape;2361;gde2fddadab_4_375"/>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62" name="Google Shape;2362;gde2fddadab_4_375"/>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63" name="Google Shape;2363;gde2fddadab_4_375"/>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64" name="Google Shape;2364;gde2fddadab_4_375"/>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65" name="Google Shape;2365;gde2fddadab_4_375"/>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66" name="Google Shape;2366;gde2fddadab_4_375"/>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367" name="Google Shape;2367;gde2fddadab_4_375"/>
            <p:cNvGrpSpPr/>
            <p:nvPr/>
          </p:nvGrpSpPr>
          <p:grpSpPr>
            <a:xfrm rot="-2242651">
              <a:off x="5650891" y="446765"/>
              <a:ext cx="527306" cy="630612"/>
              <a:chOff x="-2907775" y="821875"/>
              <a:chExt cx="527275" cy="630575"/>
            </a:xfrm>
          </p:grpSpPr>
          <p:sp>
            <p:nvSpPr>
              <p:cNvPr id="2368" name="Google Shape;2368;gde2fddadab_4_375"/>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69" name="Google Shape;2369;gde2fddadab_4_375"/>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0" name="Google Shape;2370;gde2fddadab_4_375"/>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1" name="Google Shape;2371;gde2fddadab_4_375"/>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2" name="Google Shape;2372;gde2fddadab_4_375"/>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3" name="Google Shape;2373;gde2fddadab_4_375"/>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4" name="Google Shape;2374;gde2fddadab_4_375"/>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5" name="Google Shape;2375;gde2fddadab_4_375"/>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6" name="Google Shape;2376;gde2fddadab_4_375"/>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7" name="Google Shape;2377;gde2fddadab_4_375"/>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8" name="Google Shape;2378;gde2fddadab_4_375"/>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79" name="Google Shape;2379;gde2fddadab_4_375"/>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80" name="Google Shape;2380;gde2fddadab_4_375"/>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81" name="Google Shape;2381;gde2fddadab_4_375"/>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382" name="Google Shape;2382;gde2fddadab_4_375"/>
            <p:cNvGrpSpPr/>
            <p:nvPr/>
          </p:nvGrpSpPr>
          <p:grpSpPr>
            <a:xfrm rot="3351709">
              <a:off x="8907303" y="1345700"/>
              <a:ext cx="475933" cy="804638"/>
              <a:chOff x="-2199050" y="712875"/>
              <a:chExt cx="475925" cy="804625"/>
            </a:xfrm>
          </p:grpSpPr>
          <p:sp>
            <p:nvSpPr>
              <p:cNvPr id="2383" name="Google Shape;2383;gde2fddadab_4_375"/>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84" name="Google Shape;2384;gde2fddadab_4_375"/>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85" name="Google Shape;2385;gde2fddadab_4_375"/>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86" name="Google Shape;2386;gde2fddadab_4_375"/>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87" name="Google Shape;2387;gde2fddadab_4_375"/>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88" name="Google Shape;2388;gde2fddadab_4_375"/>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89" name="Google Shape;2389;gde2fddadab_4_375"/>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90" name="Google Shape;2390;gde2fddadab_4_375"/>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91" name="Google Shape;2391;gde2fddadab_4_375"/>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92" name="Google Shape;2392;gde2fddadab_4_375"/>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93" name="Google Shape;2393;gde2fddadab_4_375"/>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94" name="Google Shape;2394;gde2fddadab_4_375"/>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95" name="Google Shape;2395;gde2fddadab_4_375"/>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96" name="Google Shape;2396;gde2fddadab_4_375"/>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97" name="Google Shape;2397;gde2fddadab_4_375"/>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398" name="Google Shape;2398;gde2fddadab_4_375"/>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399" name="Google Shape;2399;gde2fddadab_4_375"/>
            <p:cNvGrpSpPr/>
            <p:nvPr/>
          </p:nvGrpSpPr>
          <p:grpSpPr>
            <a:xfrm rot="-359227">
              <a:off x="7447077" y="1345537"/>
              <a:ext cx="811988" cy="827987"/>
              <a:chOff x="-1445825" y="13850"/>
              <a:chExt cx="812025" cy="828025"/>
            </a:xfrm>
          </p:grpSpPr>
          <p:sp>
            <p:nvSpPr>
              <p:cNvPr id="2400" name="Google Shape;2400;gde2fddadab_4_375"/>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01" name="Google Shape;2401;gde2fddadab_4_375"/>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02" name="Google Shape;2402;gde2fddadab_4_375"/>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03" name="Google Shape;2403;gde2fddadab_4_375"/>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04" name="Google Shape;2404;gde2fddadab_4_375"/>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05" name="Google Shape;2405;gde2fddadab_4_375"/>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06" name="Google Shape;2406;gde2fddadab_4_375"/>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07" name="Google Shape;2407;gde2fddadab_4_375"/>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08" name="Google Shape;2408;gde2fddadab_4_375"/>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09" name="Google Shape;2409;gde2fddadab_4_375"/>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0" name="Google Shape;2410;gde2fddadab_4_375"/>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1" name="Google Shape;2411;gde2fddadab_4_375"/>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2" name="Google Shape;2412;gde2fddadab_4_375"/>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3" name="Google Shape;2413;gde2fddadab_4_375"/>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4" name="Google Shape;2414;gde2fddadab_4_375"/>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5" name="Google Shape;2415;gde2fddadab_4_375"/>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6" name="Google Shape;2416;gde2fddadab_4_375"/>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7" name="Google Shape;2417;gde2fddadab_4_375"/>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8" name="Google Shape;2418;gde2fddadab_4_375"/>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19" name="Google Shape;2419;gde2fddadab_4_375"/>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20" name="Google Shape;2420;gde2fddadab_4_375"/>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21" name="Google Shape;2421;gde2fddadab_4_375"/>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422" name="Google Shape;2422;gde2fddadab_4_375"/>
            <p:cNvGrpSpPr/>
            <p:nvPr/>
          </p:nvGrpSpPr>
          <p:grpSpPr>
            <a:xfrm>
              <a:off x="8873313" y="2557163"/>
              <a:ext cx="650550" cy="641425"/>
              <a:chOff x="-2968275" y="-74025"/>
              <a:chExt cx="650550" cy="641425"/>
            </a:xfrm>
          </p:grpSpPr>
          <p:sp>
            <p:nvSpPr>
              <p:cNvPr id="2423" name="Google Shape;2423;gde2fddadab_4_375"/>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24" name="Google Shape;2424;gde2fddadab_4_375"/>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25" name="Google Shape;2425;gde2fddadab_4_375"/>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26" name="Google Shape;2426;gde2fddadab_4_375"/>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27" name="Google Shape;2427;gde2fddadab_4_375"/>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28" name="Google Shape;2428;gde2fddadab_4_375"/>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29" name="Google Shape;2429;gde2fddadab_4_375"/>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30" name="Google Shape;2430;gde2fddadab_4_375"/>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431" name="Google Shape;2431;gde2fddadab_4_375"/>
            <p:cNvGrpSpPr/>
            <p:nvPr/>
          </p:nvGrpSpPr>
          <p:grpSpPr>
            <a:xfrm>
              <a:off x="5640313" y="-187487"/>
              <a:ext cx="392050" cy="392050"/>
              <a:chOff x="-3728925" y="-37500"/>
              <a:chExt cx="392050" cy="392050"/>
            </a:xfrm>
          </p:grpSpPr>
          <p:sp>
            <p:nvSpPr>
              <p:cNvPr id="2432" name="Google Shape;2432;gde2fddadab_4_375"/>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33" name="Google Shape;2433;gde2fddadab_4_375"/>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34" name="Google Shape;2434;gde2fddadab_4_375"/>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35" name="Google Shape;2435;gde2fddadab_4_375"/>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36" name="Google Shape;2436;gde2fddadab_4_375"/>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37" name="Google Shape;2437;gde2fddadab_4_375"/>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38" name="Google Shape;2438;gde2fddadab_4_375"/>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39" name="Google Shape;2439;gde2fddadab_4_375"/>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40" name="Google Shape;2440;gde2fddadab_4_375"/>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41" name="Google Shape;2441;gde2fddadab_4_375"/>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442" name="Google Shape;2442;gde2fddadab_4_375"/>
            <p:cNvGrpSpPr/>
            <p:nvPr/>
          </p:nvGrpSpPr>
          <p:grpSpPr>
            <a:xfrm>
              <a:off x="8537550" y="160650"/>
              <a:ext cx="672225" cy="665950"/>
              <a:chOff x="-2056400" y="-375325"/>
              <a:chExt cx="672225" cy="665950"/>
            </a:xfrm>
          </p:grpSpPr>
          <p:sp>
            <p:nvSpPr>
              <p:cNvPr id="2443" name="Google Shape;2443;gde2fddadab_4_375"/>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44" name="Google Shape;2444;gde2fddadab_4_375"/>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45" name="Google Shape;2445;gde2fddadab_4_375"/>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46" name="Google Shape;2446;gde2fddadab_4_375"/>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47" name="Google Shape;2447;gde2fddadab_4_375"/>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48" name="Google Shape;2448;gde2fddadab_4_375"/>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49" name="Google Shape;2449;gde2fddadab_4_375"/>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450" name="Google Shape;2450;gde2fddadab_4_375"/>
            <p:cNvGrpSpPr/>
            <p:nvPr/>
          </p:nvGrpSpPr>
          <p:grpSpPr>
            <a:xfrm>
              <a:off x="6445775" y="85463"/>
              <a:ext cx="894225" cy="909050"/>
              <a:chOff x="-4801725" y="-469475"/>
              <a:chExt cx="894225" cy="909050"/>
            </a:xfrm>
          </p:grpSpPr>
          <p:sp>
            <p:nvSpPr>
              <p:cNvPr id="2451" name="Google Shape;2451;gde2fddadab_4_375"/>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52" name="Google Shape;2452;gde2fddadab_4_375"/>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53" name="Google Shape;2453;gde2fddadab_4_375"/>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54" name="Google Shape;2454;gde2fddadab_4_375"/>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55" name="Google Shape;2455;gde2fddadab_4_375"/>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56" name="Google Shape;2456;gde2fddadab_4_375"/>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57" name="Google Shape;2457;gde2fddadab_4_375"/>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58" name="Google Shape;2458;gde2fddadab_4_375"/>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59" name="Google Shape;2459;gde2fddadab_4_375"/>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0" name="Google Shape;2460;gde2fddadab_4_375"/>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1" name="Google Shape;2461;gde2fddadab_4_375"/>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2" name="Google Shape;2462;gde2fddadab_4_375"/>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3" name="Google Shape;2463;gde2fddadab_4_375"/>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4" name="Google Shape;2464;gde2fddadab_4_375"/>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5" name="Google Shape;2465;gde2fddadab_4_375"/>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6" name="Google Shape;2466;gde2fddadab_4_375"/>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7" name="Google Shape;2467;gde2fddadab_4_375"/>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8" name="Google Shape;2468;gde2fddadab_4_375"/>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69" name="Google Shape;2469;gde2fddadab_4_375"/>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70" name="Google Shape;2470;gde2fddadab_4_375"/>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71" name="Google Shape;2471;gde2fddadab_4_375"/>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72" name="Google Shape;2472;gde2fddadab_4_375"/>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73" name="Google Shape;2473;gde2fddadab_4_375"/>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474" name="Google Shape;2474;gde2fddadab_4_375"/>
            <p:cNvGrpSpPr/>
            <p:nvPr/>
          </p:nvGrpSpPr>
          <p:grpSpPr>
            <a:xfrm rot="-1314404">
              <a:off x="6755677" y="1118509"/>
              <a:ext cx="160951" cy="572955"/>
              <a:chOff x="-3196525" y="807600"/>
              <a:chExt cx="160950" cy="572950"/>
            </a:xfrm>
          </p:grpSpPr>
          <p:sp>
            <p:nvSpPr>
              <p:cNvPr id="2475" name="Google Shape;2475;gde2fddadab_4_375"/>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76" name="Google Shape;2476;gde2fddadab_4_375"/>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77" name="Google Shape;2477;gde2fddadab_4_375"/>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78" name="Google Shape;2478;gde2fddadab_4_375"/>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79" name="Google Shape;2479;gde2fddadab_4_375"/>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480" name="Google Shape;2480;gde2fddadab_4_375"/>
            <p:cNvGrpSpPr/>
            <p:nvPr/>
          </p:nvGrpSpPr>
          <p:grpSpPr>
            <a:xfrm>
              <a:off x="8031100" y="2272900"/>
              <a:ext cx="512450" cy="325275"/>
              <a:chOff x="-3512650" y="557100"/>
              <a:chExt cx="512450" cy="325275"/>
            </a:xfrm>
          </p:grpSpPr>
          <p:sp>
            <p:nvSpPr>
              <p:cNvPr id="2481" name="Google Shape;2481;gde2fddadab_4_375"/>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82" name="Google Shape;2482;gde2fddadab_4_375"/>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83" name="Google Shape;2483;gde2fddadab_4_375"/>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84" name="Google Shape;2484;gde2fddadab_4_375"/>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85" name="Google Shape;2485;gde2fddadab_4_375"/>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86" name="Google Shape;2486;gde2fddadab_4_375"/>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87" name="Google Shape;2487;gde2fddadab_4_375"/>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488" name="Google Shape;2488;gde2fddadab_4_375"/>
            <p:cNvGrpSpPr/>
            <p:nvPr/>
          </p:nvGrpSpPr>
          <p:grpSpPr>
            <a:xfrm>
              <a:off x="8335952" y="3459137"/>
              <a:ext cx="1386618" cy="1046971"/>
              <a:chOff x="-2184800" y="1314325"/>
              <a:chExt cx="1183525" cy="893625"/>
            </a:xfrm>
          </p:grpSpPr>
          <p:sp>
            <p:nvSpPr>
              <p:cNvPr id="2489" name="Google Shape;2489;gde2fddadab_4_375"/>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nvGrpSpPr>
              <p:cNvPr id="2490" name="Google Shape;2490;gde2fddadab_4_375"/>
              <p:cNvGrpSpPr/>
              <p:nvPr/>
            </p:nvGrpSpPr>
            <p:grpSpPr>
              <a:xfrm>
                <a:off x="-2184800" y="1314325"/>
                <a:ext cx="1183525" cy="893625"/>
                <a:chOff x="-2184800" y="1314325"/>
                <a:chExt cx="1183525" cy="893625"/>
              </a:xfrm>
            </p:grpSpPr>
            <p:sp>
              <p:nvSpPr>
                <p:cNvPr id="2491" name="Google Shape;2491;gde2fddadab_4_375"/>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92" name="Google Shape;2492;gde2fddadab_4_375"/>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dirty="0"/>
                </a:p>
              </p:txBody>
            </p:sp>
            <p:sp>
              <p:nvSpPr>
                <p:cNvPr id="2493" name="Google Shape;2493;gde2fddadab_4_375"/>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dirty="0"/>
                </a:p>
              </p:txBody>
            </p:sp>
          </p:grpSp>
        </p:grpSp>
        <p:grpSp>
          <p:nvGrpSpPr>
            <p:cNvPr id="2494" name="Google Shape;2494;gde2fddadab_4_375"/>
            <p:cNvGrpSpPr/>
            <p:nvPr/>
          </p:nvGrpSpPr>
          <p:grpSpPr>
            <a:xfrm>
              <a:off x="7538086" y="4044483"/>
              <a:ext cx="3406699" cy="1310619"/>
              <a:chOff x="10762125" y="2775799"/>
              <a:chExt cx="3666665" cy="1410633"/>
            </a:xfrm>
          </p:grpSpPr>
          <p:sp>
            <p:nvSpPr>
              <p:cNvPr id="2495" name="Google Shape;2495;gde2fddadab_4_375"/>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96" name="Google Shape;2496;gde2fddadab_4_375"/>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97" name="Google Shape;2497;gde2fddadab_4_375"/>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98" name="Google Shape;2498;gde2fddadab_4_375"/>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499" name="Google Shape;2499;gde2fddadab_4_375"/>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0" name="Google Shape;2500;gde2fddadab_4_375"/>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1" name="Google Shape;2501;gde2fddadab_4_375"/>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2" name="Google Shape;2502;gde2fddadab_4_375"/>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3" name="Google Shape;2503;gde2fddadab_4_375"/>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4" name="Google Shape;2504;gde2fddadab_4_375"/>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5" name="Google Shape;2505;gde2fddadab_4_375"/>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6" name="Google Shape;2506;gde2fddadab_4_375"/>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7" name="Google Shape;2507;gde2fddadab_4_375"/>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8" name="Google Shape;2508;gde2fddadab_4_375"/>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09" name="Google Shape;2509;gde2fddadab_4_375"/>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0" name="Google Shape;2510;gde2fddadab_4_375"/>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1" name="Google Shape;2511;gde2fddadab_4_375"/>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2" name="Google Shape;2512;gde2fddadab_4_375"/>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3" name="Google Shape;2513;gde2fddadab_4_375"/>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4" name="Google Shape;2514;gde2fddadab_4_375"/>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5" name="Google Shape;2515;gde2fddadab_4_375"/>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6" name="Google Shape;2516;gde2fddadab_4_375"/>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7" name="Google Shape;2517;gde2fddadab_4_375"/>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8" name="Google Shape;2518;gde2fddadab_4_375"/>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19" name="Google Shape;2519;gde2fddadab_4_375"/>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0" name="Google Shape;2520;gde2fddadab_4_375"/>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1" name="Google Shape;2521;gde2fddadab_4_375"/>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2" name="Google Shape;2522;gde2fddadab_4_375"/>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3" name="Google Shape;2523;gde2fddadab_4_375"/>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4" name="Google Shape;2524;gde2fddadab_4_375"/>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5" name="Google Shape;2525;gde2fddadab_4_375"/>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6" name="Google Shape;2526;gde2fddadab_4_375"/>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7" name="Google Shape;2527;gde2fddadab_4_375"/>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8" name="Google Shape;2528;gde2fddadab_4_375"/>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29" name="Google Shape;2529;gde2fddadab_4_375"/>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0" name="Google Shape;2530;gde2fddadab_4_375"/>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1" name="Google Shape;2531;gde2fddadab_4_375"/>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2" name="Google Shape;2532;gde2fddadab_4_375"/>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3" name="Google Shape;2533;gde2fddadab_4_375"/>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4" name="Google Shape;2534;gde2fddadab_4_375"/>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5" name="Google Shape;2535;gde2fddadab_4_375"/>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6" name="Google Shape;2536;gde2fddadab_4_375"/>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7" name="Google Shape;2537;gde2fddadab_4_375"/>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8" name="Google Shape;2538;gde2fddadab_4_375"/>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39" name="Google Shape;2539;gde2fddadab_4_375"/>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0" name="Google Shape;2540;gde2fddadab_4_375"/>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1" name="Google Shape;2541;gde2fddadab_4_375"/>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2" name="Google Shape;2542;gde2fddadab_4_375"/>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3" name="Google Shape;2543;gde2fddadab_4_375"/>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4" name="Google Shape;2544;gde2fddadab_4_375"/>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5" name="Google Shape;2545;gde2fddadab_4_375"/>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6" name="Google Shape;2546;gde2fddadab_4_375"/>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7" name="Google Shape;2547;gde2fddadab_4_375"/>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8" name="Google Shape;2548;gde2fddadab_4_375"/>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49" name="Google Shape;2549;gde2fddadab_4_375"/>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0" name="Google Shape;2550;gde2fddadab_4_375"/>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1" name="Google Shape;2551;gde2fddadab_4_375"/>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2" name="Google Shape;2552;gde2fddadab_4_375"/>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3" name="Google Shape;2553;gde2fddadab_4_375"/>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4" name="Google Shape;2554;gde2fddadab_4_375"/>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5" name="Google Shape;2555;gde2fddadab_4_375"/>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6" name="Google Shape;2556;gde2fddadab_4_375"/>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7" name="Google Shape;2557;gde2fddadab_4_375"/>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8" name="Google Shape;2558;gde2fddadab_4_375"/>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59" name="Google Shape;2559;gde2fddadab_4_375"/>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0" name="Google Shape;2560;gde2fddadab_4_375"/>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1" name="Google Shape;2561;gde2fddadab_4_375"/>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2" name="Google Shape;2562;gde2fddadab_4_375"/>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3" name="Google Shape;2563;gde2fddadab_4_375"/>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4" name="Google Shape;2564;gde2fddadab_4_375"/>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5" name="Google Shape;2565;gde2fddadab_4_375"/>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6" name="Google Shape;2566;gde2fddadab_4_375"/>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7" name="Google Shape;2567;gde2fddadab_4_375"/>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8" name="Google Shape;2568;gde2fddadab_4_375"/>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69" name="Google Shape;2569;gde2fddadab_4_375"/>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0" name="Google Shape;2570;gde2fddadab_4_375"/>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1" name="Google Shape;2571;gde2fddadab_4_375"/>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2" name="Google Shape;2572;gde2fddadab_4_375"/>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3" name="Google Shape;2573;gde2fddadab_4_375"/>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4" name="Google Shape;2574;gde2fddadab_4_375"/>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5" name="Google Shape;2575;gde2fddadab_4_375"/>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6" name="Google Shape;2576;gde2fddadab_4_375"/>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7" name="Google Shape;2577;gde2fddadab_4_375"/>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8" name="Google Shape;2578;gde2fddadab_4_375"/>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79" name="Google Shape;2579;gde2fddadab_4_375"/>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0" name="Google Shape;2580;gde2fddadab_4_375"/>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1" name="Google Shape;2581;gde2fddadab_4_375"/>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2" name="Google Shape;2582;gde2fddadab_4_375"/>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3" name="Google Shape;2583;gde2fddadab_4_375"/>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4" name="Google Shape;2584;gde2fddadab_4_375"/>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5" name="Google Shape;2585;gde2fddadab_4_375"/>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6" name="Google Shape;2586;gde2fddadab_4_375"/>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7" name="Google Shape;2587;gde2fddadab_4_375"/>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8" name="Google Shape;2588;gde2fddadab_4_375"/>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89" name="Google Shape;2589;gde2fddadab_4_375"/>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0" name="Google Shape;2590;gde2fddadab_4_375"/>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1" name="Google Shape;2591;gde2fddadab_4_375"/>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2" name="Google Shape;2592;gde2fddadab_4_375"/>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3" name="Google Shape;2593;gde2fddadab_4_375"/>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4" name="Google Shape;2594;gde2fddadab_4_375"/>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5" name="Google Shape;2595;gde2fddadab_4_375"/>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6" name="Google Shape;2596;gde2fddadab_4_375"/>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7" name="Google Shape;2597;gde2fddadab_4_375"/>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8" name="Google Shape;2598;gde2fddadab_4_375"/>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599" name="Google Shape;2599;gde2fddadab_4_375"/>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0" name="Google Shape;2600;gde2fddadab_4_375"/>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1" name="Google Shape;2601;gde2fddadab_4_375"/>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2" name="Google Shape;2602;gde2fddadab_4_375"/>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3" name="Google Shape;2603;gde2fddadab_4_375"/>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4" name="Google Shape;2604;gde2fddadab_4_375"/>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5" name="Google Shape;2605;gde2fddadab_4_375"/>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6" name="Google Shape;2606;gde2fddadab_4_375"/>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7" name="Google Shape;2607;gde2fddadab_4_375"/>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8" name="Google Shape;2608;gde2fddadab_4_375"/>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09" name="Google Shape;2609;gde2fddadab_4_375"/>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0" name="Google Shape;2610;gde2fddadab_4_375"/>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1" name="Google Shape;2611;gde2fddadab_4_375"/>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2" name="Google Shape;2612;gde2fddadab_4_375"/>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3" name="Google Shape;2613;gde2fddadab_4_375"/>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4" name="Google Shape;2614;gde2fddadab_4_375"/>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5" name="Google Shape;2615;gde2fddadab_4_375"/>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6" name="Google Shape;2616;gde2fddadab_4_375"/>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7" name="Google Shape;2617;gde2fddadab_4_375"/>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8" name="Google Shape;2618;gde2fddadab_4_375"/>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19" name="Google Shape;2619;gde2fddadab_4_375"/>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0" name="Google Shape;2620;gde2fddadab_4_375"/>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1" name="Google Shape;2621;gde2fddadab_4_375"/>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2" name="Google Shape;2622;gde2fddadab_4_375"/>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3" name="Google Shape;2623;gde2fddadab_4_375"/>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4" name="Google Shape;2624;gde2fddadab_4_375"/>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5" name="Google Shape;2625;gde2fddadab_4_375"/>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6" name="Google Shape;2626;gde2fddadab_4_375"/>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7" name="Google Shape;2627;gde2fddadab_4_375"/>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8" name="Google Shape;2628;gde2fddadab_4_375"/>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29" name="Google Shape;2629;gde2fddadab_4_375"/>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0" name="Google Shape;2630;gde2fddadab_4_375"/>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1" name="Google Shape;2631;gde2fddadab_4_375"/>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2" name="Google Shape;2632;gde2fddadab_4_375"/>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3" name="Google Shape;2633;gde2fddadab_4_375"/>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4" name="Google Shape;2634;gde2fddadab_4_375"/>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5" name="Google Shape;2635;gde2fddadab_4_375"/>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6" name="Google Shape;2636;gde2fddadab_4_375"/>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7" name="Google Shape;2637;gde2fddadab_4_375"/>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8" name="Google Shape;2638;gde2fddadab_4_375"/>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39" name="Google Shape;2639;gde2fddadab_4_375"/>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0" name="Google Shape;2640;gde2fddadab_4_375"/>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1" name="Google Shape;2641;gde2fddadab_4_375"/>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2" name="Google Shape;2642;gde2fddadab_4_375"/>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3" name="Google Shape;2643;gde2fddadab_4_375"/>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4" name="Google Shape;2644;gde2fddadab_4_375"/>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5" name="Google Shape;2645;gde2fddadab_4_375"/>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6" name="Google Shape;2646;gde2fddadab_4_375"/>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7" name="Google Shape;2647;gde2fddadab_4_375"/>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8" name="Google Shape;2648;gde2fddadab_4_375"/>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49" name="Google Shape;2649;gde2fddadab_4_375"/>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grpSp>
          <p:nvGrpSpPr>
            <p:cNvPr id="2650" name="Google Shape;2650;gde2fddadab_4_375"/>
            <p:cNvGrpSpPr/>
            <p:nvPr/>
          </p:nvGrpSpPr>
          <p:grpSpPr>
            <a:xfrm>
              <a:off x="7013704" y="2894590"/>
              <a:ext cx="1150805" cy="832433"/>
              <a:chOff x="7013704" y="2894590"/>
              <a:chExt cx="1150805" cy="832433"/>
            </a:xfrm>
          </p:grpSpPr>
          <p:sp>
            <p:nvSpPr>
              <p:cNvPr id="2651" name="Google Shape;2651;gde2fddadab_4_375"/>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52" name="Google Shape;2652;gde2fddadab_4_375"/>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53" name="Google Shape;2653;gde2fddadab_4_375"/>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dirty="0"/>
              </a:p>
            </p:txBody>
          </p:sp>
          <p:sp>
            <p:nvSpPr>
              <p:cNvPr id="2654" name="Google Shape;2654;gde2fddadab_4_375"/>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55" name="Google Shape;2655;gde2fddadab_4_375"/>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56" name="Google Shape;2656;gde2fddadab_4_375"/>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57" name="Google Shape;2657;gde2fddadab_4_375"/>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dirty="0"/>
              </a:p>
            </p:txBody>
          </p:sp>
          <p:sp>
            <p:nvSpPr>
              <p:cNvPr id="2658" name="Google Shape;2658;gde2fddadab_4_375"/>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59" name="Google Shape;2659;gde2fddadab_4_375"/>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dirty="0"/>
              </a:p>
            </p:txBody>
          </p:sp>
          <p:sp>
            <p:nvSpPr>
              <p:cNvPr id="2660" name="Google Shape;2660;gde2fddadab_4_375"/>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61" name="Google Shape;2661;gde2fddadab_4_375"/>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62" name="Google Shape;2662;gde2fddadab_4_375"/>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63" name="Google Shape;2663;gde2fddadab_4_375"/>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64" name="Google Shape;2664;gde2fddadab_4_375"/>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65" name="Google Shape;2665;gde2fddadab_4_375"/>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66" name="Google Shape;2666;gde2fddadab_4_375"/>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67" name="Google Shape;2667;gde2fddadab_4_375"/>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68" name="Google Shape;2668;gde2fddadab_4_375"/>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69" name="Google Shape;2669;gde2fddadab_4_375"/>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70" name="Google Shape;2670;gde2fddadab_4_375"/>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71" name="Google Shape;2671;gde2fddadab_4_375"/>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72" name="Google Shape;2672;gde2fddadab_4_375"/>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sp>
          <p:nvSpPr>
            <p:cNvPr id="2673" name="Google Shape;2673;gde2fddadab_4_375"/>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74" name="Google Shape;2674;gde2fddadab_4_375"/>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75" name="Google Shape;2675;gde2fddadab_4_375"/>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76" name="Google Shape;2676;gde2fddadab_4_375"/>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77" name="Google Shape;2677;gde2fddadab_4_375"/>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78" name="Google Shape;2678;gde2fddadab_4_375"/>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nvGrpSpPr>
            <p:cNvPr id="2679" name="Google Shape;2679;gde2fddadab_4_375"/>
            <p:cNvGrpSpPr/>
            <p:nvPr/>
          </p:nvGrpSpPr>
          <p:grpSpPr>
            <a:xfrm>
              <a:off x="5032016" y="24235"/>
              <a:ext cx="358499" cy="447941"/>
              <a:chOff x="4896454" y="199085"/>
              <a:chExt cx="358499" cy="447941"/>
            </a:xfrm>
          </p:grpSpPr>
          <p:sp>
            <p:nvSpPr>
              <p:cNvPr id="2680" name="Google Shape;2680;gde2fddadab_4_375"/>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81" name="Google Shape;2681;gde2fddadab_4_375"/>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82" name="Google Shape;2682;gde2fddadab_4_375"/>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83" name="Google Shape;2683;gde2fddadab_4_375"/>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84" name="Google Shape;2684;gde2fddadab_4_375"/>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85" name="Google Shape;2685;gde2fddadab_4_375"/>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86" name="Google Shape;2686;gde2fddadab_4_375"/>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87" name="Google Shape;2687;gde2fddadab_4_375"/>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88" name="Google Shape;2688;gde2fddadab_4_375"/>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89" name="Google Shape;2689;gde2fddadab_4_375"/>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90" name="Google Shape;2690;gde2fddadab_4_375"/>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sp>
          <p:nvSpPr>
            <p:cNvPr id="2691" name="Google Shape;2691;gde2fddadab_4_375"/>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92" name="Google Shape;2692;gde2fddadab_4_375"/>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93" name="Google Shape;2693;gde2fddadab_4_375"/>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94" name="Google Shape;2694;gde2fddadab_4_375"/>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nvGrpSpPr>
            <p:cNvPr id="2695" name="Google Shape;2695;gde2fddadab_4_375"/>
            <p:cNvGrpSpPr/>
            <p:nvPr/>
          </p:nvGrpSpPr>
          <p:grpSpPr>
            <a:xfrm rot="2265940">
              <a:off x="9290835" y="854908"/>
              <a:ext cx="291689" cy="364463"/>
              <a:chOff x="4896454" y="199085"/>
              <a:chExt cx="358499" cy="447941"/>
            </a:xfrm>
          </p:grpSpPr>
          <p:sp>
            <p:nvSpPr>
              <p:cNvPr id="2696" name="Google Shape;2696;gde2fddadab_4_375"/>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97" name="Google Shape;2697;gde2fddadab_4_375"/>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98" name="Google Shape;2698;gde2fddadab_4_375"/>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699" name="Google Shape;2699;gde2fddadab_4_375"/>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700" name="Google Shape;2700;gde2fddadab_4_375"/>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701" name="Google Shape;2701;gde2fddadab_4_375"/>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702" name="Google Shape;2702;gde2fddadab_4_375"/>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703" name="Google Shape;2703;gde2fddadab_4_375"/>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704" name="Google Shape;2704;gde2fddadab_4_375"/>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705" name="Google Shape;2705;gde2fddadab_4_375"/>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706" name="Google Shape;2706;gde2fddadab_4_375"/>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sp>
          <p:nvSpPr>
            <p:cNvPr id="2707" name="Google Shape;2707;gde2fddadab_4_375"/>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sp>
          <p:nvSpPr>
            <p:cNvPr id="2708" name="Google Shape;2708;gde2fddadab_4_375"/>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717"/>
        <p:cNvGrpSpPr/>
        <p:nvPr/>
      </p:nvGrpSpPr>
      <p:grpSpPr>
        <a:xfrm>
          <a:off x="0" y="0"/>
          <a:ext cx="0" cy="0"/>
          <a:chOff x="0" y="0"/>
          <a:chExt cx="0" cy="0"/>
        </a:xfrm>
      </p:grpSpPr>
      <p:sp>
        <p:nvSpPr>
          <p:cNvPr id="2718" name="Google Shape;2718;gdb802d48a7_2_6"/>
          <p:cNvSpPr txBox="1">
            <a:spLocks noGrp="1"/>
          </p:cNvSpPr>
          <p:nvPr>
            <p:ph type="title"/>
          </p:nvPr>
        </p:nvSpPr>
        <p:spPr>
          <a:xfrm>
            <a:off x="152400" y="2994754"/>
            <a:ext cx="8470966" cy="87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Short Story Anthologies</a:t>
            </a:r>
            <a:endParaRPr dirty="0">
              <a:solidFill>
                <a:schemeClr val="accent5"/>
              </a:solidFill>
              <a:latin typeface="Verdana" panose="020B0604030504040204" pitchFamily="34" charset="0"/>
              <a:ea typeface="Verdana" panose="020B0604030504040204" pitchFamily="34" charset="0"/>
            </a:endParaRPr>
          </a:p>
        </p:txBody>
      </p:sp>
      <p:pic>
        <p:nvPicPr>
          <p:cNvPr id="2729" name="Google Shape;2729;gdb802d48a7_2_6" descr="Image of the book American Dragon."/>
          <p:cNvPicPr preferRelativeResize="0"/>
          <p:nvPr/>
        </p:nvPicPr>
        <p:blipFill>
          <a:blip r:embed="rId3">
            <a:alphaModFix/>
          </a:blip>
          <a:stretch>
            <a:fillRect/>
          </a:stretch>
        </p:blipFill>
        <p:spPr>
          <a:xfrm>
            <a:off x="1988375" y="238523"/>
            <a:ext cx="1796624" cy="2508186"/>
          </a:xfrm>
          <a:prstGeom prst="rect">
            <a:avLst/>
          </a:prstGeom>
          <a:noFill/>
          <a:ln>
            <a:noFill/>
          </a:ln>
        </p:spPr>
      </p:pic>
      <p:pic>
        <p:nvPicPr>
          <p:cNvPr id="2728" name="Google Shape;2728;gdb802d48a7_2_6" descr="Image of the book Take the Mic."/>
          <p:cNvPicPr preferRelativeResize="0"/>
          <p:nvPr/>
        </p:nvPicPr>
        <p:blipFill>
          <a:blip r:embed="rId4">
            <a:alphaModFix/>
          </a:blip>
          <a:stretch>
            <a:fillRect/>
          </a:stretch>
        </p:blipFill>
        <p:spPr>
          <a:xfrm>
            <a:off x="3919301" y="238523"/>
            <a:ext cx="1702699" cy="2516310"/>
          </a:xfrm>
          <a:prstGeom prst="rect">
            <a:avLst/>
          </a:prstGeom>
          <a:noFill/>
          <a:ln>
            <a:noFill/>
          </a:ln>
        </p:spPr>
      </p:pic>
      <p:pic>
        <p:nvPicPr>
          <p:cNvPr id="2727" name="Google Shape;2727;gdb802d48a7_2_6" descr="Image of the book 13."/>
          <p:cNvPicPr preferRelativeResize="0"/>
          <p:nvPr/>
        </p:nvPicPr>
        <p:blipFill>
          <a:blip r:embed="rId5">
            <a:alphaModFix/>
          </a:blip>
          <a:stretch>
            <a:fillRect/>
          </a:stretch>
        </p:blipFill>
        <p:spPr>
          <a:xfrm>
            <a:off x="5756302" y="316041"/>
            <a:ext cx="1796625" cy="2515275"/>
          </a:xfrm>
          <a:prstGeom prst="rect">
            <a:avLst/>
          </a:prstGeom>
          <a:noFill/>
          <a:ln>
            <a:noFill/>
          </a:ln>
        </p:spPr>
      </p:pic>
      <p:pic>
        <p:nvPicPr>
          <p:cNvPr id="2726" name="Google Shape;2726;gdb802d48a7_2_6" descr="Image of the book Fresh Ink."/>
          <p:cNvPicPr preferRelativeResize="0"/>
          <p:nvPr/>
        </p:nvPicPr>
        <p:blipFill>
          <a:blip r:embed="rId6">
            <a:alphaModFix/>
          </a:blip>
          <a:stretch>
            <a:fillRect/>
          </a:stretch>
        </p:blipFill>
        <p:spPr>
          <a:xfrm>
            <a:off x="7687229" y="329072"/>
            <a:ext cx="1702700" cy="2559178"/>
          </a:xfrm>
          <a:prstGeom prst="rect">
            <a:avLst/>
          </a:prstGeom>
          <a:noFill/>
          <a:ln>
            <a:noFill/>
          </a:ln>
        </p:spPr>
      </p:pic>
      <p:pic>
        <p:nvPicPr>
          <p:cNvPr id="2725" name="Google Shape;2725;gdb802d48a7_2_6" descr="Image of the book When I Was Your Age."/>
          <p:cNvPicPr preferRelativeResize="0"/>
          <p:nvPr/>
        </p:nvPicPr>
        <p:blipFill>
          <a:blip r:embed="rId7">
            <a:alphaModFix/>
          </a:blip>
          <a:stretch>
            <a:fillRect/>
          </a:stretch>
        </p:blipFill>
        <p:spPr>
          <a:xfrm>
            <a:off x="9566425" y="316041"/>
            <a:ext cx="1756000" cy="2636559"/>
          </a:xfrm>
          <a:prstGeom prst="rect">
            <a:avLst/>
          </a:prstGeom>
          <a:noFill/>
          <a:ln>
            <a:noFill/>
          </a:ln>
        </p:spPr>
      </p:pic>
      <p:pic>
        <p:nvPicPr>
          <p:cNvPr id="2719" name="Google Shape;2719;gdb802d48a7_2_6" descr="Image of the book Flying Lesson and Other Stories."/>
          <p:cNvPicPr preferRelativeResize="0"/>
          <p:nvPr/>
        </p:nvPicPr>
        <p:blipFill>
          <a:blip r:embed="rId8">
            <a:alphaModFix/>
          </a:blip>
          <a:stretch>
            <a:fillRect/>
          </a:stretch>
        </p:blipFill>
        <p:spPr>
          <a:xfrm>
            <a:off x="152400" y="3992125"/>
            <a:ext cx="1796625" cy="2713477"/>
          </a:xfrm>
          <a:prstGeom prst="rect">
            <a:avLst/>
          </a:prstGeom>
          <a:noFill/>
          <a:ln>
            <a:noFill/>
          </a:ln>
        </p:spPr>
      </p:pic>
      <p:pic>
        <p:nvPicPr>
          <p:cNvPr id="2720" name="Google Shape;2720;gdb802d48a7_2_6" descr="Image of the book The Hero Next Door."/>
          <p:cNvPicPr preferRelativeResize="0"/>
          <p:nvPr/>
        </p:nvPicPr>
        <p:blipFill>
          <a:blip r:embed="rId9">
            <a:alphaModFix/>
          </a:blip>
          <a:stretch>
            <a:fillRect/>
          </a:stretch>
        </p:blipFill>
        <p:spPr>
          <a:xfrm>
            <a:off x="2048125" y="4022792"/>
            <a:ext cx="1756000" cy="2652145"/>
          </a:xfrm>
          <a:prstGeom prst="rect">
            <a:avLst/>
          </a:prstGeom>
          <a:noFill/>
          <a:ln>
            <a:noFill/>
          </a:ln>
        </p:spPr>
      </p:pic>
      <p:pic>
        <p:nvPicPr>
          <p:cNvPr id="2721" name="Google Shape;2721;gdb802d48a7_2_6" descr="Image of the book A Universe of Wishes."/>
          <p:cNvPicPr preferRelativeResize="0"/>
          <p:nvPr/>
        </p:nvPicPr>
        <p:blipFill>
          <a:blip r:embed="rId10">
            <a:alphaModFix/>
          </a:blip>
          <a:stretch>
            <a:fillRect/>
          </a:stretch>
        </p:blipFill>
        <p:spPr>
          <a:xfrm>
            <a:off x="3903225" y="4022781"/>
            <a:ext cx="1756000" cy="2652145"/>
          </a:xfrm>
          <a:prstGeom prst="rect">
            <a:avLst/>
          </a:prstGeom>
          <a:noFill/>
          <a:ln>
            <a:noFill/>
          </a:ln>
        </p:spPr>
      </p:pic>
      <p:pic>
        <p:nvPicPr>
          <p:cNvPr id="2722" name="Google Shape;2722;gdb802d48a7_2_6" descr="Image of the book Black Enough."/>
          <p:cNvPicPr preferRelativeResize="0"/>
          <p:nvPr/>
        </p:nvPicPr>
        <p:blipFill>
          <a:blip r:embed="rId11">
            <a:alphaModFix/>
          </a:blip>
          <a:stretch>
            <a:fillRect/>
          </a:stretch>
        </p:blipFill>
        <p:spPr>
          <a:xfrm>
            <a:off x="5758325" y="4026684"/>
            <a:ext cx="1756001" cy="2644326"/>
          </a:xfrm>
          <a:prstGeom prst="rect">
            <a:avLst/>
          </a:prstGeom>
          <a:noFill/>
          <a:ln>
            <a:noFill/>
          </a:ln>
        </p:spPr>
      </p:pic>
      <p:pic>
        <p:nvPicPr>
          <p:cNvPr id="2723" name="Google Shape;2723;gdb802d48a7_2_6" descr="Image of the book Come On In."/>
          <p:cNvPicPr preferRelativeResize="0"/>
          <p:nvPr/>
        </p:nvPicPr>
        <p:blipFill rotWithShape="1">
          <a:blip r:embed="rId12">
            <a:alphaModFix/>
          </a:blip>
          <a:srcRect l="15827" r="20506"/>
          <a:stretch/>
        </p:blipFill>
        <p:spPr>
          <a:xfrm>
            <a:off x="7575963" y="3969750"/>
            <a:ext cx="1756000" cy="2758178"/>
          </a:xfrm>
          <a:prstGeom prst="rect">
            <a:avLst/>
          </a:prstGeom>
          <a:noFill/>
          <a:ln>
            <a:noFill/>
          </a:ln>
        </p:spPr>
      </p:pic>
      <p:pic>
        <p:nvPicPr>
          <p:cNvPr id="2724" name="Google Shape;2724;gdb802d48a7_2_6" descr="Image of the book His Hideous Heart."/>
          <p:cNvPicPr preferRelativeResize="0"/>
          <p:nvPr/>
        </p:nvPicPr>
        <p:blipFill>
          <a:blip r:embed="rId13">
            <a:alphaModFix/>
          </a:blip>
          <a:stretch>
            <a:fillRect/>
          </a:stretch>
        </p:blipFill>
        <p:spPr>
          <a:xfrm>
            <a:off x="9393600" y="3969750"/>
            <a:ext cx="1866651" cy="275817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g7b20fcaa94_0_48"/>
          <p:cNvSpPr txBox="1">
            <a:spLocks noGrp="1"/>
          </p:cNvSpPr>
          <p:nvPr>
            <p:ph type="title"/>
          </p:nvPr>
        </p:nvSpPr>
        <p:spPr>
          <a:xfrm>
            <a:off x="495400" y="256200"/>
            <a:ext cx="5549700"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Objectives</a:t>
            </a:r>
            <a:endParaRPr lang="en-US" b="1" dirty="0">
              <a:solidFill>
                <a:schemeClr val="accent5"/>
              </a:solidFill>
              <a:latin typeface="Verdana" panose="020B0604030504040204" pitchFamily="34" charset="0"/>
              <a:ea typeface="Verdana" panose="020B0604030504040204" pitchFamily="34" charset="0"/>
              <a:sym typeface="Didact Gothic"/>
            </a:endParaRPr>
          </a:p>
        </p:txBody>
      </p:sp>
      <p:sp>
        <p:nvSpPr>
          <p:cNvPr id="859" name="Google Shape;859;g7b20fcaa94_0_48"/>
          <p:cNvSpPr txBox="1">
            <a:spLocks noGrp="1"/>
          </p:cNvSpPr>
          <p:nvPr>
            <p:ph type="subTitle" idx="1"/>
          </p:nvPr>
        </p:nvSpPr>
        <p:spPr>
          <a:xfrm>
            <a:off x="507861" y="1432343"/>
            <a:ext cx="6478800" cy="2341800"/>
          </a:xfrm>
          <a:prstGeom prst="rect">
            <a:avLst/>
          </a:prstGeom>
        </p:spPr>
        <p:txBody>
          <a:bodyPr spcFirstLastPara="1" wrap="square" lIns="0" tIns="0" rIns="0" bIns="0" anchor="ctr" anchorCtr="0">
            <a:noAutofit/>
          </a:bodyPr>
          <a:lstStyle/>
          <a:p>
            <a:pPr marL="0" lvl="0" indent="0" algn="l" rtl="0">
              <a:lnSpc>
                <a:spcPct val="90000"/>
              </a:lnSpc>
              <a:spcBef>
                <a:spcPts val="0"/>
              </a:spcBef>
              <a:spcAft>
                <a:spcPts val="0"/>
              </a:spcAft>
              <a:buNone/>
            </a:pPr>
            <a:r>
              <a:rPr lang="en-US" sz="2400" dirty="0">
                <a:solidFill>
                  <a:schemeClr val="dk1"/>
                </a:solidFill>
                <a:latin typeface="Georgia" panose="02040502050405020303" pitchFamily="18" charset="0"/>
                <a:ea typeface="Trebuchet MS"/>
                <a:cs typeface="Trebuchet MS"/>
                <a:sym typeface="Trebuchet MS"/>
              </a:rPr>
              <a:t>Demonstrate the Use of Short Text for the following purposes:</a:t>
            </a:r>
            <a:endParaRPr sz="2400" dirty="0">
              <a:solidFill>
                <a:schemeClr val="dk1"/>
              </a:solidFill>
              <a:latin typeface="Georgia" panose="02040502050405020303" pitchFamily="18" charset="0"/>
              <a:ea typeface="Trebuchet MS"/>
              <a:cs typeface="Trebuchet MS"/>
              <a:sym typeface="Trebuchet MS"/>
            </a:endParaRPr>
          </a:p>
          <a:p>
            <a:pPr marL="914400" lvl="0" indent="-355600" algn="l" rtl="0">
              <a:lnSpc>
                <a:spcPct val="90000"/>
              </a:lnSpc>
              <a:spcBef>
                <a:spcPts val="0"/>
              </a:spcBef>
              <a:spcAft>
                <a:spcPts val="0"/>
              </a:spcAft>
              <a:buClr>
                <a:schemeClr val="dk2"/>
              </a:buClr>
              <a:buSzPts val="2000"/>
              <a:buFont typeface="Varela"/>
              <a:buChar char="•"/>
            </a:pPr>
            <a:r>
              <a:rPr lang="en-US" sz="2400" dirty="0">
                <a:latin typeface="Verdana" panose="020B0604030504040204" pitchFamily="34" charset="0"/>
                <a:ea typeface="Verdana" panose="020B0604030504040204" pitchFamily="34" charset="0"/>
              </a:rPr>
              <a:t>Modeling reading comprehension strategies </a:t>
            </a:r>
            <a:endParaRPr sz="2400" dirty="0">
              <a:latin typeface="Verdana" panose="020B0604030504040204" pitchFamily="34" charset="0"/>
              <a:ea typeface="Verdana" panose="020B0604030504040204" pitchFamily="34" charset="0"/>
            </a:endParaRPr>
          </a:p>
          <a:p>
            <a:pPr marL="914400" lvl="0" indent="-355600" algn="l" rtl="0">
              <a:lnSpc>
                <a:spcPct val="90000"/>
              </a:lnSpc>
              <a:spcBef>
                <a:spcPts val="0"/>
              </a:spcBef>
              <a:spcAft>
                <a:spcPts val="0"/>
              </a:spcAft>
              <a:buClr>
                <a:schemeClr val="dk2"/>
              </a:buClr>
              <a:buSzPts val="2000"/>
              <a:buFont typeface="Varela"/>
              <a:buChar char="•"/>
            </a:pPr>
            <a:r>
              <a:rPr lang="en-US" sz="2400" dirty="0">
                <a:latin typeface="Verdana" panose="020B0604030504040204" pitchFamily="34" charset="0"/>
                <a:ea typeface="Verdana" panose="020B0604030504040204" pitchFamily="34" charset="0"/>
              </a:rPr>
              <a:t>Teaching and developing transfer of SOL skills and strategies </a:t>
            </a:r>
            <a:endParaRPr sz="2400" dirty="0">
              <a:latin typeface="Verdana" panose="020B0604030504040204" pitchFamily="34" charset="0"/>
              <a:ea typeface="Verdana" panose="020B0604030504040204" pitchFamily="34" charset="0"/>
            </a:endParaRPr>
          </a:p>
          <a:p>
            <a:pPr marL="914400" lvl="0" indent="-355600" algn="l" rtl="0">
              <a:lnSpc>
                <a:spcPct val="90000"/>
              </a:lnSpc>
              <a:spcBef>
                <a:spcPts val="0"/>
              </a:spcBef>
              <a:spcAft>
                <a:spcPts val="0"/>
              </a:spcAft>
              <a:buClr>
                <a:schemeClr val="dk2"/>
              </a:buClr>
              <a:buSzPts val="2000"/>
              <a:buFont typeface="Varela"/>
              <a:buChar char="•"/>
            </a:pPr>
            <a:r>
              <a:rPr lang="en-US" sz="2400" dirty="0">
                <a:latin typeface="Verdana" panose="020B0604030504040204" pitchFamily="34" charset="0"/>
                <a:ea typeface="Verdana" panose="020B0604030504040204" pitchFamily="34" charset="0"/>
              </a:rPr>
              <a:t>Developing independent reading and writing</a:t>
            </a:r>
            <a:r>
              <a:rPr lang="en-US" sz="2400" dirty="0">
                <a:solidFill>
                  <a:srgbClr val="000000"/>
                </a:solidFill>
                <a:latin typeface="Verdana" panose="020B0604030504040204" pitchFamily="34" charset="0"/>
                <a:ea typeface="Verdana" panose="020B0604030504040204" pitchFamily="34" charset="0"/>
                <a:cs typeface="Trebuchet MS"/>
                <a:sym typeface="Trebuchet MS"/>
              </a:rPr>
              <a:t> </a:t>
            </a:r>
            <a:endParaRPr sz="2400" dirty="0">
              <a:solidFill>
                <a:schemeClr val="dk1"/>
              </a:solidFill>
              <a:latin typeface="Verdana" panose="020B0604030504040204" pitchFamily="34" charset="0"/>
              <a:ea typeface="Verdana" panose="020B0604030504040204" pitchFamily="34" charset="0"/>
              <a:cs typeface="Trebuchet MS"/>
              <a:sym typeface="Trebuchet MS"/>
            </a:endParaRPr>
          </a:p>
        </p:txBody>
      </p:sp>
      <p:sp>
        <p:nvSpPr>
          <p:cNvPr id="861" name="Google Shape;861;g7b20fcaa94_0_48"/>
          <p:cNvSpPr txBox="1">
            <a:spLocks noGrp="1"/>
          </p:cNvSpPr>
          <p:nvPr>
            <p:ph type="title" idx="4"/>
          </p:nvPr>
        </p:nvSpPr>
        <p:spPr>
          <a:xfrm>
            <a:off x="440350" y="3944450"/>
            <a:ext cx="5659800" cy="11535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endParaRPr dirty="0">
              <a:solidFill>
                <a:schemeClr val="accent1"/>
              </a:solidFill>
            </a:endParaRPr>
          </a:p>
          <a:p>
            <a:pPr marL="0" lvl="0" indent="0" algn="l" rtl="0">
              <a:lnSpc>
                <a:spcPct val="90000"/>
              </a:lnSpc>
              <a:spcBef>
                <a:spcPts val="0"/>
              </a:spcBef>
              <a:spcAft>
                <a:spcPts val="0"/>
              </a:spcAft>
              <a:buNone/>
            </a:pPr>
            <a:r>
              <a:rPr lang="en-US" sz="2400" b="0" dirty="0">
                <a:latin typeface="Georgia" panose="02040502050405020303" pitchFamily="18" charset="0"/>
                <a:ea typeface="Trebuchet MS"/>
                <a:cs typeface="Trebuchet MS"/>
                <a:sym typeface="Trebuchet MS"/>
              </a:rPr>
              <a:t>Discuss</a:t>
            </a:r>
            <a:r>
              <a:rPr lang="en-US" sz="2400" b="0" dirty="0">
                <a:latin typeface="Georgia" panose="02040502050405020303" pitchFamily="18" charset="0"/>
                <a:ea typeface="Trebuchet MS"/>
                <a:cs typeface="Trebuchet MS"/>
                <a:sym typeface="Trebuchet MS"/>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0"/>
                  </a:ext>
                </a:extLst>
              </a:rPr>
              <a:t> the Use of </a:t>
            </a:r>
            <a:r>
              <a:rPr lang="en-US" sz="2400" b="0" dirty="0">
                <a:latin typeface="Georgia" panose="02040502050405020303" pitchFamily="18" charset="0"/>
                <a:ea typeface="Trebuchet MS"/>
                <a:cs typeface="Trebuchet MS"/>
                <a:sym typeface="Trebuchet MS"/>
              </a:rPr>
              <a:t>Short Text in a Book Club or Guided Practice Setting</a:t>
            </a:r>
            <a:endParaRPr sz="2400" dirty="0">
              <a:solidFill>
                <a:schemeClr val="accent1"/>
              </a:solidFill>
              <a:latin typeface="Georgia" panose="02040502050405020303" pitchFamily="18" charset="0"/>
            </a:endParaRPr>
          </a:p>
        </p:txBody>
      </p:sp>
      <p:sp>
        <p:nvSpPr>
          <p:cNvPr id="1023" name="Google Shape;1023;g7b20fcaa94_0_48"/>
          <p:cNvSpPr txBox="1">
            <a:spLocks noGrp="1"/>
          </p:cNvSpPr>
          <p:nvPr>
            <p:ph type="title" idx="4"/>
          </p:nvPr>
        </p:nvSpPr>
        <p:spPr>
          <a:xfrm>
            <a:off x="465083" y="5242363"/>
            <a:ext cx="5345848" cy="12717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US" sz="2400" b="0" dirty="0">
                <a:latin typeface="Georgia" panose="02040502050405020303" pitchFamily="18" charset="0"/>
                <a:ea typeface="Trebuchet MS"/>
                <a:cs typeface="Trebuchet MS"/>
                <a:sym typeface="Trebuchet MS"/>
              </a:rPr>
              <a:t>Demonstrate the Use of Asynchronous Lessons with Short Text</a:t>
            </a:r>
            <a:endParaRPr sz="2400" dirty="0">
              <a:latin typeface="Georgia" panose="02040502050405020303" pitchFamily="18" charset="0"/>
            </a:endParaRPr>
          </a:p>
        </p:txBody>
      </p:sp>
      <p:grpSp>
        <p:nvGrpSpPr>
          <p:cNvPr id="862" name="Google Shape;862;g7b20fcaa94_0_48" descr="decorative background">
            <a:extLst>
              <a:ext uri="{C183D7F6-B498-43B3-948B-1728B52AA6E4}">
                <adec:decorative xmlns="" xmlns:adec="http://schemas.microsoft.com/office/drawing/2017/decorative" val="1"/>
              </a:ext>
            </a:extLst>
          </p:cNvPr>
          <p:cNvGrpSpPr/>
          <p:nvPr/>
        </p:nvGrpSpPr>
        <p:grpSpPr>
          <a:xfrm>
            <a:off x="5336311" y="-406410"/>
            <a:ext cx="6982367" cy="7389142"/>
            <a:chOff x="4002334" y="-304815"/>
            <a:chExt cx="5236906" cy="5541995"/>
          </a:xfrm>
        </p:grpSpPr>
        <p:sp>
          <p:nvSpPr>
            <p:cNvPr id="863" name="Google Shape;863;g7b20fcaa94_0_48"/>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64" name="Google Shape;864;g7b20fcaa94_0_48"/>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65" name="Google Shape;865;g7b20fcaa94_0_48"/>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66" name="Google Shape;866;g7b20fcaa94_0_48"/>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67" name="Google Shape;867;g7b20fcaa94_0_48"/>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68" name="Google Shape;868;g7b20fcaa94_0_48"/>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69" name="Google Shape;869;g7b20fcaa94_0_48"/>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0" name="Google Shape;870;g7b20fcaa94_0_48"/>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1" name="Google Shape;871;g7b20fcaa94_0_48"/>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2" name="Google Shape;872;g7b20fcaa94_0_48"/>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3" name="Google Shape;873;g7b20fcaa94_0_48"/>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4" name="Google Shape;874;g7b20fcaa94_0_48"/>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5" name="Google Shape;875;g7b20fcaa94_0_48"/>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6" name="Google Shape;876;g7b20fcaa94_0_48"/>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7" name="Google Shape;877;g7b20fcaa94_0_48"/>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8" name="Google Shape;878;g7b20fcaa94_0_48"/>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9" name="Google Shape;879;g7b20fcaa94_0_48"/>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0" name="Google Shape;880;g7b20fcaa94_0_48"/>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1" name="Google Shape;881;g7b20fcaa94_0_48"/>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2" name="Google Shape;882;g7b20fcaa94_0_48"/>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3" name="Google Shape;883;g7b20fcaa94_0_48"/>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4" name="Google Shape;884;g7b20fcaa94_0_48"/>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5" name="Google Shape;885;g7b20fcaa94_0_48"/>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6" name="Google Shape;886;g7b20fcaa94_0_48"/>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7" name="Google Shape;887;g7b20fcaa94_0_48"/>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8" name="Google Shape;888;g7b20fcaa94_0_48"/>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9" name="Google Shape;889;g7b20fcaa94_0_48"/>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0" name="Google Shape;890;g7b20fcaa94_0_48"/>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1" name="Google Shape;891;g7b20fcaa94_0_48"/>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2" name="Google Shape;892;g7b20fcaa94_0_48"/>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3" name="Google Shape;893;g7b20fcaa94_0_48"/>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4" name="Google Shape;894;g7b20fcaa94_0_48"/>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5" name="Google Shape;895;g7b20fcaa94_0_48"/>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6" name="Google Shape;896;g7b20fcaa94_0_48"/>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7" name="Google Shape;897;g7b20fcaa94_0_48"/>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8" name="Google Shape;898;g7b20fcaa94_0_48"/>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99" name="Google Shape;899;g7b20fcaa94_0_48"/>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0" name="Google Shape;900;g7b20fcaa94_0_48"/>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1" name="Google Shape;901;g7b20fcaa94_0_48"/>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2" name="Google Shape;902;g7b20fcaa94_0_48"/>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3" name="Google Shape;903;g7b20fcaa94_0_48"/>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4" name="Google Shape;904;g7b20fcaa94_0_48"/>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5" name="Google Shape;905;g7b20fcaa94_0_48"/>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6" name="Google Shape;906;g7b20fcaa94_0_48"/>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7" name="Google Shape;907;g7b20fcaa94_0_48"/>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8" name="Google Shape;908;g7b20fcaa94_0_48"/>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09" name="Google Shape;909;g7b20fcaa94_0_48"/>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0" name="Google Shape;910;g7b20fcaa94_0_48"/>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1" name="Google Shape;911;g7b20fcaa94_0_48"/>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2" name="Google Shape;912;g7b20fcaa94_0_48"/>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3" name="Google Shape;913;g7b20fcaa94_0_48"/>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4" name="Google Shape;914;g7b20fcaa94_0_48"/>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5" name="Google Shape;915;g7b20fcaa94_0_48"/>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6" name="Google Shape;916;g7b20fcaa94_0_48"/>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7" name="Google Shape;917;g7b20fcaa94_0_48"/>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8" name="Google Shape;918;g7b20fcaa94_0_48"/>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9" name="Google Shape;919;g7b20fcaa94_0_48"/>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0" name="Google Shape;920;g7b20fcaa94_0_48"/>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1" name="Google Shape;921;g7b20fcaa94_0_48"/>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2" name="Google Shape;922;g7b20fcaa94_0_48"/>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3" name="Google Shape;923;g7b20fcaa94_0_48"/>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4" name="Google Shape;924;g7b20fcaa94_0_48"/>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5" name="Google Shape;925;g7b20fcaa94_0_48"/>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6" name="Google Shape;926;g7b20fcaa94_0_48"/>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7" name="Google Shape;927;g7b20fcaa94_0_48"/>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8" name="Google Shape;928;g7b20fcaa94_0_48"/>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9" name="Google Shape;929;g7b20fcaa94_0_48"/>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0" name="Google Shape;930;g7b20fcaa94_0_48"/>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1" name="Google Shape;931;g7b20fcaa94_0_48"/>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2" name="Google Shape;932;g7b20fcaa94_0_48"/>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3" name="Google Shape;933;g7b20fcaa94_0_48"/>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4" name="Google Shape;934;g7b20fcaa94_0_48"/>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5" name="Google Shape;935;g7b20fcaa94_0_48"/>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6" name="Google Shape;936;g7b20fcaa94_0_48"/>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7" name="Google Shape;937;g7b20fcaa94_0_48"/>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8" name="Google Shape;938;g7b20fcaa94_0_48"/>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39" name="Google Shape;939;g7b20fcaa94_0_48"/>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0" name="Google Shape;940;g7b20fcaa94_0_48"/>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1" name="Google Shape;941;g7b20fcaa94_0_48"/>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2" name="Google Shape;942;g7b20fcaa94_0_48"/>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3" name="Google Shape;943;g7b20fcaa94_0_48"/>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4" name="Google Shape;944;g7b20fcaa94_0_48"/>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5" name="Google Shape;945;g7b20fcaa94_0_48"/>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6" name="Google Shape;946;g7b20fcaa94_0_48"/>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7" name="Google Shape;947;g7b20fcaa94_0_48"/>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8" name="Google Shape;948;g7b20fcaa94_0_48"/>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49" name="Google Shape;949;g7b20fcaa94_0_48"/>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0" name="Google Shape;950;g7b20fcaa94_0_48"/>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1" name="Google Shape;951;g7b20fcaa94_0_48"/>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2" name="Google Shape;952;g7b20fcaa94_0_48"/>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3" name="Google Shape;953;g7b20fcaa94_0_48"/>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4" name="Google Shape;954;g7b20fcaa94_0_48"/>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5" name="Google Shape;955;g7b20fcaa94_0_48"/>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6" name="Google Shape;956;g7b20fcaa94_0_48"/>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7" name="Google Shape;957;g7b20fcaa94_0_48"/>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8" name="Google Shape;958;g7b20fcaa94_0_48"/>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59" name="Google Shape;959;g7b20fcaa94_0_48"/>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60" name="Google Shape;960;g7b20fcaa94_0_48"/>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61" name="Google Shape;961;g7b20fcaa94_0_48"/>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62" name="Google Shape;962;g7b20fcaa94_0_48"/>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63" name="Google Shape;963;g7b20fcaa94_0_48"/>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64" name="Google Shape;964;g7b20fcaa94_0_48"/>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65" name="Google Shape;965;g7b20fcaa94_0_48"/>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66" name="Google Shape;966;g7b20fcaa94_0_48"/>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67" name="Google Shape;967;g7b20fcaa94_0_48"/>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68" name="Google Shape;968;g7b20fcaa94_0_48"/>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969" name="Google Shape;969;g7b20fcaa94_0_48"/>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0" name="Google Shape;970;g7b20fcaa94_0_48"/>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1" name="Google Shape;971;g7b20fcaa94_0_48"/>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2" name="Google Shape;972;g7b20fcaa94_0_48"/>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3" name="Google Shape;973;g7b20fcaa94_0_48"/>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4" name="Google Shape;974;g7b20fcaa94_0_48"/>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5" name="Google Shape;975;g7b20fcaa94_0_48"/>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6" name="Google Shape;976;g7b20fcaa94_0_48"/>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7" name="Google Shape;977;g7b20fcaa94_0_48"/>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8" name="Google Shape;978;g7b20fcaa94_0_48"/>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9" name="Google Shape;979;g7b20fcaa94_0_48"/>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0" name="Google Shape;980;g7b20fcaa94_0_48"/>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1" name="Google Shape;981;g7b20fcaa94_0_48"/>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2" name="Google Shape;982;g7b20fcaa94_0_48"/>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3" name="Google Shape;983;g7b20fcaa94_0_48"/>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4" name="Google Shape;984;g7b20fcaa94_0_48"/>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5" name="Google Shape;985;g7b20fcaa94_0_48"/>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6" name="Google Shape;986;g7b20fcaa94_0_48"/>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7" name="Google Shape;987;g7b20fcaa94_0_48"/>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8" name="Google Shape;988;g7b20fcaa94_0_48"/>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9" name="Google Shape;989;g7b20fcaa94_0_48"/>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0" name="Google Shape;990;g7b20fcaa94_0_48"/>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1" name="Google Shape;991;g7b20fcaa94_0_48"/>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2" name="Google Shape;992;g7b20fcaa94_0_48"/>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3" name="Google Shape;993;g7b20fcaa94_0_48"/>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4" name="Google Shape;994;g7b20fcaa94_0_48"/>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5" name="Google Shape;995;g7b20fcaa94_0_48"/>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6" name="Google Shape;996;g7b20fcaa94_0_48"/>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7" name="Google Shape;997;g7b20fcaa94_0_48"/>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8" name="Google Shape;998;g7b20fcaa94_0_48"/>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9" name="Google Shape;999;g7b20fcaa94_0_48"/>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0" name="Google Shape;1000;g7b20fcaa94_0_48"/>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1" name="Google Shape;1001;g7b20fcaa94_0_48"/>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2" name="Google Shape;1002;g7b20fcaa94_0_48"/>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3" name="Google Shape;1003;g7b20fcaa94_0_48"/>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4" name="Google Shape;1004;g7b20fcaa94_0_48"/>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5" name="Google Shape;1005;g7b20fcaa94_0_48"/>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6" name="Google Shape;1006;g7b20fcaa94_0_48"/>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7" name="Google Shape;1007;g7b20fcaa94_0_48"/>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8" name="Google Shape;1008;g7b20fcaa94_0_48"/>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09" name="Google Shape;1009;g7b20fcaa94_0_48"/>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0" name="Google Shape;1010;g7b20fcaa94_0_48"/>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1" name="Google Shape;1011;g7b20fcaa94_0_48"/>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2" name="Google Shape;1012;g7b20fcaa94_0_48"/>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3" name="Google Shape;1013;g7b20fcaa94_0_48"/>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4" name="Google Shape;1014;g7b20fcaa94_0_48"/>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5" name="Google Shape;1015;g7b20fcaa94_0_48"/>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6" name="Google Shape;1016;g7b20fcaa94_0_48"/>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7" name="Google Shape;1017;g7b20fcaa94_0_48"/>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18" name="Google Shape;1018;g7b20fcaa94_0_48"/>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020" name="Google Shape;1020;g7b20fcaa94_0_48" descr="decorative background">
            <a:extLst>
              <a:ext uri="{C183D7F6-B498-43B3-948B-1728B52AA6E4}">
                <adec:decorative xmlns="" xmlns:adec="http://schemas.microsoft.com/office/drawing/2017/decorative" val="1"/>
              </a:ext>
            </a:extLst>
          </p:cNvPr>
          <p:cNvSpPr/>
          <p:nvPr/>
        </p:nvSpPr>
        <p:spPr>
          <a:xfrm>
            <a:off x="7075628" y="570808"/>
            <a:ext cx="258393" cy="253682"/>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021" name="Google Shape;1021;g7b20fcaa94_0_48" descr="decorative background">
            <a:extLst>
              <a:ext uri="{C183D7F6-B498-43B3-948B-1728B52AA6E4}">
                <adec:decorative xmlns="" xmlns:adec="http://schemas.microsoft.com/office/drawing/2017/decorative" val="1"/>
              </a:ext>
            </a:extLst>
          </p:cNvPr>
          <p:cNvSpPr/>
          <p:nvPr/>
        </p:nvSpPr>
        <p:spPr>
          <a:xfrm>
            <a:off x="7842397" y="844252"/>
            <a:ext cx="122744" cy="175437"/>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022" name="Google Shape;1022;g7b20fcaa94_0_48" descr="decorative background">
            <a:extLst>
              <a:ext uri="{C183D7F6-B498-43B3-948B-1728B52AA6E4}">
                <adec:decorative xmlns="" xmlns:adec="http://schemas.microsoft.com/office/drawing/2017/decorative" val="1"/>
              </a:ext>
            </a:extLst>
          </p:cNvPr>
          <p:cNvSpPr/>
          <p:nvPr/>
        </p:nvSpPr>
        <p:spPr>
          <a:xfrm>
            <a:off x="7186695" y="2236356"/>
            <a:ext cx="253682" cy="23499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734"/>
        <p:cNvGrpSpPr/>
        <p:nvPr/>
      </p:nvGrpSpPr>
      <p:grpSpPr>
        <a:xfrm>
          <a:off x="0" y="0"/>
          <a:ext cx="0" cy="0"/>
          <a:chOff x="0" y="0"/>
          <a:chExt cx="0" cy="0"/>
        </a:xfrm>
      </p:grpSpPr>
      <p:sp>
        <p:nvSpPr>
          <p:cNvPr id="2735" name="Google Shape;2735;gdb802d48a7_2_29"/>
          <p:cNvSpPr txBox="1">
            <a:spLocks noGrp="1"/>
          </p:cNvSpPr>
          <p:nvPr>
            <p:ph type="title"/>
          </p:nvPr>
        </p:nvSpPr>
        <p:spPr>
          <a:xfrm>
            <a:off x="3242472" y="415047"/>
            <a:ext cx="8735604" cy="87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Short Story </a:t>
            </a:r>
            <a:br>
              <a:rPr lang="en-US" dirty="0">
                <a:solidFill>
                  <a:schemeClr val="accent5"/>
                </a:solidFill>
                <a:latin typeface="Verdana" panose="020B0604030504040204" pitchFamily="34" charset="0"/>
                <a:ea typeface="Verdana" panose="020B0604030504040204" pitchFamily="34" charset="0"/>
              </a:rPr>
            </a:br>
            <a:r>
              <a:rPr lang="en-US" dirty="0">
                <a:solidFill>
                  <a:schemeClr val="accent5"/>
                </a:solidFill>
                <a:latin typeface="Verdana" panose="020B0604030504040204" pitchFamily="34" charset="0"/>
                <a:ea typeface="Verdana" panose="020B0604030504040204" pitchFamily="34" charset="0"/>
              </a:rPr>
              <a:t>Anthologies Book Titles</a:t>
            </a:r>
            <a:endParaRPr dirty="0">
              <a:solidFill>
                <a:schemeClr val="accent5"/>
              </a:solidFill>
              <a:latin typeface="Verdana" panose="020B0604030504040204" pitchFamily="34" charset="0"/>
              <a:ea typeface="Verdana" panose="020B0604030504040204" pitchFamily="34" charset="0"/>
            </a:endParaRPr>
          </a:p>
        </p:txBody>
      </p:sp>
      <p:sp>
        <p:nvSpPr>
          <p:cNvPr id="2736" name="Google Shape;2736;gdb802d48a7_2_29"/>
          <p:cNvSpPr txBox="1"/>
          <p:nvPr/>
        </p:nvSpPr>
        <p:spPr>
          <a:xfrm>
            <a:off x="1105704" y="1974219"/>
            <a:ext cx="9311400" cy="4972100"/>
          </a:xfrm>
          <a:prstGeom prst="rect">
            <a:avLst/>
          </a:prstGeom>
          <a:noFill/>
          <a:ln>
            <a:noFill/>
          </a:ln>
        </p:spPr>
        <p:txBody>
          <a:bodyPr spcFirstLastPara="1" wrap="square" lIns="91425" tIns="91425" rIns="91425" bIns="91425" anchor="t" anchorCtr="0">
            <a:spAutoFit/>
          </a:bodyPr>
          <a:lstStyle/>
          <a:p>
            <a:pPr marL="457200" lvl="0" indent="-330200" algn="l" rtl="0">
              <a:lnSpc>
                <a:spcPct val="115000"/>
              </a:lnSpc>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Adler, Dahlia. </a:t>
            </a:r>
            <a:r>
              <a:rPr lang="en-US" sz="1700" i="1" dirty="0">
                <a:solidFill>
                  <a:schemeClr val="dk2"/>
                </a:solidFill>
                <a:highlight>
                  <a:srgbClr val="FFFFFF"/>
                </a:highlight>
                <a:latin typeface="Georgia" panose="02040502050405020303" pitchFamily="18" charset="0"/>
                <a:ea typeface="Varela"/>
                <a:cs typeface="Varela"/>
                <a:sym typeface="Varela"/>
              </a:rPr>
              <a:t>His Hideous Heart: 13 of Edgar Allan Poe's Most Unsettling Tales Reimagined</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err="1">
                <a:solidFill>
                  <a:schemeClr val="dk2"/>
                </a:solidFill>
                <a:latin typeface="Georgia" panose="02040502050405020303" pitchFamily="18" charset="0"/>
                <a:ea typeface="Varela"/>
                <a:cs typeface="Varela"/>
                <a:sym typeface="Varela"/>
              </a:rPr>
              <a:t>Alsaid</a:t>
            </a:r>
            <a:r>
              <a:rPr lang="en-US" sz="1700" dirty="0">
                <a:solidFill>
                  <a:schemeClr val="dk2"/>
                </a:solidFill>
                <a:latin typeface="Georgia" panose="02040502050405020303" pitchFamily="18" charset="0"/>
                <a:ea typeface="Varela"/>
                <a:cs typeface="Varela"/>
                <a:sym typeface="Varela"/>
              </a:rPr>
              <a:t>, Adi. </a:t>
            </a:r>
            <a:r>
              <a:rPr lang="en-US" sz="1700" i="1" dirty="0">
                <a:solidFill>
                  <a:schemeClr val="dk2"/>
                </a:solidFill>
                <a:highlight>
                  <a:srgbClr val="FFFFFF"/>
                </a:highlight>
                <a:latin typeface="Georgia" panose="02040502050405020303" pitchFamily="18" charset="0"/>
                <a:ea typeface="Varela"/>
                <a:cs typeface="Varela"/>
                <a:sym typeface="Varela"/>
              </a:rPr>
              <a:t>Come on In: 15 Stories of Immigration and Finding Home.</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err="1">
                <a:solidFill>
                  <a:schemeClr val="dk2"/>
                </a:solidFill>
                <a:highlight>
                  <a:srgbClr val="FFFFFF"/>
                </a:highlight>
                <a:latin typeface="Georgia" panose="02040502050405020303" pitchFamily="18" charset="0"/>
                <a:ea typeface="Varela"/>
                <a:cs typeface="Varela"/>
                <a:sym typeface="Varela"/>
              </a:rPr>
              <a:t>Brok</a:t>
            </a:r>
            <a:r>
              <a:rPr lang="en-US" sz="1700" dirty="0">
                <a:solidFill>
                  <a:schemeClr val="dk2"/>
                </a:solidFill>
                <a:highlight>
                  <a:srgbClr val="FFFFFF"/>
                </a:highlight>
                <a:latin typeface="Georgia" panose="02040502050405020303" pitchFamily="18" charset="0"/>
                <a:ea typeface="Varela"/>
                <a:cs typeface="Varela"/>
                <a:sym typeface="Varela"/>
              </a:rPr>
              <a:t>. Rose. </a:t>
            </a:r>
            <a:r>
              <a:rPr lang="en-US" sz="1700" i="1" dirty="0">
                <a:solidFill>
                  <a:schemeClr val="dk2"/>
                </a:solidFill>
                <a:latin typeface="Georgia" panose="02040502050405020303" pitchFamily="18" charset="0"/>
                <a:ea typeface="Varela"/>
                <a:cs typeface="Varela"/>
                <a:sym typeface="Varela"/>
              </a:rPr>
              <a:t>Hope Nation: YA Authors Share Personal Moments of Inspiration</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Clayton, </a:t>
            </a:r>
            <a:r>
              <a:rPr lang="en-US" sz="1700" dirty="0" err="1">
                <a:solidFill>
                  <a:schemeClr val="dk2"/>
                </a:solidFill>
                <a:latin typeface="Georgia" panose="02040502050405020303" pitchFamily="18" charset="0"/>
                <a:ea typeface="Varela"/>
                <a:cs typeface="Varela"/>
                <a:sym typeface="Varela"/>
              </a:rPr>
              <a:t>Dhonielle</a:t>
            </a:r>
            <a:r>
              <a:rPr lang="en-US" sz="1700" dirty="0">
                <a:solidFill>
                  <a:schemeClr val="dk2"/>
                </a:solidFill>
                <a:latin typeface="Georgia" panose="02040502050405020303" pitchFamily="18" charset="0"/>
                <a:ea typeface="Varela"/>
                <a:cs typeface="Varela"/>
                <a:sym typeface="Varela"/>
              </a:rPr>
              <a:t>. </a:t>
            </a:r>
            <a:r>
              <a:rPr lang="en-US" sz="1700" i="1" dirty="0">
                <a:solidFill>
                  <a:schemeClr val="dk2"/>
                </a:solidFill>
                <a:highlight>
                  <a:srgbClr val="FFFFFF"/>
                </a:highlight>
                <a:latin typeface="Georgia" panose="02040502050405020303" pitchFamily="18" charset="0"/>
                <a:ea typeface="Varela"/>
                <a:cs typeface="Varela"/>
                <a:sym typeface="Varela"/>
              </a:rPr>
              <a:t>A Universe of Wishes: We Need Diverse Books.</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err="1">
                <a:solidFill>
                  <a:schemeClr val="dk2"/>
                </a:solidFill>
                <a:latin typeface="Georgia" panose="02040502050405020303" pitchFamily="18" charset="0"/>
                <a:ea typeface="Varela"/>
                <a:cs typeface="Varela"/>
                <a:sym typeface="Varela"/>
              </a:rPr>
              <a:t>Delacre</a:t>
            </a:r>
            <a:r>
              <a:rPr lang="en-US" sz="1700" dirty="0">
                <a:solidFill>
                  <a:schemeClr val="dk2"/>
                </a:solidFill>
                <a:latin typeface="Georgia" panose="02040502050405020303" pitchFamily="18" charset="0"/>
                <a:ea typeface="Varela"/>
                <a:cs typeface="Varela"/>
                <a:sym typeface="Varela"/>
              </a:rPr>
              <a:t>, Lulu. </a:t>
            </a:r>
            <a:r>
              <a:rPr lang="en-US" sz="1700" i="1" dirty="0">
                <a:solidFill>
                  <a:schemeClr val="dk2"/>
                </a:solidFill>
                <a:latin typeface="Georgia" panose="02040502050405020303" pitchFamily="18" charset="0"/>
                <a:ea typeface="Varela"/>
                <a:cs typeface="Varela"/>
                <a:sym typeface="Varela"/>
              </a:rPr>
              <a:t>US, In Progress: Short Stories about Young Latinos.</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Ehrlich, Amy. </a:t>
            </a:r>
            <a:r>
              <a:rPr lang="en-US" sz="1700" i="1" dirty="0">
                <a:solidFill>
                  <a:schemeClr val="dk2"/>
                </a:solidFill>
                <a:latin typeface="Georgia" panose="02040502050405020303" pitchFamily="18" charset="0"/>
                <a:ea typeface="Varela"/>
                <a:cs typeface="Varela"/>
                <a:sym typeface="Varela"/>
              </a:rPr>
              <a:t>When I Was Your Age: Volume 1 and 2: Original Stories About Growing Up. </a:t>
            </a:r>
            <a:endParaRPr sz="1700" i="1" dirty="0">
              <a:solidFill>
                <a:schemeClr val="dk2"/>
              </a:solidFill>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Giles, Lamar. </a:t>
            </a:r>
            <a:r>
              <a:rPr lang="en-US" sz="1700" i="1" dirty="0">
                <a:solidFill>
                  <a:schemeClr val="dk2"/>
                </a:solidFill>
                <a:highlight>
                  <a:srgbClr val="FFFFFF"/>
                </a:highlight>
                <a:latin typeface="Georgia" panose="02040502050405020303" pitchFamily="18" charset="0"/>
                <a:ea typeface="Varela"/>
                <a:cs typeface="Varela"/>
                <a:sym typeface="Varela"/>
              </a:rPr>
              <a:t>Fresh Ink: An Anthology.</a:t>
            </a:r>
            <a:endParaRPr sz="1700" i="1" dirty="0">
              <a:solidFill>
                <a:schemeClr val="dk2"/>
              </a:solidFill>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Howe, James. </a:t>
            </a:r>
            <a:r>
              <a:rPr lang="en-US" sz="1700" i="1" dirty="0">
                <a:solidFill>
                  <a:schemeClr val="dk2"/>
                </a:solidFill>
                <a:highlight>
                  <a:srgbClr val="FFFFFF"/>
                </a:highlight>
                <a:latin typeface="Georgia" panose="02040502050405020303" pitchFamily="18" charset="0"/>
                <a:ea typeface="Varela"/>
                <a:cs typeface="Varela"/>
                <a:sym typeface="Varela"/>
              </a:rPr>
              <a:t>13: Thirteen Stories That Capture the Agony and Ecstasy of Being Thirteen.</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Oh, Ellen. </a:t>
            </a:r>
            <a:r>
              <a:rPr lang="en-US" sz="1700" i="1" dirty="0">
                <a:solidFill>
                  <a:schemeClr val="dk2"/>
                </a:solidFill>
                <a:highlight>
                  <a:srgbClr val="FFFFFF"/>
                </a:highlight>
                <a:latin typeface="Georgia" panose="02040502050405020303" pitchFamily="18" charset="0"/>
                <a:ea typeface="Varela"/>
                <a:cs typeface="Varela"/>
                <a:sym typeface="Varela"/>
              </a:rPr>
              <a:t>Flying Lessons &amp; Other Stories.</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Oh, Ellen. </a:t>
            </a:r>
            <a:r>
              <a:rPr lang="en-US" sz="1700" dirty="0">
                <a:solidFill>
                  <a:schemeClr val="dk2"/>
                </a:solidFill>
                <a:highlight>
                  <a:srgbClr val="FFFFFF"/>
                </a:highlight>
                <a:latin typeface="Georgia" panose="02040502050405020303" pitchFamily="18" charset="0"/>
                <a:ea typeface="Varela"/>
                <a:cs typeface="Varela"/>
                <a:sym typeface="Varela"/>
              </a:rPr>
              <a:t>A Thousand Beginnings and Endings</a:t>
            </a:r>
            <a:r>
              <a:rPr lang="en-US" sz="1700" i="1" dirty="0">
                <a:solidFill>
                  <a:schemeClr val="dk2"/>
                </a:solidFill>
                <a:highlight>
                  <a:srgbClr val="FFFFFF"/>
                </a:highlight>
                <a:latin typeface="Georgia" panose="02040502050405020303" pitchFamily="18" charset="0"/>
                <a:ea typeface="Varela"/>
                <a:cs typeface="Varela"/>
                <a:sym typeface="Varela"/>
              </a:rPr>
              <a:t>.</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err="1">
                <a:solidFill>
                  <a:schemeClr val="dk2"/>
                </a:solidFill>
                <a:latin typeface="Georgia" panose="02040502050405020303" pitchFamily="18" charset="0"/>
                <a:ea typeface="Varela"/>
                <a:cs typeface="Varela"/>
                <a:sym typeface="Varela"/>
              </a:rPr>
              <a:t>Olugbemisola</a:t>
            </a:r>
            <a:r>
              <a:rPr lang="en-US" sz="1700" dirty="0">
                <a:solidFill>
                  <a:schemeClr val="dk2"/>
                </a:solidFill>
                <a:latin typeface="Georgia" panose="02040502050405020303" pitchFamily="18" charset="0"/>
                <a:ea typeface="Varela"/>
                <a:cs typeface="Varela"/>
                <a:sym typeface="Varela"/>
              </a:rPr>
              <a:t> </a:t>
            </a:r>
            <a:r>
              <a:rPr lang="en-US" sz="1700" dirty="0" err="1">
                <a:solidFill>
                  <a:schemeClr val="dk2"/>
                </a:solidFill>
                <a:latin typeface="Georgia" panose="02040502050405020303" pitchFamily="18" charset="0"/>
                <a:ea typeface="Varela"/>
                <a:cs typeface="Varela"/>
                <a:sym typeface="Varela"/>
              </a:rPr>
              <a:t>Rhuday</a:t>
            </a:r>
            <a:r>
              <a:rPr lang="en-US" sz="1700" dirty="0">
                <a:solidFill>
                  <a:schemeClr val="dk2"/>
                </a:solidFill>
                <a:latin typeface="Georgia" panose="02040502050405020303" pitchFamily="18" charset="0"/>
                <a:ea typeface="Varela"/>
                <a:cs typeface="Varela"/>
                <a:sym typeface="Varela"/>
              </a:rPr>
              <a:t>-Perkovich. </a:t>
            </a:r>
            <a:r>
              <a:rPr lang="en-US" sz="1700" i="1" dirty="0">
                <a:solidFill>
                  <a:schemeClr val="dk2"/>
                </a:solidFill>
                <a:highlight>
                  <a:srgbClr val="FFFFFF"/>
                </a:highlight>
                <a:latin typeface="Georgia" panose="02040502050405020303" pitchFamily="18" charset="0"/>
                <a:ea typeface="Varela"/>
                <a:cs typeface="Varela"/>
                <a:sym typeface="Varela"/>
              </a:rPr>
              <a:t>Hero Next Door: We Need Diverse Books.</a:t>
            </a:r>
            <a:endParaRPr sz="1700" i="1" dirty="0">
              <a:solidFill>
                <a:schemeClr val="dk2"/>
              </a:solidFill>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Spotswood, Jessica. </a:t>
            </a:r>
            <a:r>
              <a:rPr lang="en-US" sz="1700" i="1" dirty="0">
                <a:solidFill>
                  <a:schemeClr val="dk2"/>
                </a:solidFill>
                <a:highlight>
                  <a:srgbClr val="FFFFFF"/>
                </a:highlight>
                <a:latin typeface="Georgia" panose="02040502050405020303" pitchFamily="18" charset="0"/>
                <a:ea typeface="Varela"/>
                <a:cs typeface="Varela"/>
                <a:sym typeface="Varela"/>
              </a:rPr>
              <a:t>A Tyranny of Petticoats: 15 Stories of Belles, Bank Robbers &amp; Other Badass Girls.</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Stone, Nic. </a:t>
            </a:r>
            <a:r>
              <a:rPr lang="en-US" sz="1700" i="1" dirty="0">
                <a:solidFill>
                  <a:schemeClr val="dk2"/>
                </a:solidFill>
                <a:highlight>
                  <a:srgbClr val="FFFFFF"/>
                </a:highlight>
                <a:latin typeface="Georgia" panose="02040502050405020303" pitchFamily="18" charset="0"/>
                <a:ea typeface="Varela"/>
                <a:cs typeface="Varela"/>
                <a:sym typeface="Varela"/>
              </a:rPr>
              <a:t>Take the Mic. Stories of Everyday Resistance.</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a:solidFill>
                  <a:schemeClr val="dk2"/>
                </a:solidFill>
                <a:latin typeface="Georgia" panose="02040502050405020303" pitchFamily="18" charset="0"/>
                <a:ea typeface="Varela"/>
                <a:cs typeface="Varela"/>
                <a:sym typeface="Varela"/>
              </a:rPr>
              <a:t>Yep, Laurence. </a:t>
            </a:r>
            <a:r>
              <a:rPr lang="en-US" sz="1700" i="1" dirty="0">
                <a:solidFill>
                  <a:schemeClr val="dk2"/>
                </a:solidFill>
                <a:highlight>
                  <a:srgbClr val="FFFFFF"/>
                </a:highlight>
                <a:latin typeface="Georgia" panose="02040502050405020303" pitchFamily="18" charset="0"/>
                <a:ea typeface="Varela"/>
                <a:cs typeface="Varela"/>
                <a:sym typeface="Varela"/>
              </a:rPr>
              <a:t>American Dragons: Twenty Five Asian American Voices.</a:t>
            </a:r>
            <a:endParaRPr sz="1700" i="1" dirty="0">
              <a:solidFill>
                <a:schemeClr val="dk2"/>
              </a:solidFill>
              <a:highlight>
                <a:srgbClr val="FFFFFF"/>
              </a:highlight>
              <a:latin typeface="Georgia" panose="02040502050405020303" pitchFamily="18" charset="0"/>
              <a:ea typeface="Varela"/>
              <a:cs typeface="Varela"/>
              <a:sym typeface="Varela"/>
            </a:endParaRPr>
          </a:p>
          <a:p>
            <a:pPr marL="457200" lvl="0" indent="-330200" algn="l" rtl="0">
              <a:spcBef>
                <a:spcPts val="0"/>
              </a:spcBef>
              <a:spcAft>
                <a:spcPts val="0"/>
              </a:spcAft>
              <a:buClr>
                <a:schemeClr val="dk2"/>
              </a:buClr>
              <a:buSzPts val="1600"/>
              <a:buFont typeface="Varela"/>
              <a:buAutoNum type="arabicPeriod"/>
            </a:pPr>
            <a:r>
              <a:rPr lang="en-US" sz="1700" dirty="0" err="1">
                <a:solidFill>
                  <a:schemeClr val="dk2"/>
                </a:solidFill>
                <a:latin typeface="Georgia" panose="02040502050405020303" pitchFamily="18" charset="0"/>
                <a:ea typeface="Varela"/>
                <a:cs typeface="Varela"/>
                <a:sym typeface="Varela"/>
              </a:rPr>
              <a:t>Zoboi</a:t>
            </a:r>
            <a:r>
              <a:rPr lang="en-US" sz="1700" dirty="0">
                <a:solidFill>
                  <a:schemeClr val="dk2"/>
                </a:solidFill>
                <a:latin typeface="Georgia" panose="02040502050405020303" pitchFamily="18" charset="0"/>
                <a:ea typeface="Varela"/>
                <a:cs typeface="Varela"/>
                <a:sym typeface="Varela"/>
              </a:rPr>
              <a:t>, </a:t>
            </a:r>
            <a:r>
              <a:rPr lang="en-US" sz="1700" dirty="0" err="1">
                <a:solidFill>
                  <a:schemeClr val="dk2"/>
                </a:solidFill>
                <a:latin typeface="Georgia" panose="02040502050405020303" pitchFamily="18" charset="0"/>
                <a:ea typeface="Varela"/>
                <a:cs typeface="Varela"/>
                <a:sym typeface="Varela"/>
              </a:rPr>
              <a:t>Ibi</a:t>
            </a:r>
            <a:r>
              <a:rPr lang="en-US" sz="1700" dirty="0">
                <a:solidFill>
                  <a:schemeClr val="dk2"/>
                </a:solidFill>
                <a:latin typeface="Georgia" panose="02040502050405020303" pitchFamily="18" charset="0"/>
                <a:ea typeface="Varela"/>
                <a:cs typeface="Varela"/>
                <a:sym typeface="Varela"/>
              </a:rPr>
              <a:t>. </a:t>
            </a:r>
            <a:r>
              <a:rPr lang="en-US" sz="1700" i="1" dirty="0">
                <a:solidFill>
                  <a:schemeClr val="dk2"/>
                </a:solidFill>
                <a:latin typeface="Georgia" panose="02040502050405020303" pitchFamily="18" charset="0"/>
                <a:ea typeface="Varela"/>
                <a:cs typeface="Varela"/>
                <a:sym typeface="Varela"/>
              </a:rPr>
              <a:t>Black Enough: Stories of Being Young &amp; Black in America.</a:t>
            </a:r>
            <a:endParaRPr sz="1700" i="1" dirty="0">
              <a:solidFill>
                <a:schemeClr val="dk2"/>
              </a:solidFill>
              <a:latin typeface="Georgia" panose="02040502050405020303" pitchFamily="18" charset="0"/>
              <a:ea typeface="Varela"/>
              <a:cs typeface="Varela"/>
              <a:sym typeface="Varela"/>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740"/>
        <p:cNvGrpSpPr/>
        <p:nvPr/>
      </p:nvGrpSpPr>
      <p:grpSpPr>
        <a:xfrm>
          <a:off x="0" y="0"/>
          <a:ext cx="0" cy="0"/>
          <a:chOff x="0" y="0"/>
          <a:chExt cx="0" cy="0"/>
        </a:xfrm>
      </p:grpSpPr>
      <p:sp>
        <p:nvSpPr>
          <p:cNvPr id="2741" name="Google Shape;2741;g7b20fcaa94_0_1726"/>
          <p:cNvSpPr txBox="1">
            <a:spLocks noGrp="1"/>
          </p:cNvSpPr>
          <p:nvPr>
            <p:ph type="title"/>
          </p:nvPr>
        </p:nvSpPr>
        <p:spPr>
          <a:xfrm>
            <a:off x="239843" y="2266957"/>
            <a:ext cx="7467275" cy="7635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dirty="0">
                <a:solidFill>
                  <a:schemeClr val="accent5"/>
                </a:solidFill>
                <a:latin typeface="Verdana" panose="020B0604030504040204" pitchFamily="34" charset="0"/>
                <a:ea typeface="Verdana" panose="020B0604030504040204" pitchFamily="34" charset="0"/>
              </a:rPr>
              <a:t>Independent</a:t>
            </a:r>
            <a:r>
              <a:rPr lang="en-US" sz="4400" b="0" dirty="0">
                <a:solidFill>
                  <a:schemeClr val="accent5"/>
                </a:solidFill>
                <a:latin typeface="Verdana" panose="020B0604030504040204" pitchFamily="34" charset="0"/>
                <a:ea typeface="Verdana" panose="020B0604030504040204" pitchFamily="34" charset="0"/>
              </a:rPr>
              <a:t> Lessons in Personalized Environment</a:t>
            </a:r>
            <a:endParaRPr sz="4400" dirty="0">
              <a:solidFill>
                <a:schemeClr val="accent5"/>
              </a:solidFill>
              <a:latin typeface="Verdana" panose="020B0604030504040204" pitchFamily="34" charset="0"/>
              <a:ea typeface="Verdana" panose="020B0604030504040204" pitchFamily="34" charset="0"/>
            </a:endParaRPr>
          </a:p>
          <a:p>
            <a:pPr marL="0" lvl="0" indent="0" algn="l" rtl="0">
              <a:spcBef>
                <a:spcPts val="0"/>
              </a:spcBef>
              <a:spcAft>
                <a:spcPts val="0"/>
              </a:spcAft>
              <a:buNone/>
            </a:pPr>
            <a:endParaRPr dirty="0"/>
          </a:p>
        </p:txBody>
      </p:sp>
      <p:grpSp>
        <p:nvGrpSpPr>
          <p:cNvPr id="2742" name="Google Shape;2742;g7b20fcaa94_0_1726" descr="decorative background">
            <a:extLst>
              <a:ext uri="{C183D7F6-B498-43B3-948B-1728B52AA6E4}">
                <adec:decorative xmlns="" xmlns:adec="http://schemas.microsoft.com/office/drawing/2017/decorative" val="1"/>
              </a:ext>
            </a:extLst>
          </p:cNvPr>
          <p:cNvGrpSpPr/>
          <p:nvPr/>
        </p:nvGrpSpPr>
        <p:grpSpPr>
          <a:xfrm>
            <a:off x="6709188" y="-249977"/>
            <a:ext cx="7883493" cy="7389934"/>
            <a:chOff x="5032016" y="-187487"/>
            <a:chExt cx="5912768" cy="5542589"/>
          </a:xfrm>
        </p:grpSpPr>
        <p:grpSp>
          <p:nvGrpSpPr>
            <p:cNvPr id="2743" name="Google Shape;2743;g7b20fcaa94_0_1726"/>
            <p:cNvGrpSpPr/>
            <p:nvPr/>
          </p:nvGrpSpPr>
          <p:grpSpPr>
            <a:xfrm rot="3083418">
              <a:off x="7486434" y="160600"/>
              <a:ext cx="570639" cy="175197"/>
              <a:chOff x="-3833925" y="450400"/>
              <a:chExt cx="570650" cy="175200"/>
            </a:xfrm>
          </p:grpSpPr>
          <p:sp>
            <p:nvSpPr>
              <p:cNvPr id="2744" name="Google Shape;2744;g7b20fcaa94_0_1726"/>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45" name="Google Shape;2745;g7b20fcaa94_0_1726"/>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46" name="Google Shape;2746;g7b20fcaa94_0_1726"/>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47" name="Google Shape;2747;g7b20fcaa94_0_1726"/>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48" name="Google Shape;2748;g7b20fcaa94_0_1726"/>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49" name="Google Shape;2749;g7b20fcaa94_0_1726"/>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50" name="Google Shape;2750;g7b20fcaa94_0_1726"/>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51" name="Google Shape;2751;g7b20fcaa94_0_1726"/>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752" name="Google Shape;2752;g7b20fcaa94_0_1726"/>
            <p:cNvGrpSpPr/>
            <p:nvPr/>
          </p:nvGrpSpPr>
          <p:grpSpPr>
            <a:xfrm rot="-2242651">
              <a:off x="5650891" y="446765"/>
              <a:ext cx="527306" cy="630612"/>
              <a:chOff x="-2907775" y="821875"/>
              <a:chExt cx="527275" cy="630575"/>
            </a:xfrm>
          </p:grpSpPr>
          <p:sp>
            <p:nvSpPr>
              <p:cNvPr id="2753" name="Google Shape;2753;g7b20fcaa94_0_1726"/>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54" name="Google Shape;2754;g7b20fcaa94_0_1726"/>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55" name="Google Shape;2755;g7b20fcaa94_0_1726"/>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56" name="Google Shape;2756;g7b20fcaa94_0_1726"/>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57" name="Google Shape;2757;g7b20fcaa94_0_1726"/>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58" name="Google Shape;2758;g7b20fcaa94_0_1726"/>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59" name="Google Shape;2759;g7b20fcaa94_0_1726"/>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60" name="Google Shape;2760;g7b20fcaa94_0_1726"/>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61" name="Google Shape;2761;g7b20fcaa94_0_1726"/>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62" name="Google Shape;2762;g7b20fcaa94_0_1726"/>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63" name="Google Shape;2763;g7b20fcaa94_0_1726"/>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64" name="Google Shape;2764;g7b20fcaa94_0_1726"/>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65" name="Google Shape;2765;g7b20fcaa94_0_1726"/>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66" name="Google Shape;2766;g7b20fcaa94_0_1726"/>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767" name="Google Shape;2767;g7b20fcaa94_0_1726"/>
            <p:cNvGrpSpPr/>
            <p:nvPr/>
          </p:nvGrpSpPr>
          <p:grpSpPr>
            <a:xfrm rot="3351709">
              <a:off x="8907303" y="1345700"/>
              <a:ext cx="475933" cy="804638"/>
              <a:chOff x="-2199050" y="712875"/>
              <a:chExt cx="475925" cy="804625"/>
            </a:xfrm>
          </p:grpSpPr>
          <p:sp>
            <p:nvSpPr>
              <p:cNvPr id="2768" name="Google Shape;2768;g7b20fcaa94_0_1726"/>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69" name="Google Shape;2769;g7b20fcaa94_0_1726"/>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0" name="Google Shape;2770;g7b20fcaa94_0_1726"/>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1" name="Google Shape;2771;g7b20fcaa94_0_1726"/>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2" name="Google Shape;2772;g7b20fcaa94_0_1726"/>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3" name="Google Shape;2773;g7b20fcaa94_0_1726"/>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4" name="Google Shape;2774;g7b20fcaa94_0_1726"/>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5" name="Google Shape;2775;g7b20fcaa94_0_1726"/>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6" name="Google Shape;2776;g7b20fcaa94_0_1726"/>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7" name="Google Shape;2777;g7b20fcaa94_0_1726"/>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8" name="Google Shape;2778;g7b20fcaa94_0_1726"/>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79" name="Google Shape;2779;g7b20fcaa94_0_1726"/>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80" name="Google Shape;2780;g7b20fcaa94_0_1726"/>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81" name="Google Shape;2781;g7b20fcaa94_0_1726"/>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82" name="Google Shape;2782;g7b20fcaa94_0_1726"/>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83" name="Google Shape;2783;g7b20fcaa94_0_1726"/>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784" name="Google Shape;2784;g7b20fcaa94_0_1726"/>
            <p:cNvGrpSpPr/>
            <p:nvPr/>
          </p:nvGrpSpPr>
          <p:grpSpPr>
            <a:xfrm rot="-359227">
              <a:off x="7447077" y="1345537"/>
              <a:ext cx="811988" cy="827987"/>
              <a:chOff x="-1445825" y="13850"/>
              <a:chExt cx="812025" cy="828025"/>
            </a:xfrm>
          </p:grpSpPr>
          <p:sp>
            <p:nvSpPr>
              <p:cNvPr id="2785" name="Google Shape;2785;g7b20fcaa94_0_1726"/>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86" name="Google Shape;2786;g7b20fcaa94_0_1726"/>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87" name="Google Shape;2787;g7b20fcaa94_0_1726"/>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88" name="Google Shape;2788;g7b20fcaa94_0_1726"/>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89" name="Google Shape;2789;g7b20fcaa94_0_1726"/>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0" name="Google Shape;2790;g7b20fcaa94_0_1726"/>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1" name="Google Shape;2791;g7b20fcaa94_0_1726"/>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2" name="Google Shape;2792;g7b20fcaa94_0_1726"/>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3" name="Google Shape;2793;g7b20fcaa94_0_1726"/>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4" name="Google Shape;2794;g7b20fcaa94_0_1726"/>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5" name="Google Shape;2795;g7b20fcaa94_0_1726"/>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6" name="Google Shape;2796;g7b20fcaa94_0_1726"/>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7" name="Google Shape;2797;g7b20fcaa94_0_1726"/>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8" name="Google Shape;2798;g7b20fcaa94_0_1726"/>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799" name="Google Shape;2799;g7b20fcaa94_0_1726"/>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00" name="Google Shape;2800;g7b20fcaa94_0_1726"/>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01" name="Google Shape;2801;g7b20fcaa94_0_1726"/>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02" name="Google Shape;2802;g7b20fcaa94_0_1726"/>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03" name="Google Shape;2803;g7b20fcaa94_0_1726"/>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04" name="Google Shape;2804;g7b20fcaa94_0_1726"/>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05" name="Google Shape;2805;g7b20fcaa94_0_1726"/>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06" name="Google Shape;2806;g7b20fcaa94_0_1726"/>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807" name="Google Shape;2807;g7b20fcaa94_0_1726"/>
            <p:cNvGrpSpPr/>
            <p:nvPr/>
          </p:nvGrpSpPr>
          <p:grpSpPr>
            <a:xfrm>
              <a:off x="8873313" y="2557163"/>
              <a:ext cx="650550" cy="641425"/>
              <a:chOff x="-2968275" y="-74025"/>
              <a:chExt cx="650550" cy="641425"/>
            </a:xfrm>
          </p:grpSpPr>
          <p:sp>
            <p:nvSpPr>
              <p:cNvPr id="2808" name="Google Shape;2808;g7b20fcaa94_0_1726"/>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09" name="Google Shape;2809;g7b20fcaa94_0_1726"/>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10" name="Google Shape;2810;g7b20fcaa94_0_1726"/>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11" name="Google Shape;2811;g7b20fcaa94_0_1726"/>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12" name="Google Shape;2812;g7b20fcaa94_0_1726"/>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13" name="Google Shape;2813;g7b20fcaa94_0_1726"/>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14" name="Google Shape;2814;g7b20fcaa94_0_1726"/>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15" name="Google Shape;2815;g7b20fcaa94_0_1726"/>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816" name="Google Shape;2816;g7b20fcaa94_0_1726"/>
            <p:cNvGrpSpPr/>
            <p:nvPr/>
          </p:nvGrpSpPr>
          <p:grpSpPr>
            <a:xfrm>
              <a:off x="5640313" y="-187487"/>
              <a:ext cx="392050" cy="392050"/>
              <a:chOff x="-3728925" y="-37500"/>
              <a:chExt cx="392050" cy="392050"/>
            </a:xfrm>
          </p:grpSpPr>
          <p:sp>
            <p:nvSpPr>
              <p:cNvPr id="2817" name="Google Shape;2817;g7b20fcaa94_0_1726"/>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18" name="Google Shape;2818;g7b20fcaa94_0_1726"/>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19" name="Google Shape;2819;g7b20fcaa94_0_1726"/>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20" name="Google Shape;2820;g7b20fcaa94_0_1726"/>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21" name="Google Shape;2821;g7b20fcaa94_0_1726"/>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22" name="Google Shape;2822;g7b20fcaa94_0_1726"/>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23" name="Google Shape;2823;g7b20fcaa94_0_1726"/>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24" name="Google Shape;2824;g7b20fcaa94_0_1726"/>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25" name="Google Shape;2825;g7b20fcaa94_0_1726"/>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26" name="Google Shape;2826;g7b20fcaa94_0_1726"/>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827" name="Google Shape;2827;g7b20fcaa94_0_1726"/>
            <p:cNvGrpSpPr/>
            <p:nvPr/>
          </p:nvGrpSpPr>
          <p:grpSpPr>
            <a:xfrm>
              <a:off x="8537550" y="160650"/>
              <a:ext cx="672225" cy="665950"/>
              <a:chOff x="-2056400" y="-375325"/>
              <a:chExt cx="672225" cy="665950"/>
            </a:xfrm>
          </p:grpSpPr>
          <p:sp>
            <p:nvSpPr>
              <p:cNvPr id="2828" name="Google Shape;2828;g7b20fcaa94_0_1726"/>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29" name="Google Shape;2829;g7b20fcaa94_0_1726"/>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30" name="Google Shape;2830;g7b20fcaa94_0_1726"/>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31" name="Google Shape;2831;g7b20fcaa94_0_1726"/>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32" name="Google Shape;2832;g7b20fcaa94_0_1726"/>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33" name="Google Shape;2833;g7b20fcaa94_0_1726"/>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34" name="Google Shape;2834;g7b20fcaa94_0_1726"/>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835" name="Google Shape;2835;g7b20fcaa94_0_1726"/>
            <p:cNvGrpSpPr/>
            <p:nvPr/>
          </p:nvGrpSpPr>
          <p:grpSpPr>
            <a:xfrm>
              <a:off x="6445775" y="85463"/>
              <a:ext cx="894225" cy="909050"/>
              <a:chOff x="-4801725" y="-469475"/>
              <a:chExt cx="894225" cy="909050"/>
            </a:xfrm>
          </p:grpSpPr>
          <p:sp>
            <p:nvSpPr>
              <p:cNvPr id="2836" name="Google Shape;2836;g7b20fcaa94_0_1726"/>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37" name="Google Shape;2837;g7b20fcaa94_0_1726"/>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38" name="Google Shape;2838;g7b20fcaa94_0_1726"/>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39" name="Google Shape;2839;g7b20fcaa94_0_1726"/>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0" name="Google Shape;2840;g7b20fcaa94_0_1726"/>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1" name="Google Shape;2841;g7b20fcaa94_0_1726"/>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2" name="Google Shape;2842;g7b20fcaa94_0_1726"/>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3" name="Google Shape;2843;g7b20fcaa94_0_1726"/>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4" name="Google Shape;2844;g7b20fcaa94_0_1726"/>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5" name="Google Shape;2845;g7b20fcaa94_0_1726"/>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6" name="Google Shape;2846;g7b20fcaa94_0_1726"/>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7" name="Google Shape;2847;g7b20fcaa94_0_1726"/>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8" name="Google Shape;2848;g7b20fcaa94_0_1726"/>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49" name="Google Shape;2849;g7b20fcaa94_0_1726"/>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0" name="Google Shape;2850;g7b20fcaa94_0_1726"/>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1" name="Google Shape;2851;g7b20fcaa94_0_1726"/>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2" name="Google Shape;2852;g7b20fcaa94_0_1726"/>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3" name="Google Shape;2853;g7b20fcaa94_0_1726"/>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4" name="Google Shape;2854;g7b20fcaa94_0_1726"/>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5" name="Google Shape;2855;g7b20fcaa94_0_1726"/>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6" name="Google Shape;2856;g7b20fcaa94_0_1726"/>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7" name="Google Shape;2857;g7b20fcaa94_0_1726"/>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58" name="Google Shape;2858;g7b20fcaa94_0_1726"/>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859" name="Google Shape;2859;g7b20fcaa94_0_1726"/>
            <p:cNvGrpSpPr/>
            <p:nvPr/>
          </p:nvGrpSpPr>
          <p:grpSpPr>
            <a:xfrm rot="-1314404">
              <a:off x="6755677" y="1118509"/>
              <a:ext cx="160951" cy="572955"/>
              <a:chOff x="-3196525" y="807600"/>
              <a:chExt cx="160950" cy="572950"/>
            </a:xfrm>
          </p:grpSpPr>
          <p:sp>
            <p:nvSpPr>
              <p:cNvPr id="2860" name="Google Shape;2860;g7b20fcaa94_0_1726"/>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61" name="Google Shape;2861;g7b20fcaa94_0_1726"/>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62" name="Google Shape;2862;g7b20fcaa94_0_1726"/>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63" name="Google Shape;2863;g7b20fcaa94_0_1726"/>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64" name="Google Shape;2864;g7b20fcaa94_0_1726"/>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865" name="Google Shape;2865;g7b20fcaa94_0_1726"/>
            <p:cNvGrpSpPr/>
            <p:nvPr/>
          </p:nvGrpSpPr>
          <p:grpSpPr>
            <a:xfrm>
              <a:off x="8031100" y="2272900"/>
              <a:ext cx="512450" cy="325275"/>
              <a:chOff x="-3512650" y="557100"/>
              <a:chExt cx="512450" cy="325275"/>
            </a:xfrm>
          </p:grpSpPr>
          <p:sp>
            <p:nvSpPr>
              <p:cNvPr id="2866" name="Google Shape;2866;g7b20fcaa94_0_1726"/>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67" name="Google Shape;2867;g7b20fcaa94_0_1726"/>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68" name="Google Shape;2868;g7b20fcaa94_0_1726"/>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69" name="Google Shape;2869;g7b20fcaa94_0_1726"/>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70" name="Google Shape;2870;g7b20fcaa94_0_1726"/>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71" name="Google Shape;2871;g7b20fcaa94_0_1726"/>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72" name="Google Shape;2872;g7b20fcaa94_0_1726"/>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873" name="Google Shape;2873;g7b20fcaa94_0_1726"/>
            <p:cNvGrpSpPr/>
            <p:nvPr/>
          </p:nvGrpSpPr>
          <p:grpSpPr>
            <a:xfrm>
              <a:off x="8335952" y="3459137"/>
              <a:ext cx="1386618" cy="1046971"/>
              <a:chOff x="-2184800" y="1314325"/>
              <a:chExt cx="1183525" cy="893625"/>
            </a:xfrm>
          </p:grpSpPr>
          <p:sp>
            <p:nvSpPr>
              <p:cNvPr id="2874" name="Google Shape;2874;g7b20fcaa94_0_1726"/>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2875" name="Google Shape;2875;g7b20fcaa94_0_1726"/>
              <p:cNvGrpSpPr/>
              <p:nvPr/>
            </p:nvGrpSpPr>
            <p:grpSpPr>
              <a:xfrm>
                <a:off x="-2184800" y="1314325"/>
                <a:ext cx="1183525" cy="893625"/>
                <a:chOff x="-2184800" y="1314325"/>
                <a:chExt cx="1183525" cy="893625"/>
              </a:xfrm>
            </p:grpSpPr>
            <p:sp>
              <p:nvSpPr>
                <p:cNvPr id="2876" name="Google Shape;2876;g7b20fcaa94_0_1726"/>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77" name="Google Shape;2877;g7b20fcaa94_0_1726"/>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2878" name="Google Shape;2878;g7b20fcaa94_0_1726"/>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grpSp>
        </p:grpSp>
        <p:grpSp>
          <p:nvGrpSpPr>
            <p:cNvPr id="2879" name="Google Shape;2879;g7b20fcaa94_0_1726"/>
            <p:cNvGrpSpPr/>
            <p:nvPr/>
          </p:nvGrpSpPr>
          <p:grpSpPr>
            <a:xfrm>
              <a:off x="7538086" y="4044483"/>
              <a:ext cx="3406699" cy="1310619"/>
              <a:chOff x="10762125" y="2775799"/>
              <a:chExt cx="3666665" cy="1410633"/>
            </a:xfrm>
          </p:grpSpPr>
          <p:sp>
            <p:nvSpPr>
              <p:cNvPr id="2880" name="Google Shape;2880;g7b20fcaa94_0_1726"/>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81" name="Google Shape;2881;g7b20fcaa94_0_1726"/>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82" name="Google Shape;2882;g7b20fcaa94_0_1726"/>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83" name="Google Shape;2883;g7b20fcaa94_0_1726"/>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84" name="Google Shape;2884;g7b20fcaa94_0_1726"/>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85" name="Google Shape;2885;g7b20fcaa94_0_1726"/>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86" name="Google Shape;2886;g7b20fcaa94_0_1726"/>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87" name="Google Shape;2887;g7b20fcaa94_0_1726"/>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88" name="Google Shape;2888;g7b20fcaa94_0_1726"/>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89" name="Google Shape;2889;g7b20fcaa94_0_1726"/>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0" name="Google Shape;2890;g7b20fcaa94_0_1726"/>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1" name="Google Shape;2891;g7b20fcaa94_0_1726"/>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2" name="Google Shape;2892;g7b20fcaa94_0_1726"/>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3" name="Google Shape;2893;g7b20fcaa94_0_1726"/>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4" name="Google Shape;2894;g7b20fcaa94_0_1726"/>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5" name="Google Shape;2895;g7b20fcaa94_0_1726"/>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6" name="Google Shape;2896;g7b20fcaa94_0_1726"/>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7" name="Google Shape;2897;g7b20fcaa94_0_1726"/>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8" name="Google Shape;2898;g7b20fcaa94_0_1726"/>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99" name="Google Shape;2899;g7b20fcaa94_0_1726"/>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0" name="Google Shape;2900;g7b20fcaa94_0_1726"/>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1" name="Google Shape;2901;g7b20fcaa94_0_1726"/>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2" name="Google Shape;2902;g7b20fcaa94_0_1726"/>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3" name="Google Shape;2903;g7b20fcaa94_0_1726"/>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4" name="Google Shape;2904;g7b20fcaa94_0_1726"/>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5" name="Google Shape;2905;g7b20fcaa94_0_1726"/>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6" name="Google Shape;2906;g7b20fcaa94_0_1726"/>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7" name="Google Shape;2907;g7b20fcaa94_0_1726"/>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8" name="Google Shape;2908;g7b20fcaa94_0_1726"/>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09" name="Google Shape;2909;g7b20fcaa94_0_1726"/>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0" name="Google Shape;2910;g7b20fcaa94_0_1726"/>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1" name="Google Shape;2911;g7b20fcaa94_0_1726"/>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2" name="Google Shape;2912;g7b20fcaa94_0_1726"/>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3" name="Google Shape;2913;g7b20fcaa94_0_1726"/>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4" name="Google Shape;2914;g7b20fcaa94_0_1726"/>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5" name="Google Shape;2915;g7b20fcaa94_0_1726"/>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6" name="Google Shape;2916;g7b20fcaa94_0_1726"/>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7" name="Google Shape;2917;g7b20fcaa94_0_1726"/>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8" name="Google Shape;2918;g7b20fcaa94_0_1726"/>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19" name="Google Shape;2919;g7b20fcaa94_0_1726"/>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0" name="Google Shape;2920;g7b20fcaa94_0_1726"/>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1" name="Google Shape;2921;g7b20fcaa94_0_1726"/>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2" name="Google Shape;2922;g7b20fcaa94_0_1726"/>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3" name="Google Shape;2923;g7b20fcaa94_0_1726"/>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4" name="Google Shape;2924;g7b20fcaa94_0_1726"/>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5" name="Google Shape;2925;g7b20fcaa94_0_1726"/>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6" name="Google Shape;2926;g7b20fcaa94_0_1726"/>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7" name="Google Shape;2927;g7b20fcaa94_0_1726"/>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8" name="Google Shape;2928;g7b20fcaa94_0_1726"/>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29" name="Google Shape;2929;g7b20fcaa94_0_1726"/>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0" name="Google Shape;2930;g7b20fcaa94_0_1726"/>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1" name="Google Shape;2931;g7b20fcaa94_0_1726"/>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2" name="Google Shape;2932;g7b20fcaa94_0_1726"/>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3" name="Google Shape;2933;g7b20fcaa94_0_1726"/>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4" name="Google Shape;2934;g7b20fcaa94_0_1726"/>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5" name="Google Shape;2935;g7b20fcaa94_0_1726"/>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6" name="Google Shape;2936;g7b20fcaa94_0_1726"/>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7" name="Google Shape;2937;g7b20fcaa94_0_1726"/>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8" name="Google Shape;2938;g7b20fcaa94_0_1726"/>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39" name="Google Shape;2939;g7b20fcaa94_0_1726"/>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0" name="Google Shape;2940;g7b20fcaa94_0_1726"/>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1" name="Google Shape;2941;g7b20fcaa94_0_1726"/>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2" name="Google Shape;2942;g7b20fcaa94_0_1726"/>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3" name="Google Shape;2943;g7b20fcaa94_0_1726"/>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4" name="Google Shape;2944;g7b20fcaa94_0_1726"/>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5" name="Google Shape;2945;g7b20fcaa94_0_1726"/>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6" name="Google Shape;2946;g7b20fcaa94_0_1726"/>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7" name="Google Shape;2947;g7b20fcaa94_0_1726"/>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8" name="Google Shape;2948;g7b20fcaa94_0_1726"/>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49" name="Google Shape;2949;g7b20fcaa94_0_1726"/>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0" name="Google Shape;2950;g7b20fcaa94_0_1726"/>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1" name="Google Shape;2951;g7b20fcaa94_0_1726"/>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2" name="Google Shape;2952;g7b20fcaa94_0_1726"/>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3" name="Google Shape;2953;g7b20fcaa94_0_1726"/>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4" name="Google Shape;2954;g7b20fcaa94_0_1726"/>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5" name="Google Shape;2955;g7b20fcaa94_0_1726"/>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6" name="Google Shape;2956;g7b20fcaa94_0_1726"/>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7" name="Google Shape;2957;g7b20fcaa94_0_1726"/>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8" name="Google Shape;2958;g7b20fcaa94_0_1726"/>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59" name="Google Shape;2959;g7b20fcaa94_0_1726"/>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0" name="Google Shape;2960;g7b20fcaa94_0_1726"/>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1" name="Google Shape;2961;g7b20fcaa94_0_1726"/>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2" name="Google Shape;2962;g7b20fcaa94_0_1726"/>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3" name="Google Shape;2963;g7b20fcaa94_0_1726"/>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4" name="Google Shape;2964;g7b20fcaa94_0_1726"/>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5" name="Google Shape;2965;g7b20fcaa94_0_1726"/>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6" name="Google Shape;2966;g7b20fcaa94_0_1726"/>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7" name="Google Shape;2967;g7b20fcaa94_0_1726"/>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8" name="Google Shape;2968;g7b20fcaa94_0_1726"/>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69" name="Google Shape;2969;g7b20fcaa94_0_1726"/>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0" name="Google Shape;2970;g7b20fcaa94_0_1726"/>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1" name="Google Shape;2971;g7b20fcaa94_0_1726"/>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2" name="Google Shape;2972;g7b20fcaa94_0_1726"/>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3" name="Google Shape;2973;g7b20fcaa94_0_1726"/>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4" name="Google Shape;2974;g7b20fcaa94_0_1726"/>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5" name="Google Shape;2975;g7b20fcaa94_0_1726"/>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6" name="Google Shape;2976;g7b20fcaa94_0_1726"/>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7" name="Google Shape;2977;g7b20fcaa94_0_1726"/>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8" name="Google Shape;2978;g7b20fcaa94_0_1726"/>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79" name="Google Shape;2979;g7b20fcaa94_0_1726"/>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0" name="Google Shape;2980;g7b20fcaa94_0_1726"/>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1" name="Google Shape;2981;g7b20fcaa94_0_1726"/>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2" name="Google Shape;2982;g7b20fcaa94_0_1726"/>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3" name="Google Shape;2983;g7b20fcaa94_0_1726"/>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4" name="Google Shape;2984;g7b20fcaa94_0_1726"/>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5" name="Google Shape;2985;g7b20fcaa94_0_1726"/>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6" name="Google Shape;2986;g7b20fcaa94_0_1726"/>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7" name="Google Shape;2987;g7b20fcaa94_0_1726"/>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8" name="Google Shape;2988;g7b20fcaa94_0_1726"/>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89" name="Google Shape;2989;g7b20fcaa94_0_1726"/>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0" name="Google Shape;2990;g7b20fcaa94_0_1726"/>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1" name="Google Shape;2991;g7b20fcaa94_0_1726"/>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2" name="Google Shape;2992;g7b20fcaa94_0_1726"/>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3" name="Google Shape;2993;g7b20fcaa94_0_1726"/>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4" name="Google Shape;2994;g7b20fcaa94_0_1726"/>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5" name="Google Shape;2995;g7b20fcaa94_0_1726"/>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6" name="Google Shape;2996;g7b20fcaa94_0_1726"/>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7" name="Google Shape;2997;g7b20fcaa94_0_1726"/>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8" name="Google Shape;2998;g7b20fcaa94_0_1726"/>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99" name="Google Shape;2999;g7b20fcaa94_0_1726"/>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0" name="Google Shape;3000;g7b20fcaa94_0_1726"/>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1" name="Google Shape;3001;g7b20fcaa94_0_1726"/>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2" name="Google Shape;3002;g7b20fcaa94_0_1726"/>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3" name="Google Shape;3003;g7b20fcaa94_0_1726"/>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4" name="Google Shape;3004;g7b20fcaa94_0_1726"/>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5" name="Google Shape;3005;g7b20fcaa94_0_1726"/>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6" name="Google Shape;3006;g7b20fcaa94_0_1726"/>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7" name="Google Shape;3007;g7b20fcaa94_0_1726"/>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8" name="Google Shape;3008;g7b20fcaa94_0_1726"/>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09" name="Google Shape;3009;g7b20fcaa94_0_1726"/>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0" name="Google Shape;3010;g7b20fcaa94_0_1726"/>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1" name="Google Shape;3011;g7b20fcaa94_0_1726"/>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2" name="Google Shape;3012;g7b20fcaa94_0_1726"/>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3" name="Google Shape;3013;g7b20fcaa94_0_1726"/>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4" name="Google Shape;3014;g7b20fcaa94_0_1726"/>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5" name="Google Shape;3015;g7b20fcaa94_0_1726"/>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6" name="Google Shape;3016;g7b20fcaa94_0_1726"/>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7" name="Google Shape;3017;g7b20fcaa94_0_172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8" name="Google Shape;3018;g7b20fcaa94_0_1726"/>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19" name="Google Shape;3019;g7b20fcaa94_0_1726"/>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0" name="Google Shape;3020;g7b20fcaa94_0_1726"/>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1" name="Google Shape;3021;g7b20fcaa94_0_1726"/>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2" name="Google Shape;3022;g7b20fcaa94_0_172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3" name="Google Shape;3023;g7b20fcaa94_0_1726"/>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4" name="Google Shape;3024;g7b20fcaa94_0_1726"/>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5" name="Google Shape;3025;g7b20fcaa94_0_1726"/>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6" name="Google Shape;3026;g7b20fcaa94_0_1726"/>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7" name="Google Shape;3027;g7b20fcaa94_0_1726"/>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8" name="Google Shape;3028;g7b20fcaa94_0_1726"/>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29" name="Google Shape;3029;g7b20fcaa94_0_1726"/>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30" name="Google Shape;3030;g7b20fcaa94_0_1726"/>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31" name="Google Shape;3031;g7b20fcaa94_0_1726"/>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32" name="Google Shape;3032;g7b20fcaa94_0_1726"/>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33" name="Google Shape;3033;g7b20fcaa94_0_1726"/>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34" name="Google Shape;3034;g7b20fcaa94_0_1726"/>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035" name="Google Shape;3035;g7b20fcaa94_0_1726"/>
            <p:cNvGrpSpPr/>
            <p:nvPr/>
          </p:nvGrpSpPr>
          <p:grpSpPr>
            <a:xfrm>
              <a:off x="7013704" y="2894590"/>
              <a:ext cx="1150805" cy="832433"/>
              <a:chOff x="7013704" y="2894590"/>
              <a:chExt cx="1150805" cy="832433"/>
            </a:xfrm>
          </p:grpSpPr>
          <p:sp>
            <p:nvSpPr>
              <p:cNvPr id="3036" name="Google Shape;3036;g7b20fcaa94_0_1726"/>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37" name="Google Shape;3037;g7b20fcaa94_0_1726"/>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38" name="Google Shape;3038;g7b20fcaa94_0_1726"/>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039" name="Google Shape;3039;g7b20fcaa94_0_1726"/>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40" name="Google Shape;3040;g7b20fcaa94_0_1726"/>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41" name="Google Shape;3041;g7b20fcaa94_0_1726"/>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42" name="Google Shape;3042;g7b20fcaa94_0_1726"/>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043" name="Google Shape;3043;g7b20fcaa94_0_1726"/>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44" name="Google Shape;3044;g7b20fcaa94_0_1726"/>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045" name="Google Shape;3045;g7b20fcaa94_0_1726"/>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46" name="Google Shape;3046;g7b20fcaa94_0_1726"/>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47" name="Google Shape;3047;g7b20fcaa94_0_1726"/>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48" name="Google Shape;3048;g7b20fcaa94_0_1726"/>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49" name="Google Shape;3049;g7b20fcaa94_0_1726"/>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0" name="Google Shape;3050;g7b20fcaa94_0_1726"/>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1" name="Google Shape;3051;g7b20fcaa94_0_1726"/>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2" name="Google Shape;3052;g7b20fcaa94_0_1726"/>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3" name="Google Shape;3053;g7b20fcaa94_0_1726"/>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4" name="Google Shape;3054;g7b20fcaa94_0_1726"/>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5" name="Google Shape;3055;g7b20fcaa94_0_1726"/>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6" name="Google Shape;3056;g7b20fcaa94_0_1726"/>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7" name="Google Shape;3057;g7b20fcaa94_0_1726"/>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058" name="Google Shape;3058;g7b20fcaa94_0_1726"/>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59" name="Google Shape;3059;g7b20fcaa94_0_1726"/>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60" name="Google Shape;3060;g7b20fcaa94_0_1726"/>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61" name="Google Shape;3061;g7b20fcaa94_0_1726"/>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62" name="Google Shape;3062;g7b20fcaa94_0_1726"/>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63" name="Google Shape;3063;g7b20fcaa94_0_1726"/>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064" name="Google Shape;3064;g7b20fcaa94_0_1726"/>
            <p:cNvGrpSpPr/>
            <p:nvPr/>
          </p:nvGrpSpPr>
          <p:grpSpPr>
            <a:xfrm>
              <a:off x="5032016" y="24235"/>
              <a:ext cx="358499" cy="447941"/>
              <a:chOff x="4896454" y="199085"/>
              <a:chExt cx="358499" cy="447941"/>
            </a:xfrm>
          </p:grpSpPr>
          <p:sp>
            <p:nvSpPr>
              <p:cNvPr id="3065" name="Google Shape;3065;g7b20fcaa94_0_1726"/>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66" name="Google Shape;3066;g7b20fcaa94_0_1726"/>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67" name="Google Shape;3067;g7b20fcaa94_0_1726"/>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68" name="Google Shape;3068;g7b20fcaa94_0_1726"/>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69" name="Google Shape;3069;g7b20fcaa94_0_1726"/>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70" name="Google Shape;3070;g7b20fcaa94_0_1726"/>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71" name="Google Shape;3071;g7b20fcaa94_0_1726"/>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72" name="Google Shape;3072;g7b20fcaa94_0_1726"/>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73" name="Google Shape;3073;g7b20fcaa94_0_1726"/>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74" name="Google Shape;3074;g7b20fcaa94_0_1726"/>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75" name="Google Shape;3075;g7b20fcaa94_0_1726"/>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076" name="Google Shape;3076;g7b20fcaa94_0_1726"/>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77" name="Google Shape;3077;g7b20fcaa94_0_1726"/>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78" name="Google Shape;3078;g7b20fcaa94_0_1726"/>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79" name="Google Shape;3079;g7b20fcaa94_0_1726"/>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080" name="Google Shape;3080;g7b20fcaa94_0_1726"/>
            <p:cNvGrpSpPr/>
            <p:nvPr/>
          </p:nvGrpSpPr>
          <p:grpSpPr>
            <a:xfrm rot="2265940">
              <a:off x="9290835" y="854908"/>
              <a:ext cx="291689" cy="364463"/>
              <a:chOff x="4896454" y="199085"/>
              <a:chExt cx="358499" cy="447941"/>
            </a:xfrm>
          </p:grpSpPr>
          <p:sp>
            <p:nvSpPr>
              <p:cNvPr id="3081" name="Google Shape;3081;g7b20fcaa94_0_1726"/>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82" name="Google Shape;3082;g7b20fcaa94_0_1726"/>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83" name="Google Shape;3083;g7b20fcaa94_0_1726"/>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84" name="Google Shape;3084;g7b20fcaa94_0_1726"/>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85" name="Google Shape;3085;g7b20fcaa94_0_1726"/>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86" name="Google Shape;3086;g7b20fcaa94_0_1726"/>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87" name="Google Shape;3087;g7b20fcaa94_0_1726"/>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88" name="Google Shape;3088;g7b20fcaa94_0_1726"/>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89" name="Google Shape;3089;g7b20fcaa94_0_1726"/>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90" name="Google Shape;3090;g7b20fcaa94_0_1726"/>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91" name="Google Shape;3091;g7b20fcaa94_0_1726"/>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092" name="Google Shape;3092;g7b20fcaa94_0_1726"/>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093" name="Google Shape;3093;g7b20fcaa94_0_1726"/>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099"/>
        <p:cNvGrpSpPr/>
        <p:nvPr/>
      </p:nvGrpSpPr>
      <p:grpSpPr>
        <a:xfrm>
          <a:off x="0" y="0"/>
          <a:ext cx="0" cy="0"/>
          <a:chOff x="0" y="0"/>
          <a:chExt cx="0" cy="0"/>
        </a:xfrm>
      </p:grpSpPr>
      <p:sp>
        <p:nvSpPr>
          <p:cNvPr id="3100" name="Google Shape;3100;gdb0afc2b58_2_73"/>
          <p:cNvSpPr txBox="1">
            <a:spLocks noGrp="1"/>
          </p:cNvSpPr>
          <p:nvPr>
            <p:ph type="title"/>
          </p:nvPr>
        </p:nvSpPr>
        <p:spPr>
          <a:xfrm>
            <a:off x="580400" y="576492"/>
            <a:ext cx="7301700"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Lesson Frameworks  </a:t>
            </a:r>
            <a:endParaRPr dirty="0">
              <a:solidFill>
                <a:schemeClr val="accent5"/>
              </a:solidFill>
              <a:latin typeface="Verdana" panose="020B0604030504040204" pitchFamily="34" charset="0"/>
              <a:ea typeface="Verdana" panose="020B0604030504040204" pitchFamily="34" charset="0"/>
            </a:endParaRPr>
          </a:p>
        </p:txBody>
      </p:sp>
      <p:sp>
        <p:nvSpPr>
          <p:cNvPr id="3101" name="Google Shape;3101;gdb0afc2b58_2_73"/>
          <p:cNvSpPr txBox="1">
            <a:spLocks noGrp="1"/>
          </p:cNvSpPr>
          <p:nvPr>
            <p:ph type="subTitle" idx="1"/>
          </p:nvPr>
        </p:nvSpPr>
        <p:spPr>
          <a:xfrm flipH="1">
            <a:off x="785975" y="1948025"/>
            <a:ext cx="4854300" cy="4190400"/>
          </a:xfrm>
          <a:prstGeom prst="rect">
            <a:avLst/>
          </a:prstGeom>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US" sz="2700" b="1" u="sng" dirty="0">
                <a:latin typeface="Georgia" panose="02040502050405020303" pitchFamily="18" charset="0"/>
              </a:rPr>
              <a:t>Universal Design Framework</a:t>
            </a:r>
            <a:endParaRPr sz="2700" b="1" u="sng" dirty="0">
              <a:latin typeface="Georgia" panose="02040502050405020303" pitchFamily="18" charset="0"/>
            </a:endParaRPr>
          </a:p>
          <a:p>
            <a:pPr marL="0" marR="0" lvl="0" indent="0" algn="l" rtl="0">
              <a:lnSpc>
                <a:spcPct val="100000"/>
              </a:lnSpc>
              <a:spcBef>
                <a:spcPts val="0"/>
              </a:spcBef>
              <a:spcAft>
                <a:spcPts val="0"/>
              </a:spcAft>
              <a:buNone/>
            </a:pPr>
            <a:endParaRPr sz="2700" b="1" dirty="0">
              <a:latin typeface="Georgia" panose="02040502050405020303" pitchFamily="18" charset="0"/>
            </a:endParaRPr>
          </a:p>
          <a:p>
            <a:pPr marL="457200" marR="0" lvl="0" indent="-400050" algn="l" rtl="0">
              <a:lnSpc>
                <a:spcPct val="100000"/>
              </a:lnSpc>
              <a:spcBef>
                <a:spcPts val="0"/>
              </a:spcBef>
              <a:spcAft>
                <a:spcPts val="0"/>
              </a:spcAft>
              <a:buSzPts val="2700"/>
              <a:buAutoNum type="arabicPeriod"/>
            </a:pPr>
            <a:r>
              <a:rPr lang="en-US" sz="2700" b="1" dirty="0">
                <a:latin typeface="Georgia" panose="02040502050405020303" pitchFamily="18" charset="0"/>
              </a:rPr>
              <a:t>Engage and Explore</a:t>
            </a:r>
            <a:endParaRPr sz="2700" b="1" dirty="0">
              <a:latin typeface="Georgia" panose="02040502050405020303" pitchFamily="18" charset="0"/>
            </a:endParaRPr>
          </a:p>
          <a:p>
            <a:pPr marL="457200" marR="0" lvl="0" indent="-400050" algn="l" rtl="0">
              <a:lnSpc>
                <a:spcPct val="100000"/>
              </a:lnSpc>
              <a:spcBef>
                <a:spcPts val="0"/>
              </a:spcBef>
              <a:spcAft>
                <a:spcPts val="0"/>
              </a:spcAft>
              <a:buSzPts val="2700"/>
              <a:buAutoNum type="arabicPeriod"/>
            </a:pPr>
            <a:r>
              <a:rPr lang="en-US" sz="2700" b="1" dirty="0">
                <a:latin typeface="Georgia" panose="02040502050405020303" pitchFamily="18" charset="0"/>
              </a:rPr>
              <a:t>Explain </a:t>
            </a:r>
            <a:endParaRPr sz="2700" b="1" dirty="0">
              <a:latin typeface="Georgia" panose="02040502050405020303" pitchFamily="18" charset="0"/>
            </a:endParaRPr>
          </a:p>
          <a:p>
            <a:pPr marL="457200" marR="0" lvl="0" indent="-400050" algn="l" rtl="0">
              <a:lnSpc>
                <a:spcPct val="100000"/>
              </a:lnSpc>
              <a:spcBef>
                <a:spcPts val="0"/>
              </a:spcBef>
              <a:spcAft>
                <a:spcPts val="0"/>
              </a:spcAft>
              <a:buSzPts val="2700"/>
              <a:buAutoNum type="arabicPeriod"/>
            </a:pPr>
            <a:r>
              <a:rPr lang="en-US" sz="2700" b="1" dirty="0">
                <a:latin typeface="Georgia" panose="02040502050405020303" pitchFamily="18" charset="0"/>
              </a:rPr>
              <a:t>Apply</a:t>
            </a:r>
            <a:endParaRPr sz="2700" b="1" dirty="0">
              <a:latin typeface="Georgia" panose="02040502050405020303" pitchFamily="18" charset="0"/>
            </a:endParaRPr>
          </a:p>
          <a:p>
            <a:pPr marL="457200" marR="0" lvl="0" indent="-400050" algn="l" rtl="0">
              <a:lnSpc>
                <a:spcPct val="100000"/>
              </a:lnSpc>
              <a:spcBef>
                <a:spcPts val="0"/>
              </a:spcBef>
              <a:spcAft>
                <a:spcPts val="0"/>
              </a:spcAft>
              <a:buSzPts val="2700"/>
              <a:buAutoNum type="arabicPeriod"/>
            </a:pPr>
            <a:r>
              <a:rPr lang="en-US" sz="2700" b="1" dirty="0">
                <a:latin typeface="Georgia" panose="02040502050405020303" pitchFamily="18" charset="0"/>
              </a:rPr>
              <a:t>Share</a:t>
            </a:r>
            <a:endParaRPr sz="2700" b="1" dirty="0">
              <a:latin typeface="Georgia" panose="02040502050405020303" pitchFamily="18" charset="0"/>
            </a:endParaRPr>
          </a:p>
          <a:p>
            <a:pPr marL="457200" marR="0" lvl="0" indent="-400050" algn="l" rtl="0">
              <a:lnSpc>
                <a:spcPct val="100000"/>
              </a:lnSpc>
              <a:spcBef>
                <a:spcPts val="0"/>
              </a:spcBef>
              <a:spcAft>
                <a:spcPts val="0"/>
              </a:spcAft>
              <a:buSzPts val="2700"/>
              <a:buAutoNum type="arabicPeriod"/>
            </a:pPr>
            <a:r>
              <a:rPr lang="en-US" sz="2700" b="1" dirty="0">
                <a:latin typeface="Georgia" panose="02040502050405020303" pitchFamily="18" charset="0"/>
              </a:rPr>
              <a:t>Reflect</a:t>
            </a:r>
            <a:endParaRPr sz="2700" b="1" dirty="0">
              <a:latin typeface="Georgia" panose="02040502050405020303" pitchFamily="18" charset="0"/>
            </a:endParaRPr>
          </a:p>
          <a:p>
            <a:pPr marL="457200" marR="0" lvl="0" indent="-400050" algn="l" rtl="0">
              <a:lnSpc>
                <a:spcPct val="100000"/>
              </a:lnSpc>
              <a:spcBef>
                <a:spcPts val="0"/>
              </a:spcBef>
              <a:spcAft>
                <a:spcPts val="0"/>
              </a:spcAft>
              <a:buSzPts val="2700"/>
              <a:buAutoNum type="arabicPeriod"/>
            </a:pPr>
            <a:r>
              <a:rPr lang="en-US" sz="2700" b="1" dirty="0">
                <a:latin typeface="Georgia" panose="02040502050405020303" pitchFamily="18" charset="0"/>
              </a:rPr>
              <a:t>Extend </a:t>
            </a:r>
            <a:endParaRPr sz="1800" b="1" dirty="0">
              <a:latin typeface="Georgia" panose="02040502050405020303" pitchFamily="18" charset="0"/>
            </a:endParaRPr>
          </a:p>
        </p:txBody>
      </p:sp>
      <p:sp>
        <p:nvSpPr>
          <p:cNvPr id="3102" name="Google Shape;3102;gdb0afc2b58_2_73"/>
          <p:cNvSpPr txBox="1">
            <a:spLocks noGrp="1"/>
          </p:cNvSpPr>
          <p:nvPr>
            <p:ph type="subTitle" idx="2"/>
          </p:nvPr>
        </p:nvSpPr>
        <p:spPr>
          <a:xfrm flipH="1">
            <a:off x="5871325" y="1948024"/>
            <a:ext cx="5303700" cy="4258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2700" b="1" u="sng" dirty="0">
                <a:latin typeface="Georgia" panose="02040502050405020303" pitchFamily="18" charset="0"/>
              </a:rPr>
              <a:t>Workshop Framework</a:t>
            </a:r>
            <a:endParaRPr sz="2700" b="1" u="sng" dirty="0">
              <a:latin typeface="Georgia" panose="02040502050405020303" pitchFamily="18" charset="0"/>
            </a:endParaRPr>
          </a:p>
          <a:p>
            <a:pPr marL="0" lvl="0" indent="0" algn="l" rtl="0">
              <a:spcBef>
                <a:spcPts val="0"/>
              </a:spcBef>
              <a:spcAft>
                <a:spcPts val="0"/>
              </a:spcAft>
              <a:buNone/>
            </a:pPr>
            <a:endParaRPr sz="2700" b="1" dirty="0">
              <a:latin typeface="Georgia" panose="02040502050405020303" pitchFamily="18" charset="0"/>
            </a:endParaRPr>
          </a:p>
          <a:p>
            <a:pPr marL="457200" lvl="0" indent="-400050" algn="l" rtl="0">
              <a:spcBef>
                <a:spcPts val="0"/>
              </a:spcBef>
              <a:spcAft>
                <a:spcPts val="0"/>
              </a:spcAft>
              <a:buSzPts val="2700"/>
              <a:buAutoNum type="arabicPeriod"/>
            </a:pPr>
            <a:r>
              <a:rPr lang="en-US" sz="2700" b="1" dirty="0">
                <a:latin typeface="Georgia" panose="02040502050405020303" pitchFamily="18" charset="0"/>
              </a:rPr>
              <a:t>Connect</a:t>
            </a:r>
            <a:endParaRPr sz="2700" b="1" dirty="0">
              <a:latin typeface="Georgia" panose="02040502050405020303" pitchFamily="18" charset="0"/>
            </a:endParaRPr>
          </a:p>
          <a:p>
            <a:pPr marL="457200" lvl="0" indent="-400050" algn="l" rtl="0">
              <a:spcBef>
                <a:spcPts val="0"/>
              </a:spcBef>
              <a:spcAft>
                <a:spcPts val="0"/>
              </a:spcAft>
              <a:buSzPts val="2700"/>
              <a:buAutoNum type="arabicPeriod"/>
            </a:pPr>
            <a:r>
              <a:rPr lang="en-US" sz="2700" b="1" dirty="0">
                <a:latin typeface="Georgia" panose="02040502050405020303" pitchFamily="18" charset="0"/>
              </a:rPr>
              <a:t>Teach </a:t>
            </a:r>
            <a:endParaRPr sz="2700" b="1" dirty="0">
              <a:latin typeface="Georgia" panose="02040502050405020303" pitchFamily="18" charset="0"/>
            </a:endParaRPr>
          </a:p>
          <a:p>
            <a:pPr marL="457200" lvl="0" indent="-400050" algn="l" rtl="0">
              <a:spcBef>
                <a:spcPts val="0"/>
              </a:spcBef>
              <a:spcAft>
                <a:spcPts val="0"/>
              </a:spcAft>
              <a:buSzPts val="2700"/>
              <a:buAutoNum type="arabicPeriod"/>
            </a:pPr>
            <a:r>
              <a:rPr lang="en-US" sz="2700" b="1" dirty="0">
                <a:latin typeface="Georgia" panose="02040502050405020303" pitchFamily="18" charset="0"/>
              </a:rPr>
              <a:t>Guide</a:t>
            </a:r>
            <a:endParaRPr sz="2700" b="1" dirty="0">
              <a:latin typeface="Georgia" panose="02040502050405020303" pitchFamily="18" charset="0"/>
            </a:endParaRPr>
          </a:p>
          <a:p>
            <a:pPr marL="457200" lvl="0" indent="-400050" algn="l" rtl="0">
              <a:spcBef>
                <a:spcPts val="0"/>
              </a:spcBef>
              <a:spcAft>
                <a:spcPts val="0"/>
              </a:spcAft>
              <a:buSzPts val="2700"/>
              <a:buAutoNum type="arabicPeriod"/>
            </a:pPr>
            <a:r>
              <a:rPr lang="en-US" sz="2700" b="1" dirty="0">
                <a:latin typeface="Georgia" panose="02040502050405020303" pitchFamily="18" charset="0"/>
              </a:rPr>
              <a:t>Apply </a:t>
            </a:r>
            <a:endParaRPr sz="2700" b="1" dirty="0">
              <a:latin typeface="Georgia" panose="02040502050405020303" pitchFamily="18" charset="0"/>
            </a:endParaRPr>
          </a:p>
          <a:p>
            <a:pPr marL="457200" lvl="0" indent="-400050" algn="l" rtl="0">
              <a:spcBef>
                <a:spcPts val="0"/>
              </a:spcBef>
              <a:spcAft>
                <a:spcPts val="0"/>
              </a:spcAft>
              <a:buSzPts val="2700"/>
              <a:buAutoNum type="arabicPeriod"/>
            </a:pPr>
            <a:r>
              <a:rPr lang="en-US" sz="2700" b="1" dirty="0">
                <a:latin typeface="Georgia" panose="02040502050405020303" pitchFamily="18" charset="0"/>
              </a:rPr>
              <a:t>Share </a:t>
            </a:r>
            <a:endParaRPr sz="2700" b="1" dirty="0">
              <a:latin typeface="Georgia" panose="02040502050405020303" pitchFamily="18" charset="0"/>
            </a:endParaRPr>
          </a:p>
          <a:p>
            <a:pPr marL="457200" lvl="0" indent="-400050" algn="l" rtl="0">
              <a:spcBef>
                <a:spcPts val="0"/>
              </a:spcBef>
              <a:spcAft>
                <a:spcPts val="0"/>
              </a:spcAft>
              <a:buSzPts val="2700"/>
              <a:buAutoNum type="arabicPeriod"/>
            </a:pPr>
            <a:r>
              <a:rPr lang="en-US" sz="2700" b="1" dirty="0">
                <a:latin typeface="Georgia" panose="02040502050405020303" pitchFamily="18" charset="0"/>
              </a:rPr>
              <a:t>Extend </a:t>
            </a:r>
            <a:endParaRPr sz="2700" b="1" dirty="0">
              <a:latin typeface="Georgia" panose="02040502050405020303" pitchFamily="18"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106"/>
        <p:cNvGrpSpPr/>
        <p:nvPr/>
      </p:nvGrpSpPr>
      <p:grpSpPr>
        <a:xfrm>
          <a:off x="0" y="0"/>
          <a:ext cx="0" cy="0"/>
          <a:chOff x="0" y="0"/>
          <a:chExt cx="0" cy="0"/>
        </a:xfrm>
      </p:grpSpPr>
      <p:sp>
        <p:nvSpPr>
          <p:cNvPr id="3107" name="Google Shape;3107;gdb802d48a7_2_94"/>
          <p:cNvSpPr txBox="1">
            <a:spLocks noGrp="1"/>
          </p:cNvSpPr>
          <p:nvPr>
            <p:ph type="title"/>
          </p:nvPr>
        </p:nvSpPr>
        <p:spPr>
          <a:xfrm>
            <a:off x="222550" y="452925"/>
            <a:ext cx="6570000" cy="13707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dirty="0">
                <a:solidFill>
                  <a:schemeClr val="accent5"/>
                </a:solidFill>
                <a:latin typeface="Verdana" panose="020B0604030504040204" pitchFamily="34" charset="0"/>
                <a:ea typeface="Verdana" panose="020B0604030504040204" pitchFamily="34" charset="0"/>
              </a:rPr>
              <a:t>Kylene Beers and Robert E. Probst </a:t>
            </a:r>
            <a:endParaRPr sz="4400" dirty="0">
              <a:solidFill>
                <a:schemeClr val="accent5"/>
              </a:solidFill>
              <a:latin typeface="Verdana" panose="020B0604030504040204" pitchFamily="34" charset="0"/>
              <a:ea typeface="Verdana" panose="020B0604030504040204" pitchFamily="34" charset="0"/>
            </a:endParaRPr>
          </a:p>
          <a:p>
            <a:pPr marL="0" lvl="0" indent="0" algn="l" rtl="0">
              <a:spcBef>
                <a:spcPts val="0"/>
              </a:spcBef>
              <a:spcAft>
                <a:spcPts val="0"/>
              </a:spcAft>
              <a:buNone/>
            </a:pPr>
            <a:endParaRPr dirty="0"/>
          </a:p>
        </p:txBody>
      </p:sp>
      <p:grpSp>
        <p:nvGrpSpPr>
          <p:cNvPr id="3108" name="Google Shape;3108;gdb802d48a7_2_94" descr="decorative background">
            <a:extLst>
              <a:ext uri="{C183D7F6-B498-43B3-948B-1728B52AA6E4}">
                <adec:decorative xmlns="" xmlns:adec="http://schemas.microsoft.com/office/drawing/2017/decorative" val="1"/>
              </a:ext>
            </a:extLst>
          </p:cNvPr>
          <p:cNvGrpSpPr/>
          <p:nvPr/>
        </p:nvGrpSpPr>
        <p:grpSpPr>
          <a:xfrm>
            <a:off x="6709188" y="-249977"/>
            <a:ext cx="7883493" cy="7389934"/>
            <a:chOff x="5032016" y="-187487"/>
            <a:chExt cx="5912768" cy="5542589"/>
          </a:xfrm>
        </p:grpSpPr>
        <p:grpSp>
          <p:nvGrpSpPr>
            <p:cNvPr id="3109" name="Google Shape;3109;gdb802d48a7_2_94"/>
            <p:cNvGrpSpPr/>
            <p:nvPr/>
          </p:nvGrpSpPr>
          <p:grpSpPr>
            <a:xfrm rot="3083418">
              <a:off x="7486434" y="160600"/>
              <a:ext cx="570639" cy="175197"/>
              <a:chOff x="-3833925" y="450400"/>
              <a:chExt cx="570650" cy="175200"/>
            </a:xfrm>
          </p:grpSpPr>
          <p:sp>
            <p:nvSpPr>
              <p:cNvPr id="3110" name="Google Shape;3110;gdb802d48a7_2_94"/>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11" name="Google Shape;3111;gdb802d48a7_2_94"/>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12" name="Google Shape;3112;gdb802d48a7_2_94"/>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13" name="Google Shape;3113;gdb802d48a7_2_94"/>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14" name="Google Shape;3114;gdb802d48a7_2_94"/>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15" name="Google Shape;3115;gdb802d48a7_2_94"/>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16" name="Google Shape;3116;gdb802d48a7_2_94"/>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17" name="Google Shape;3117;gdb802d48a7_2_94"/>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118" name="Google Shape;3118;gdb802d48a7_2_94"/>
            <p:cNvGrpSpPr/>
            <p:nvPr/>
          </p:nvGrpSpPr>
          <p:grpSpPr>
            <a:xfrm rot="-2242651">
              <a:off x="5650891" y="446765"/>
              <a:ext cx="527306" cy="630612"/>
              <a:chOff x="-2907775" y="821875"/>
              <a:chExt cx="527275" cy="630575"/>
            </a:xfrm>
          </p:grpSpPr>
          <p:sp>
            <p:nvSpPr>
              <p:cNvPr id="3119" name="Google Shape;3119;gdb802d48a7_2_94"/>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0" name="Google Shape;3120;gdb802d48a7_2_94"/>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1" name="Google Shape;3121;gdb802d48a7_2_94"/>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2" name="Google Shape;3122;gdb802d48a7_2_94"/>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3" name="Google Shape;3123;gdb802d48a7_2_94"/>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4" name="Google Shape;3124;gdb802d48a7_2_94"/>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5" name="Google Shape;3125;gdb802d48a7_2_94"/>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6" name="Google Shape;3126;gdb802d48a7_2_94"/>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7" name="Google Shape;3127;gdb802d48a7_2_94"/>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8" name="Google Shape;3128;gdb802d48a7_2_94"/>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29" name="Google Shape;3129;gdb802d48a7_2_94"/>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30" name="Google Shape;3130;gdb802d48a7_2_94"/>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31" name="Google Shape;3131;gdb802d48a7_2_94"/>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32" name="Google Shape;3132;gdb802d48a7_2_94"/>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133" name="Google Shape;3133;gdb802d48a7_2_94"/>
            <p:cNvGrpSpPr/>
            <p:nvPr/>
          </p:nvGrpSpPr>
          <p:grpSpPr>
            <a:xfrm rot="3351709">
              <a:off x="8907303" y="1345700"/>
              <a:ext cx="475933" cy="804638"/>
              <a:chOff x="-2199050" y="712875"/>
              <a:chExt cx="475925" cy="804625"/>
            </a:xfrm>
          </p:grpSpPr>
          <p:sp>
            <p:nvSpPr>
              <p:cNvPr id="3134" name="Google Shape;3134;gdb802d48a7_2_94"/>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35" name="Google Shape;3135;gdb802d48a7_2_94"/>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36" name="Google Shape;3136;gdb802d48a7_2_9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37" name="Google Shape;3137;gdb802d48a7_2_9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38" name="Google Shape;3138;gdb802d48a7_2_94"/>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39" name="Google Shape;3139;gdb802d48a7_2_94"/>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0" name="Google Shape;3140;gdb802d48a7_2_94"/>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1" name="Google Shape;3141;gdb802d48a7_2_94"/>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2" name="Google Shape;3142;gdb802d48a7_2_94"/>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3" name="Google Shape;3143;gdb802d48a7_2_94"/>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4" name="Google Shape;3144;gdb802d48a7_2_94"/>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5" name="Google Shape;3145;gdb802d48a7_2_94"/>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6" name="Google Shape;3146;gdb802d48a7_2_94"/>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7" name="Google Shape;3147;gdb802d48a7_2_94"/>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8" name="Google Shape;3148;gdb802d48a7_2_94"/>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49" name="Google Shape;3149;gdb802d48a7_2_94"/>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150" name="Google Shape;3150;gdb802d48a7_2_94"/>
            <p:cNvGrpSpPr/>
            <p:nvPr/>
          </p:nvGrpSpPr>
          <p:grpSpPr>
            <a:xfrm rot="-359227">
              <a:off x="7447077" y="1345537"/>
              <a:ext cx="811988" cy="827987"/>
              <a:chOff x="-1445825" y="13850"/>
              <a:chExt cx="812025" cy="828025"/>
            </a:xfrm>
          </p:grpSpPr>
          <p:sp>
            <p:nvSpPr>
              <p:cNvPr id="3151" name="Google Shape;3151;gdb802d48a7_2_94"/>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52" name="Google Shape;3152;gdb802d48a7_2_94"/>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53" name="Google Shape;3153;gdb802d48a7_2_94"/>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54" name="Google Shape;3154;gdb802d48a7_2_94"/>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55" name="Google Shape;3155;gdb802d48a7_2_94"/>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56" name="Google Shape;3156;gdb802d48a7_2_94"/>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57" name="Google Shape;3157;gdb802d48a7_2_94"/>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58" name="Google Shape;3158;gdb802d48a7_2_94"/>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59" name="Google Shape;3159;gdb802d48a7_2_94"/>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0" name="Google Shape;3160;gdb802d48a7_2_94"/>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1" name="Google Shape;3161;gdb802d48a7_2_94"/>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2" name="Google Shape;3162;gdb802d48a7_2_94"/>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3" name="Google Shape;3163;gdb802d48a7_2_94"/>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4" name="Google Shape;3164;gdb802d48a7_2_94"/>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5" name="Google Shape;3165;gdb802d48a7_2_94"/>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6" name="Google Shape;3166;gdb802d48a7_2_94"/>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7" name="Google Shape;3167;gdb802d48a7_2_94"/>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8" name="Google Shape;3168;gdb802d48a7_2_94"/>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69" name="Google Shape;3169;gdb802d48a7_2_94"/>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70" name="Google Shape;3170;gdb802d48a7_2_94"/>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71" name="Google Shape;3171;gdb802d48a7_2_94"/>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72" name="Google Shape;3172;gdb802d48a7_2_94"/>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173" name="Google Shape;3173;gdb802d48a7_2_94"/>
            <p:cNvGrpSpPr/>
            <p:nvPr/>
          </p:nvGrpSpPr>
          <p:grpSpPr>
            <a:xfrm>
              <a:off x="8873313" y="2557163"/>
              <a:ext cx="650550" cy="641425"/>
              <a:chOff x="-2968275" y="-74025"/>
              <a:chExt cx="650550" cy="641425"/>
            </a:xfrm>
          </p:grpSpPr>
          <p:sp>
            <p:nvSpPr>
              <p:cNvPr id="3174" name="Google Shape;3174;gdb802d48a7_2_94"/>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75" name="Google Shape;3175;gdb802d48a7_2_94"/>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76" name="Google Shape;3176;gdb802d48a7_2_94"/>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77" name="Google Shape;3177;gdb802d48a7_2_94"/>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78" name="Google Shape;3178;gdb802d48a7_2_94"/>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79" name="Google Shape;3179;gdb802d48a7_2_94"/>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80" name="Google Shape;3180;gdb802d48a7_2_94"/>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81" name="Google Shape;3181;gdb802d48a7_2_94"/>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182" name="Google Shape;3182;gdb802d48a7_2_94"/>
            <p:cNvGrpSpPr/>
            <p:nvPr/>
          </p:nvGrpSpPr>
          <p:grpSpPr>
            <a:xfrm>
              <a:off x="5640313" y="-187487"/>
              <a:ext cx="392050" cy="392050"/>
              <a:chOff x="-3728925" y="-37500"/>
              <a:chExt cx="392050" cy="392050"/>
            </a:xfrm>
          </p:grpSpPr>
          <p:sp>
            <p:nvSpPr>
              <p:cNvPr id="3183" name="Google Shape;3183;gdb802d48a7_2_94"/>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84" name="Google Shape;3184;gdb802d48a7_2_94"/>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85" name="Google Shape;3185;gdb802d48a7_2_94"/>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86" name="Google Shape;3186;gdb802d48a7_2_94"/>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87" name="Google Shape;3187;gdb802d48a7_2_94"/>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88" name="Google Shape;3188;gdb802d48a7_2_94"/>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89" name="Google Shape;3189;gdb802d48a7_2_94"/>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90" name="Google Shape;3190;gdb802d48a7_2_94"/>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91" name="Google Shape;3191;gdb802d48a7_2_94"/>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92" name="Google Shape;3192;gdb802d48a7_2_94"/>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193" name="Google Shape;3193;gdb802d48a7_2_94"/>
            <p:cNvGrpSpPr/>
            <p:nvPr/>
          </p:nvGrpSpPr>
          <p:grpSpPr>
            <a:xfrm>
              <a:off x="8537550" y="160650"/>
              <a:ext cx="672225" cy="665950"/>
              <a:chOff x="-2056400" y="-375325"/>
              <a:chExt cx="672225" cy="665950"/>
            </a:xfrm>
          </p:grpSpPr>
          <p:sp>
            <p:nvSpPr>
              <p:cNvPr id="3194" name="Google Shape;3194;gdb802d48a7_2_94"/>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95" name="Google Shape;3195;gdb802d48a7_2_94"/>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96" name="Google Shape;3196;gdb802d48a7_2_94"/>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97" name="Google Shape;3197;gdb802d48a7_2_94"/>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98" name="Google Shape;3198;gdb802d48a7_2_94"/>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199" name="Google Shape;3199;gdb802d48a7_2_94"/>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00" name="Google Shape;3200;gdb802d48a7_2_94"/>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201" name="Google Shape;3201;gdb802d48a7_2_94"/>
            <p:cNvGrpSpPr/>
            <p:nvPr/>
          </p:nvGrpSpPr>
          <p:grpSpPr>
            <a:xfrm>
              <a:off x="6445775" y="85463"/>
              <a:ext cx="894225" cy="909050"/>
              <a:chOff x="-4801725" y="-469475"/>
              <a:chExt cx="894225" cy="909050"/>
            </a:xfrm>
          </p:grpSpPr>
          <p:sp>
            <p:nvSpPr>
              <p:cNvPr id="3202" name="Google Shape;3202;gdb802d48a7_2_94"/>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03" name="Google Shape;3203;gdb802d48a7_2_94"/>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04" name="Google Shape;3204;gdb802d48a7_2_94"/>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05" name="Google Shape;3205;gdb802d48a7_2_94"/>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06" name="Google Shape;3206;gdb802d48a7_2_94"/>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07" name="Google Shape;3207;gdb802d48a7_2_94"/>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08" name="Google Shape;3208;gdb802d48a7_2_94"/>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09" name="Google Shape;3209;gdb802d48a7_2_94"/>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0" name="Google Shape;3210;gdb802d48a7_2_94"/>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1" name="Google Shape;3211;gdb802d48a7_2_94"/>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2" name="Google Shape;3212;gdb802d48a7_2_94"/>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3" name="Google Shape;3213;gdb802d48a7_2_94"/>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4" name="Google Shape;3214;gdb802d48a7_2_94"/>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5" name="Google Shape;3215;gdb802d48a7_2_94"/>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6" name="Google Shape;3216;gdb802d48a7_2_94"/>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7" name="Google Shape;3217;gdb802d48a7_2_94"/>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8" name="Google Shape;3218;gdb802d48a7_2_94"/>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19" name="Google Shape;3219;gdb802d48a7_2_94"/>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20" name="Google Shape;3220;gdb802d48a7_2_94"/>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21" name="Google Shape;3221;gdb802d48a7_2_94"/>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22" name="Google Shape;3222;gdb802d48a7_2_94"/>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23" name="Google Shape;3223;gdb802d48a7_2_94"/>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24" name="Google Shape;3224;gdb802d48a7_2_94"/>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225" name="Google Shape;3225;gdb802d48a7_2_94"/>
            <p:cNvGrpSpPr/>
            <p:nvPr/>
          </p:nvGrpSpPr>
          <p:grpSpPr>
            <a:xfrm rot="-1314404">
              <a:off x="6755677" y="1118509"/>
              <a:ext cx="160951" cy="572955"/>
              <a:chOff x="-3196525" y="807600"/>
              <a:chExt cx="160950" cy="572950"/>
            </a:xfrm>
          </p:grpSpPr>
          <p:sp>
            <p:nvSpPr>
              <p:cNvPr id="3226" name="Google Shape;3226;gdb802d48a7_2_94"/>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27" name="Google Shape;3227;gdb802d48a7_2_94"/>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28" name="Google Shape;3228;gdb802d48a7_2_94"/>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29" name="Google Shape;3229;gdb802d48a7_2_94"/>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30" name="Google Shape;3230;gdb802d48a7_2_94"/>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231" name="Google Shape;3231;gdb802d48a7_2_94"/>
            <p:cNvGrpSpPr/>
            <p:nvPr/>
          </p:nvGrpSpPr>
          <p:grpSpPr>
            <a:xfrm>
              <a:off x="8031100" y="2272900"/>
              <a:ext cx="512450" cy="325275"/>
              <a:chOff x="-3512650" y="557100"/>
              <a:chExt cx="512450" cy="325275"/>
            </a:xfrm>
          </p:grpSpPr>
          <p:sp>
            <p:nvSpPr>
              <p:cNvPr id="3232" name="Google Shape;3232;gdb802d48a7_2_94"/>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33" name="Google Shape;3233;gdb802d48a7_2_94"/>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34" name="Google Shape;3234;gdb802d48a7_2_94"/>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35" name="Google Shape;3235;gdb802d48a7_2_94"/>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36" name="Google Shape;3236;gdb802d48a7_2_94"/>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37" name="Google Shape;3237;gdb802d48a7_2_94"/>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38" name="Google Shape;3238;gdb802d48a7_2_94"/>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239" name="Google Shape;3239;gdb802d48a7_2_94"/>
            <p:cNvGrpSpPr/>
            <p:nvPr/>
          </p:nvGrpSpPr>
          <p:grpSpPr>
            <a:xfrm>
              <a:off x="8335952" y="3459137"/>
              <a:ext cx="1386618" cy="1046971"/>
              <a:chOff x="-2184800" y="1314325"/>
              <a:chExt cx="1183525" cy="893625"/>
            </a:xfrm>
          </p:grpSpPr>
          <p:sp>
            <p:nvSpPr>
              <p:cNvPr id="3240" name="Google Shape;3240;gdb802d48a7_2_94"/>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241" name="Google Shape;3241;gdb802d48a7_2_94"/>
              <p:cNvGrpSpPr/>
              <p:nvPr/>
            </p:nvGrpSpPr>
            <p:grpSpPr>
              <a:xfrm>
                <a:off x="-2184800" y="1314325"/>
                <a:ext cx="1183525" cy="893625"/>
                <a:chOff x="-2184800" y="1314325"/>
                <a:chExt cx="1183525" cy="893625"/>
              </a:xfrm>
            </p:grpSpPr>
            <p:sp>
              <p:nvSpPr>
                <p:cNvPr id="3242" name="Google Shape;3242;gdb802d48a7_2_94"/>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43" name="Google Shape;3243;gdb802d48a7_2_94"/>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244" name="Google Shape;3244;gdb802d48a7_2_94"/>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grpSp>
        </p:grpSp>
        <p:grpSp>
          <p:nvGrpSpPr>
            <p:cNvPr id="3245" name="Google Shape;3245;gdb802d48a7_2_94"/>
            <p:cNvGrpSpPr/>
            <p:nvPr/>
          </p:nvGrpSpPr>
          <p:grpSpPr>
            <a:xfrm>
              <a:off x="7538086" y="4044483"/>
              <a:ext cx="3406699" cy="1310619"/>
              <a:chOff x="10762125" y="2775799"/>
              <a:chExt cx="3666665" cy="1410633"/>
            </a:xfrm>
          </p:grpSpPr>
          <p:sp>
            <p:nvSpPr>
              <p:cNvPr id="3246" name="Google Shape;3246;gdb802d48a7_2_94"/>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47" name="Google Shape;3247;gdb802d48a7_2_9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48" name="Google Shape;3248;gdb802d48a7_2_9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49" name="Google Shape;3249;gdb802d48a7_2_94"/>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0" name="Google Shape;3250;gdb802d48a7_2_94"/>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1" name="Google Shape;3251;gdb802d48a7_2_94"/>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2" name="Google Shape;3252;gdb802d48a7_2_94"/>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3" name="Google Shape;3253;gdb802d48a7_2_94"/>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4" name="Google Shape;3254;gdb802d48a7_2_94"/>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5" name="Google Shape;3255;gdb802d48a7_2_94"/>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6" name="Google Shape;3256;gdb802d48a7_2_94"/>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7" name="Google Shape;3257;gdb802d48a7_2_94"/>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8" name="Google Shape;3258;gdb802d48a7_2_94"/>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59" name="Google Shape;3259;gdb802d48a7_2_94"/>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0" name="Google Shape;3260;gdb802d48a7_2_94"/>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1" name="Google Shape;3261;gdb802d48a7_2_94"/>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2" name="Google Shape;3262;gdb802d48a7_2_94"/>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3" name="Google Shape;3263;gdb802d48a7_2_94"/>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4" name="Google Shape;3264;gdb802d48a7_2_94"/>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5" name="Google Shape;3265;gdb802d48a7_2_94"/>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6" name="Google Shape;3266;gdb802d48a7_2_94"/>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7" name="Google Shape;3267;gdb802d48a7_2_94"/>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8" name="Google Shape;3268;gdb802d48a7_2_94"/>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69" name="Google Shape;3269;gdb802d48a7_2_94"/>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0" name="Google Shape;3270;gdb802d48a7_2_94"/>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1" name="Google Shape;3271;gdb802d48a7_2_94"/>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2" name="Google Shape;3272;gdb802d48a7_2_94"/>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3" name="Google Shape;3273;gdb802d48a7_2_94"/>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4" name="Google Shape;3274;gdb802d48a7_2_94"/>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5" name="Google Shape;3275;gdb802d48a7_2_94"/>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6" name="Google Shape;3276;gdb802d48a7_2_94"/>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7" name="Google Shape;3277;gdb802d48a7_2_94"/>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8" name="Google Shape;3278;gdb802d48a7_2_94"/>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79" name="Google Shape;3279;gdb802d48a7_2_94"/>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0" name="Google Shape;3280;gdb802d48a7_2_94"/>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1" name="Google Shape;3281;gdb802d48a7_2_94"/>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2" name="Google Shape;3282;gdb802d48a7_2_94"/>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3" name="Google Shape;3283;gdb802d48a7_2_94"/>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4" name="Google Shape;3284;gdb802d48a7_2_94"/>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5" name="Google Shape;3285;gdb802d48a7_2_94"/>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6" name="Google Shape;3286;gdb802d48a7_2_94"/>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7" name="Google Shape;3287;gdb802d48a7_2_94"/>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8" name="Google Shape;3288;gdb802d48a7_2_94"/>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89" name="Google Shape;3289;gdb802d48a7_2_94"/>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0" name="Google Shape;3290;gdb802d48a7_2_94"/>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1" name="Google Shape;3291;gdb802d48a7_2_94"/>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2" name="Google Shape;3292;gdb802d48a7_2_94"/>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3" name="Google Shape;3293;gdb802d48a7_2_94"/>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4" name="Google Shape;3294;gdb802d48a7_2_94"/>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5" name="Google Shape;3295;gdb802d48a7_2_94"/>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6" name="Google Shape;3296;gdb802d48a7_2_94"/>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7" name="Google Shape;3297;gdb802d48a7_2_94"/>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8" name="Google Shape;3298;gdb802d48a7_2_94"/>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99" name="Google Shape;3299;gdb802d48a7_2_94"/>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0" name="Google Shape;3300;gdb802d48a7_2_94"/>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1" name="Google Shape;3301;gdb802d48a7_2_94"/>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2" name="Google Shape;3302;gdb802d48a7_2_94"/>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3" name="Google Shape;3303;gdb802d48a7_2_94"/>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4" name="Google Shape;3304;gdb802d48a7_2_94"/>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5" name="Google Shape;3305;gdb802d48a7_2_94"/>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6" name="Google Shape;3306;gdb802d48a7_2_94"/>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7" name="Google Shape;3307;gdb802d48a7_2_94"/>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8" name="Google Shape;3308;gdb802d48a7_2_94"/>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09" name="Google Shape;3309;gdb802d48a7_2_94"/>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0" name="Google Shape;3310;gdb802d48a7_2_94"/>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1" name="Google Shape;3311;gdb802d48a7_2_94"/>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2" name="Google Shape;3312;gdb802d48a7_2_94"/>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3" name="Google Shape;3313;gdb802d48a7_2_94"/>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4" name="Google Shape;3314;gdb802d48a7_2_94"/>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5" name="Google Shape;3315;gdb802d48a7_2_94"/>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6" name="Google Shape;3316;gdb802d48a7_2_94"/>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7" name="Google Shape;3317;gdb802d48a7_2_94"/>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8" name="Google Shape;3318;gdb802d48a7_2_94"/>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19" name="Google Shape;3319;gdb802d48a7_2_94"/>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0" name="Google Shape;3320;gdb802d48a7_2_94"/>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1" name="Google Shape;3321;gdb802d48a7_2_94"/>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2" name="Google Shape;3322;gdb802d48a7_2_94"/>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3" name="Google Shape;3323;gdb802d48a7_2_94"/>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4" name="Google Shape;3324;gdb802d48a7_2_94"/>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5" name="Google Shape;3325;gdb802d48a7_2_94"/>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6" name="Google Shape;3326;gdb802d48a7_2_94"/>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7" name="Google Shape;3327;gdb802d48a7_2_94"/>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8" name="Google Shape;3328;gdb802d48a7_2_94"/>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29" name="Google Shape;3329;gdb802d48a7_2_94"/>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0" name="Google Shape;3330;gdb802d48a7_2_94"/>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1" name="Google Shape;3331;gdb802d48a7_2_94"/>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2" name="Google Shape;3332;gdb802d48a7_2_94"/>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3" name="Google Shape;3333;gdb802d48a7_2_94"/>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4" name="Google Shape;3334;gdb802d48a7_2_94"/>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5" name="Google Shape;3335;gdb802d48a7_2_94"/>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6" name="Google Shape;3336;gdb802d48a7_2_94"/>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7" name="Google Shape;3337;gdb802d48a7_2_94"/>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8" name="Google Shape;3338;gdb802d48a7_2_94"/>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39" name="Google Shape;3339;gdb802d48a7_2_94"/>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0" name="Google Shape;3340;gdb802d48a7_2_94"/>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1" name="Google Shape;3341;gdb802d48a7_2_94"/>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2" name="Google Shape;3342;gdb802d48a7_2_94"/>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3" name="Google Shape;3343;gdb802d48a7_2_94"/>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4" name="Google Shape;3344;gdb802d48a7_2_94"/>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5" name="Google Shape;3345;gdb802d48a7_2_94"/>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6" name="Google Shape;3346;gdb802d48a7_2_94"/>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7" name="Google Shape;3347;gdb802d48a7_2_94"/>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8" name="Google Shape;3348;gdb802d48a7_2_94"/>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49" name="Google Shape;3349;gdb802d48a7_2_94"/>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0" name="Google Shape;3350;gdb802d48a7_2_94"/>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1" name="Google Shape;3351;gdb802d48a7_2_94"/>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2" name="Google Shape;3352;gdb802d48a7_2_94"/>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3" name="Google Shape;3353;gdb802d48a7_2_94"/>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4" name="Google Shape;3354;gdb802d48a7_2_94"/>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5" name="Google Shape;3355;gdb802d48a7_2_94"/>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6" name="Google Shape;3356;gdb802d48a7_2_94"/>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7" name="Google Shape;3357;gdb802d48a7_2_94"/>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8" name="Google Shape;3358;gdb802d48a7_2_94"/>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59" name="Google Shape;3359;gdb802d48a7_2_94"/>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0" name="Google Shape;3360;gdb802d48a7_2_94"/>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1" name="Google Shape;3361;gdb802d48a7_2_94"/>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2" name="Google Shape;3362;gdb802d48a7_2_94"/>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3" name="Google Shape;3363;gdb802d48a7_2_94"/>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4" name="Google Shape;3364;gdb802d48a7_2_94"/>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5" name="Google Shape;3365;gdb802d48a7_2_94"/>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6" name="Google Shape;3366;gdb802d48a7_2_94"/>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7" name="Google Shape;3367;gdb802d48a7_2_94"/>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8" name="Google Shape;3368;gdb802d48a7_2_94"/>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69" name="Google Shape;3369;gdb802d48a7_2_94"/>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0" name="Google Shape;3370;gdb802d48a7_2_94"/>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1" name="Google Shape;3371;gdb802d48a7_2_94"/>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2" name="Google Shape;3372;gdb802d48a7_2_94"/>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3" name="Google Shape;3373;gdb802d48a7_2_94"/>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4" name="Google Shape;3374;gdb802d48a7_2_94"/>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5" name="Google Shape;3375;gdb802d48a7_2_94"/>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6" name="Google Shape;3376;gdb802d48a7_2_94"/>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7" name="Google Shape;3377;gdb802d48a7_2_94"/>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8" name="Google Shape;3378;gdb802d48a7_2_94"/>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79" name="Google Shape;3379;gdb802d48a7_2_94"/>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0" name="Google Shape;3380;gdb802d48a7_2_94"/>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1" name="Google Shape;3381;gdb802d48a7_2_94"/>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2" name="Google Shape;3382;gdb802d48a7_2_94"/>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3" name="Google Shape;3383;gdb802d48a7_2_9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4" name="Google Shape;3384;gdb802d48a7_2_94"/>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5" name="Google Shape;3385;gdb802d48a7_2_94"/>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6" name="Google Shape;3386;gdb802d48a7_2_94"/>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7" name="Google Shape;3387;gdb802d48a7_2_94"/>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8" name="Google Shape;3388;gdb802d48a7_2_9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89" name="Google Shape;3389;gdb802d48a7_2_94"/>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0" name="Google Shape;3390;gdb802d48a7_2_94"/>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1" name="Google Shape;3391;gdb802d48a7_2_94"/>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2" name="Google Shape;3392;gdb802d48a7_2_94"/>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3" name="Google Shape;3393;gdb802d48a7_2_94"/>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4" name="Google Shape;3394;gdb802d48a7_2_94"/>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5" name="Google Shape;3395;gdb802d48a7_2_94"/>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6" name="Google Shape;3396;gdb802d48a7_2_94"/>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7" name="Google Shape;3397;gdb802d48a7_2_94"/>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8" name="Google Shape;3398;gdb802d48a7_2_94"/>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99" name="Google Shape;3399;gdb802d48a7_2_94"/>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00" name="Google Shape;3400;gdb802d48a7_2_94"/>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401" name="Google Shape;3401;gdb802d48a7_2_94"/>
            <p:cNvGrpSpPr/>
            <p:nvPr/>
          </p:nvGrpSpPr>
          <p:grpSpPr>
            <a:xfrm>
              <a:off x="7013704" y="2894590"/>
              <a:ext cx="1150805" cy="832433"/>
              <a:chOff x="7013704" y="2894590"/>
              <a:chExt cx="1150805" cy="832433"/>
            </a:xfrm>
          </p:grpSpPr>
          <p:sp>
            <p:nvSpPr>
              <p:cNvPr id="3402" name="Google Shape;3402;gdb802d48a7_2_9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03" name="Google Shape;3403;gdb802d48a7_2_9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04" name="Google Shape;3404;gdb802d48a7_2_9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405" name="Google Shape;3405;gdb802d48a7_2_9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06" name="Google Shape;3406;gdb802d48a7_2_9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07" name="Google Shape;3407;gdb802d48a7_2_9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08" name="Google Shape;3408;gdb802d48a7_2_9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409" name="Google Shape;3409;gdb802d48a7_2_9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0" name="Google Shape;3410;gdb802d48a7_2_9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411" name="Google Shape;3411;gdb802d48a7_2_9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2" name="Google Shape;3412;gdb802d48a7_2_9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3" name="Google Shape;3413;gdb802d48a7_2_9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4" name="Google Shape;3414;gdb802d48a7_2_9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5" name="Google Shape;3415;gdb802d48a7_2_9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6" name="Google Shape;3416;gdb802d48a7_2_9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7" name="Google Shape;3417;gdb802d48a7_2_9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8" name="Google Shape;3418;gdb802d48a7_2_9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19" name="Google Shape;3419;gdb802d48a7_2_9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20" name="Google Shape;3420;gdb802d48a7_2_9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21" name="Google Shape;3421;gdb802d48a7_2_9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22" name="Google Shape;3422;gdb802d48a7_2_9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23" name="Google Shape;3423;gdb802d48a7_2_9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424" name="Google Shape;3424;gdb802d48a7_2_94"/>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25" name="Google Shape;3425;gdb802d48a7_2_94"/>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26" name="Google Shape;3426;gdb802d48a7_2_94"/>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27" name="Google Shape;3427;gdb802d48a7_2_94"/>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28" name="Google Shape;3428;gdb802d48a7_2_94"/>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29" name="Google Shape;3429;gdb802d48a7_2_94"/>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430" name="Google Shape;3430;gdb802d48a7_2_94"/>
            <p:cNvGrpSpPr/>
            <p:nvPr/>
          </p:nvGrpSpPr>
          <p:grpSpPr>
            <a:xfrm>
              <a:off x="5032016" y="24235"/>
              <a:ext cx="358499" cy="447941"/>
              <a:chOff x="4896454" y="199085"/>
              <a:chExt cx="358499" cy="447941"/>
            </a:xfrm>
          </p:grpSpPr>
          <p:sp>
            <p:nvSpPr>
              <p:cNvPr id="3431" name="Google Shape;3431;gdb802d48a7_2_9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32" name="Google Shape;3432;gdb802d48a7_2_9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33" name="Google Shape;3433;gdb802d48a7_2_9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34" name="Google Shape;3434;gdb802d48a7_2_9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35" name="Google Shape;3435;gdb802d48a7_2_9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36" name="Google Shape;3436;gdb802d48a7_2_9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37" name="Google Shape;3437;gdb802d48a7_2_9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38" name="Google Shape;3438;gdb802d48a7_2_9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39" name="Google Shape;3439;gdb802d48a7_2_9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40" name="Google Shape;3440;gdb802d48a7_2_9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41" name="Google Shape;3441;gdb802d48a7_2_9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442" name="Google Shape;3442;gdb802d48a7_2_94"/>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43" name="Google Shape;3443;gdb802d48a7_2_94"/>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44" name="Google Shape;3444;gdb802d48a7_2_94"/>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45" name="Google Shape;3445;gdb802d48a7_2_94"/>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446" name="Google Shape;3446;gdb802d48a7_2_94"/>
            <p:cNvGrpSpPr/>
            <p:nvPr/>
          </p:nvGrpSpPr>
          <p:grpSpPr>
            <a:xfrm rot="2265940">
              <a:off x="9290835" y="854908"/>
              <a:ext cx="291689" cy="364463"/>
              <a:chOff x="4896454" y="199085"/>
              <a:chExt cx="358499" cy="447941"/>
            </a:xfrm>
          </p:grpSpPr>
          <p:sp>
            <p:nvSpPr>
              <p:cNvPr id="3447" name="Google Shape;3447;gdb802d48a7_2_9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48" name="Google Shape;3448;gdb802d48a7_2_9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49" name="Google Shape;3449;gdb802d48a7_2_9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0" name="Google Shape;3450;gdb802d48a7_2_9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1" name="Google Shape;3451;gdb802d48a7_2_9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2" name="Google Shape;3452;gdb802d48a7_2_9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3" name="Google Shape;3453;gdb802d48a7_2_9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4" name="Google Shape;3454;gdb802d48a7_2_9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5" name="Google Shape;3455;gdb802d48a7_2_9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6" name="Google Shape;3456;gdb802d48a7_2_9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7" name="Google Shape;3457;gdb802d48a7_2_9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458" name="Google Shape;3458;gdb802d48a7_2_94"/>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459" name="Google Shape;3459;gdb802d48a7_2_94"/>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pic>
        <p:nvPicPr>
          <p:cNvPr id="3461" name="Google Shape;3461;gdb802d48a7_2_94" descr="Image of the book Notice and Note Strategies for Close Reading."/>
          <p:cNvPicPr preferRelativeResize="0"/>
          <p:nvPr/>
        </p:nvPicPr>
        <p:blipFill>
          <a:blip r:embed="rId3">
            <a:alphaModFix/>
          </a:blip>
          <a:stretch>
            <a:fillRect/>
          </a:stretch>
        </p:blipFill>
        <p:spPr>
          <a:xfrm>
            <a:off x="585328" y="2108375"/>
            <a:ext cx="3306825" cy="4116975"/>
          </a:xfrm>
          <a:prstGeom prst="rect">
            <a:avLst/>
          </a:prstGeom>
          <a:noFill/>
          <a:ln>
            <a:noFill/>
          </a:ln>
        </p:spPr>
      </p:pic>
      <p:pic>
        <p:nvPicPr>
          <p:cNvPr id="3462" name="Google Shape;3462;gdb802d48a7_2_94" descr="Image of the book Reading Nonfiction Notice and Note SIgnposts and QUestions."/>
          <p:cNvPicPr preferRelativeResize="0"/>
          <p:nvPr/>
        </p:nvPicPr>
        <p:blipFill>
          <a:blip r:embed="rId4">
            <a:alphaModFix/>
          </a:blip>
          <a:stretch>
            <a:fillRect/>
          </a:stretch>
        </p:blipFill>
        <p:spPr>
          <a:xfrm>
            <a:off x="4133700" y="2027650"/>
            <a:ext cx="3437975" cy="4284100"/>
          </a:xfrm>
          <a:prstGeom prst="rect">
            <a:avLst/>
          </a:prstGeom>
          <a:noFill/>
          <a:ln>
            <a:noFill/>
          </a:ln>
        </p:spPr>
      </p:pic>
      <p:sp>
        <p:nvSpPr>
          <p:cNvPr id="3463" name="Google Shape;3463;gdb802d48a7_2_94"/>
          <p:cNvSpPr txBox="1"/>
          <p:nvPr/>
        </p:nvSpPr>
        <p:spPr>
          <a:xfrm>
            <a:off x="585325" y="6387625"/>
            <a:ext cx="71703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u="sng">
                <a:solidFill>
                  <a:schemeClr val="hlink"/>
                </a:solidFill>
                <a:latin typeface="Varela"/>
                <a:ea typeface="Varela"/>
                <a:cs typeface="Varela"/>
                <a:sym typeface="Varela"/>
                <a:hlinkClick r:id="rId5"/>
              </a:rPr>
              <a:t>What are the Notice and Note Signposts ?</a:t>
            </a:r>
            <a:endParaRPr>
              <a:latin typeface="Varela"/>
              <a:ea typeface="Varela"/>
              <a:cs typeface="Varela"/>
              <a:sym typeface="Varela"/>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467"/>
        <p:cNvGrpSpPr/>
        <p:nvPr/>
      </p:nvGrpSpPr>
      <p:grpSpPr>
        <a:xfrm>
          <a:off x="0" y="0"/>
          <a:ext cx="0" cy="0"/>
          <a:chOff x="0" y="0"/>
          <a:chExt cx="0" cy="0"/>
        </a:xfrm>
      </p:grpSpPr>
      <p:sp>
        <p:nvSpPr>
          <p:cNvPr id="3468" name="Google Shape;3468;gdb802d48a7_2_828"/>
          <p:cNvSpPr txBox="1">
            <a:spLocks noGrp="1"/>
          </p:cNvSpPr>
          <p:nvPr>
            <p:ph type="title"/>
          </p:nvPr>
        </p:nvSpPr>
        <p:spPr>
          <a:xfrm flipH="1">
            <a:off x="201500" y="360999"/>
            <a:ext cx="7689900" cy="1220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4000" dirty="0">
                <a:solidFill>
                  <a:schemeClr val="accent5"/>
                </a:solidFill>
                <a:latin typeface="Verdana" panose="020B0604030504040204" pitchFamily="34" charset="0"/>
                <a:ea typeface="Verdana" panose="020B0604030504040204" pitchFamily="34" charset="0"/>
              </a:rPr>
              <a:t>Fiction </a:t>
            </a:r>
            <a:r>
              <a:rPr lang="en-US" sz="4000" dirty="0" err="1">
                <a:solidFill>
                  <a:schemeClr val="accent5"/>
                </a:solidFill>
                <a:latin typeface="Verdana" panose="020B0604030504040204" pitchFamily="34" charset="0"/>
                <a:ea typeface="Verdana" panose="020B0604030504040204" pitchFamily="34" charset="0"/>
              </a:rPr>
              <a:t>SignPosts</a:t>
            </a:r>
            <a:r>
              <a:rPr lang="en-US" sz="4000" dirty="0">
                <a:solidFill>
                  <a:schemeClr val="accent5"/>
                </a:solidFill>
                <a:latin typeface="Verdana" panose="020B0604030504040204" pitchFamily="34" charset="0"/>
                <a:ea typeface="Verdana" panose="020B0604030504040204" pitchFamily="34" charset="0"/>
              </a:rPr>
              <a:t> Anchor Chart Example</a:t>
            </a:r>
            <a:endParaRPr sz="4000" dirty="0">
              <a:solidFill>
                <a:schemeClr val="accent5"/>
              </a:solidFill>
              <a:latin typeface="Verdana" panose="020B0604030504040204" pitchFamily="34" charset="0"/>
              <a:ea typeface="Verdana" panose="020B0604030504040204" pitchFamily="34" charset="0"/>
            </a:endParaRPr>
          </a:p>
        </p:txBody>
      </p:sp>
      <p:pic>
        <p:nvPicPr>
          <p:cNvPr id="3469" name="Google Shape;3469;gdb802d48a7_2_828" descr="Image of the anchor chart from Notice and Note Fiction strategy Again and Again."/>
          <p:cNvPicPr preferRelativeResize="0"/>
          <p:nvPr/>
        </p:nvPicPr>
        <p:blipFill>
          <a:blip r:embed="rId3">
            <a:alphaModFix/>
          </a:blip>
          <a:stretch>
            <a:fillRect/>
          </a:stretch>
        </p:blipFill>
        <p:spPr>
          <a:xfrm>
            <a:off x="324625" y="1779275"/>
            <a:ext cx="4019700" cy="4845525"/>
          </a:xfrm>
          <a:prstGeom prst="rect">
            <a:avLst/>
          </a:prstGeom>
          <a:noFill/>
          <a:ln>
            <a:noFill/>
          </a:ln>
        </p:spPr>
      </p:pic>
      <p:graphicFrame>
        <p:nvGraphicFramePr>
          <p:cNvPr id="3470" name="Google Shape;3470;gdb802d48a7_2_828" descr="SOLs"/>
          <p:cNvGraphicFramePr/>
          <p:nvPr>
            <p:extLst>
              <p:ext uri="{D42A27DB-BD31-4B8C-83A1-F6EECF244321}">
                <p14:modId xmlns:p14="http://schemas.microsoft.com/office/powerpoint/2010/main" val="143352834"/>
              </p:ext>
            </p:extLst>
          </p:nvPr>
        </p:nvGraphicFramePr>
        <p:xfrm>
          <a:off x="4831625" y="1581393"/>
          <a:ext cx="7161525" cy="5091700"/>
        </p:xfrm>
        <a:graphic>
          <a:graphicData uri="http://schemas.openxmlformats.org/drawingml/2006/table">
            <a:tbl>
              <a:tblPr firstRow="1">
                <a:noFill/>
                <a:tableStyleId>{DE2E66B4-E607-458C-B431-466E3C981812}</a:tableStyleId>
              </a:tblPr>
              <a:tblGrid>
                <a:gridCol w="2387175">
                  <a:extLst>
                    <a:ext uri="{9D8B030D-6E8A-4147-A177-3AD203B41FA5}">
                      <a16:colId xmlns:a16="http://schemas.microsoft.com/office/drawing/2014/main" val="20000"/>
                    </a:ext>
                  </a:extLst>
                </a:gridCol>
                <a:gridCol w="2387175">
                  <a:extLst>
                    <a:ext uri="{9D8B030D-6E8A-4147-A177-3AD203B41FA5}">
                      <a16:colId xmlns:a16="http://schemas.microsoft.com/office/drawing/2014/main" val="20001"/>
                    </a:ext>
                  </a:extLst>
                </a:gridCol>
                <a:gridCol w="2387175">
                  <a:extLst>
                    <a:ext uri="{9D8B030D-6E8A-4147-A177-3AD203B41FA5}">
                      <a16:colId xmlns:a16="http://schemas.microsoft.com/office/drawing/2014/main" val="20002"/>
                    </a:ext>
                  </a:extLst>
                </a:gridCol>
              </a:tblGrid>
              <a:tr h="542800">
                <a:tc>
                  <a:txBody>
                    <a:bodyPr/>
                    <a:lstStyle/>
                    <a:p>
                      <a:pPr marL="0" lvl="0" indent="0" algn="ctr" rtl="0">
                        <a:spcBef>
                          <a:spcPts val="0"/>
                        </a:spcBef>
                        <a:spcAft>
                          <a:spcPts val="0"/>
                        </a:spcAft>
                        <a:buNone/>
                      </a:pPr>
                      <a:r>
                        <a:rPr lang="en-US" b="1" dirty="0">
                          <a:solidFill>
                            <a:schemeClr val="accent5"/>
                          </a:solidFill>
                          <a:latin typeface="Georgia" panose="02040502050405020303" pitchFamily="18" charset="0"/>
                          <a:ea typeface="Varela"/>
                          <a:cs typeface="Varela"/>
                          <a:sym typeface="Varela"/>
                        </a:rPr>
                        <a:t>6th grade SOL</a:t>
                      </a:r>
                      <a:endParaRPr b="1" dirty="0">
                        <a:solidFill>
                          <a:schemeClr val="accent5"/>
                        </a:solidFill>
                        <a:latin typeface="Georgia" panose="02040502050405020303" pitchFamily="18" charset="0"/>
                        <a:ea typeface="Varela"/>
                        <a:cs typeface="Varela"/>
                        <a:sym typeface="Varela"/>
                      </a:endParaRPr>
                    </a:p>
                  </a:txBody>
                  <a:tcPr marL="91425" marR="91425" marT="91425" marB="91425">
                    <a:lnL w="19050" cap="flat" cmpd="sng">
                      <a:solidFill>
                        <a:srgbClr val="888888"/>
                      </a:solidFill>
                      <a:prstDash val="solid"/>
                      <a:round/>
                      <a:headEnd type="none" w="sm" len="sm"/>
                      <a:tailEnd type="none" w="sm" len="sm"/>
                    </a:lnL>
                    <a:lnR w="19050" cap="flat" cmpd="sng">
                      <a:solidFill>
                        <a:srgbClr val="888888"/>
                      </a:solidFill>
                      <a:prstDash val="solid"/>
                      <a:round/>
                      <a:headEnd type="none" w="sm" len="sm"/>
                      <a:tailEnd type="none" w="sm" len="sm"/>
                    </a:lnR>
                    <a:lnT w="19050" cap="flat" cmpd="sng">
                      <a:solidFill>
                        <a:srgbClr val="888888"/>
                      </a:solidFill>
                      <a:prstDash val="solid"/>
                      <a:round/>
                      <a:headEnd type="none" w="sm" len="sm"/>
                      <a:tailEnd type="none" w="sm" len="sm"/>
                    </a:lnT>
                    <a:lnB w="19050" cap="flat" cmpd="sng">
                      <a:solidFill>
                        <a:srgbClr val="888888"/>
                      </a:solidFill>
                      <a:prstDash val="solid"/>
                      <a:round/>
                      <a:headEnd type="none" w="sm" len="sm"/>
                      <a:tailEnd type="none" w="sm" len="sm"/>
                    </a:lnB>
                  </a:tcPr>
                </a:tc>
                <a:tc>
                  <a:txBody>
                    <a:bodyPr/>
                    <a:lstStyle/>
                    <a:p>
                      <a:pPr marL="0" lvl="0" indent="0" algn="ctr" rtl="0">
                        <a:spcBef>
                          <a:spcPts val="0"/>
                        </a:spcBef>
                        <a:spcAft>
                          <a:spcPts val="0"/>
                        </a:spcAft>
                        <a:buNone/>
                      </a:pPr>
                      <a:r>
                        <a:rPr lang="en-US" b="1" dirty="0">
                          <a:solidFill>
                            <a:schemeClr val="accent5"/>
                          </a:solidFill>
                          <a:latin typeface="Georgia" panose="02040502050405020303" pitchFamily="18" charset="0"/>
                          <a:ea typeface="Varela"/>
                          <a:cs typeface="Varela"/>
                          <a:sym typeface="Varela"/>
                        </a:rPr>
                        <a:t>7th grade SOL</a:t>
                      </a:r>
                      <a:endParaRPr b="1" dirty="0">
                        <a:solidFill>
                          <a:schemeClr val="accent5"/>
                        </a:solidFill>
                        <a:latin typeface="Georgia" panose="02040502050405020303" pitchFamily="18" charset="0"/>
                        <a:ea typeface="Varela"/>
                        <a:cs typeface="Varela"/>
                        <a:sym typeface="Varela"/>
                      </a:endParaRPr>
                    </a:p>
                  </a:txBody>
                  <a:tcPr marL="91425" marR="91425" marT="91425" marB="91425">
                    <a:lnL w="19050" cap="flat" cmpd="sng">
                      <a:solidFill>
                        <a:srgbClr val="888888"/>
                      </a:solidFill>
                      <a:prstDash val="solid"/>
                      <a:round/>
                      <a:headEnd type="none" w="sm" len="sm"/>
                      <a:tailEnd type="none" w="sm" len="sm"/>
                    </a:lnL>
                    <a:lnR w="19050" cap="flat" cmpd="sng">
                      <a:solidFill>
                        <a:srgbClr val="888888"/>
                      </a:solidFill>
                      <a:prstDash val="solid"/>
                      <a:round/>
                      <a:headEnd type="none" w="sm" len="sm"/>
                      <a:tailEnd type="none" w="sm" len="sm"/>
                    </a:lnR>
                    <a:lnT w="19050" cap="flat" cmpd="sng">
                      <a:solidFill>
                        <a:srgbClr val="888888"/>
                      </a:solidFill>
                      <a:prstDash val="solid"/>
                      <a:round/>
                      <a:headEnd type="none" w="sm" len="sm"/>
                      <a:tailEnd type="none" w="sm" len="sm"/>
                    </a:lnT>
                    <a:lnB w="19050" cap="flat" cmpd="sng">
                      <a:solidFill>
                        <a:srgbClr val="888888"/>
                      </a:solidFill>
                      <a:prstDash val="solid"/>
                      <a:round/>
                      <a:headEnd type="none" w="sm" len="sm"/>
                      <a:tailEnd type="none" w="sm" len="sm"/>
                    </a:lnB>
                  </a:tcPr>
                </a:tc>
                <a:tc>
                  <a:txBody>
                    <a:bodyPr/>
                    <a:lstStyle/>
                    <a:p>
                      <a:pPr marL="0" lvl="0" indent="0" algn="ctr" rtl="0">
                        <a:spcBef>
                          <a:spcPts val="0"/>
                        </a:spcBef>
                        <a:spcAft>
                          <a:spcPts val="0"/>
                        </a:spcAft>
                        <a:buNone/>
                      </a:pPr>
                      <a:r>
                        <a:rPr lang="en-US" b="1" dirty="0">
                          <a:solidFill>
                            <a:schemeClr val="accent5"/>
                          </a:solidFill>
                          <a:latin typeface="Georgia" panose="02040502050405020303" pitchFamily="18" charset="0"/>
                          <a:ea typeface="Varela"/>
                          <a:cs typeface="Varela"/>
                          <a:sym typeface="Varela"/>
                        </a:rPr>
                        <a:t>8th grade SOL</a:t>
                      </a:r>
                      <a:endParaRPr b="1" dirty="0">
                        <a:solidFill>
                          <a:schemeClr val="accent5"/>
                        </a:solidFill>
                        <a:latin typeface="Georgia" panose="02040502050405020303" pitchFamily="18" charset="0"/>
                        <a:ea typeface="Varela"/>
                        <a:cs typeface="Varela"/>
                        <a:sym typeface="Varela"/>
                      </a:endParaRPr>
                    </a:p>
                  </a:txBody>
                  <a:tcPr marL="91425" marR="91425" marT="91425" marB="91425">
                    <a:lnL w="19050" cap="flat" cmpd="sng">
                      <a:solidFill>
                        <a:srgbClr val="888888"/>
                      </a:solidFill>
                      <a:prstDash val="solid"/>
                      <a:round/>
                      <a:headEnd type="none" w="sm" len="sm"/>
                      <a:tailEnd type="none" w="sm" len="sm"/>
                    </a:lnL>
                    <a:lnR w="19050" cap="flat" cmpd="sng">
                      <a:solidFill>
                        <a:srgbClr val="888888"/>
                      </a:solidFill>
                      <a:prstDash val="solid"/>
                      <a:round/>
                      <a:headEnd type="none" w="sm" len="sm"/>
                      <a:tailEnd type="none" w="sm" len="sm"/>
                    </a:lnR>
                    <a:lnT w="19050" cap="flat" cmpd="sng">
                      <a:solidFill>
                        <a:srgbClr val="888888"/>
                      </a:solidFill>
                      <a:prstDash val="solid"/>
                      <a:round/>
                      <a:headEnd type="none" w="sm" len="sm"/>
                      <a:tailEnd type="none" w="sm" len="sm"/>
                    </a:lnT>
                    <a:lnB w="19050" cap="flat" cmpd="sng">
                      <a:solidFill>
                        <a:srgbClr val="888888"/>
                      </a:solidFill>
                      <a:prstDash val="solid"/>
                      <a:round/>
                      <a:headEnd type="none" w="sm" len="sm"/>
                      <a:tailEnd type="none" w="sm" len="sm"/>
                    </a:lnB>
                  </a:tcPr>
                </a:tc>
                <a:extLst>
                  <a:ext uri="{0D108BD9-81ED-4DB2-BD59-A6C34878D82A}">
                    <a16:rowId xmlns:a16="http://schemas.microsoft.com/office/drawing/2014/main" val="10000"/>
                  </a:ext>
                </a:extLst>
              </a:tr>
              <a:tr h="4548900">
                <a:tc>
                  <a:txBody>
                    <a:bodyPr/>
                    <a:lstStyle/>
                    <a:p>
                      <a:pPr marL="0" lvl="0" indent="0" algn="l" rtl="0">
                        <a:lnSpc>
                          <a:spcPct val="115000"/>
                        </a:lnSpc>
                        <a:spcBef>
                          <a:spcPts val="0"/>
                        </a:spcBef>
                        <a:spcAft>
                          <a:spcPts val="0"/>
                        </a:spcAft>
                        <a:buNone/>
                      </a:pPr>
                      <a:r>
                        <a:rPr lang="en-US" sz="1300" dirty="0">
                          <a:solidFill>
                            <a:schemeClr val="accent5"/>
                          </a:solidFill>
                          <a:latin typeface="Georgia" panose="02040502050405020303" pitchFamily="18" charset="0"/>
                          <a:ea typeface="Varela"/>
                          <a:cs typeface="Varela"/>
                          <a:sym typeface="Varela"/>
                        </a:rPr>
                        <a:t>6.5 The student will read and demonstrate comprehension of a variety of fictional texts, literary nonfiction, and poetry.</a:t>
                      </a:r>
                      <a:endParaRPr sz="1300" dirty="0">
                        <a:solidFill>
                          <a:schemeClr val="accent5"/>
                        </a:solidFill>
                        <a:latin typeface="Georgia" panose="02040502050405020303" pitchFamily="18" charset="0"/>
                        <a:ea typeface="Varela"/>
                        <a:cs typeface="Varela"/>
                        <a:sym typeface="Varela"/>
                      </a:endParaRPr>
                    </a:p>
                    <a:p>
                      <a:pPr marL="0" lvl="0" indent="0" algn="l" rtl="0">
                        <a:lnSpc>
                          <a:spcPct val="115000"/>
                        </a:lnSpc>
                        <a:spcBef>
                          <a:spcPts val="0"/>
                        </a:spcBef>
                        <a:spcAft>
                          <a:spcPts val="0"/>
                        </a:spcAft>
                        <a:buNone/>
                      </a:pPr>
                      <a:endParaRPr sz="1300" dirty="0">
                        <a:solidFill>
                          <a:schemeClr val="accent5"/>
                        </a:solidFill>
                        <a:latin typeface="Georgia" panose="02040502050405020303" pitchFamily="18" charset="0"/>
                        <a:ea typeface="Varela"/>
                        <a:cs typeface="Varela"/>
                        <a:sym typeface="Varela"/>
                      </a:endParaRPr>
                    </a:p>
                    <a:p>
                      <a:pPr marL="457200" lvl="0" indent="-311150" algn="l" rtl="0">
                        <a:lnSpc>
                          <a:spcPct val="115000"/>
                        </a:lnSpc>
                        <a:spcBef>
                          <a:spcPts val="0"/>
                        </a:spcBef>
                        <a:spcAft>
                          <a:spcPts val="0"/>
                        </a:spcAft>
                        <a:buClr>
                          <a:schemeClr val="dk1"/>
                        </a:buClr>
                        <a:buSzPts val="1300"/>
                        <a:buFont typeface="Varela"/>
                        <a:buAutoNum type="alphaLcParenR"/>
                      </a:pPr>
                      <a:r>
                        <a:rPr lang="en-US" sz="1300" dirty="0">
                          <a:solidFill>
                            <a:schemeClr val="accent5"/>
                          </a:solidFill>
                          <a:latin typeface="Georgia" panose="02040502050405020303" pitchFamily="18" charset="0"/>
                          <a:ea typeface="Varela"/>
                          <a:cs typeface="Varela"/>
                          <a:sym typeface="Varela"/>
                        </a:rPr>
                        <a:t>Identify the elements of narrative structure, including setting, characters, plot, conflict, and theme.</a:t>
                      </a:r>
                      <a:endParaRPr sz="1300" dirty="0">
                        <a:solidFill>
                          <a:schemeClr val="accent5"/>
                        </a:solidFill>
                        <a:latin typeface="Georgia" panose="02040502050405020303" pitchFamily="18" charset="0"/>
                        <a:ea typeface="Varela"/>
                        <a:cs typeface="Varela"/>
                        <a:sym typeface="Varela"/>
                      </a:endParaRPr>
                    </a:p>
                    <a:p>
                      <a:pPr marL="457200" lvl="0" indent="0" algn="l" rtl="0">
                        <a:lnSpc>
                          <a:spcPct val="115000"/>
                        </a:lnSpc>
                        <a:spcBef>
                          <a:spcPts val="0"/>
                        </a:spcBef>
                        <a:spcAft>
                          <a:spcPts val="0"/>
                        </a:spcAft>
                        <a:buNone/>
                      </a:pPr>
                      <a:endParaRPr sz="1300" dirty="0">
                        <a:solidFill>
                          <a:schemeClr val="accent5"/>
                        </a:solidFill>
                        <a:latin typeface="Georgia" panose="02040502050405020303" pitchFamily="18" charset="0"/>
                        <a:ea typeface="Varela"/>
                        <a:cs typeface="Varela"/>
                        <a:sym typeface="Varela"/>
                      </a:endParaRPr>
                    </a:p>
                    <a:p>
                      <a:pPr marL="0" lvl="0" indent="0" algn="l" rtl="0">
                        <a:lnSpc>
                          <a:spcPct val="115000"/>
                        </a:lnSpc>
                        <a:spcBef>
                          <a:spcPts val="0"/>
                        </a:spcBef>
                        <a:spcAft>
                          <a:spcPts val="0"/>
                        </a:spcAft>
                        <a:buNone/>
                      </a:pPr>
                      <a:r>
                        <a:rPr lang="en-US" sz="1300" dirty="0">
                          <a:solidFill>
                            <a:schemeClr val="accent5"/>
                          </a:solidFill>
                          <a:latin typeface="Georgia" panose="02040502050405020303" pitchFamily="18" charset="0"/>
                          <a:ea typeface="Varela"/>
                          <a:cs typeface="Varela"/>
                          <a:sym typeface="Varela"/>
                        </a:rPr>
                        <a:t>    c.    Explain how an  </a:t>
                      </a:r>
                      <a:endParaRPr sz="1300" dirty="0">
                        <a:solidFill>
                          <a:schemeClr val="accent5"/>
                        </a:solidFill>
                        <a:latin typeface="Georgia" panose="02040502050405020303" pitchFamily="18" charset="0"/>
                        <a:ea typeface="Varela"/>
                        <a:cs typeface="Varela"/>
                        <a:sym typeface="Varela"/>
                      </a:endParaRPr>
                    </a:p>
                    <a:p>
                      <a:pPr marL="0" lvl="0" indent="0" algn="l" rtl="0">
                        <a:lnSpc>
                          <a:spcPct val="115000"/>
                        </a:lnSpc>
                        <a:spcBef>
                          <a:spcPts val="0"/>
                        </a:spcBef>
                        <a:spcAft>
                          <a:spcPts val="0"/>
                        </a:spcAft>
                        <a:buNone/>
                      </a:pPr>
                      <a:r>
                        <a:rPr lang="en-US" sz="1300" dirty="0">
                          <a:solidFill>
                            <a:schemeClr val="accent5"/>
                          </a:solidFill>
                          <a:latin typeface="Georgia" panose="02040502050405020303" pitchFamily="18" charset="0"/>
                          <a:ea typeface="Varela"/>
                          <a:cs typeface="Varela"/>
                          <a:sym typeface="Varela"/>
                        </a:rPr>
                        <a:t>           author uses character </a:t>
                      </a:r>
                      <a:endParaRPr sz="1300" dirty="0">
                        <a:solidFill>
                          <a:schemeClr val="accent5"/>
                        </a:solidFill>
                        <a:latin typeface="Georgia" panose="02040502050405020303" pitchFamily="18" charset="0"/>
                        <a:ea typeface="Varela"/>
                        <a:cs typeface="Varela"/>
                        <a:sym typeface="Varela"/>
                      </a:endParaRPr>
                    </a:p>
                    <a:p>
                      <a:pPr marL="0" lvl="0" indent="0" algn="l" rtl="0">
                        <a:lnSpc>
                          <a:spcPct val="115000"/>
                        </a:lnSpc>
                        <a:spcBef>
                          <a:spcPts val="0"/>
                        </a:spcBef>
                        <a:spcAft>
                          <a:spcPts val="0"/>
                        </a:spcAft>
                        <a:buNone/>
                      </a:pPr>
                      <a:r>
                        <a:rPr lang="en-US" sz="1300" dirty="0">
                          <a:solidFill>
                            <a:schemeClr val="accent5"/>
                          </a:solidFill>
                          <a:latin typeface="Georgia" panose="02040502050405020303" pitchFamily="18" charset="0"/>
                          <a:ea typeface="Varela"/>
                          <a:cs typeface="Varela"/>
                          <a:sym typeface="Varela"/>
                        </a:rPr>
                        <a:t>           development to drive </a:t>
                      </a:r>
                      <a:endParaRPr sz="1300" dirty="0">
                        <a:solidFill>
                          <a:schemeClr val="accent5"/>
                        </a:solidFill>
                        <a:latin typeface="Georgia" panose="02040502050405020303" pitchFamily="18" charset="0"/>
                        <a:ea typeface="Varela"/>
                        <a:cs typeface="Varela"/>
                        <a:sym typeface="Varela"/>
                      </a:endParaRPr>
                    </a:p>
                    <a:p>
                      <a:pPr marL="0" lvl="0" indent="0" algn="l" rtl="0">
                        <a:lnSpc>
                          <a:spcPct val="115000"/>
                        </a:lnSpc>
                        <a:spcBef>
                          <a:spcPts val="0"/>
                        </a:spcBef>
                        <a:spcAft>
                          <a:spcPts val="0"/>
                        </a:spcAft>
                        <a:buNone/>
                      </a:pPr>
                      <a:r>
                        <a:rPr lang="en-US" sz="1300" dirty="0">
                          <a:solidFill>
                            <a:schemeClr val="accent5"/>
                          </a:solidFill>
                          <a:latin typeface="Georgia" panose="02040502050405020303" pitchFamily="18" charset="0"/>
                          <a:ea typeface="Varela"/>
                          <a:cs typeface="Varela"/>
                          <a:sym typeface="Varela"/>
                        </a:rPr>
                        <a:t>           conflict and </a:t>
                      </a:r>
                      <a:endParaRPr sz="1300" dirty="0">
                        <a:solidFill>
                          <a:schemeClr val="accent5"/>
                        </a:solidFill>
                        <a:latin typeface="Georgia" panose="02040502050405020303" pitchFamily="18" charset="0"/>
                        <a:ea typeface="Varela"/>
                        <a:cs typeface="Varela"/>
                        <a:sym typeface="Varela"/>
                      </a:endParaRPr>
                    </a:p>
                    <a:p>
                      <a:pPr marL="0" lvl="0" indent="0" algn="l" rtl="0">
                        <a:lnSpc>
                          <a:spcPct val="115000"/>
                        </a:lnSpc>
                        <a:spcBef>
                          <a:spcPts val="0"/>
                        </a:spcBef>
                        <a:spcAft>
                          <a:spcPts val="0"/>
                        </a:spcAft>
                        <a:buNone/>
                      </a:pPr>
                      <a:r>
                        <a:rPr lang="en-US" sz="1300" dirty="0">
                          <a:solidFill>
                            <a:schemeClr val="accent5"/>
                          </a:solidFill>
                          <a:latin typeface="Georgia" panose="02040502050405020303" pitchFamily="18" charset="0"/>
                          <a:ea typeface="Varela"/>
                          <a:cs typeface="Varela"/>
                          <a:sym typeface="Varela"/>
                        </a:rPr>
                        <a:t>           resolution.</a:t>
                      </a:r>
                      <a:endParaRPr sz="1300" dirty="0">
                        <a:solidFill>
                          <a:schemeClr val="accent5"/>
                        </a:solidFill>
                        <a:latin typeface="Georgia" panose="02040502050405020303" pitchFamily="18" charset="0"/>
                        <a:ea typeface="Varela"/>
                        <a:cs typeface="Varela"/>
                        <a:sym typeface="Varela"/>
                      </a:endParaRPr>
                    </a:p>
                    <a:p>
                      <a:pPr marL="457200" lvl="0" indent="0" algn="l" rtl="0">
                        <a:lnSpc>
                          <a:spcPct val="115000"/>
                        </a:lnSpc>
                        <a:spcBef>
                          <a:spcPts val="0"/>
                        </a:spcBef>
                        <a:spcAft>
                          <a:spcPts val="600"/>
                        </a:spcAft>
                        <a:buNone/>
                      </a:pPr>
                      <a:endParaRPr sz="1300" dirty="0">
                        <a:solidFill>
                          <a:schemeClr val="accent5"/>
                        </a:solidFill>
                        <a:latin typeface="Georgia" panose="02040502050405020303" pitchFamily="18" charset="0"/>
                        <a:ea typeface="Varela"/>
                        <a:cs typeface="Varela"/>
                        <a:sym typeface="Varela"/>
                      </a:endParaRPr>
                    </a:p>
                  </a:txBody>
                  <a:tcPr marL="91425" marR="91425" marT="91425" marB="91425">
                    <a:lnL w="19050" cap="flat" cmpd="sng">
                      <a:solidFill>
                        <a:srgbClr val="888888"/>
                      </a:solidFill>
                      <a:prstDash val="solid"/>
                      <a:round/>
                      <a:headEnd type="none" w="sm" len="sm"/>
                      <a:tailEnd type="none" w="sm" len="sm"/>
                    </a:lnL>
                    <a:lnR w="19050" cap="flat" cmpd="sng">
                      <a:solidFill>
                        <a:srgbClr val="888888"/>
                      </a:solidFill>
                      <a:prstDash val="solid"/>
                      <a:round/>
                      <a:headEnd type="none" w="sm" len="sm"/>
                      <a:tailEnd type="none" w="sm" len="sm"/>
                    </a:lnR>
                    <a:lnT w="19050" cap="flat" cmpd="sng">
                      <a:solidFill>
                        <a:srgbClr val="888888"/>
                      </a:solidFill>
                      <a:prstDash val="solid"/>
                      <a:round/>
                      <a:headEnd type="none" w="sm" len="sm"/>
                      <a:tailEnd type="none" w="sm" len="sm"/>
                    </a:lnT>
                    <a:lnB w="19050" cap="flat" cmpd="sng">
                      <a:solidFill>
                        <a:srgbClr val="888888"/>
                      </a:solidFill>
                      <a:prstDash val="solid"/>
                      <a:round/>
                      <a:headEnd type="none" w="sm" len="sm"/>
                      <a:tailEnd type="none" w="sm" len="sm"/>
                    </a:lnB>
                  </a:tcPr>
                </a:tc>
                <a:tc>
                  <a:txBody>
                    <a:bodyPr/>
                    <a:lstStyle/>
                    <a:p>
                      <a:pPr marL="0" lvl="0" indent="0" algn="l" rtl="0">
                        <a:spcBef>
                          <a:spcPts val="1200"/>
                        </a:spcBef>
                        <a:spcAft>
                          <a:spcPts val="0"/>
                        </a:spcAft>
                        <a:buNone/>
                      </a:pPr>
                      <a:r>
                        <a:rPr lang="en-US" sz="1300" dirty="0">
                          <a:solidFill>
                            <a:schemeClr val="accent5"/>
                          </a:solidFill>
                          <a:latin typeface="Georgia" panose="02040502050405020303" pitchFamily="18" charset="0"/>
                          <a:ea typeface="Varela"/>
                          <a:cs typeface="Varela"/>
                          <a:sym typeface="Varela"/>
                        </a:rPr>
                        <a:t>7.5 The student will read and demonstrate comprehension of a variety of fictional texts, literary nonfiction, poetry, and drama.</a:t>
                      </a:r>
                      <a:endParaRPr sz="1300" dirty="0">
                        <a:solidFill>
                          <a:schemeClr val="accent5"/>
                        </a:solidFill>
                        <a:latin typeface="Georgia" panose="02040502050405020303" pitchFamily="18" charset="0"/>
                        <a:ea typeface="Varela"/>
                        <a:cs typeface="Varela"/>
                        <a:sym typeface="Varela"/>
                      </a:endParaRPr>
                    </a:p>
                    <a:p>
                      <a:pPr marL="457200" marR="300355" lvl="0" indent="-311150" algn="l" rtl="0">
                        <a:spcBef>
                          <a:spcPts val="1200"/>
                        </a:spcBef>
                        <a:spcAft>
                          <a:spcPts val="0"/>
                        </a:spcAft>
                        <a:buClr>
                          <a:schemeClr val="dk1"/>
                        </a:buClr>
                        <a:buSzPts val="1300"/>
                        <a:buFont typeface="Varela"/>
                        <a:buAutoNum type="alphaLcPeriod"/>
                      </a:pPr>
                      <a:r>
                        <a:rPr lang="en-US" sz="1300" dirty="0">
                          <a:solidFill>
                            <a:schemeClr val="accent5"/>
                          </a:solidFill>
                          <a:latin typeface="Georgia" panose="02040502050405020303" pitchFamily="18" charset="0"/>
                          <a:ea typeface="Varela"/>
                          <a:cs typeface="Varela"/>
                          <a:sym typeface="Varela"/>
                        </a:rPr>
                        <a:t>Describe the elements of narrative structure including setting, character development, plot, theme, and conflict and how they influence each other.</a:t>
                      </a:r>
                      <a:endParaRPr sz="1300" dirty="0">
                        <a:solidFill>
                          <a:schemeClr val="accent5"/>
                        </a:solidFill>
                        <a:latin typeface="Georgia" panose="02040502050405020303" pitchFamily="18" charset="0"/>
                        <a:ea typeface="Varela"/>
                        <a:cs typeface="Varela"/>
                        <a:sym typeface="Varela"/>
                      </a:endParaRPr>
                    </a:p>
                    <a:p>
                      <a:pPr marL="457200" marR="300355" lvl="0" indent="0" algn="l" rtl="0">
                        <a:spcBef>
                          <a:spcPts val="580"/>
                        </a:spcBef>
                        <a:spcAft>
                          <a:spcPts val="0"/>
                        </a:spcAft>
                        <a:buNone/>
                      </a:pPr>
                      <a:endParaRPr sz="900" dirty="0">
                        <a:solidFill>
                          <a:schemeClr val="accent5"/>
                        </a:solidFill>
                        <a:latin typeface="Georgia" panose="02040502050405020303" pitchFamily="18" charset="0"/>
                        <a:ea typeface="Varela"/>
                        <a:cs typeface="Varela"/>
                        <a:sym typeface="Varela"/>
                      </a:endParaRPr>
                    </a:p>
                    <a:p>
                      <a:pPr marL="457200" lvl="0" indent="-311150" algn="l" rtl="0">
                        <a:spcBef>
                          <a:spcPts val="0"/>
                        </a:spcBef>
                        <a:spcAft>
                          <a:spcPts val="0"/>
                        </a:spcAft>
                        <a:buClr>
                          <a:schemeClr val="dk1"/>
                        </a:buClr>
                        <a:buSzPts val="1300"/>
                        <a:buFont typeface="Varela"/>
                        <a:buAutoNum type="alphaLcPeriod"/>
                      </a:pPr>
                      <a:r>
                        <a:rPr lang="en-US" sz="1300" dirty="0">
                          <a:solidFill>
                            <a:schemeClr val="accent5"/>
                          </a:solidFill>
                          <a:latin typeface="Georgia" panose="02040502050405020303" pitchFamily="18" charset="0"/>
                          <a:ea typeface="Varela"/>
                          <a:cs typeface="Varela"/>
                          <a:sym typeface="Varela"/>
                        </a:rPr>
                        <a:t>Identify and explain the theme(s).</a:t>
                      </a:r>
                      <a:endParaRPr sz="1300" dirty="0">
                        <a:solidFill>
                          <a:schemeClr val="accent5"/>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1300" dirty="0">
                        <a:solidFill>
                          <a:schemeClr val="accent5"/>
                        </a:solidFill>
                        <a:latin typeface="Georgia" panose="02040502050405020303" pitchFamily="18" charset="0"/>
                        <a:ea typeface="Varela"/>
                        <a:cs typeface="Varela"/>
                        <a:sym typeface="Varela"/>
                      </a:endParaRPr>
                    </a:p>
                  </a:txBody>
                  <a:tcPr marL="91425" marR="91425" marT="91425" marB="91425">
                    <a:lnL w="19050" cap="flat" cmpd="sng">
                      <a:solidFill>
                        <a:srgbClr val="888888"/>
                      </a:solidFill>
                      <a:prstDash val="solid"/>
                      <a:round/>
                      <a:headEnd type="none" w="sm" len="sm"/>
                      <a:tailEnd type="none" w="sm" len="sm"/>
                    </a:lnL>
                    <a:lnR w="19050" cap="flat" cmpd="sng">
                      <a:solidFill>
                        <a:srgbClr val="888888"/>
                      </a:solidFill>
                      <a:prstDash val="solid"/>
                      <a:round/>
                      <a:headEnd type="none" w="sm" len="sm"/>
                      <a:tailEnd type="none" w="sm" len="sm"/>
                    </a:lnR>
                    <a:lnT w="19050" cap="flat" cmpd="sng">
                      <a:solidFill>
                        <a:srgbClr val="888888"/>
                      </a:solidFill>
                      <a:prstDash val="solid"/>
                      <a:round/>
                      <a:headEnd type="none" w="sm" len="sm"/>
                      <a:tailEnd type="none" w="sm" len="sm"/>
                    </a:lnT>
                    <a:lnB w="19050" cap="flat" cmpd="sng">
                      <a:solidFill>
                        <a:srgbClr val="888888"/>
                      </a:solidFill>
                      <a:prstDash val="solid"/>
                      <a:round/>
                      <a:headEnd type="none" w="sm" len="sm"/>
                      <a:tailEnd type="none" w="sm" len="sm"/>
                    </a:lnB>
                  </a:tcPr>
                </a:tc>
                <a:tc>
                  <a:txBody>
                    <a:bodyPr/>
                    <a:lstStyle/>
                    <a:p>
                      <a:pPr marL="0" lvl="0" indent="0" algn="l" rtl="0">
                        <a:spcBef>
                          <a:spcPts val="1200"/>
                        </a:spcBef>
                        <a:spcAft>
                          <a:spcPts val="0"/>
                        </a:spcAft>
                        <a:buNone/>
                      </a:pPr>
                      <a:r>
                        <a:rPr lang="en-US" sz="1300" dirty="0">
                          <a:solidFill>
                            <a:schemeClr val="accent5"/>
                          </a:solidFill>
                          <a:latin typeface="Georgia" panose="02040502050405020303" pitchFamily="18" charset="0"/>
                          <a:ea typeface="Varela"/>
                          <a:cs typeface="Varela"/>
                          <a:sym typeface="Varela"/>
                        </a:rPr>
                        <a:t>8.5 The student will read and analyze a variety of fictional texts, literary nonfiction, poetry, and drama.</a:t>
                      </a:r>
                      <a:endParaRPr sz="1300" dirty="0">
                        <a:solidFill>
                          <a:schemeClr val="accent5"/>
                        </a:solidFill>
                        <a:latin typeface="Georgia" panose="02040502050405020303" pitchFamily="18" charset="0"/>
                        <a:ea typeface="Varela"/>
                        <a:cs typeface="Varela"/>
                        <a:sym typeface="Varela"/>
                      </a:endParaRPr>
                    </a:p>
                    <a:p>
                      <a:pPr marL="457200" lvl="0" indent="-311150" algn="l" rtl="0">
                        <a:spcBef>
                          <a:spcPts val="1200"/>
                        </a:spcBef>
                        <a:spcAft>
                          <a:spcPts val="0"/>
                        </a:spcAft>
                        <a:buClr>
                          <a:schemeClr val="dk1"/>
                        </a:buClr>
                        <a:buSzPts val="1300"/>
                        <a:buFont typeface="Varela"/>
                        <a:buAutoNum type="alphaLcPeriod"/>
                      </a:pPr>
                      <a:r>
                        <a:rPr lang="en-US" sz="1300" dirty="0">
                          <a:solidFill>
                            <a:schemeClr val="accent5"/>
                          </a:solidFill>
                          <a:latin typeface="Georgia" panose="02040502050405020303" pitchFamily="18" charset="0"/>
                          <a:ea typeface="Varela"/>
                          <a:cs typeface="Varela"/>
                          <a:sym typeface="Varela"/>
                        </a:rPr>
                        <a:t>Analyze how authors’ development of characters, conflict, point of view, voice, and tone convey meaning.</a:t>
                      </a:r>
                      <a:endParaRPr sz="1300" dirty="0">
                        <a:solidFill>
                          <a:schemeClr val="accent5"/>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1300" dirty="0">
                        <a:solidFill>
                          <a:schemeClr val="accent5"/>
                        </a:solidFill>
                        <a:latin typeface="Georgia" panose="02040502050405020303" pitchFamily="18" charset="0"/>
                        <a:ea typeface="Varela"/>
                        <a:cs typeface="Varela"/>
                        <a:sym typeface="Varela"/>
                      </a:endParaRPr>
                    </a:p>
                    <a:p>
                      <a:pPr marL="0" lvl="0" indent="0" algn="l" rtl="0">
                        <a:spcBef>
                          <a:spcPts val="0"/>
                        </a:spcBef>
                        <a:spcAft>
                          <a:spcPts val="0"/>
                        </a:spcAft>
                        <a:buNone/>
                      </a:pPr>
                      <a:r>
                        <a:rPr lang="en-US" sz="1300" dirty="0">
                          <a:solidFill>
                            <a:schemeClr val="accent5"/>
                          </a:solidFill>
                          <a:latin typeface="Georgia" panose="02040502050405020303" pitchFamily="18" charset="0"/>
                          <a:ea typeface="Varela"/>
                          <a:cs typeface="Varela"/>
                          <a:sym typeface="Varela"/>
                        </a:rPr>
                        <a:t>    c.    Explain the      </a:t>
                      </a:r>
                      <a:endParaRPr sz="1300" dirty="0">
                        <a:solidFill>
                          <a:schemeClr val="accent5"/>
                        </a:solidFill>
                        <a:latin typeface="Georgia" panose="02040502050405020303" pitchFamily="18" charset="0"/>
                        <a:ea typeface="Varela"/>
                        <a:cs typeface="Varela"/>
                        <a:sym typeface="Varela"/>
                      </a:endParaRPr>
                    </a:p>
                    <a:p>
                      <a:pPr marL="0" lvl="0" indent="0" algn="l" rtl="0">
                        <a:spcBef>
                          <a:spcPts val="0"/>
                        </a:spcBef>
                        <a:spcAft>
                          <a:spcPts val="0"/>
                        </a:spcAft>
                        <a:buNone/>
                      </a:pPr>
                      <a:r>
                        <a:rPr lang="en-US" sz="1300" dirty="0">
                          <a:solidFill>
                            <a:schemeClr val="accent5"/>
                          </a:solidFill>
                          <a:latin typeface="Georgia" panose="02040502050405020303" pitchFamily="18" charset="0"/>
                          <a:ea typeface="Varela"/>
                          <a:cs typeface="Varela"/>
                          <a:sym typeface="Varela"/>
                        </a:rPr>
                        <a:t>           development of the </a:t>
                      </a:r>
                      <a:endParaRPr sz="1300" dirty="0">
                        <a:solidFill>
                          <a:schemeClr val="accent5"/>
                        </a:solidFill>
                        <a:latin typeface="Georgia" panose="02040502050405020303" pitchFamily="18" charset="0"/>
                        <a:ea typeface="Varela"/>
                        <a:cs typeface="Varela"/>
                        <a:sym typeface="Varela"/>
                      </a:endParaRPr>
                    </a:p>
                    <a:p>
                      <a:pPr marL="0" lvl="0" indent="0" algn="l" rtl="0">
                        <a:spcBef>
                          <a:spcPts val="0"/>
                        </a:spcBef>
                        <a:spcAft>
                          <a:spcPts val="0"/>
                        </a:spcAft>
                        <a:buNone/>
                      </a:pPr>
                      <a:r>
                        <a:rPr lang="en-US" sz="1300" dirty="0">
                          <a:solidFill>
                            <a:schemeClr val="accent5"/>
                          </a:solidFill>
                          <a:latin typeface="Georgia" panose="02040502050405020303" pitchFamily="18" charset="0"/>
                          <a:ea typeface="Varela"/>
                          <a:cs typeface="Varela"/>
                          <a:sym typeface="Varela"/>
                        </a:rPr>
                        <a:t>           theme(s).</a:t>
                      </a:r>
                      <a:endParaRPr sz="1300" dirty="0">
                        <a:solidFill>
                          <a:schemeClr val="accent5"/>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1300" dirty="0">
                        <a:solidFill>
                          <a:schemeClr val="accent5"/>
                        </a:solidFill>
                        <a:latin typeface="Georgia" panose="02040502050405020303" pitchFamily="18" charset="0"/>
                        <a:ea typeface="Varela"/>
                        <a:cs typeface="Varela"/>
                        <a:sym typeface="Varela"/>
                      </a:endParaRPr>
                    </a:p>
                  </a:txBody>
                  <a:tcPr marL="91425" marR="91425" marT="91425" marB="91425">
                    <a:lnL w="19050" cap="flat" cmpd="sng">
                      <a:solidFill>
                        <a:srgbClr val="888888"/>
                      </a:solidFill>
                      <a:prstDash val="solid"/>
                      <a:round/>
                      <a:headEnd type="none" w="sm" len="sm"/>
                      <a:tailEnd type="none" w="sm" len="sm"/>
                    </a:lnL>
                    <a:lnR w="19050" cap="flat" cmpd="sng">
                      <a:solidFill>
                        <a:srgbClr val="888888"/>
                      </a:solidFill>
                      <a:prstDash val="solid"/>
                      <a:round/>
                      <a:headEnd type="none" w="sm" len="sm"/>
                      <a:tailEnd type="none" w="sm" len="sm"/>
                    </a:lnR>
                    <a:lnT w="19050" cap="flat" cmpd="sng">
                      <a:solidFill>
                        <a:srgbClr val="888888"/>
                      </a:solidFill>
                      <a:prstDash val="solid"/>
                      <a:round/>
                      <a:headEnd type="none" w="sm" len="sm"/>
                      <a:tailEnd type="none" w="sm" len="sm"/>
                    </a:lnT>
                    <a:lnB w="19050" cap="flat" cmpd="sng">
                      <a:solidFill>
                        <a:srgbClr val="888888"/>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474"/>
        <p:cNvGrpSpPr/>
        <p:nvPr/>
      </p:nvGrpSpPr>
      <p:grpSpPr>
        <a:xfrm>
          <a:off x="0" y="0"/>
          <a:ext cx="0" cy="0"/>
          <a:chOff x="0" y="0"/>
          <a:chExt cx="0" cy="0"/>
        </a:xfrm>
      </p:grpSpPr>
      <p:sp>
        <p:nvSpPr>
          <p:cNvPr id="3475" name="Google Shape;3475;g7b20fda806_2_7082"/>
          <p:cNvSpPr txBox="1">
            <a:spLocks noGrp="1"/>
          </p:cNvSpPr>
          <p:nvPr>
            <p:ph type="title"/>
          </p:nvPr>
        </p:nvSpPr>
        <p:spPr>
          <a:xfrm>
            <a:off x="94350" y="907825"/>
            <a:ext cx="10839900"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4000" dirty="0">
                <a:solidFill>
                  <a:schemeClr val="accent5"/>
                </a:solidFill>
                <a:latin typeface="Verdana" panose="020B0604030504040204" pitchFamily="34" charset="0"/>
                <a:ea typeface="Verdana" panose="020B0604030504040204" pitchFamily="34" charset="0"/>
              </a:rPr>
              <a:t>Reading Strategies in Fiction and Nonfiction</a:t>
            </a:r>
            <a:endParaRPr sz="4000" dirty="0">
              <a:solidFill>
                <a:schemeClr val="accent5"/>
              </a:solidFill>
              <a:latin typeface="Verdana" panose="020B0604030504040204" pitchFamily="34" charset="0"/>
              <a:ea typeface="Verdana" panose="020B0604030504040204" pitchFamily="34" charset="0"/>
            </a:endParaRPr>
          </a:p>
          <a:p>
            <a:pPr marL="0" lvl="0" indent="0" algn="l" rtl="0">
              <a:spcBef>
                <a:spcPts val="0"/>
              </a:spcBef>
              <a:spcAft>
                <a:spcPts val="0"/>
              </a:spcAft>
              <a:buNone/>
            </a:pPr>
            <a:r>
              <a:rPr lang="en-US" sz="1800" i="1" dirty="0">
                <a:solidFill>
                  <a:schemeClr val="accent5"/>
                </a:solidFill>
                <a:latin typeface="Georgia" panose="02040502050405020303" pitchFamily="18" charset="0"/>
                <a:sym typeface="Didact Gothic"/>
              </a:rPr>
              <a:t>Notice and Note: Strategies for Close Reading</a:t>
            </a:r>
            <a:r>
              <a:rPr lang="en-US" sz="1800" dirty="0">
                <a:solidFill>
                  <a:schemeClr val="accent5"/>
                </a:solidFill>
                <a:latin typeface="Georgia" panose="02040502050405020303" pitchFamily="18" charset="0"/>
                <a:sym typeface="Didact Gothic"/>
              </a:rPr>
              <a:t> by Kylene Beers and Robert E. Probst</a:t>
            </a:r>
            <a:endParaRPr sz="1800" dirty="0">
              <a:solidFill>
                <a:schemeClr val="accent5"/>
              </a:solidFill>
              <a:latin typeface="Georgia" panose="02040502050405020303" pitchFamily="18" charset="0"/>
              <a:sym typeface="Didact Gothic"/>
            </a:endParaRPr>
          </a:p>
          <a:p>
            <a:pPr marL="0" lvl="0" indent="0" algn="l" rtl="0">
              <a:lnSpc>
                <a:spcPct val="90000"/>
              </a:lnSpc>
              <a:spcBef>
                <a:spcPts val="1000"/>
              </a:spcBef>
              <a:spcAft>
                <a:spcPts val="0"/>
              </a:spcAft>
              <a:buNone/>
            </a:pPr>
            <a:r>
              <a:rPr lang="en-US" sz="1800" i="1" dirty="0">
                <a:solidFill>
                  <a:schemeClr val="accent5"/>
                </a:solidFill>
                <a:latin typeface="Georgia" panose="02040502050405020303" pitchFamily="18" charset="0"/>
                <a:sym typeface="Didact Gothic"/>
              </a:rPr>
              <a:t>Reading Nonfiction: Notice and Note Signposts and Questions </a:t>
            </a:r>
            <a:r>
              <a:rPr lang="en-US" sz="1800" dirty="0">
                <a:solidFill>
                  <a:schemeClr val="accent5"/>
                </a:solidFill>
                <a:latin typeface="Georgia" panose="02040502050405020303" pitchFamily="18" charset="0"/>
                <a:sym typeface="Didact Gothic"/>
              </a:rPr>
              <a:t>by Kylene Beers and Robert E. Probst.</a:t>
            </a:r>
            <a:endParaRPr sz="1800" dirty="0">
              <a:solidFill>
                <a:schemeClr val="accent5"/>
              </a:solidFill>
              <a:latin typeface="Georgia" panose="02040502050405020303" pitchFamily="18" charset="0"/>
              <a:sym typeface="Didact Gothic"/>
            </a:endParaRPr>
          </a:p>
          <a:p>
            <a:pPr marL="0" lvl="0" indent="0" algn="l" rtl="0">
              <a:spcBef>
                <a:spcPts val="0"/>
              </a:spcBef>
              <a:spcAft>
                <a:spcPts val="0"/>
              </a:spcAft>
              <a:buNone/>
            </a:pPr>
            <a:r>
              <a:rPr lang="en-US" dirty="0"/>
              <a:t> </a:t>
            </a:r>
            <a:endParaRPr dirty="0"/>
          </a:p>
        </p:txBody>
      </p:sp>
      <p:sp>
        <p:nvSpPr>
          <p:cNvPr id="3476" name="Google Shape;3476;g7b20fda806_2_7082"/>
          <p:cNvSpPr txBox="1">
            <a:spLocks noGrp="1"/>
          </p:cNvSpPr>
          <p:nvPr>
            <p:ph type="subTitle" idx="4294967295"/>
          </p:nvPr>
        </p:nvSpPr>
        <p:spPr>
          <a:xfrm>
            <a:off x="260700" y="3172291"/>
            <a:ext cx="3945600" cy="763500"/>
          </a:xfrm>
          <a:prstGeom prst="rect">
            <a:avLst/>
          </a:prstGeom>
        </p:spPr>
        <p:txBody>
          <a:bodyPr spcFirstLastPara="1" wrap="square" lIns="0" tIns="0" rIns="0" bIns="0" anchor="t" anchorCtr="0">
            <a:noAutofit/>
          </a:bodyPr>
          <a:lstStyle/>
          <a:p>
            <a:pPr marL="0" lvl="0" indent="0" algn="l" rtl="0">
              <a:spcBef>
                <a:spcPts val="0"/>
              </a:spcBef>
              <a:spcAft>
                <a:spcPts val="2100"/>
              </a:spcAft>
              <a:buNone/>
            </a:pPr>
            <a:r>
              <a:rPr lang="en-US" sz="2800" dirty="0">
                <a:latin typeface="Verdana" panose="020B0604030504040204" pitchFamily="34" charset="0"/>
                <a:ea typeface="Verdana" panose="020B0604030504040204" pitchFamily="34" charset="0"/>
              </a:rPr>
              <a:t>Strategies in Fiction</a:t>
            </a:r>
            <a:endParaRPr sz="2800" dirty="0">
              <a:latin typeface="Verdana" panose="020B0604030504040204" pitchFamily="34" charset="0"/>
              <a:ea typeface="Verdana" panose="020B0604030504040204" pitchFamily="34" charset="0"/>
            </a:endParaRPr>
          </a:p>
        </p:txBody>
      </p:sp>
      <p:sp>
        <p:nvSpPr>
          <p:cNvPr id="3479" name="Google Shape;3479;g7b20fda806_2_7082"/>
          <p:cNvSpPr txBox="1"/>
          <p:nvPr/>
        </p:nvSpPr>
        <p:spPr>
          <a:xfrm>
            <a:off x="260700" y="3699673"/>
            <a:ext cx="5311500" cy="2816700"/>
          </a:xfrm>
          <a:prstGeom prst="rect">
            <a:avLst/>
          </a:prstGeom>
          <a:noFill/>
          <a:ln>
            <a:noFill/>
          </a:ln>
        </p:spPr>
        <p:txBody>
          <a:bodyPr spcFirstLastPara="1" wrap="square" lIns="91425" tIns="91425" rIns="91425" bIns="91425" anchor="t" anchorCtr="0">
            <a:spAutoFit/>
          </a:bodyPr>
          <a:lstStyle/>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Contrast and Contradictions</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Aha Moment</a:t>
            </a:r>
            <a:endParaRPr sz="2100" dirty="0">
              <a:solidFill>
                <a:schemeClr val="dk2"/>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Memory Moment</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Again and Again</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Words of the Wiser</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Tough Questions</a:t>
            </a:r>
            <a:endParaRPr sz="2100" dirty="0">
              <a:solidFill>
                <a:schemeClr val="dk2"/>
              </a:solidFill>
              <a:latin typeface="Georgia" panose="02040502050405020303" pitchFamily="18" charset="0"/>
              <a:ea typeface="Varela"/>
              <a:cs typeface="Varela"/>
              <a:sym typeface="Varela"/>
            </a:endParaRPr>
          </a:p>
        </p:txBody>
      </p:sp>
      <p:sp>
        <p:nvSpPr>
          <p:cNvPr id="3477" name="Google Shape;3477;g7b20fda806_2_7082"/>
          <p:cNvSpPr txBox="1">
            <a:spLocks noGrp="1"/>
          </p:cNvSpPr>
          <p:nvPr>
            <p:ph type="subTitle" idx="4294967295"/>
          </p:nvPr>
        </p:nvSpPr>
        <p:spPr>
          <a:xfrm>
            <a:off x="6214200" y="3172291"/>
            <a:ext cx="5136000" cy="763500"/>
          </a:xfrm>
          <a:prstGeom prst="rect">
            <a:avLst/>
          </a:prstGeom>
        </p:spPr>
        <p:txBody>
          <a:bodyPr spcFirstLastPara="1" wrap="square" lIns="0" tIns="0" rIns="0" bIns="0" anchor="t" anchorCtr="0">
            <a:noAutofit/>
          </a:bodyPr>
          <a:lstStyle/>
          <a:p>
            <a:pPr marL="0" lvl="0" indent="0" algn="l" rtl="0">
              <a:spcBef>
                <a:spcPts val="0"/>
              </a:spcBef>
              <a:spcAft>
                <a:spcPts val="2100"/>
              </a:spcAft>
              <a:buNone/>
            </a:pPr>
            <a:r>
              <a:rPr lang="en-US" sz="2800" dirty="0">
                <a:latin typeface="Verdana" panose="020B0604030504040204" pitchFamily="34" charset="0"/>
                <a:ea typeface="Verdana" panose="020B0604030504040204" pitchFamily="34" charset="0"/>
              </a:rPr>
              <a:t>Strategies in Nonfiction</a:t>
            </a:r>
            <a:endParaRPr sz="2800" dirty="0">
              <a:latin typeface="Verdana" panose="020B0604030504040204" pitchFamily="34" charset="0"/>
              <a:ea typeface="Verdana" panose="020B0604030504040204" pitchFamily="34" charset="0"/>
            </a:endParaRPr>
          </a:p>
        </p:txBody>
      </p:sp>
      <p:sp>
        <p:nvSpPr>
          <p:cNvPr id="3478" name="Google Shape;3478;g7b20fda806_2_7082"/>
          <p:cNvSpPr txBox="1"/>
          <p:nvPr/>
        </p:nvSpPr>
        <p:spPr>
          <a:xfrm>
            <a:off x="6214200" y="3655837"/>
            <a:ext cx="5840100" cy="2816125"/>
          </a:xfrm>
          <a:prstGeom prst="rect">
            <a:avLst/>
          </a:prstGeom>
          <a:noFill/>
          <a:ln>
            <a:noFill/>
          </a:ln>
        </p:spPr>
        <p:txBody>
          <a:bodyPr spcFirstLastPara="1" wrap="square" lIns="91425" tIns="91425" rIns="91425" bIns="91425" anchor="t" anchorCtr="0">
            <a:spAutoFit/>
          </a:bodyPr>
          <a:lstStyle/>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Nonfiction: The Big Three Questions</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Nonfiction: Contrasts and Contradictions</a:t>
            </a:r>
            <a:endParaRPr sz="9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Nonfiction: Extreme or Absolute Language</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Nonfiction: Numbers and Stats</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Nonfiction: Quoted Words</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Nonfiction: Word Gaps</a:t>
            </a:r>
            <a:endParaRPr sz="2100" dirty="0">
              <a:solidFill>
                <a:schemeClr val="dk2"/>
              </a:solidFill>
              <a:latin typeface="Georgia" panose="02040502050405020303" pitchFamily="18" charset="0"/>
              <a:ea typeface="Varela"/>
              <a:cs typeface="Varela"/>
              <a:sym typeface="Varela"/>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483"/>
        <p:cNvGrpSpPr/>
        <p:nvPr/>
      </p:nvGrpSpPr>
      <p:grpSpPr>
        <a:xfrm>
          <a:off x="0" y="0"/>
          <a:ext cx="0" cy="0"/>
          <a:chOff x="0" y="0"/>
          <a:chExt cx="0" cy="0"/>
        </a:xfrm>
      </p:grpSpPr>
      <p:sp>
        <p:nvSpPr>
          <p:cNvPr id="3484" name="Google Shape;3484;g7b20fcaa94_0_2088"/>
          <p:cNvSpPr txBox="1">
            <a:spLocks noGrp="1"/>
          </p:cNvSpPr>
          <p:nvPr>
            <p:ph type="title"/>
          </p:nvPr>
        </p:nvSpPr>
        <p:spPr>
          <a:xfrm>
            <a:off x="5247767" y="593367"/>
            <a:ext cx="6595290" cy="7635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Model Short Text Lesson: </a:t>
            </a:r>
            <a:r>
              <a:rPr lang="en-US" sz="4400" dirty="0">
                <a:solidFill>
                  <a:srgbClr val="0070C0"/>
                </a:solidFill>
                <a:latin typeface="Verdana" panose="020B0604030504040204" pitchFamily="34" charset="0"/>
                <a:ea typeface="Verdana" panose="020B0604030504040204" pitchFamily="34" charset="0"/>
              </a:rPr>
              <a:t>Independent</a:t>
            </a:r>
            <a:endParaRPr sz="4400" dirty="0">
              <a:solidFill>
                <a:srgbClr val="0070C0"/>
              </a:solidFill>
              <a:latin typeface="Verdana" panose="020B0604030504040204" pitchFamily="34" charset="0"/>
              <a:ea typeface="Verdana" panose="020B0604030504040204" pitchFamily="34" charset="0"/>
            </a:endParaRPr>
          </a:p>
          <a:p>
            <a:pPr marL="0" lvl="0" indent="0" algn="r" rtl="0">
              <a:spcBef>
                <a:spcPts val="0"/>
              </a:spcBef>
              <a:spcAft>
                <a:spcPts val="0"/>
              </a:spcAft>
              <a:buNone/>
            </a:pPr>
            <a:endParaRPr dirty="0"/>
          </a:p>
        </p:txBody>
      </p:sp>
      <p:pic>
        <p:nvPicPr>
          <p:cNvPr id="3486" name="Google Shape;3486;g7b20fcaa94_0_2088" descr="Image of the Engage section of a hyperdoc on The Notice and Note Signpost Again and Again."/>
          <p:cNvPicPr preferRelativeResize="0"/>
          <p:nvPr/>
        </p:nvPicPr>
        <p:blipFill>
          <a:blip r:embed="rId3">
            <a:alphaModFix/>
          </a:blip>
          <a:stretch>
            <a:fillRect/>
          </a:stretch>
        </p:blipFill>
        <p:spPr>
          <a:xfrm>
            <a:off x="917799" y="1678246"/>
            <a:ext cx="4135376" cy="5382205"/>
          </a:xfrm>
          <a:prstGeom prst="rect">
            <a:avLst/>
          </a:prstGeom>
          <a:noFill/>
          <a:ln>
            <a:noFill/>
          </a:ln>
        </p:spPr>
      </p:pic>
      <p:sp>
        <p:nvSpPr>
          <p:cNvPr id="3485" name="Google Shape;3485;g7b20fcaa94_0_2088"/>
          <p:cNvSpPr txBox="1"/>
          <p:nvPr/>
        </p:nvSpPr>
        <p:spPr>
          <a:xfrm>
            <a:off x="5979050" y="2129075"/>
            <a:ext cx="6109800" cy="4795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3200" dirty="0">
                <a:solidFill>
                  <a:schemeClr val="dk1"/>
                </a:solidFill>
                <a:latin typeface="Georgia" panose="02040502050405020303" pitchFamily="18" charset="0"/>
                <a:ea typeface="Varela"/>
                <a:cs typeface="Varela"/>
                <a:sym typeface="Varela"/>
              </a:rPr>
              <a:t>Fiction Lessons </a:t>
            </a:r>
            <a:endParaRPr sz="3200" dirty="0">
              <a:solidFill>
                <a:schemeClr val="dk1"/>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2100" dirty="0">
              <a:solidFill>
                <a:schemeClr val="dk2"/>
              </a:solidFill>
              <a:latin typeface="Varela"/>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a:t>
            </a:r>
            <a:r>
              <a:rPr lang="en-US" sz="2100" u="sng" dirty="0">
                <a:solidFill>
                  <a:schemeClr val="hlink"/>
                </a:solidFill>
                <a:latin typeface="Georgia" panose="02040502050405020303" pitchFamily="18" charset="0"/>
                <a:ea typeface="Varela"/>
                <a:cs typeface="Varela"/>
                <a:sym typeface="Varela"/>
                <a:hlinkClick r:id="rId4"/>
              </a:rPr>
              <a:t>Contrast and Contradictions</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a:t>
            </a:r>
            <a:r>
              <a:rPr lang="en-US" sz="2100" u="sng" dirty="0">
                <a:solidFill>
                  <a:schemeClr val="hlink"/>
                </a:solidFill>
                <a:latin typeface="Georgia" panose="02040502050405020303" pitchFamily="18" charset="0"/>
                <a:ea typeface="Varela"/>
                <a:cs typeface="Varela"/>
                <a:sym typeface="Varela"/>
                <a:hlinkClick r:id="rId5"/>
              </a:rPr>
              <a:t>Aha Moment</a:t>
            </a:r>
            <a:endParaRPr sz="2100" dirty="0">
              <a:solidFill>
                <a:schemeClr val="dk2"/>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a:t>
            </a:r>
            <a:r>
              <a:rPr lang="en-US" sz="2100" u="sng" dirty="0">
                <a:solidFill>
                  <a:schemeClr val="accent1"/>
                </a:solidFill>
                <a:latin typeface="Georgia" panose="02040502050405020303" pitchFamily="18" charset="0"/>
                <a:ea typeface="Varela"/>
                <a:cs typeface="Varela"/>
                <a:sym typeface="Varela"/>
                <a:hlinkClick r:id="rId6">
                  <a:extLst>
                    <a:ext uri="{A12FA001-AC4F-418D-AE19-62706E023703}">
                      <ahyp:hlinkClr xmlns="" xmlns:ahyp="http://schemas.microsoft.com/office/drawing/2018/hyperlinkcolor" val="tx"/>
                    </a:ext>
                  </a:extLst>
                </a:hlinkClick>
              </a:rPr>
              <a:t>Tough Questions</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a:t>
            </a:r>
            <a:r>
              <a:rPr lang="en-US" sz="2100" u="sng" dirty="0">
                <a:solidFill>
                  <a:schemeClr val="accent1"/>
                </a:solidFill>
                <a:latin typeface="Georgia" panose="02040502050405020303" pitchFamily="18" charset="0"/>
                <a:ea typeface="Varela"/>
                <a:cs typeface="Varela"/>
                <a:sym typeface="Varela"/>
                <a:hlinkClick r:id="rId7">
                  <a:extLst>
                    <a:ext uri="{A12FA001-AC4F-418D-AE19-62706E023703}">
                      <ahyp:hlinkClr xmlns="" xmlns:ahyp="http://schemas.microsoft.com/office/drawing/2018/hyperlinkcolor" val="tx"/>
                    </a:ext>
                  </a:extLst>
                </a:hlinkClick>
              </a:rPr>
              <a:t>Words of the Wiser</a:t>
            </a:r>
            <a:endParaRPr sz="21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a:t>
            </a:r>
            <a:r>
              <a:rPr lang="en-US" sz="2100" u="sng" dirty="0">
                <a:solidFill>
                  <a:schemeClr val="hlink"/>
                </a:solidFill>
                <a:latin typeface="Georgia" panose="02040502050405020303" pitchFamily="18" charset="0"/>
                <a:ea typeface="Varela"/>
                <a:cs typeface="Varela"/>
                <a:sym typeface="Varela"/>
                <a:hlinkClick r:id="rId8"/>
              </a:rPr>
              <a:t>Again and Again</a:t>
            </a:r>
            <a:endParaRPr sz="900" dirty="0">
              <a:solidFill>
                <a:schemeClr val="dk2"/>
              </a:solidFill>
              <a:latin typeface="Georgia" panose="02040502050405020303" pitchFamily="18" charset="0"/>
              <a:ea typeface="Varela"/>
              <a:cs typeface="Varela"/>
              <a:sym typeface="Varela"/>
            </a:endParaRPr>
          </a:p>
          <a:p>
            <a:pPr marL="457200" lvl="0" indent="-285750" algn="l" rtl="0">
              <a:spcBef>
                <a:spcPts val="0"/>
              </a:spcBef>
              <a:spcAft>
                <a:spcPts val="0"/>
              </a:spcAft>
              <a:buClr>
                <a:schemeClr val="dk2"/>
              </a:buClr>
              <a:buSzPts val="900"/>
              <a:buFont typeface="Varela"/>
              <a:buChar char="●"/>
            </a:pPr>
            <a:endParaRPr sz="900" dirty="0">
              <a:solidFill>
                <a:schemeClr val="dk2"/>
              </a:solidFill>
              <a:latin typeface="Georgia" panose="02040502050405020303" pitchFamily="18" charset="0"/>
              <a:ea typeface="Varela"/>
              <a:cs typeface="Varela"/>
              <a:sym typeface="Varela"/>
            </a:endParaRPr>
          </a:p>
          <a:p>
            <a:pPr marL="457200" lvl="0" indent="-361950" algn="l" rtl="0">
              <a:spcBef>
                <a:spcPts val="0"/>
              </a:spcBef>
              <a:spcAft>
                <a:spcPts val="0"/>
              </a:spcAft>
              <a:buClr>
                <a:schemeClr val="dk2"/>
              </a:buClr>
              <a:buSzPts val="2100"/>
              <a:buFont typeface="Varela"/>
              <a:buChar char="●"/>
            </a:pPr>
            <a:r>
              <a:rPr lang="en-US" sz="2100" dirty="0">
                <a:solidFill>
                  <a:schemeClr val="dk2"/>
                </a:solidFill>
                <a:latin typeface="Georgia" panose="02040502050405020303" pitchFamily="18" charset="0"/>
                <a:ea typeface="Varela"/>
                <a:cs typeface="Varela"/>
                <a:sym typeface="Varela"/>
              </a:rPr>
              <a:t>Fiction: </a:t>
            </a:r>
            <a:r>
              <a:rPr lang="en-US" sz="2100" u="sng" dirty="0">
                <a:solidFill>
                  <a:schemeClr val="accent1"/>
                </a:solidFill>
                <a:latin typeface="Georgia" panose="02040502050405020303" pitchFamily="18" charset="0"/>
                <a:ea typeface="Varela"/>
                <a:cs typeface="Varela"/>
                <a:sym typeface="Varela"/>
                <a:hlinkClick r:id="rId9">
                  <a:extLst>
                    <a:ext uri="{A12FA001-AC4F-418D-AE19-62706E023703}">
                      <ahyp:hlinkClr xmlns="" xmlns:ahyp="http://schemas.microsoft.com/office/drawing/2018/hyperlinkcolor" val="tx"/>
                    </a:ext>
                  </a:extLst>
                </a:hlinkClick>
              </a:rPr>
              <a:t>Memory Moment</a:t>
            </a:r>
            <a:endParaRPr sz="2100" dirty="0">
              <a:solidFill>
                <a:schemeClr val="dk2"/>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2100" dirty="0">
              <a:solidFill>
                <a:schemeClr val="dk2"/>
              </a:solidFill>
              <a:latin typeface="Varela"/>
              <a:ea typeface="Varela"/>
              <a:cs typeface="Varela"/>
              <a:sym typeface="Varela"/>
            </a:endParaRPr>
          </a:p>
          <a:p>
            <a:pPr marL="0" lvl="0" indent="0" algn="l" rtl="0">
              <a:lnSpc>
                <a:spcPct val="90000"/>
              </a:lnSpc>
              <a:spcBef>
                <a:spcPts val="1000"/>
              </a:spcBef>
              <a:spcAft>
                <a:spcPts val="0"/>
              </a:spcAft>
              <a:buNone/>
            </a:pPr>
            <a:r>
              <a:rPr lang="en-US" i="1" dirty="0">
                <a:solidFill>
                  <a:schemeClr val="dk1"/>
                </a:solidFill>
                <a:latin typeface="Verdana" panose="020B0604030504040204" pitchFamily="34" charset="0"/>
                <a:ea typeface="Verdana" panose="020B0604030504040204" pitchFamily="34" charset="0"/>
                <a:cs typeface="Varela"/>
                <a:sym typeface="Varela"/>
              </a:rPr>
              <a:t>Notice and Note: Strategies for Close Reading</a:t>
            </a:r>
            <a:r>
              <a:rPr lang="en-US" dirty="0">
                <a:solidFill>
                  <a:schemeClr val="dk1"/>
                </a:solidFill>
                <a:latin typeface="Verdana" panose="020B0604030504040204" pitchFamily="34" charset="0"/>
                <a:ea typeface="Verdana" panose="020B0604030504040204" pitchFamily="34" charset="0"/>
                <a:cs typeface="Varela"/>
                <a:sym typeface="Varela"/>
              </a:rPr>
              <a:t> by Kylene Beers and Robert E. Probst</a:t>
            </a:r>
            <a:endParaRPr dirty="0">
              <a:solidFill>
                <a:schemeClr val="dk1"/>
              </a:solidFill>
              <a:latin typeface="Verdana" panose="020B0604030504040204" pitchFamily="34" charset="0"/>
              <a:ea typeface="Verdana" panose="020B0604030504040204" pitchFamily="34" charset="0"/>
              <a:cs typeface="Varela"/>
              <a:sym typeface="Varela"/>
            </a:endParaRPr>
          </a:p>
          <a:p>
            <a:pPr marL="0" lvl="0" indent="0" algn="l" rtl="0">
              <a:spcBef>
                <a:spcPts val="0"/>
              </a:spcBef>
              <a:spcAft>
                <a:spcPts val="0"/>
              </a:spcAft>
              <a:buNone/>
            </a:pPr>
            <a:endParaRPr sz="2100" dirty="0">
              <a:solidFill>
                <a:schemeClr val="dk2"/>
              </a:solidFill>
              <a:latin typeface="Varela"/>
              <a:ea typeface="Varela"/>
              <a:cs typeface="Varela"/>
              <a:sym typeface="Varela"/>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490"/>
        <p:cNvGrpSpPr/>
        <p:nvPr/>
      </p:nvGrpSpPr>
      <p:grpSpPr>
        <a:xfrm>
          <a:off x="0" y="0"/>
          <a:ext cx="0" cy="0"/>
          <a:chOff x="0" y="0"/>
          <a:chExt cx="0" cy="0"/>
        </a:xfrm>
      </p:grpSpPr>
      <p:sp>
        <p:nvSpPr>
          <p:cNvPr id="3491" name="Google Shape;3491;gdb0afc2b58_2_5"/>
          <p:cNvSpPr txBox="1">
            <a:spLocks noGrp="1"/>
          </p:cNvSpPr>
          <p:nvPr>
            <p:ph type="title"/>
          </p:nvPr>
        </p:nvSpPr>
        <p:spPr>
          <a:xfrm>
            <a:off x="5630425" y="568154"/>
            <a:ext cx="7119685" cy="10767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Independent Text Lesson: </a:t>
            </a:r>
            <a:r>
              <a:rPr lang="en-US" sz="4400" dirty="0">
                <a:solidFill>
                  <a:srgbClr val="0070C0"/>
                </a:solidFill>
                <a:latin typeface="Verdana" panose="020B0604030504040204" pitchFamily="34" charset="0"/>
                <a:ea typeface="Verdana" panose="020B0604030504040204" pitchFamily="34" charset="0"/>
              </a:rPr>
              <a:t>Engage</a:t>
            </a:r>
            <a:r>
              <a:rPr lang="en-US" sz="4400" dirty="0">
                <a:solidFill>
                  <a:srgbClr val="0000FF"/>
                </a:solidFill>
                <a:latin typeface="Verdana" panose="020B0604030504040204" pitchFamily="34" charset="0"/>
                <a:ea typeface="Verdana" panose="020B0604030504040204" pitchFamily="34" charset="0"/>
              </a:rPr>
              <a:t> </a:t>
            </a:r>
            <a:endParaRPr dirty="0">
              <a:solidFill>
                <a:srgbClr val="0000FF"/>
              </a:solidFill>
              <a:latin typeface="Verdana" panose="020B0604030504040204" pitchFamily="34" charset="0"/>
              <a:ea typeface="Verdana" panose="020B0604030504040204" pitchFamily="34" charset="0"/>
            </a:endParaRPr>
          </a:p>
        </p:txBody>
      </p:sp>
      <p:sp>
        <p:nvSpPr>
          <p:cNvPr id="3493" name="Google Shape;3493;gdb0afc2b58_2_5"/>
          <p:cNvSpPr txBox="1"/>
          <p:nvPr/>
        </p:nvSpPr>
        <p:spPr>
          <a:xfrm>
            <a:off x="5630425" y="1997100"/>
            <a:ext cx="5925000" cy="4648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2300" dirty="0">
                <a:solidFill>
                  <a:schemeClr val="accent5"/>
                </a:solidFill>
                <a:latin typeface="Georgia" panose="02040502050405020303" pitchFamily="18" charset="0"/>
                <a:ea typeface="Josefin Sans"/>
                <a:cs typeface="Josefin Sans"/>
                <a:sym typeface="Josefin Sans"/>
              </a:rPr>
              <a:t>Good books often imitate life – so, ‘Again and Again’ moments happen in books too! When an author repeats something – a word, an image, or an event – it means something. Just like when you notice an Again and Again moment in life, when you see it in a book, you should ask yourself: Why does this happen again and again?</a:t>
            </a:r>
            <a:endParaRPr sz="2300" dirty="0">
              <a:solidFill>
                <a:schemeClr val="accent5"/>
              </a:solidFill>
              <a:latin typeface="Georgia" panose="02040502050405020303" pitchFamily="18" charset="0"/>
              <a:ea typeface="Josefin Sans"/>
              <a:cs typeface="Josefin Sans"/>
              <a:sym typeface="Josefin Sans"/>
            </a:endParaRPr>
          </a:p>
          <a:p>
            <a:pPr marL="0" lvl="0" indent="0" algn="l" rtl="0">
              <a:spcBef>
                <a:spcPts val="0"/>
              </a:spcBef>
              <a:spcAft>
                <a:spcPts val="0"/>
              </a:spcAft>
              <a:buNone/>
            </a:pPr>
            <a:endParaRPr sz="2300" dirty="0">
              <a:solidFill>
                <a:schemeClr val="accent5"/>
              </a:solidFill>
              <a:latin typeface="Georgia" panose="02040502050405020303" pitchFamily="18" charset="0"/>
              <a:ea typeface="Josefin Sans"/>
              <a:cs typeface="Josefin Sans"/>
              <a:sym typeface="Josefin Sans"/>
            </a:endParaRPr>
          </a:p>
          <a:p>
            <a:pPr marL="0" lvl="0" indent="0" algn="l" rtl="0">
              <a:spcBef>
                <a:spcPts val="0"/>
              </a:spcBef>
              <a:spcAft>
                <a:spcPts val="0"/>
              </a:spcAft>
              <a:buNone/>
            </a:pPr>
            <a:r>
              <a:rPr lang="en-US" sz="2300" dirty="0">
                <a:solidFill>
                  <a:schemeClr val="accent5"/>
                </a:solidFill>
                <a:latin typeface="Georgia" panose="02040502050405020303" pitchFamily="18" charset="0"/>
                <a:ea typeface="Josefin Sans"/>
                <a:cs typeface="Josefin Sans"/>
                <a:sym typeface="Josefin Sans"/>
              </a:rPr>
              <a:t>The answer will tell you about the </a:t>
            </a:r>
            <a:r>
              <a:rPr lang="en-US" sz="2300" b="1" dirty="0">
                <a:solidFill>
                  <a:schemeClr val="accent5"/>
                </a:solidFill>
                <a:latin typeface="Georgia" panose="02040502050405020303" pitchFamily="18" charset="0"/>
                <a:ea typeface="Josefin Sans"/>
                <a:cs typeface="Josefin Sans"/>
                <a:sym typeface="Josefin Sans"/>
              </a:rPr>
              <a:t>theme </a:t>
            </a:r>
            <a:r>
              <a:rPr lang="en-US" sz="2300" dirty="0">
                <a:solidFill>
                  <a:schemeClr val="accent5"/>
                </a:solidFill>
                <a:latin typeface="Georgia" panose="02040502050405020303" pitchFamily="18" charset="0"/>
                <a:ea typeface="Josefin Sans"/>
                <a:cs typeface="Josefin Sans"/>
                <a:sym typeface="Josefin Sans"/>
              </a:rPr>
              <a:t>or the </a:t>
            </a:r>
            <a:r>
              <a:rPr lang="en-US" sz="2300" b="1" dirty="0">
                <a:solidFill>
                  <a:schemeClr val="accent5"/>
                </a:solidFill>
                <a:latin typeface="Georgia" panose="02040502050405020303" pitchFamily="18" charset="0"/>
                <a:ea typeface="Josefin Sans"/>
                <a:cs typeface="Josefin Sans"/>
                <a:sym typeface="Josefin Sans"/>
              </a:rPr>
              <a:t>conflict</a:t>
            </a:r>
            <a:r>
              <a:rPr lang="en-US" sz="2300" dirty="0">
                <a:solidFill>
                  <a:schemeClr val="accent5"/>
                </a:solidFill>
                <a:latin typeface="Georgia" panose="02040502050405020303" pitchFamily="18" charset="0"/>
                <a:ea typeface="Josefin Sans"/>
                <a:cs typeface="Josefin Sans"/>
                <a:sym typeface="Josefin Sans"/>
              </a:rPr>
              <a:t>, or they </a:t>
            </a:r>
            <a:r>
              <a:rPr lang="en-US" sz="2300" b="1" dirty="0">
                <a:solidFill>
                  <a:schemeClr val="accent5"/>
                </a:solidFill>
                <a:latin typeface="Georgia" panose="02040502050405020303" pitchFamily="18" charset="0"/>
                <a:ea typeface="Josefin Sans"/>
                <a:cs typeface="Josefin Sans"/>
                <a:sym typeface="Josefin Sans"/>
              </a:rPr>
              <a:t>foreshadow</a:t>
            </a:r>
            <a:r>
              <a:rPr lang="en-US" sz="2300" dirty="0">
                <a:solidFill>
                  <a:schemeClr val="accent5"/>
                </a:solidFill>
                <a:latin typeface="Georgia" panose="02040502050405020303" pitchFamily="18" charset="0"/>
                <a:ea typeface="Josefin Sans"/>
                <a:cs typeface="Josefin Sans"/>
                <a:sym typeface="Josefin Sans"/>
              </a:rPr>
              <a:t> what will happen next. </a:t>
            </a:r>
            <a:endParaRPr sz="2300" dirty="0">
              <a:solidFill>
                <a:schemeClr val="accent5"/>
              </a:solidFill>
              <a:latin typeface="Georgia" panose="02040502050405020303" pitchFamily="18" charset="0"/>
              <a:ea typeface="Josefin Sans"/>
              <a:cs typeface="Josefin Sans"/>
              <a:sym typeface="Josefin Sans"/>
            </a:endParaRPr>
          </a:p>
          <a:p>
            <a:pPr marL="0" lvl="0" indent="0" algn="l" rtl="0">
              <a:spcBef>
                <a:spcPts val="0"/>
              </a:spcBef>
              <a:spcAft>
                <a:spcPts val="0"/>
              </a:spcAft>
              <a:buNone/>
            </a:pPr>
            <a:endParaRPr dirty="0">
              <a:latin typeface="Varela"/>
              <a:ea typeface="Varela"/>
              <a:cs typeface="Varela"/>
              <a:sym typeface="Varela"/>
            </a:endParaRPr>
          </a:p>
        </p:txBody>
      </p:sp>
      <p:pic>
        <p:nvPicPr>
          <p:cNvPr id="3494" name="Google Shape;3494;gdb0afc2b58_2_5" descr="clip art">
            <a:extLst>
              <a:ext uri="{C183D7F6-B498-43B3-948B-1728B52AA6E4}">
                <adec:decorative xmlns="" xmlns:adec="http://schemas.microsoft.com/office/drawing/2017/decorative" val="1"/>
              </a:ext>
            </a:extLst>
          </p:cNvPr>
          <p:cNvPicPr preferRelativeResize="0"/>
          <p:nvPr/>
        </p:nvPicPr>
        <p:blipFill>
          <a:blip r:embed="rId3">
            <a:alphaModFix/>
          </a:blip>
          <a:stretch>
            <a:fillRect/>
          </a:stretch>
        </p:blipFill>
        <p:spPr>
          <a:xfrm>
            <a:off x="727225" y="2389650"/>
            <a:ext cx="3748350" cy="374835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498"/>
        <p:cNvGrpSpPr/>
        <p:nvPr/>
      </p:nvGrpSpPr>
      <p:grpSpPr>
        <a:xfrm>
          <a:off x="0" y="0"/>
          <a:ext cx="0" cy="0"/>
          <a:chOff x="0" y="0"/>
          <a:chExt cx="0" cy="0"/>
        </a:xfrm>
      </p:grpSpPr>
      <p:sp>
        <p:nvSpPr>
          <p:cNvPr id="3499" name="Google Shape;3499;gdb0afc2b58_2_105"/>
          <p:cNvSpPr txBox="1">
            <a:spLocks noGrp="1"/>
          </p:cNvSpPr>
          <p:nvPr>
            <p:ph type="title"/>
          </p:nvPr>
        </p:nvSpPr>
        <p:spPr>
          <a:xfrm>
            <a:off x="5418044" y="565925"/>
            <a:ext cx="6841200" cy="10767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Independent Text Lesson:</a:t>
            </a:r>
            <a:r>
              <a:rPr lang="en-US" sz="4400" dirty="0">
                <a:solidFill>
                  <a:schemeClr val="accent5"/>
                </a:solidFill>
                <a:latin typeface="Verdana" panose="020B0604030504040204" pitchFamily="34" charset="0"/>
                <a:ea typeface="Verdana" panose="020B0604030504040204" pitchFamily="34" charset="0"/>
              </a:rPr>
              <a:t> </a:t>
            </a:r>
            <a:r>
              <a:rPr lang="en-US" sz="4400" dirty="0">
                <a:solidFill>
                  <a:srgbClr val="0070C0"/>
                </a:solidFill>
                <a:latin typeface="Verdana" panose="020B0604030504040204" pitchFamily="34" charset="0"/>
                <a:ea typeface="Verdana" panose="020B0604030504040204" pitchFamily="34" charset="0"/>
              </a:rPr>
              <a:t>Explore</a:t>
            </a:r>
            <a:endParaRPr dirty="0">
              <a:solidFill>
                <a:srgbClr val="0070C0"/>
              </a:solidFill>
              <a:latin typeface="Verdana" panose="020B0604030504040204" pitchFamily="34" charset="0"/>
              <a:ea typeface="Verdana" panose="020B0604030504040204" pitchFamily="34" charset="0"/>
            </a:endParaRPr>
          </a:p>
        </p:txBody>
      </p:sp>
      <p:pic>
        <p:nvPicPr>
          <p:cNvPr id="3501" name="Google Shape;3501;gdb0afc2b58_2_105" descr="Image of the anchor chart from Notice and Note Fiction strategy Again and Again."/>
          <p:cNvPicPr preferRelativeResize="0"/>
          <p:nvPr/>
        </p:nvPicPr>
        <p:blipFill>
          <a:blip r:embed="rId3">
            <a:alphaModFix/>
          </a:blip>
          <a:stretch>
            <a:fillRect/>
          </a:stretch>
        </p:blipFill>
        <p:spPr>
          <a:xfrm>
            <a:off x="960000" y="2017200"/>
            <a:ext cx="3890401" cy="4612999"/>
          </a:xfrm>
          <a:prstGeom prst="rect">
            <a:avLst/>
          </a:prstGeom>
          <a:noFill/>
          <a:ln>
            <a:noFill/>
          </a:ln>
        </p:spPr>
      </p:pic>
      <p:pic>
        <p:nvPicPr>
          <p:cNvPr id="3502" name="Google Shape;3502;gdb0afc2b58_2_105" descr="Image for a video link on the Signpost Again and Again."/>
          <p:cNvPicPr preferRelativeResize="0"/>
          <p:nvPr/>
        </p:nvPicPr>
        <p:blipFill>
          <a:blip r:embed="rId4">
            <a:alphaModFix/>
          </a:blip>
          <a:stretch>
            <a:fillRect/>
          </a:stretch>
        </p:blipFill>
        <p:spPr>
          <a:xfrm>
            <a:off x="5348663" y="2232875"/>
            <a:ext cx="6639424" cy="372572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506"/>
        <p:cNvGrpSpPr/>
        <p:nvPr/>
      </p:nvGrpSpPr>
      <p:grpSpPr>
        <a:xfrm>
          <a:off x="0" y="0"/>
          <a:ext cx="0" cy="0"/>
          <a:chOff x="0" y="0"/>
          <a:chExt cx="0" cy="0"/>
        </a:xfrm>
      </p:grpSpPr>
      <p:sp>
        <p:nvSpPr>
          <p:cNvPr id="3507" name="Google Shape;3507;gdb0afc2b58_2_27"/>
          <p:cNvSpPr txBox="1">
            <a:spLocks noGrp="1"/>
          </p:cNvSpPr>
          <p:nvPr>
            <p:ph type="title"/>
          </p:nvPr>
        </p:nvSpPr>
        <p:spPr>
          <a:xfrm>
            <a:off x="5670292" y="760663"/>
            <a:ext cx="7029000" cy="13077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Independent Text Lesson: </a:t>
            </a:r>
            <a:r>
              <a:rPr lang="en-US" sz="4400" dirty="0">
                <a:solidFill>
                  <a:srgbClr val="0070C0"/>
                </a:solidFill>
                <a:latin typeface="Verdana" panose="020B0604030504040204" pitchFamily="34" charset="0"/>
                <a:ea typeface="Verdana" panose="020B0604030504040204" pitchFamily="34" charset="0"/>
              </a:rPr>
              <a:t>Explain</a:t>
            </a:r>
            <a:endParaRPr dirty="0">
              <a:solidFill>
                <a:srgbClr val="0070C0"/>
              </a:solidFill>
              <a:latin typeface="Verdana" panose="020B0604030504040204" pitchFamily="34" charset="0"/>
              <a:ea typeface="Verdana" panose="020B0604030504040204" pitchFamily="34" charset="0"/>
            </a:endParaRPr>
          </a:p>
        </p:txBody>
      </p:sp>
      <p:pic>
        <p:nvPicPr>
          <p:cNvPr id="3510" name="Google Shape;3510;gdb0afc2b58_2_27" descr="Image for the Expalin section of the hyperdoc on the Signpost Again and Again. "/>
          <p:cNvPicPr preferRelativeResize="0"/>
          <p:nvPr/>
        </p:nvPicPr>
        <p:blipFill>
          <a:blip r:embed="rId3">
            <a:alphaModFix/>
          </a:blip>
          <a:stretch>
            <a:fillRect/>
          </a:stretch>
        </p:blipFill>
        <p:spPr>
          <a:xfrm>
            <a:off x="242550" y="2444300"/>
            <a:ext cx="11706900" cy="258970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28"/>
        <p:cNvGrpSpPr/>
        <p:nvPr/>
      </p:nvGrpSpPr>
      <p:grpSpPr>
        <a:xfrm>
          <a:off x="0" y="0"/>
          <a:ext cx="0" cy="0"/>
          <a:chOff x="0" y="0"/>
          <a:chExt cx="0" cy="0"/>
        </a:xfrm>
      </p:grpSpPr>
      <p:sp>
        <p:nvSpPr>
          <p:cNvPr id="1029" name="Google Shape;1029;g7b20fcaa94_0_218"/>
          <p:cNvSpPr txBox="1">
            <a:spLocks noGrp="1"/>
          </p:cNvSpPr>
          <p:nvPr>
            <p:ph type="title"/>
          </p:nvPr>
        </p:nvSpPr>
        <p:spPr>
          <a:xfrm>
            <a:off x="5578475" y="929076"/>
            <a:ext cx="6091200" cy="87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Short Text: A Definition</a:t>
            </a:r>
            <a:endParaRPr dirty="0">
              <a:solidFill>
                <a:schemeClr val="accent5"/>
              </a:solidFill>
              <a:latin typeface="Verdana" panose="020B0604030504040204" pitchFamily="34" charset="0"/>
              <a:ea typeface="Verdana" panose="020B0604030504040204" pitchFamily="34" charset="0"/>
            </a:endParaRPr>
          </a:p>
        </p:txBody>
      </p:sp>
      <p:sp>
        <p:nvSpPr>
          <p:cNvPr id="1030" name="Google Shape;1030;g7b20fcaa94_0_218"/>
          <p:cNvSpPr txBox="1"/>
          <p:nvPr/>
        </p:nvSpPr>
        <p:spPr>
          <a:xfrm>
            <a:off x="1661525" y="2988525"/>
            <a:ext cx="9199800" cy="1199272"/>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1000"/>
              </a:spcBef>
              <a:spcAft>
                <a:spcPts val="0"/>
              </a:spcAft>
              <a:buNone/>
            </a:pPr>
            <a:r>
              <a:rPr lang="en-US" sz="3200" dirty="0">
                <a:solidFill>
                  <a:schemeClr val="dk1"/>
                </a:solidFill>
                <a:latin typeface="Georgia" panose="02040502050405020303" pitchFamily="18" charset="0"/>
                <a:ea typeface="Varela"/>
                <a:cs typeface="Varela"/>
                <a:sym typeface="Varela"/>
              </a:rPr>
              <a:t>Short text may include short stories, poems, news articles, songs, and videos.</a:t>
            </a:r>
            <a:r>
              <a:rPr lang="en-US" sz="2800" dirty="0">
                <a:solidFill>
                  <a:srgbClr val="D50032"/>
                </a:solidFill>
                <a:latin typeface="Georgia" panose="02040502050405020303" pitchFamily="18" charset="0"/>
                <a:ea typeface="Varela"/>
                <a:cs typeface="Varela"/>
                <a:sym typeface="Varela"/>
              </a:rPr>
              <a:t> </a:t>
            </a:r>
            <a:endParaRPr dirty="0">
              <a:latin typeface="Georgia" panose="02040502050405020303" pitchFamily="18" charset="0"/>
              <a:ea typeface="Varela"/>
              <a:cs typeface="Varela"/>
              <a:sym typeface="Varela"/>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514"/>
        <p:cNvGrpSpPr/>
        <p:nvPr/>
      </p:nvGrpSpPr>
      <p:grpSpPr>
        <a:xfrm>
          <a:off x="0" y="0"/>
          <a:ext cx="0" cy="0"/>
          <a:chOff x="0" y="0"/>
          <a:chExt cx="0" cy="0"/>
        </a:xfrm>
      </p:grpSpPr>
      <p:sp>
        <p:nvSpPr>
          <p:cNvPr id="3515" name="Google Shape;3515;gdb0afc2b58_2_123"/>
          <p:cNvSpPr txBox="1">
            <a:spLocks noGrp="1"/>
          </p:cNvSpPr>
          <p:nvPr>
            <p:ph type="title"/>
          </p:nvPr>
        </p:nvSpPr>
        <p:spPr>
          <a:xfrm>
            <a:off x="5247776" y="593381"/>
            <a:ext cx="7029000" cy="13077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latin typeface="Verdana" panose="020B0604030504040204" pitchFamily="34" charset="0"/>
                <a:ea typeface="Verdana" panose="020B0604030504040204" pitchFamily="34" charset="0"/>
              </a:rPr>
              <a:t>Independent Text Lesson Video: </a:t>
            </a:r>
            <a:r>
              <a:rPr lang="en-US" sz="4400" dirty="0">
                <a:solidFill>
                  <a:srgbClr val="0070C0"/>
                </a:solidFill>
                <a:latin typeface="Verdana" panose="020B0604030504040204" pitchFamily="34" charset="0"/>
                <a:ea typeface="Verdana" panose="020B0604030504040204" pitchFamily="34" charset="0"/>
              </a:rPr>
              <a:t>Explain</a:t>
            </a:r>
            <a:endParaRPr dirty="0">
              <a:solidFill>
                <a:srgbClr val="0070C0"/>
              </a:solidFill>
              <a:latin typeface="Verdana" panose="020B0604030504040204" pitchFamily="34" charset="0"/>
              <a:ea typeface="Verdana" panose="020B0604030504040204" pitchFamily="34" charset="0"/>
            </a:endParaRPr>
          </a:p>
        </p:txBody>
      </p:sp>
      <p:pic>
        <p:nvPicPr>
          <p:cNvPr id="3518" name="Google Shape;3518;gdb0afc2b58_2_123" descr="Image for a video link"/>
          <p:cNvPicPr preferRelativeResize="0"/>
          <p:nvPr/>
        </p:nvPicPr>
        <p:blipFill>
          <a:blip r:embed="rId3">
            <a:alphaModFix/>
          </a:blip>
          <a:stretch>
            <a:fillRect/>
          </a:stretch>
        </p:blipFill>
        <p:spPr>
          <a:xfrm>
            <a:off x="1150825" y="2318175"/>
            <a:ext cx="5099699" cy="3819825"/>
          </a:xfrm>
          <a:prstGeom prst="rect">
            <a:avLst/>
          </a:prstGeom>
          <a:noFill/>
          <a:ln>
            <a:noFill/>
          </a:ln>
        </p:spPr>
      </p:pic>
      <p:sp>
        <p:nvSpPr>
          <p:cNvPr id="3519" name="Google Shape;3519;gdb0afc2b58_2_123"/>
          <p:cNvSpPr txBox="1"/>
          <p:nvPr/>
        </p:nvSpPr>
        <p:spPr>
          <a:xfrm>
            <a:off x="7365400" y="2504225"/>
            <a:ext cx="4599300" cy="2955300"/>
          </a:xfrm>
          <a:prstGeom prst="rect">
            <a:avLst/>
          </a:prstGeom>
          <a:noFill/>
          <a:ln>
            <a:noFill/>
          </a:ln>
        </p:spPr>
        <p:txBody>
          <a:bodyPr spcFirstLastPara="1" wrap="square" lIns="91425" tIns="91425" rIns="91425" bIns="91425" anchor="t" anchorCtr="0">
            <a:spAutoFit/>
          </a:bodyPr>
          <a:lstStyle/>
          <a:p>
            <a:pPr marL="457200" lvl="0" indent="-387350" algn="l" rtl="0">
              <a:spcBef>
                <a:spcPts val="0"/>
              </a:spcBef>
              <a:spcAft>
                <a:spcPts val="0"/>
              </a:spcAft>
              <a:buClr>
                <a:schemeClr val="dk1"/>
              </a:buClr>
              <a:buSzPts val="2500"/>
              <a:buFont typeface="Varela"/>
              <a:buAutoNum type="arabicPeriod"/>
            </a:pPr>
            <a:r>
              <a:rPr lang="en-US" sz="2500" dirty="0">
                <a:solidFill>
                  <a:schemeClr val="accent5"/>
                </a:solidFill>
                <a:latin typeface="Georgia" panose="02040502050405020303" pitchFamily="18" charset="0"/>
                <a:ea typeface="Varela"/>
                <a:cs typeface="Varela"/>
                <a:sym typeface="Varela"/>
              </a:rPr>
              <a:t>What keeps happening?</a:t>
            </a:r>
            <a:endParaRPr sz="2500" dirty="0">
              <a:solidFill>
                <a:schemeClr val="accent5"/>
              </a:solidFill>
              <a:latin typeface="Georgia" panose="02040502050405020303" pitchFamily="18" charset="0"/>
              <a:ea typeface="Varela"/>
              <a:cs typeface="Varela"/>
              <a:sym typeface="Varela"/>
            </a:endParaRPr>
          </a:p>
          <a:p>
            <a:pPr marL="685800" lvl="0" indent="-228600" algn="l" rtl="0">
              <a:spcBef>
                <a:spcPts val="0"/>
              </a:spcBef>
              <a:spcAft>
                <a:spcPts val="0"/>
              </a:spcAft>
              <a:buFont typeface="+mj-lt"/>
              <a:buAutoNum type="arabicPeriod"/>
            </a:pPr>
            <a:endParaRPr sz="1000" dirty="0">
              <a:solidFill>
                <a:schemeClr val="accent5"/>
              </a:solidFill>
              <a:latin typeface="Georgia" panose="02040502050405020303" pitchFamily="18" charset="0"/>
              <a:ea typeface="Varela"/>
              <a:cs typeface="Varela"/>
              <a:sym typeface="Varela"/>
            </a:endParaRPr>
          </a:p>
          <a:p>
            <a:pPr marL="457200" lvl="0" indent="-387350" algn="l" rtl="0">
              <a:spcBef>
                <a:spcPts val="0"/>
              </a:spcBef>
              <a:spcAft>
                <a:spcPts val="0"/>
              </a:spcAft>
              <a:buClr>
                <a:schemeClr val="dk1"/>
              </a:buClr>
              <a:buSzPts val="2500"/>
              <a:buFont typeface="Varela"/>
              <a:buAutoNum type="arabicPeriod"/>
            </a:pPr>
            <a:r>
              <a:rPr lang="en-US" sz="2500" dirty="0">
                <a:solidFill>
                  <a:schemeClr val="accent5"/>
                </a:solidFill>
                <a:latin typeface="Georgia" panose="02040502050405020303" pitchFamily="18" charset="0"/>
                <a:ea typeface="Varela"/>
                <a:cs typeface="Varela"/>
                <a:sym typeface="Varela"/>
              </a:rPr>
              <a:t>Why does this keep showing up?</a:t>
            </a:r>
            <a:endParaRPr sz="2500" dirty="0">
              <a:solidFill>
                <a:schemeClr val="accent5"/>
              </a:solidFill>
              <a:latin typeface="Georgia" panose="02040502050405020303" pitchFamily="18" charset="0"/>
              <a:ea typeface="Varela"/>
              <a:cs typeface="Varela"/>
              <a:sym typeface="Varela"/>
            </a:endParaRPr>
          </a:p>
          <a:p>
            <a:pPr marL="685800" lvl="0" indent="-228600" algn="l" rtl="0">
              <a:spcBef>
                <a:spcPts val="0"/>
              </a:spcBef>
              <a:spcAft>
                <a:spcPts val="0"/>
              </a:spcAft>
              <a:buFont typeface="+mj-lt"/>
              <a:buAutoNum type="arabicPeriod"/>
            </a:pPr>
            <a:endParaRPr sz="1000" dirty="0">
              <a:solidFill>
                <a:schemeClr val="accent5"/>
              </a:solidFill>
              <a:latin typeface="Georgia" panose="02040502050405020303" pitchFamily="18" charset="0"/>
              <a:ea typeface="Varela"/>
              <a:cs typeface="Varela"/>
              <a:sym typeface="Varela"/>
            </a:endParaRPr>
          </a:p>
          <a:p>
            <a:pPr marL="457200" lvl="0" indent="-387350" algn="l" rtl="0">
              <a:spcBef>
                <a:spcPts val="0"/>
              </a:spcBef>
              <a:spcAft>
                <a:spcPts val="0"/>
              </a:spcAft>
              <a:buClr>
                <a:schemeClr val="dk1"/>
              </a:buClr>
              <a:buSzPts val="2500"/>
              <a:buFont typeface="Varela"/>
              <a:buAutoNum type="arabicPeriod"/>
            </a:pPr>
            <a:r>
              <a:rPr lang="en-US" sz="2500" dirty="0">
                <a:solidFill>
                  <a:schemeClr val="accent5"/>
                </a:solidFill>
                <a:latin typeface="Georgia" panose="02040502050405020303" pitchFamily="18" charset="0"/>
                <a:ea typeface="Varela"/>
                <a:cs typeface="Varela"/>
                <a:sym typeface="Varela"/>
              </a:rPr>
              <a:t>What is the conflict? or theme?</a:t>
            </a:r>
            <a:endParaRPr sz="2500" dirty="0">
              <a:solidFill>
                <a:schemeClr val="accent5"/>
              </a:solidFill>
              <a:latin typeface="Georgia" panose="02040502050405020303" pitchFamily="18" charset="0"/>
              <a:ea typeface="Varela"/>
              <a:cs typeface="Varela"/>
              <a:sym typeface="Varela"/>
            </a:endParaRPr>
          </a:p>
          <a:p>
            <a:pPr marL="685800" lvl="0" indent="-228600" algn="l" rtl="0">
              <a:spcBef>
                <a:spcPts val="0"/>
              </a:spcBef>
              <a:spcAft>
                <a:spcPts val="0"/>
              </a:spcAft>
              <a:buFont typeface="+mj-lt"/>
              <a:buAutoNum type="arabicPeriod"/>
            </a:pPr>
            <a:endParaRPr sz="1000" dirty="0">
              <a:solidFill>
                <a:schemeClr val="accent5"/>
              </a:solidFill>
              <a:latin typeface="Georgia" panose="02040502050405020303" pitchFamily="18" charset="0"/>
              <a:ea typeface="Varela"/>
              <a:cs typeface="Varela"/>
              <a:sym typeface="Varela"/>
            </a:endParaRPr>
          </a:p>
          <a:p>
            <a:pPr marL="457200" lvl="0" indent="-387350" algn="l" rtl="0">
              <a:spcBef>
                <a:spcPts val="0"/>
              </a:spcBef>
              <a:spcAft>
                <a:spcPts val="0"/>
              </a:spcAft>
              <a:buClr>
                <a:schemeClr val="dk1"/>
              </a:buClr>
              <a:buSzPts val="2500"/>
              <a:buFont typeface="Varela"/>
              <a:buAutoNum type="arabicPeriod"/>
            </a:pPr>
            <a:r>
              <a:rPr lang="en-US" sz="2500" dirty="0">
                <a:solidFill>
                  <a:schemeClr val="accent5"/>
                </a:solidFill>
                <a:latin typeface="Georgia" panose="02040502050405020303" pitchFamily="18" charset="0"/>
                <a:ea typeface="Varela"/>
                <a:cs typeface="Varela"/>
                <a:sym typeface="Varela"/>
              </a:rPr>
              <a:t>Why is this important?</a:t>
            </a:r>
            <a:endParaRPr sz="2500" dirty="0">
              <a:solidFill>
                <a:schemeClr val="accent5"/>
              </a:solidFill>
              <a:latin typeface="Georgia" panose="02040502050405020303" pitchFamily="18" charset="0"/>
              <a:ea typeface="Varela"/>
              <a:cs typeface="Varela"/>
              <a:sym typeface="Varela"/>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523"/>
        <p:cNvGrpSpPr/>
        <p:nvPr/>
      </p:nvGrpSpPr>
      <p:grpSpPr>
        <a:xfrm>
          <a:off x="0" y="0"/>
          <a:ext cx="0" cy="0"/>
          <a:chOff x="0" y="0"/>
          <a:chExt cx="0" cy="0"/>
        </a:xfrm>
      </p:grpSpPr>
      <p:sp>
        <p:nvSpPr>
          <p:cNvPr id="3524" name="Google Shape;3524;gdb0afc2b58_2_35"/>
          <p:cNvSpPr txBox="1">
            <a:spLocks noGrp="1"/>
          </p:cNvSpPr>
          <p:nvPr>
            <p:ph type="title"/>
          </p:nvPr>
        </p:nvSpPr>
        <p:spPr>
          <a:xfrm>
            <a:off x="5247776" y="593381"/>
            <a:ext cx="7029000" cy="13077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Independent Text Lesson: </a:t>
            </a:r>
            <a:r>
              <a:rPr lang="en-US" sz="4400" dirty="0">
                <a:solidFill>
                  <a:srgbClr val="0070C0"/>
                </a:solidFill>
                <a:latin typeface="Verdana" panose="020B0604030504040204" pitchFamily="34" charset="0"/>
                <a:ea typeface="Verdana" panose="020B0604030504040204" pitchFamily="34" charset="0"/>
              </a:rPr>
              <a:t>Apply</a:t>
            </a:r>
            <a:endParaRPr dirty="0">
              <a:solidFill>
                <a:srgbClr val="0070C0"/>
              </a:solidFill>
              <a:latin typeface="Verdana" panose="020B0604030504040204" pitchFamily="34" charset="0"/>
              <a:ea typeface="Verdana" panose="020B0604030504040204" pitchFamily="34" charset="0"/>
            </a:endParaRPr>
          </a:p>
        </p:txBody>
      </p:sp>
      <p:pic>
        <p:nvPicPr>
          <p:cNvPr id="3526" name="Google Shape;3526;gdb0afc2b58_2_35" descr="Image for the apply section of the hyperdoc for the signpost Again and Again. "/>
          <p:cNvPicPr preferRelativeResize="0"/>
          <p:nvPr/>
        </p:nvPicPr>
        <p:blipFill>
          <a:blip r:embed="rId3">
            <a:alphaModFix/>
          </a:blip>
          <a:stretch>
            <a:fillRect/>
          </a:stretch>
        </p:blipFill>
        <p:spPr>
          <a:xfrm>
            <a:off x="1379975" y="1901075"/>
            <a:ext cx="10322801" cy="5029075"/>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530"/>
        <p:cNvGrpSpPr/>
        <p:nvPr/>
      </p:nvGrpSpPr>
      <p:grpSpPr>
        <a:xfrm>
          <a:off x="0" y="0"/>
          <a:ext cx="0" cy="0"/>
          <a:chOff x="0" y="0"/>
          <a:chExt cx="0" cy="0"/>
        </a:xfrm>
      </p:grpSpPr>
      <p:sp>
        <p:nvSpPr>
          <p:cNvPr id="3531" name="Google Shape;3531;gdb0afc2b58_2_41"/>
          <p:cNvSpPr txBox="1">
            <a:spLocks noGrp="1"/>
          </p:cNvSpPr>
          <p:nvPr>
            <p:ph type="title"/>
          </p:nvPr>
        </p:nvSpPr>
        <p:spPr>
          <a:xfrm>
            <a:off x="5247776" y="593381"/>
            <a:ext cx="7029000" cy="13077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Independent Text Lesson: </a:t>
            </a:r>
            <a:r>
              <a:rPr lang="en-US" sz="4400" dirty="0">
                <a:solidFill>
                  <a:srgbClr val="0070C0"/>
                </a:solidFill>
                <a:latin typeface="Verdana" panose="020B0604030504040204" pitchFamily="34" charset="0"/>
                <a:ea typeface="Verdana" panose="020B0604030504040204" pitchFamily="34" charset="0"/>
              </a:rPr>
              <a:t>Share</a:t>
            </a:r>
            <a:endParaRPr dirty="0">
              <a:solidFill>
                <a:srgbClr val="0070C0"/>
              </a:solidFill>
              <a:latin typeface="Verdana" panose="020B0604030504040204" pitchFamily="34" charset="0"/>
              <a:ea typeface="Verdana" panose="020B0604030504040204" pitchFamily="34" charset="0"/>
            </a:endParaRPr>
          </a:p>
        </p:txBody>
      </p:sp>
      <p:pic>
        <p:nvPicPr>
          <p:cNvPr id="3533" name="Google Shape;3533;gdb0afc2b58_2_41" descr="Image for the share section of the hyperdoc on the signpost Again and Again."/>
          <p:cNvPicPr preferRelativeResize="0"/>
          <p:nvPr/>
        </p:nvPicPr>
        <p:blipFill>
          <a:blip r:embed="rId3">
            <a:alphaModFix/>
          </a:blip>
          <a:stretch>
            <a:fillRect/>
          </a:stretch>
        </p:blipFill>
        <p:spPr>
          <a:xfrm>
            <a:off x="960000" y="1987375"/>
            <a:ext cx="10760950" cy="4461450"/>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537"/>
        <p:cNvGrpSpPr/>
        <p:nvPr/>
      </p:nvGrpSpPr>
      <p:grpSpPr>
        <a:xfrm>
          <a:off x="0" y="0"/>
          <a:ext cx="0" cy="0"/>
          <a:chOff x="0" y="0"/>
          <a:chExt cx="0" cy="0"/>
        </a:xfrm>
      </p:grpSpPr>
      <p:sp>
        <p:nvSpPr>
          <p:cNvPr id="3538" name="Google Shape;3538;gdb0afc2b58_2_55"/>
          <p:cNvSpPr txBox="1">
            <a:spLocks noGrp="1"/>
          </p:cNvSpPr>
          <p:nvPr>
            <p:ph type="title"/>
          </p:nvPr>
        </p:nvSpPr>
        <p:spPr>
          <a:xfrm>
            <a:off x="5285613" y="732117"/>
            <a:ext cx="7029000" cy="13077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Independent Text Lesson: </a:t>
            </a:r>
            <a:r>
              <a:rPr lang="en-US" sz="4400" dirty="0">
                <a:solidFill>
                  <a:srgbClr val="0070C0"/>
                </a:solidFill>
                <a:latin typeface="Verdana" panose="020B0604030504040204" pitchFamily="34" charset="0"/>
                <a:ea typeface="Verdana" panose="020B0604030504040204" pitchFamily="34" charset="0"/>
              </a:rPr>
              <a:t>Reflect</a:t>
            </a:r>
            <a:endParaRPr dirty="0">
              <a:solidFill>
                <a:srgbClr val="0070C0"/>
              </a:solidFill>
              <a:latin typeface="Verdana" panose="020B0604030504040204" pitchFamily="34" charset="0"/>
              <a:ea typeface="Verdana" panose="020B0604030504040204" pitchFamily="34" charset="0"/>
            </a:endParaRPr>
          </a:p>
        </p:txBody>
      </p:sp>
      <p:pic>
        <p:nvPicPr>
          <p:cNvPr id="3540" name="Google Shape;3540;gdb0afc2b58_2_55" descr="image for the Reflect section of the hperdoc for the signpost Again and Again. "/>
          <p:cNvPicPr preferRelativeResize="0"/>
          <p:nvPr/>
        </p:nvPicPr>
        <p:blipFill>
          <a:blip r:embed="rId3">
            <a:alphaModFix/>
          </a:blip>
          <a:stretch>
            <a:fillRect/>
          </a:stretch>
        </p:blipFill>
        <p:spPr>
          <a:xfrm>
            <a:off x="741625" y="2636975"/>
            <a:ext cx="11079600" cy="2701507"/>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544"/>
        <p:cNvGrpSpPr/>
        <p:nvPr/>
      </p:nvGrpSpPr>
      <p:grpSpPr>
        <a:xfrm>
          <a:off x="0" y="0"/>
          <a:ext cx="0" cy="0"/>
          <a:chOff x="0" y="0"/>
          <a:chExt cx="0" cy="0"/>
        </a:xfrm>
      </p:grpSpPr>
      <p:sp>
        <p:nvSpPr>
          <p:cNvPr id="3545" name="Google Shape;3545;gdb0afc2b58_2_62"/>
          <p:cNvSpPr txBox="1">
            <a:spLocks noGrp="1"/>
          </p:cNvSpPr>
          <p:nvPr>
            <p:ph type="title"/>
          </p:nvPr>
        </p:nvSpPr>
        <p:spPr>
          <a:xfrm>
            <a:off x="5247776" y="593381"/>
            <a:ext cx="7029000" cy="13077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Independent Text Lesson: </a:t>
            </a:r>
            <a:r>
              <a:rPr lang="en-US" sz="4400" dirty="0">
                <a:solidFill>
                  <a:srgbClr val="0070C0"/>
                </a:solidFill>
                <a:latin typeface="Verdana" panose="020B0604030504040204" pitchFamily="34" charset="0"/>
                <a:ea typeface="Verdana" panose="020B0604030504040204" pitchFamily="34" charset="0"/>
              </a:rPr>
              <a:t>Extend</a:t>
            </a:r>
            <a:endParaRPr dirty="0">
              <a:solidFill>
                <a:srgbClr val="0070C0"/>
              </a:solidFill>
              <a:latin typeface="Verdana" panose="020B0604030504040204" pitchFamily="34" charset="0"/>
              <a:ea typeface="Verdana" panose="020B0604030504040204" pitchFamily="34" charset="0"/>
            </a:endParaRPr>
          </a:p>
        </p:txBody>
      </p:sp>
      <p:pic>
        <p:nvPicPr>
          <p:cNvPr id="3547" name="Google Shape;3547;gdb0afc2b58_2_62" descr="Image for the extend section of the hyperdoc on the signpost again and Again. "/>
          <p:cNvPicPr preferRelativeResize="0"/>
          <p:nvPr/>
        </p:nvPicPr>
        <p:blipFill>
          <a:blip r:embed="rId3">
            <a:alphaModFix/>
          </a:blip>
          <a:stretch>
            <a:fillRect/>
          </a:stretch>
        </p:blipFill>
        <p:spPr>
          <a:xfrm>
            <a:off x="222325" y="2265600"/>
            <a:ext cx="11747338" cy="334862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552"/>
        <p:cNvGrpSpPr/>
        <p:nvPr/>
      </p:nvGrpSpPr>
      <p:grpSpPr>
        <a:xfrm>
          <a:off x="0" y="0"/>
          <a:ext cx="0" cy="0"/>
          <a:chOff x="0" y="0"/>
          <a:chExt cx="0" cy="0"/>
        </a:xfrm>
      </p:grpSpPr>
      <p:sp>
        <p:nvSpPr>
          <p:cNvPr id="3553" name="Google Shape;3553;gde61ed0b40_0_345"/>
          <p:cNvSpPr txBox="1">
            <a:spLocks noGrp="1"/>
          </p:cNvSpPr>
          <p:nvPr>
            <p:ph type="title"/>
          </p:nvPr>
        </p:nvSpPr>
        <p:spPr>
          <a:xfrm>
            <a:off x="6442841" y="410487"/>
            <a:ext cx="5136000" cy="7635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Application to Novel</a:t>
            </a:r>
            <a:endParaRPr dirty="0">
              <a:solidFill>
                <a:schemeClr val="accent5"/>
              </a:solidFill>
              <a:latin typeface="Verdana" panose="020B0604030504040204" pitchFamily="34" charset="0"/>
              <a:ea typeface="Verdana" panose="020B0604030504040204" pitchFamily="34" charset="0"/>
            </a:endParaRPr>
          </a:p>
        </p:txBody>
      </p:sp>
      <p:pic>
        <p:nvPicPr>
          <p:cNvPr id="3554" name="Google Shape;3554;gde61ed0b40_0_345" descr="Image of all of the Fiction Signposts applied to the novel Number the Stars. "/>
          <p:cNvPicPr preferRelativeResize="0"/>
          <p:nvPr/>
        </p:nvPicPr>
        <p:blipFill>
          <a:blip r:embed="rId3">
            <a:alphaModFix/>
          </a:blip>
          <a:stretch>
            <a:fillRect/>
          </a:stretch>
        </p:blipFill>
        <p:spPr>
          <a:xfrm>
            <a:off x="797605" y="1558831"/>
            <a:ext cx="8114406" cy="5169575"/>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558"/>
        <p:cNvGrpSpPr/>
        <p:nvPr/>
      </p:nvGrpSpPr>
      <p:grpSpPr>
        <a:xfrm>
          <a:off x="0" y="0"/>
          <a:ext cx="0" cy="0"/>
          <a:chOff x="0" y="0"/>
          <a:chExt cx="0" cy="0"/>
        </a:xfrm>
      </p:grpSpPr>
      <p:sp>
        <p:nvSpPr>
          <p:cNvPr id="3559" name="Google Shape;3559;g7b20fcaa94_0_2094"/>
          <p:cNvSpPr txBox="1">
            <a:spLocks noGrp="1"/>
          </p:cNvSpPr>
          <p:nvPr>
            <p:ph type="title"/>
          </p:nvPr>
        </p:nvSpPr>
        <p:spPr>
          <a:xfrm>
            <a:off x="5903612" y="341119"/>
            <a:ext cx="5984400" cy="7635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b="0" dirty="0">
                <a:solidFill>
                  <a:schemeClr val="accent5"/>
                </a:solidFill>
                <a:latin typeface="Verdana" panose="020B0604030504040204" pitchFamily="34" charset="0"/>
                <a:ea typeface="Verdana" panose="020B0604030504040204" pitchFamily="34" charset="0"/>
              </a:rPr>
              <a:t>Model Short Text Lessons: </a:t>
            </a:r>
            <a:r>
              <a:rPr lang="en-US" sz="4400" dirty="0">
                <a:solidFill>
                  <a:srgbClr val="0070C0"/>
                </a:solidFill>
                <a:latin typeface="Verdana" panose="020B0604030504040204" pitchFamily="34" charset="0"/>
                <a:ea typeface="Verdana" panose="020B0604030504040204" pitchFamily="34" charset="0"/>
              </a:rPr>
              <a:t>Independent</a:t>
            </a:r>
            <a:endParaRPr sz="4400" dirty="0">
              <a:solidFill>
                <a:srgbClr val="0070C0"/>
              </a:solidFill>
              <a:latin typeface="Verdana" panose="020B0604030504040204" pitchFamily="34" charset="0"/>
              <a:ea typeface="Verdana" panose="020B0604030504040204" pitchFamily="34" charset="0"/>
            </a:endParaRPr>
          </a:p>
          <a:p>
            <a:pPr marL="0" lvl="0" indent="0" algn="r" rtl="0">
              <a:spcBef>
                <a:spcPts val="0"/>
              </a:spcBef>
              <a:spcAft>
                <a:spcPts val="0"/>
              </a:spcAft>
              <a:buNone/>
            </a:pPr>
            <a:endParaRPr dirty="0"/>
          </a:p>
        </p:txBody>
      </p:sp>
      <p:pic>
        <p:nvPicPr>
          <p:cNvPr id="3560" name="Google Shape;3560;g7b20fcaa94_0_2094" descr="Image of the hyperdoc for the Nonfiction Signpost Word Gaps."/>
          <p:cNvPicPr preferRelativeResize="0"/>
          <p:nvPr/>
        </p:nvPicPr>
        <p:blipFill>
          <a:blip r:embed="rId3">
            <a:alphaModFix/>
          </a:blip>
          <a:stretch>
            <a:fillRect/>
          </a:stretch>
        </p:blipFill>
        <p:spPr>
          <a:xfrm>
            <a:off x="556425" y="2021800"/>
            <a:ext cx="4633149" cy="4755799"/>
          </a:xfrm>
          <a:prstGeom prst="rect">
            <a:avLst/>
          </a:prstGeom>
          <a:noFill/>
          <a:ln>
            <a:noFill/>
          </a:ln>
        </p:spPr>
      </p:pic>
      <p:sp>
        <p:nvSpPr>
          <p:cNvPr id="3561" name="Google Shape;3561;g7b20fcaa94_0_2094"/>
          <p:cNvSpPr txBox="1"/>
          <p:nvPr/>
        </p:nvSpPr>
        <p:spPr>
          <a:xfrm>
            <a:off x="5702975" y="2232500"/>
            <a:ext cx="6262200" cy="4225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3200" dirty="0" err="1">
                <a:solidFill>
                  <a:schemeClr val="accent5"/>
                </a:solidFill>
                <a:latin typeface="Georgia" panose="02040502050405020303" pitchFamily="18" charset="0"/>
                <a:ea typeface="Varela"/>
                <a:cs typeface="Varela"/>
                <a:sym typeface="Varela"/>
              </a:rPr>
              <a:t>NonFiction</a:t>
            </a:r>
            <a:r>
              <a:rPr lang="en-US" sz="3200" dirty="0">
                <a:solidFill>
                  <a:schemeClr val="accent5"/>
                </a:solidFill>
                <a:latin typeface="Georgia" panose="02040502050405020303" pitchFamily="18" charset="0"/>
                <a:ea typeface="Varela"/>
                <a:cs typeface="Varela"/>
                <a:sym typeface="Varela"/>
              </a:rPr>
              <a:t> Lessons</a:t>
            </a:r>
            <a:endParaRPr sz="3200" dirty="0">
              <a:solidFill>
                <a:schemeClr val="accent5"/>
              </a:solidFill>
              <a:latin typeface="Georgia" panose="02040502050405020303" pitchFamily="18" charset="0"/>
              <a:ea typeface="Varela"/>
              <a:cs typeface="Varela"/>
              <a:sym typeface="Varela"/>
            </a:endParaRPr>
          </a:p>
          <a:p>
            <a:pPr marL="0" lvl="0" indent="0" algn="l" rtl="0">
              <a:spcBef>
                <a:spcPts val="0"/>
              </a:spcBef>
              <a:spcAft>
                <a:spcPts val="0"/>
              </a:spcAft>
              <a:buNone/>
            </a:pPr>
            <a:endParaRPr sz="1900" dirty="0">
              <a:solidFill>
                <a:schemeClr val="dk1"/>
              </a:solidFill>
              <a:latin typeface="Varela"/>
              <a:ea typeface="Varela"/>
              <a:cs typeface="Varela"/>
              <a:sym typeface="Varela"/>
            </a:endParaRPr>
          </a:p>
          <a:p>
            <a:pPr marL="457200" lvl="0" indent="-349250" algn="l" rtl="0">
              <a:spcBef>
                <a:spcPts val="0"/>
              </a:spcBef>
              <a:spcAft>
                <a:spcPts val="0"/>
              </a:spcAft>
              <a:buClr>
                <a:schemeClr val="dk2"/>
              </a:buClr>
              <a:buSzPts val="1900"/>
              <a:buFont typeface="Varela"/>
              <a:buChar char="●"/>
            </a:pPr>
            <a:r>
              <a:rPr lang="en-US" sz="1900" dirty="0">
                <a:solidFill>
                  <a:schemeClr val="dk2"/>
                </a:solidFill>
                <a:latin typeface="Georgia" panose="02040502050405020303" pitchFamily="18" charset="0"/>
                <a:ea typeface="Varela"/>
                <a:cs typeface="Varela"/>
                <a:sym typeface="Varela"/>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
                  </a:ext>
                </a:extLst>
              </a:rPr>
              <a:t>Nonfiction: </a:t>
            </a:r>
            <a:r>
              <a:rPr lang="en-US" sz="1900" u="sng" dirty="0">
                <a:solidFill>
                  <a:schemeClr val="accent1"/>
                </a:solidFill>
                <a:latin typeface="Georgia" panose="02040502050405020303" pitchFamily="18" charset="0"/>
                <a:ea typeface="Varela"/>
                <a:cs typeface="Varela"/>
                <a:sym typeface="Varela"/>
                <a:hlinkClick r:id="rId4">
                  <a:extLst>
                    <a:ext uri="{A12FA001-AC4F-418D-AE19-62706E023703}">
                      <ahyp:hlinkClr xmlns="" xmlns:ahyp="http://schemas.microsoft.com/office/drawing/2018/hyperlinkcolor" val="tx"/>
                    </a:ext>
                  </a:extLst>
                </a:hlinkClick>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The Big Three Questions</a:t>
            </a:r>
            <a:endParaRPr sz="19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49250" algn="l" rtl="0">
              <a:spcBef>
                <a:spcPts val="0"/>
              </a:spcBef>
              <a:spcAft>
                <a:spcPts val="0"/>
              </a:spcAft>
              <a:buClr>
                <a:schemeClr val="dk2"/>
              </a:buClr>
              <a:buSzPts val="1900"/>
              <a:buFont typeface="Varela"/>
              <a:buChar char="●"/>
            </a:pPr>
            <a:r>
              <a:rPr lang="en-US" sz="1900" dirty="0">
                <a:solidFill>
                  <a:schemeClr val="dk2"/>
                </a:solidFill>
                <a:latin typeface="Georgia" panose="02040502050405020303" pitchFamily="18" charset="0"/>
                <a:ea typeface="Varela"/>
                <a:cs typeface="Varela"/>
                <a:sym typeface="Varela"/>
              </a:rPr>
              <a:t>Nonfiction: </a:t>
            </a:r>
            <a:r>
              <a:rPr lang="en-US" sz="1900" u="sng" dirty="0">
                <a:solidFill>
                  <a:schemeClr val="hlink"/>
                </a:solidFill>
                <a:latin typeface="Georgia" panose="02040502050405020303" pitchFamily="18" charset="0"/>
                <a:ea typeface="Varela"/>
                <a:cs typeface="Varela"/>
                <a:sym typeface="Varela"/>
                <a:hlinkClick r:id="rId5"/>
              </a:rPr>
              <a:t>Contrast and Contradictions</a:t>
            </a:r>
            <a:endParaRPr sz="19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49250" algn="l" rtl="0">
              <a:spcBef>
                <a:spcPts val="0"/>
              </a:spcBef>
              <a:spcAft>
                <a:spcPts val="0"/>
              </a:spcAft>
              <a:buClr>
                <a:schemeClr val="dk2"/>
              </a:buClr>
              <a:buSzPts val="1900"/>
              <a:buFont typeface="Varela"/>
              <a:buChar char="●"/>
            </a:pPr>
            <a:r>
              <a:rPr lang="en-US" sz="1900" dirty="0">
                <a:solidFill>
                  <a:schemeClr val="dk2"/>
                </a:solidFill>
                <a:latin typeface="Georgia" panose="02040502050405020303" pitchFamily="18" charset="0"/>
                <a:ea typeface="Varela"/>
                <a:cs typeface="Varela"/>
                <a:sym typeface="Varela"/>
              </a:rPr>
              <a:t>Nonfiction: </a:t>
            </a:r>
            <a:r>
              <a:rPr lang="en-US" sz="1900" u="sng" dirty="0">
                <a:solidFill>
                  <a:schemeClr val="hlink"/>
                </a:solidFill>
                <a:latin typeface="Georgia" panose="02040502050405020303" pitchFamily="18" charset="0"/>
                <a:ea typeface="Varela"/>
                <a:cs typeface="Varela"/>
                <a:sym typeface="Varela"/>
                <a:hlinkClick r:id="rId6"/>
              </a:rPr>
              <a:t>Extreme or Absolute Language</a:t>
            </a:r>
            <a:endParaRPr sz="19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49250" algn="l" rtl="0">
              <a:spcBef>
                <a:spcPts val="0"/>
              </a:spcBef>
              <a:spcAft>
                <a:spcPts val="0"/>
              </a:spcAft>
              <a:buClr>
                <a:schemeClr val="dk2"/>
              </a:buClr>
              <a:buSzPts val="1900"/>
              <a:buFont typeface="Varela"/>
              <a:buChar char="●"/>
            </a:pPr>
            <a:r>
              <a:rPr lang="en-US" sz="1900" dirty="0">
                <a:solidFill>
                  <a:schemeClr val="dk2"/>
                </a:solidFill>
                <a:latin typeface="Georgia" panose="02040502050405020303" pitchFamily="18" charset="0"/>
                <a:ea typeface="Varela"/>
                <a:cs typeface="Varela"/>
                <a:sym typeface="Varela"/>
              </a:rPr>
              <a:t>Nonfiction: </a:t>
            </a:r>
            <a:r>
              <a:rPr lang="en-US" sz="1900" u="sng" dirty="0">
                <a:solidFill>
                  <a:schemeClr val="hlink"/>
                </a:solidFill>
                <a:latin typeface="Georgia" panose="02040502050405020303" pitchFamily="18" charset="0"/>
                <a:ea typeface="Varela"/>
                <a:cs typeface="Varela"/>
                <a:sym typeface="Varela"/>
                <a:hlinkClick r:id="rId7"/>
              </a:rPr>
              <a:t>Numbers and Stats</a:t>
            </a:r>
            <a:endParaRPr sz="19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49250" algn="l" rtl="0">
              <a:spcBef>
                <a:spcPts val="0"/>
              </a:spcBef>
              <a:spcAft>
                <a:spcPts val="0"/>
              </a:spcAft>
              <a:buClr>
                <a:schemeClr val="dk2"/>
              </a:buClr>
              <a:buSzPts val="1900"/>
              <a:buFont typeface="Varela"/>
              <a:buChar char="●"/>
            </a:pPr>
            <a:r>
              <a:rPr lang="en-US" sz="1900" dirty="0">
                <a:solidFill>
                  <a:schemeClr val="dk2"/>
                </a:solidFill>
                <a:latin typeface="Georgia" panose="02040502050405020303" pitchFamily="18" charset="0"/>
                <a:ea typeface="Varela"/>
                <a:cs typeface="Varela"/>
                <a:sym typeface="Varela"/>
              </a:rPr>
              <a:t>Nonfiction: </a:t>
            </a:r>
            <a:r>
              <a:rPr lang="en-US" sz="1900" u="sng" dirty="0">
                <a:solidFill>
                  <a:schemeClr val="hlink"/>
                </a:solidFill>
                <a:latin typeface="Georgia" panose="02040502050405020303" pitchFamily="18" charset="0"/>
                <a:ea typeface="Varela"/>
                <a:cs typeface="Varela"/>
                <a:sym typeface="Varela"/>
                <a:hlinkClick r:id="rId8"/>
              </a:rPr>
              <a:t>Quoted Words</a:t>
            </a:r>
            <a:endParaRPr sz="19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900" dirty="0">
              <a:solidFill>
                <a:schemeClr val="dk2"/>
              </a:solidFill>
              <a:latin typeface="Georgia" panose="02040502050405020303" pitchFamily="18" charset="0"/>
              <a:ea typeface="Varela"/>
              <a:cs typeface="Varela"/>
              <a:sym typeface="Varela"/>
            </a:endParaRPr>
          </a:p>
          <a:p>
            <a:pPr marL="457200" lvl="0" indent="-349250" algn="l" rtl="0">
              <a:spcBef>
                <a:spcPts val="0"/>
              </a:spcBef>
              <a:spcAft>
                <a:spcPts val="0"/>
              </a:spcAft>
              <a:buClr>
                <a:schemeClr val="dk2"/>
              </a:buClr>
              <a:buSzPts val="1900"/>
              <a:buFont typeface="Varela"/>
              <a:buChar char="●"/>
            </a:pPr>
            <a:r>
              <a:rPr lang="en-US" sz="1900" dirty="0">
                <a:solidFill>
                  <a:schemeClr val="dk2"/>
                </a:solidFill>
                <a:latin typeface="Georgia" panose="02040502050405020303" pitchFamily="18" charset="0"/>
                <a:ea typeface="Varela"/>
                <a:cs typeface="Varela"/>
                <a:sym typeface="Varela"/>
              </a:rPr>
              <a:t>Nonfiction: </a:t>
            </a:r>
            <a:r>
              <a:rPr lang="en-US" sz="1900" u="sng" dirty="0">
                <a:solidFill>
                  <a:schemeClr val="hlink"/>
                </a:solidFill>
                <a:latin typeface="Georgia" panose="02040502050405020303" pitchFamily="18" charset="0"/>
                <a:ea typeface="Varela"/>
                <a:cs typeface="Varela"/>
                <a:sym typeface="Varela"/>
                <a:hlinkClick r:id="rId9"/>
              </a:rPr>
              <a:t>Word Gaps</a:t>
            </a:r>
            <a:endParaRPr sz="1900" dirty="0">
              <a:solidFill>
                <a:schemeClr val="dk2"/>
              </a:solidFill>
              <a:latin typeface="Georgia" panose="02040502050405020303" pitchFamily="18" charset="0"/>
              <a:ea typeface="Varela"/>
              <a:cs typeface="Varela"/>
              <a:sym typeface="Varela"/>
            </a:endParaRPr>
          </a:p>
          <a:p>
            <a:pPr marL="457200" lvl="0" indent="0" algn="l" rtl="0">
              <a:spcBef>
                <a:spcPts val="0"/>
              </a:spcBef>
              <a:spcAft>
                <a:spcPts val="0"/>
              </a:spcAft>
              <a:buNone/>
            </a:pPr>
            <a:endParaRPr sz="1900" dirty="0">
              <a:solidFill>
                <a:schemeClr val="dk2"/>
              </a:solidFill>
              <a:latin typeface="Varela"/>
              <a:ea typeface="Varela"/>
              <a:cs typeface="Varela"/>
              <a:sym typeface="Varela"/>
            </a:endParaRPr>
          </a:p>
          <a:p>
            <a:pPr marL="0" lvl="0" indent="0" algn="l" rtl="0">
              <a:lnSpc>
                <a:spcPct val="90000"/>
              </a:lnSpc>
              <a:spcBef>
                <a:spcPts val="1000"/>
              </a:spcBef>
              <a:spcAft>
                <a:spcPts val="0"/>
              </a:spcAft>
              <a:buNone/>
            </a:pPr>
            <a:r>
              <a:rPr lang="en-US" i="1" dirty="0">
                <a:solidFill>
                  <a:schemeClr val="accent5"/>
                </a:solidFill>
                <a:latin typeface="Verdana" panose="020B0604030504040204" pitchFamily="34" charset="0"/>
                <a:ea typeface="Verdana" panose="020B0604030504040204" pitchFamily="34" charset="0"/>
                <a:cs typeface="Varela"/>
                <a:sym typeface="Varela"/>
              </a:rPr>
              <a:t>Reading Nonfiction: Notice and Note Signposts and Questions </a:t>
            </a:r>
            <a:r>
              <a:rPr lang="en-US" dirty="0">
                <a:solidFill>
                  <a:schemeClr val="accent5"/>
                </a:solidFill>
                <a:latin typeface="Verdana" panose="020B0604030504040204" pitchFamily="34" charset="0"/>
                <a:ea typeface="Verdana" panose="020B0604030504040204" pitchFamily="34" charset="0"/>
                <a:cs typeface="Varela"/>
                <a:sym typeface="Varela"/>
              </a:rPr>
              <a:t>by Kylene Beers and Robert E. Probst. </a:t>
            </a:r>
            <a:endParaRPr sz="1900" dirty="0">
              <a:solidFill>
                <a:schemeClr val="accent5"/>
              </a:solidFill>
              <a:latin typeface="Verdana" panose="020B0604030504040204" pitchFamily="34" charset="0"/>
              <a:ea typeface="Verdana" panose="020B0604030504040204" pitchFamily="34" charset="0"/>
              <a:cs typeface="Varela"/>
              <a:sym typeface="Varela"/>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565"/>
        <p:cNvGrpSpPr/>
        <p:nvPr/>
      </p:nvGrpSpPr>
      <p:grpSpPr>
        <a:xfrm>
          <a:off x="0" y="0"/>
          <a:ext cx="0" cy="0"/>
          <a:chOff x="0" y="0"/>
          <a:chExt cx="0" cy="0"/>
        </a:xfrm>
      </p:grpSpPr>
      <p:sp>
        <p:nvSpPr>
          <p:cNvPr id="3566" name="Google Shape;3566;gd942456a22_0_2"/>
          <p:cNvSpPr txBox="1">
            <a:spLocks noGrp="1"/>
          </p:cNvSpPr>
          <p:nvPr>
            <p:ph type="title"/>
          </p:nvPr>
        </p:nvSpPr>
        <p:spPr>
          <a:xfrm>
            <a:off x="248050" y="215600"/>
            <a:ext cx="7165200" cy="7635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400" dirty="0">
                <a:solidFill>
                  <a:schemeClr val="accent5"/>
                </a:solidFill>
                <a:latin typeface="Verdana" panose="020B0604030504040204" pitchFamily="34" charset="0"/>
                <a:ea typeface="Verdana" panose="020B0604030504040204" pitchFamily="34" charset="0"/>
              </a:rPr>
              <a:t>Fiction Resources </a:t>
            </a:r>
            <a:endParaRPr dirty="0">
              <a:solidFill>
                <a:schemeClr val="accent5"/>
              </a:solidFill>
              <a:latin typeface="Verdana" panose="020B0604030504040204" pitchFamily="34" charset="0"/>
              <a:ea typeface="Verdana" panose="020B0604030504040204" pitchFamily="34" charset="0"/>
            </a:endParaRPr>
          </a:p>
        </p:txBody>
      </p:sp>
      <p:grpSp>
        <p:nvGrpSpPr>
          <p:cNvPr id="3567" name="Google Shape;3567;gd942456a22_0_2" descr="decorative background">
            <a:extLst>
              <a:ext uri="{C183D7F6-B498-43B3-948B-1728B52AA6E4}">
                <adec:decorative xmlns="" xmlns:adec="http://schemas.microsoft.com/office/drawing/2017/decorative" val="1"/>
              </a:ext>
            </a:extLst>
          </p:cNvPr>
          <p:cNvGrpSpPr/>
          <p:nvPr/>
        </p:nvGrpSpPr>
        <p:grpSpPr>
          <a:xfrm>
            <a:off x="6709188" y="-249977"/>
            <a:ext cx="7883493" cy="7389934"/>
            <a:chOff x="5032016" y="-187487"/>
            <a:chExt cx="5912768" cy="5542589"/>
          </a:xfrm>
        </p:grpSpPr>
        <p:grpSp>
          <p:nvGrpSpPr>
            <p:cNvPr id="3568" name="Google Shape;3568;gd942456a22_0_2"/>
            <p:cNvGrpSpPr/>
            <p:nvPr/>
          </p:nvGrpSpPr>
          <p:grpSpPr>
            <a:xfrm rot="3083418">
              <a:off x="7486434" y="160600"/>
              <a:ext cx="570639" cy="175197"/>
              <a:chOff x="-3833925" y="450400"/>
              <a:chExt cx="570650" cy="175200"/>
            </a:xfrm>
          </p:grpSpPr>
          <p:sp>
            <p:nvSpPr>
              <p:cNvPr id="3569" name="Google Shape;3569;gd942456a22_0_2"/>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70" name="Google Shape;3570;gd942456a22_0_2"/>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71" name="Google Shape;3571;gd942456a22_0_2"/>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72" name="Google Shape;3572;gd942456a22_0_2"/>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73" name="Google Shape;3573;gd942456a22_0_2"/>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74" name="Google Shape;3574;gd942456a22_0_2"/>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75" name="Google Shape;3575;gd942456a22_0_2"/>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76" name="Google Shape;3576;gd942456a22_0_2"/>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577" name="Google Shape;3577;gd942456a22_0_2"/>
            <p:cNvGrpSpPr/>
            <p:nvPr/>
          </p:nvGrpSpPr>
          <p:grpSpPr>
            <a:xfrm rot="-2242651">
              <a:off x="5650891" y="446765"/>
              <a:ext cx="527306" cy="630612"/>
              <a:chOff x="-2907775" y="821875"/>
              <a:chExt cx="527275" cy="630575"/>
            </a:xfrm>
          </p:grpSpPr>
          <p:sp>
            <p:nvSpPr>
              <p:cNvPr id="3578" name="Google Shape;3578;gd942456a22_0_2"/>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79" name="Google Shape;3579;gd942456a22_0_2"/>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0" name="Google Shape;3580;gd942456a22_0_2"/>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1" name="Google Shape;3581;gd942456a22_0_2"/>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2" name="Google Shape;3582;gd942456a22_0_2"/>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3" name="Google Shape;3583;gd942456a22_0_2"/>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4" name="Google Shape;3584;gd942456a22_0_2"/>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5" name="Google Shape;3585;gd942456a22_0_2"/>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6" name="Google Shape;3586;gd942456a22_0_2"/>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7" name="Google Shape;3587;gd942456a22_0_2"/>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8" name="Google Shape;3588;gd942456a22_0_2"/>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89" name="Google Shape;3589;gd942456a22_0_2"/>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90" name="Google Shape;3590;gd942456a22_0_2"/>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91" name="Google Shape;3591;gd942456a22_0_2"/>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592" name="Google Shape;3592;gd942456a22_0_2"/>
            <p:cNvGrpSpPr/>
            <p:nvPr/>
          </p:nvGrpSpPr>
          <p:grpSpPr>
            <a:xfrm rot="3351709">
              <a:off x="8907303" y="1345700"/>
              <a:ext cx="475933" cy="804638"/>
              <a:chOff x="-2199050" y="712875"/>
              <a:chExt cx="475925" cy="804625"/>
            </a:xfrm>
          </p:grpSpPr>
          <p:sp>
            <p:nvSpPr>
              <p:cNvPr id="3593" name="Google Shape;3593;gd942456a22_0_2"/>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94" name="Google Shape;3594;gd942456a22_0_2"/>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95" name="Google Shape;3595;gd942456a22_0_2"/>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96" name="Google Shape;3596;gd942456a22_0_2"/>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97" name="Google Shape;3597;gd942456a22_0_2"/>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98" name="Google Shape;3598;gd942456a22_0_2"/>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599" name="Google Shape;3599;gd942456a22_0_2"/>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0" name="Google Shape;3600;gd942456a22_0_2"/>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1" name="Google Shape;3601;gd942456a22_0_2"/>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2" name="Google Shape;3602;gd942456a22_0_2"/>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3" name="Google Shape;3603;gd942456a22_0_2"/>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4" name="Google Shape;3604;gd942456a22_0_2"/>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5" name="Google Shape;3605;gd942456a22_0_2"/>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6" name="Google Shape;3606;gd942456a22_0_2"/>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7" name="Google Shape;3607;gd942456a22_0_2"/>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08" name="Google Shape;3608;gd942456a22_0_2"/>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609" name="Google Shape;3609;gd942456a22_0_2"/>
            <p:cNvGrpSpPr/>
            <p:nvPr/>
          </p:nvGrpSpPr>
          <p:grpSpPr>
            <a:xfrm rot="-359227">
              <a:off x="7447077" y="1345537"/>
              <a:ext cx="811988" cy="827987"/>
              <a:chOff x="-1445825" y="13850"/>
              <a:chExt cx="812025" cy="828025"/>
            </a:xfrm>
          </p:grpSpPr>
          <p:sp>
            <p:nvSpPr>
              <p:cNvPr id="3610" name="Google Shape;3610;gd942456a22_0_2"/>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1" name="Google Shape;3611;gd942456a22_0_2"/>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2" name="Google Shape;3612;gd942456a22_0_2"/>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3" name="Google Shape;3613;gd942456a22_0_2"/>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4" name="Google Shape;3614;gd942456a22_0_2"/>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5" name="Google Shape;3615;gd942456a22_0_2"/>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6" name="Google Shape;3616;gd942456a22_0_2"/>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7" name="Google Shape;3617;gd942456a22_0_2"/>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8" name="Google Shape;3618;gd942456a22_0_2"/>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19" name="Google Shape;3619;gd942456a22_0_2"/>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0" name="Google Shape;3620;gd942456a22_0_2"/>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1" name="Google Shape;3621;gd942456a22_0_2"/>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2" name="Google Shape;3622;gd942456a22_0_2"/>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3" name="Google Shape;3623;gd942456a22_0_2"/>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4" name="Google Shape;3624;gd942456a22_0_2"/>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5" name="Google Shape;3625;gd942456a22_0_2"/>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6" name="Google Shape;3626;gd942456a22_0_2"/>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7" name="Google Shape;3627;gd942456a22_0_2"/>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8" name="Google Shape;3628;gd942456a22_0_2"/>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29" name="Google Shape;3629;gd942456a22_0_2"/>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30" name="Google Shape;3630;gd942456a22_0_2"/>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31" name="Google Shape;3631;gd942456a22_0_2"/>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632" name="Google Shape;3632;gd942456a22_0_2"/>
            <p:cNvGrpSpPr/>
            <p:nvPr/>
          </p:nvGrpSpPr>
          <p:grpSpPr>
            <a:xfrm>
              <a:off x="8873313" y="2557163"/>
              <a:ext cx="650550" cy="641425"/>
              <a:chOff x="-2968275" y="-74025"/>
              <a:chExt cx="650550" cy="641425"/>
            </a:xfrm>
          </p:grpSpPr>
          <p:sp>
            <p:nvSpPr>
              <p:cNvPr id="3633" name="Google Shape;3633;gd942456a22_0_2"/>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34" name="Google Shape;3634;gd942456a22_0_2"/>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35" name="Google Shape;3635;gd942456a22_0_2"/>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36" name="Google Shape;3636;gd942456a22_0_2"/>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37" name="Google Shape;3637;gd942456a22_0_2"/>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38" name="Google Shape;3638;gd942456a22_0_2"/>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39" name="Google Shape;3639;gd942456a22_0_2"/>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40" name="Google Shape;3640;gd942456a22_0_2"/>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641" name="Google Shape;3641;gd942456a22_0_2"/>
            <p:cNvGrpSpPr/>
            <p:nvPr/>
          </p:nvGrpSpPr>
          <p:grpSpPr>
            <a:xfrm>
              <a:off x="5640313" y="-187487"/>
              <a:ext cx="392050" cy="392050"/>
              <a:chOff x="-3728925" y="-37500"/>
              <a:chExt cx="392050" cy="392050"/>
            </a:xfrm>
          </p:grpSpPr>
          <p:sp>
            <p:nvSpPr>
              <p:cNvPr id="3642" name="Google Shape;3642;gd942456a22_0_2"/>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43" name="Google Shape;3643;gd942456a22_0_2"/>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44" name="Google Shape;3644;gd942456a22_0_2"/>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45" name="Google Shape;3645;gd942456a22_0_2"/>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46" name="Google Shape;3646;gd942456a22_0_2"/>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47" name="Google Shape;3647;gd942456a22_0_2"/>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48" name="Google Shape;3648;gd942456a22_0_2"/>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49" name="Google Shape;3649;gd942456a22_0_2"/>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50" name="Google Shape;3650;gd942456a22_0_2"/>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51" name="Google Shape;3651;gd942456a22_0_2"/>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652" name="Google Shape;3652;gd942456a22_0_2"/>
            <p:cNvGrpSpPr/>
            <p:nvPr/>
          </p:nvGrpSpPr>
          <p:grpSpPr>
            <a:xfrm>
              <a:off x="8537550" y="160650"/>
              <a:ext cx="672225" cy="665950"/>
              <a:chOff x="-2056400" y="-375325"/>
              <a:chExt cx="672225" cy="665950"/>
            </a:xfrm>
          </p:grpSpPr>
          <p:sp>
            <p:nvSpPr>
              <p:cNvPr id="3653" name="Google Shape;3653;gd942456a22_0_2"/>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54" name="Google Shape;3654;gd942456a22_0_2"/>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55" name="Google Shape;3655;gd942456a22_0_2"/>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56" name="Google Shape;3656;gd942456a22_0_2"/>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57" name="Google Shape;3657;gd942456a22_0_2"/>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58" name="Google Shape;3658;gd942456a22_0_2"/>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59" name="Google Shape;3659;gd942456a22_0_2"/>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660" name="Google Shape;3660;gd942456a22_0_2"/>
            <p:cNvGrpSpPr/>
            <p:nvPr/>
          </p:nvGrpSpPr>
          <p:grpSpPr>
            <a:xfrm>
              <a:off x="6445775" y="85463"/>
              <a:ext cx="894225" cy="909050"/>
              <a:chOff x="-4801725" y="-469475"/>
              <a:chExt cx="894225" cy="909050"/>
            </a:xfrm>
          </p:grpSpPr>
          <p:sp>
            <p:nvSpPr>
              <p:cNvPr id="3661" name="Google Shape;3661;gd942456a22_0_2"/>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62" name="Google Shape;3662;gd942456a22_0_2"/>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63" name="Google Shape;3663;gd942456a22_0_2"/>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64" name="Google Shape;3664;gd942456a22_0_2"/>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65" name="Google Shape;3665;gd942456a22_0_2"/>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66" name="Google Shape;3666;gd942456a22_0_2"/>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67" name="Google Shape;3667;gd942456a22_0_2"/>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68" name="Google Shape;3668;gd942456a22_0_2"/>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69" name="Google Shape;3669;gd942456a22_0_2"/>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0" name="Google Shape;3670;gd942456a22_0_2"/>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1" name="Google Shape;3671;gd942456a22_0_2"/>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2" name="Google Shape;3672;gd942456a22_0_2"/>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3" name="Google Shape;3673;gd942456a22_0_2"/>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4" name="Google Shape;3674;gd942456a22_0_2"/>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5" name="Google Shape;3675;gd942456a22_0_2"/>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6" name="Google Shape;3676;gd942456a22_0_2"/>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7" name="Google Shape;3677;gd942456a22_0_2"/>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8" name="Google Shape;3678;gd942456a22_0_2"/>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79" name="Google Shape;3679;gd942456a22_0_2"/>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80" name="Google Shape;3680;gd942456a22_0_2"/>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81" name="Google Shape;3681;gd942456a22_0_2"/>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82" name="Google Shape;3682;gd942456a22_0_2"/>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83" name="Google Shape;3683;gd942456a22_0_2"/>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684" name="Google Shape;3684;gd942456a22_0_2"/>
            <p:cNvGrpSpPr/>
            <p:nvPr/>
          </p:nvGrpSpPr>
          <p:grpSpPr>
            <a:xfrm rot="-1314404">
              <a:off x="6755677" y="1118509"/>
              <a:ext cx="160951" cy="572955"/>
              <a:chOff x="-3196525" y="807600"/>
              <a:chExt cx="160950" cy="572950"/>
            </a:xfrm>
          </p:grpSpPr>
          <p:sp>
            <p:nvSpPr>
              <p:cNvPr id="3685" name="Google Shape;3685;gd942456a22_0_2"/>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86" name="Google Shape;3686;gd942456a22_0_2"/>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87" name="Google Shape;3687;gd942456a22_0_2"/>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88" name="Google Shape;3688;gd942456a22_0_2"/>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89" name="Google Shape;3689;gd942456a22_0_2"/>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690" name="Google Shape;3690;gd942456a22_0_2"/>
            <p:cNvGrpSpPr/>
            <p:nvPr/>
          </p:nvGrpSpPr>
          <p:grpSpPr>
            <a:xfrm>
              <a:off x="8031100" y="2272900"/>
              <a:ext cx="512450" cy="325275"/>
              <a:chOff x="-3512650" y="557100"/>
              <a:chExt cx="512450" cy="325275"/>
            </a:xfrm>
          </p:grpSpPr>
          <p:sp>
            <p:nvSpPr>
              <p:cNvPr id="3691" name="Google Shape;3691;gd942456a22_0_2"/>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92" name="Google Shape;3692;gd942456a22_0_2"/>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93" name="Google Shape;3693;gd942456a22_0_2"/>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94" name="Google Shape;3694;gd942456a22_0_2"/>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95" name="Google Shape;3695;gd942456a22_0_2"/>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96" name="Google Shape;3696;gd942456a22_0_2"/>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697" name="Google Shape;3697;gd942456a22_0_2"/>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698" name="Google Shape;3698;gd942456a22_0_2"/>
            <p:cNvGrpSpPr/>
            <p:nvPr/>
          </p:nvGrpSpPr>
          <p:grpSpPr>
            <a:xfrm>
              <a:off x="8335952" y="3459137"/>
              <a:ext cx="1386618" cy="1046971"/>
              <a:chOff x="-2184800" y="1314325"/>
              <a:chExt cx="1183525" cy="893625"/>
            </a:xfrm>
          </p:grpSpPr>
          <p:sp>
            <p:nvSpPr>
              <p:cNvPr id="3699" name="Google Shape;3699;gd942456a22_0_2"/>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700" name="Google Shape;3700;gd942456a22_0_2"/>
              <p:cNvGrpSpPr/>
              <p:nvPr/>
            </p:nvGrpSpPr>
            <p:grpSpPr>
              <a:xfrm>
                <a:off x="-2184800" y="1314325"/>
                <a:ext cx="1183525" cy="893625"/>
                <a:chOff x="-2184800" y="1314325"/>
                <a:chExt cx="1183525" cy="893625"/>
              </a:xfrm>
            </p:grpSpPr>
            <p:sp>
              <p:nvSpPr>
                <p:cNvPr id="3701" name="Google Shape;3701;gd942456a22_0_2"/>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02" name="Google Shape;3702;gd942456a22_0_2"/>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703" name="Google Shape;3703;gd942456a22_0_2"/>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grpSp>
        </p:grpSp>
        <p:grpSp>
          <p:nvGrpSpPr>
            <p:cNvPr id="3704" name="Google Shape;3704;gd942456a22_0_2"/>
            <p:cNvGrpSpPr/>
            <p:nvPr/>
          </p:nvGrpSpPr>
          <p:grpSpPr>
            <a:xfrm>
              <a:off x="7538086" y="4044483"/>
              <a:ext cx="3406699" cy="1310619"/>
              <a:chOff x="10762125" y="2775799"/>
              <a:chExt cx="3666665" cy="1410633"/>
            </a:xfrm>
          </p:grpSpPr>
          <p:sp>
            <p:nvSpPr>
              <p:cNvPr id="3705" name="Google Shape;3705;gd942456a22_0_2"/>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06" name="Google Shape;3706;gd942456a22_0_2"/>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07" name="Google Shape;3707;gd942456a22_0_2"/>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08" name="Google Shape;3708;gd942456a22_0_2"/>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09" name="Google Shape;3709;gd942456a22_0_2"/>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0" name="Google Shape;3710;gd942456a22_0_2"/>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1" name="Google Shape;3711;gd942456a22_0_2"/>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2" name="Google Shape;3712;gd942456a22_0_2"/>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3" name="Google Shape;3713;gd942456a22_0_2"/>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4" name="Google Shape;3714;gd942456a22_0_2"/>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5" name="Google Shape;3715;gd942456a22_0_2"/>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6" name="Google Shape;3716;gd942456a22_0_2"/>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7" name="Google Shape;3717;gd942456a22_0_2"/>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8" name="Google Shape;3718;gd942456a22_0_2"/>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19" name="Google Shape;3719;gd942456a22_0_2"/>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0" name="Google Shape;3720;gd942456a22_0_2"/>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1" name="Google Shape;3721;gd942456a22_0_2"/>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2" name="Google Shape;3722;gd942456a22_0_2"/>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3" name="Google Shape;3723;gd942456a22_0_2"/>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4" name="Google Shape;3724;gd942456a22_0_2"/>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5" name="Google Shape;3725;gd942456a22_0_2"/>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6" name="Google Shape;3726;gd942456a22_0_2"/>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7" name="Google Shape;3727;gd942456a22_0_2"/>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8" name="Google Shape;3728;gd942456a22_0_2"/>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29" name="Google Shape;3729;gd942456a22_0_2"/>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0" name="Google Shape;3730;gd942456a22_0_2"/>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1" name="Google Shape;3731;gd942456a22_0_2"/>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2" name="Google Shape;3732;gd942456a22_0_2"/>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3" name="Google Shape;3733;gd942456a22_0_2"/>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4" name="Google Shape;3734;gd942456a22_0_2"/>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5" name="Google Shape;3735;gd942456a22_0_2"/>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6" name="Google Shape;3736;gd942456a22_0_2"/>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7" name="Google Shape;3737;gd942456a22_0_2"/>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8" name="Google Shape;3738;gd942456a22_0_2"/>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39" name="Google Shape;3739;gd942456a22_0_2"/>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0" name="Google Shape;3740;gd942456a22_0_2"/>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1" name="Google Shape;3741;gd942456a22_0_2"/>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2" name="Google Shape;3742;gd942456a22_0_2"/>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3" name="Google Shape;3743;gd942456a22_0_2"/>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4" name="Google Shape;3744;gd942456a22_0_2"/>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5" name="Google Shape;3745;gd942456a22_0_2"/>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6" name="Google Shape;3746;gd942456a22_0_2"/>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7" name="Google Shape;3747;gd942456a22_0_2"/>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8" name="Google Shape;3748;gd942456a22_0_2"/>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49" name="Google Shape;3749;gd942456a22_0_2"/>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0" name="Google Shape;3750;gd942456a22_0_2"/>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1" name="Google Shape;3751;gd942456a22_0_2"/>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2" name="Google Shape;3752;gd942456a22_0_2"/>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3" name="Google Shape;3753;gd942456a22_0_2"/>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4" name="Google Shape;3754;gd942456a22_0_2"/>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5" name="Google Shape;3755;gd942456a22_0_2"/>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6" name="Google Shape;3756;gd942456a22_0_2"/>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7" name="Google Shape;3757;gd942456a22_0_2"/>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8" name="Google Shape;3758;gd942456a22_0_2"/>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59" name="Google Shape;3759;gd942456a22_0_2"/>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0" name="Google Shape;3760;gd942456a22_0_2"/>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1" name="Google Shape;3761;gd942456a22_0_2"/>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2" name="Google Shape;3762;gd942456a22_0_2"/>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3" name="Google Shape;3763;gd942456a22_0_2"/>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4" name="Google Shape;3764;gd942456a22_0_2"/>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5" name="Google Shape;3765;gd942456a22_0_2"/>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6" name="Google Shape;3766;gd942456a22_0_2"/>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7" name="Google Shape;3767;gd942456a22_0_2"/>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8" name="Google Shape;3768;gd942456a22_0_2"/>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69" name="Google Shape;3769;gd942456a22_0_2"/>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0" name="Google Shape;3770;gd942456a22_0_2"/>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1" name="Google Shape;3771;gd942456a22_0_2"/>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2" name="Google Shape;3772;gd942456a22_0_2"/>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3" name="Google Shape;3773;gd942456a22_0_2"/>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4" name="Google Shape;3774;gd942456a22_0_2"/>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5" name="Google Shape;3775;gd942456a22_0_2"/>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6" name="Google Shape;3776;gd942456a22_0_2"/>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7" name="Google Shape;3777;gd942456a22_0_2"/>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8" name="Google Shape;3778;gd942456a22_0_2"/>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79" name="Google Shape;3779;gd942456a22_0_2"/>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0" name="Google Shape;3780;gd942456a22_0_2"/>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1" name="Google Shape;3781;gd942456a22_0_2"/>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2" name="Google Shape;3782;gd942456a22_0_2"/>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3" name="Google Shape;3783;gd942456a22_0_2"/>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4" name="Google Shape;3784;gd942456a22_0_2"/>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5" name="Google Shape;3785;gd942456a22_0_2"/>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6" name="Google Shape;3786;gd942456a22_0_2"/>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7" name="Google Shape;3787;gd942456a22_0_2"/>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8" name="Google Shape;3788;gd942456a22_0_2"/>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89" name="Google Shape;3789;gd942456a22_0_2"/>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0" name="Google Shape;3790;gd942456a22_0_2"/>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1" name="Google Shape;3791;gd942456a22_0_2"/>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2" name="Google Shape;3792;gd942456a22_0_2"/>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3" name="Google Shape;3793;gd942456a22_0_2"/>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4" name="Google Shape;3794;gd942456a22_0_2"/>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5" name="Google Shape;3795;gd942456a22_0_2"/>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6" name="Google Shape;3796;gd942456a22_0_2"/>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7" name="Google Shape;3797;gd942456a22_0_2"/>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8" name="Google Shape;3798;gd942456a22_0_2"/>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799" name="Google Shape;3799;gd942456a22_0_2"/>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0" name="Google Shape;3800;gd942456a22_0_2"/>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1" name="Google Shape;3801;gd942456a22_0_2"/>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2" name="Google Shape;3802;gd942456a22_0_2"/>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3" name="Google Shape;3803;gd942456a22_0_2"/>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4" name="Google Shape;3804;gd942456a22_0_2"/>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5" name="Google Shape;3805;gd942456a22_0_2"/>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6" name="Google Shape;3806;gd942456a22_0_2"/>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7" name="Google Shape;3807;gd942456a22_0_2"/>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8" name="Google Shape;3808;gd942456a22_0_2"/>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09" name="Google Shape;3809;gd942456a22_0_2"/>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0" name="Google Shape;3810;gd942456a22_0_2"/>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1" name="Google Shape;3811;gd942456a22_0_2"/>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2" name="Google Shape;3812;gd942456a22_0_2"/>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3" name="Google Shape;3813;gd942456a22_0_2"/>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4" name="Google Shape;3814;gd942456a22_0_2"/>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5" name="Google Shape;3815;gd942456a22_0_2"/>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6" name="Google Shape;3816;gd942456a22_0_2"/>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7" name="Google Shape;3817;gd942456a22_0_2"/>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8" name="Google Shape;3818;gd942456a22_0_2"/>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19" name="Google Shape;3819;gd942456a22_0_2"/>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0" name="Google Shape;3820;gd942456a22_0_2"/>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1" name="Google Shape;3821;gd942456a22_0_2"/>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2" name="Google Shape;3822;gd942456a22_0_2"/>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3" name="Google Shape;3823;gd942456a22_0_2"/>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4" name="Google Shape;3824;gd942456a22_0_2"/>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5" name="Google Shape;3825;gd942456a22_0_2"/>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6" name="Google Shape;3826;gd942456a22_0_2"/>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7" name="Google Shape;3827;gd942456a22_0_2"/>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8" name="Google Shape;3828;gd942456a22_0_2"/>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29" name="Google Shape;3829;gd942456a22_0_2"/>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0" name="Google Shape;3830;gd942456a22_0_2"/>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1" name="Google Shape;3831;gd942456a22_0_2"/>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2" name="Google Shape;3832;gd942456a22_0_2"/>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3" name="Google Shape;3833;gd942456a22_0_2"/>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4" name="Google Shape;3834;gd942456a22_0_2"/>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5" name="Google Shape;3835;gd942456a22_0_2"/>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6" name="Google Shape;3836;gd942456a22_0_2"/>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7" name="Google Shape;3837;gd942456a22_0_2"/>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8" name="Google Shape;3838;gd942456a22_0_2"/>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39" name="Google Shape;3839;gd942456a22_0_2"/>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0" name="Google Shape;3840;gd942456a22_0_2"/>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1" name="Google Shape;3841;gd942456a22_0_2"/>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2" name="Google Shape;3842;gd942456a22_0_2"/>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3" name="Google Shape;3843;gd942456a22_0_2"/>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4" name="Google Shape;3844;gd942456a22_0_2"/>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5" name="Google Shape;3845;gd942456a22_0_2"/>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6" name="Google Shape;3846;gd942456a22_0_2"/>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7" name="Google Shape;3847;gd942456a22_0_2"/>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8" name="Google Shape;3848;gd942456a22_0_2"/>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49" name="Google Shape;3849;gd942456a22_0_2"/>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0" name="Google Shape;3850;gd942456a22_0_2"/>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1" name="Google Shape;3851;gd942456a22_0_2"/>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2" name="Google Shape;3852;gd942456a22_0_2"/>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3" name="Google Shape;3853;gd942456a22_0_2"/>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4" name="Google Shape;3854;gd942456a22_0_2"/>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5" name="Google Shape;3855;gd942456a22_0_2"/>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6" name="Google Shape;3856;gd942456a22_0_2"/>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7" name="Google Shape;3857;gd942456a22_0_2"/>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8" name="Google Shape;3858;gd942456a22_0_2"/>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59" name="Google Shape;3859;gd942456a22_0_2"/>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860" name="Google Shape;3860;gd942456a22_0_2"/>
            <p:cNvGrpSpPr/>
            <p:nvPr/>
          </p:nvGrpSpPr>
          <p:grpSpPr>
            <a:xfrm>
              <a:off x="7013704" y="2894590"/>
              <a:ext cx="1150805" cy="832433"/>
              <a:chOff x="7013704" y="2894590"/>
              <a:chExt cx="1150805" cy="832433"/>
            </a:xfrm>
          </p:grpSpPr>
          <p:sp>
            <p:nvSpPr>
              <p:cNvPr id="3861" name="Google Shape;3861;gd942456a22_0_2"/>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62" name="Google Shape;3862;gd942456a22_0_2"/>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63" name="Google Shape;3863;gd942456a22_0_2"/>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864" name="Google Shape;3864;gd942456a22_0_2"/>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65" name="Google Shape;3865;gd942456a22_0_2"/>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66" name="Google Shape;3866;gd942456a22_0_2"/>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67" name="Google Shape;3867;gd942456a22_0_2"/>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868" name="Google Shape;3868;gd942456a22_0_2"/>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69" name="Google Shape;3869;gd942456a22_0_2"/>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3870" name="Google Shape;3870;gd942456a22_0_2"/>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1" name="Google Shape;3871;gd942456a22_0_2"/>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2" name="Google Shape;3872;gd942456a22_0_2"/>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3" name="Google Shape;3873;gd942456a22_0_2"/>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4" name="Google Shape;3874;gd942456a22_0_2"/>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5" name="Google Shape;3875;gd942456a22_0_2"/>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6" name="Google Shape;3876;gd942456a22_0_2"/>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7" name="Google Shape;3877;gd942456a22_0_2"/>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8" name="Google Shape;3878;gd942456a22_0_2"/>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79" name="Google Shape;3879;gd942456a22_0_2"/>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80" name="Google Shape;3880;gd942456a22_0_2"/>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81" name="Google Shape;3881;gd942456a22_0_2"/>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82" name="Google Shape;3882;gd942456a22_0_2"/>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883" name="Google Shape;3883;gd942456a22_0_2"/>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84" name="Google Shape;3884;gd942456a22_0_2"/>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85" name="Google Shape;3885;gd942456a22_0_2"/>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86" name="Google Shape;3886;gd942456a22_0_2"/>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87" name="Google Shape;3887;gd942456a22_0_2"/>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88" name="Google Shape;3888;gd942456a22_0_2"/>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889" name="Google Shape;3889;gd942456a22_0_2"/>
            <p:cNvGrpSpPr/>
            <p:nvPr/>
          </p:nvGrpSpPr>
          <p:grpSpPr>
            <a:xfrm>
              <a:off x="5032016" y="24235"/>
              <a:ext cx="358499" cy="447941"/>
              <a:chOff x="4896454" y="199085"/>
              <a:chExt cx="358499" cy="447941"/>
            </a:xfrm>
          </p:grpSpPr>
          <p:sp>
            <p:nvSpPr>
              <p:cNvPr id="3890" name="Google Shape;3890;gd942456a22_0_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91" name="Google Shape;3891;gd942456a22_0_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92" name="Google Shape;3892;gd942456a22_0_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93" name="Google Shape;3893;gd942456a22_0_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94" name="Google Shape;3894;gd942456a22_0_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95" name="Google Shape;3895;gd942456a22_0_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96" name="Google Shape;3896;gd942456a22_0_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97" name="Google Shape;3897;gd942456a22_0_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98" name="Google Shape;3898;gd942456a22_0_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899" name="Google Shape;3899;gd942456a22_0_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00" name="Google Shape;3900;gd942456a22_0_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901" name="Google Shape;3901;gd942456a22_0_2"/>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02" name="Google Shape;3902;gd942456a22_0_2"/>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03" name="Google Shape;3903;gd942456a22_0_2"/>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04" name="Google Shape;3904;gd942456a22_0_2"/>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905" name="Google Shape;3905;gd942456a22_0_2"/>
            <p:cNvGrpSpPr/>
            <p:nvPr/>
          </p:nvGrpSpPr>
          <p:grpSpPr>
            <a:xfrm rot="2265940">
              <a:off x="9290835" y="854908"/>
              <a:ext cx="291689" cy="364463"/>
              <a:chOff x="4896454" y="199085"/>
              <a:chExt cx="358499" cy="447941"/>
            </a:xfrm>
          </p:grpSpPr>
          <p:sp>
            <p:nvSpPr>
              <p:cNvPr id="3906" name="Google Shape;3906;gd942456a22_0_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07" name="Google Shape;3907;gd942456a22_0_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08" name="Google Shape;3908;gd942456a22_0_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09" name="Google Shape;3909;gd942456a22_0_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10" name="Google Shape;3910;gd942456a22_0_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11" name="Google Shape;3911;gd942456a22_0_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12" name="Google Shape;3912;gd942456a22_0_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13" name="Google Shape;3913;gd942456a22_0_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14" name="Google Shape;3914;gd942456a22_0_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15" name="Google Shape;3915;gd942456a22_0_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16" name="Google Shape;3916;gd942456a22_0_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917" name="Google Shape;3917;gd942456a22_0_2"/>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18" name="Google Shape;3918;gd942456a22_0_2"/>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aphicFrame>
        <p:nvGraphicFramePr>
          <p:cNvPr id="3920" name="Google Shape;3920;gd942456a22_0_2" descr="resource list"/>
          <p:cNvGraphicFramePr/>
          <p:nvPr>
            <p:extLst>
              <p:ext uri="{D42A27DB-BD31-4B8C-83A1-F6EECF244321}">
                <p14:modId xmlns:p14="http://schemas.microsoft.com/office/powerpoint/2010/main" val="540387407"/>
              </p:ext>
            </p:extLst>
          </p:nvPr>
        </p:nvGraphicFramePr>
        <p:xfrm>
          <a:off x="103666" y="917067"/>
          <a:ext cx="8427400" cy="5316220"/>
        </p:xfrm>
        <a:graphic>
          <a:graphicData uri="http://schemas.openxmlformats.org/drawingml/2006/table">
            <a:tbl>
              <a:tblPr firstRow="1">
                <a:tableStyleId>{DE2E66B4-E607-458C-B431-466E3C981812}</a:tableStyleId>
              </a:tblPr>
              <a:tblGrid>
                <a:gridCol w="2345625">
                  <a:extLst>
                    <a:ext uri="{9D8B030D-6E8A-4147-A177-3AD203B41FA5}">
                      <a16:colId xmlns:a16="http://schemas.microsoft.com/office/drawing/2014/main" val="20000"/>
                    </a:ext>
                  </a:extLst>
                </a:gridCol>
                <a:gridCol w="6081775">
                  <a:extLst>
                    <a:ext uri="{9D8B030D-6E8A-4147-A177-3AD203B41FA5}">
                      <a16:colId xmlns:a16="http://schemas.microsoft.com/office/drawing/2014/main" val="20001"/>
                    </a:ext>
                  </a:extLst>
                </a:gridCol>
              </a:tblGrid>
              <a:tr h="393700">
                <a:tc>
                  <a:txBody>
                    <a:bodyPr/>
                    <a:lstStyle/>
                    <a:p>
                      <a:pPr marL="457200" lvl="0" indent="0" algn="l" rtl="0">
                        <a:spcBef>
                          <a:spcPts val="0"/>
                        </a:spcBef>
                        <a:spcAft>
                          <a:spcPts val="0"/>
                        </a:spcAft>
                        <a:buNone/>
                      </a:pPr>
                      <a:r>
                        <a:rPr lang="en-US" sz="1200" b="1" dirty="0" err="1">
                          <a:solidFill>
                            <a:schemeClr val="accent5"/>
                          </a:solidFill>
                          <a:sym typeface="Nunito"/>
                        </a:rPr>
                        <a:t>SignPost</a:t>
                      </a:r>
                      <a:r>
                        <a:rPr lang="en-US" sz="1200" b="1" dirty="0">
                          <a:solidFill>
                            <a:schemeClr val="accent5"/>
                          </a:solidFill>
                          <a:sym typeface="Nunito"/>
                        </a:rPr>
                        <a:t> Lesson</a:t>
                      </a:r>
                      <a:endParaRPr lang="en-US" sz="1200" b="1" dirty="0">
                        <a:solidFill>
                          <a:schemeClr val="accent5"/>
                        </a:solidFill>
                        <a:latin typeface="Verdana" panose="020B0604030504040204" pitchFamily="34" charset="0"/>
                        <a:ea typeface="Verdana" panose="020B0604030504040204" pitchFamily="34" charset="0"/>
                        <a:cs typeface="Nunito"/>
                        <a:sym typeface="Nunito"/>
                      </a:endParaRPr>
                    </a:p>
                  </a:txBody>
                  <a:tcPr marL="88900" marR="88900" marT="88900" marB="88900"/>
                </a:tc>
                <a:tc>
                  <a:txBody>
                    <a:bodyPr/>
                    <a:lstStyle/>
                    <a:p>
                      <a:pPr marL="0" lvl="0" indent="0" algn="ctr" rtl="0">
                        <a:lnSpc>
                          <a:spcPct val="115000"/>
                        </a:lnSpc>
                        <a:spcBef>
                          <a:spcPts val="0"/>
                        </a:spcBef>
                        <a:spcAft>
                          <a:spcPts val="0"/>
                        </a:spcAft>
                        <a:buNone/>
                      </a:pPr>
                      <a:r>
                        <a:rPr lang="en-US" sz="1200" b="1" dirty="0">
                          <a:solidFill>
                            <a:schemeClr val="accent5"/>
                          </a:solidFill>
                          <a:sym typeface="Nunito"/>
                        </a:rPr>
                        <a:t>Additional Resources </a:t>
                      </a:r>
                      <a:endParaRPr sz="1200" b="1" dirty="0">
                        <a:solidFill>
                          <a:schemeClr val="accent5"/>
                        </a:solidFill>
                        <a:latin typeface="Verdana" panose="020B0604030504040204" pitchFamily="34" charset="0"/>
                        <a:ea typeface="Verdana" panose="020B0604030504040204" pitchFamily="34" charset="0"/>
                        <a:cs typeface="Nunito"/>
                        <a:sym typeface="Nunito"/>
                      </a:endParaRPr>
                    </a:p>
                  </a:txBody>
                  <a:tcPr marL="88900" marR="88900" marT="88900" marB="88900"/>
                </a:tc>
                <a:extLst>
                  <a:ext uri="{0D108BD9-81ED-4DB2-BD59-A6C34878D82A}">
                    <a16:rowId xmlns:a16="http://schemas.microsoft.com/office/drawing/2014/main" val="4110742550"/>
                  </a:ext>
                </a:extLst>
              </a:tr>
              <a:tr h="393700">
                <a:tc>
                  <a:txBody>
                    <a:bodyPr/>
                    <a:lstStyle/>
                    <a:p>
                      <a:pPr marL="0" lvl="0" indent="0" algn="l" rtl="0">
                        <a:spcBef>
                          <a:spcPts val="0"/>
                        </a:spcBef>
                        <a:spcAft>
                          <a:spcPts val="0"/>
                        </a:spcAft>
                        <a:buNone/>
                      </a:pPr>
                      <a:r>
                        <a:rPr lang="en-US" sz="1100" dirty="0">
                          <a:sym typeface="Nunito"/>
                        </a:rPr>
                        <a:t>Contrasts and Contradictions</a:t>
                      </a:r>
                    </a:p>
                    <a:p>
                      <a:pPr marL="457200" lvl="0" indent="0" algn="l" rtl="0">
                        <a:spcBef>
                          <a:spcPts val="0"/>
                        </a:spcBef>
                        <a:spcAft>
                          <a:spcPts val="0"/>
                        </a:spcAft>
                        <a:buNone/>
                      </a:pPr>
                      <a:r>
                        <a:rPr lang="en-US" sz="1100" u="sng" dirty="0">
                          <a:solidFill>
                            <a:srgbClr val="4A86E8"/>
                          </a:solidFill>
                          <a:sym typeface="Nunito"/>
                          <a:hlinkClick r:id="rId3">
                            <a:extLst>
                              <a:ext uri="{A12FA001-AC4F-418D-AE19-62706E023703}">
                                <ahyp:hlinkClr xmlns="" xmlns:ahyp="http://schemas.microsoft.com/office/drawing/2018/hyperlinkcolor" val="tx"/>
                              </a:ext>
                            </a:extLst>
                          </a:hlinkClick>
                        </a:rPr>
                        <a:t>Lesson Plan</a:t>
                      </a:r>
                      <a:endParaRPr lang="en-US" sz="1100" dirty="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lnSpc>
                          <a:spcPct val="115000"/>
                        </a:lnSpc>
                        <a:spcBef>
                          <a:spcPts val="0"/>
                        </a:spcBef>
                        <a:spcAft>
                          <a:spcPts val="0"/>
                        </a:spcAft>
                        <a:buNone/>
                      </a:pPr>
                      <a:r>
                        <a:rPr lang="en-US" sz="1100">
                          <a:sym typeface="Nunito"/>
                        </a:rPr>
                        <a:t>“Sweet Cocoon” (Butterfly Metamorphosis) - </a:t>
                      </a:r>
                      <a:r>
                        <a:rPr lang="en-US" sz="1100" u="sng">
                          <a:solidFill>
                            <a:srgbClr val="1155CC"/>
                          </a:solidFill>
                          <a:sym typeface="Nunito"/>
                          <a:hlinkClick r:id="rId4">
                            <a:extLst>
                              <a:ext uri="{A12FA001-AC4F-418D-AE19-62706E023703}">
                                <ahyp:hlinkClr xmlns="" xmlns:ahyp="http://schemas.microsoft.com/office/drawing/2018/hyperlinkcolor" val="tx"/>
                              </a:ext>
                            </a:extLst>
                          </a:hlinkClick>
                        </a:rPr>
                        <a:t>https://www.youtube.com/watch?v=D0a0aNqTehM</a:t>
                      </a:r>
                      <a:endParaRPr sz="1100" b="1">
                        <a:sym typeface="Nunito"/>
                      </a:endParaRPr>
                    </a:p>
                    <a:p>
                      <a:pPr marL="0" lvl="0" indent="0" algn="l" rtl="0">
                        <a:lnSpc>
                          <a:spcPct val="115000"/>
                        </a:lnSpc>
                        <a:spcBef>
                          <a:spcPts val="0"/>
                        </a:spcBef>
                        <a:spcAft>
                          <a:spcPts val="0"/>
                        </a:spcAft>
                        <a:buNone/>
                      </a:pPr>
                      <a:endParaRPr sz="1100" b="1">
                        <a:sym typeface="Nunito"/>
                      </a:endParaRPr>
                    </a:p>
                    <a:p>
                      <a:pPr marL="0" lvl="0" indent="0" algn="l" rtl="0">
                        <a:lnSpc>
                          <a:spcPct val="115000"/>
                        </a:lnSpc>
                        <a:spcBef>
                          <a:spcPts val="0"/>
                        </a:spcBef>
                        <a:spcAft>
                          <a:spcPts val="0"/>
                        </a:spcAft>
                        <a:buNone/>
                      </a:pPr>
                      <a:r>
                        <a:rPr lang="en-US" sz="1100">
                          <a:sym typeface="Nunito"/>
                        </a:rPr>
                        <a:t>“French Roast” (Can’t afford to pay tab) - </a:t>
                      </a:r>
                      <a:r>
                        <a:rPr lang="en-US" sz="1100" u="sng">
                          <a:solidFill>
                            <a:srgbClr val="1155CC"/>
                          </a:solidFill>
                          <a:sym typeface="Nunito"/>
                          <a:hlinkClick r:id="rId5">
                            <a:extLst>
                              <a:ext uri="{A12FA001-AC4F-418D-AE19-62706E023703}">
                                <ahyp:hlinkClr xmlns="" xmlns:ahyp="http://schemas.microsoft.com/office/drawing/2018/hyperlinkcolor" val="tx"/>
                              </a:ext>
                            </a:extLst>
                          </a:hlinkClick>
                        </a:rPr>
                        <a:t>http://www.youtube.com/watch/?v=BsQlK7D0VdU</a:t>
                      </a:r>
                      <a:r>
                        <a:rPr lang="en-US" sz="1100">
                          <a:sym typeface="Nunito"/>
                        </a:rPr>
                        <a:t> </a:t>
                      </a:r>
                      <a:endParaRPr sz="1100" b="1">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0"/>
                  </a:ext>
                </a:extLst>
              </a:tr>
              <a:tr h="393700">
                <a:tc>
                  <a:txBody>
                    <a:bodyPr/>
                    <a:lstStyle/>
                    <a:p>
                      <a:pPr marL="0" lvl="0" indent="0" algn="l" rtl="0">
                        <a:spcBef>
                          <a:spcPts val="0"/>
                        </a:spcBef>
                        <a:spcAft>
                          <a:spcPts val="0"/>
                        </a:spcAft>
                        <a:buNone/>
                      </a:pPr>
                      <a:r>
                        <a:rPr lang="en-US" sz="1100">
                          <a:sym typeface="Nunito"/>
                        </a:rPr>
                        <a:t>A-ha Moment</a:t>
                      </a:r>
                      <a:endParaRPr sz="1100">
                        <a:sym typeface="Nunito"/>
                      </a:endParaRPr>
                    </a:p>
                    <a:p>
                      <a:pPr marL="457200" lvl="0" indent="0" algn="l" rtl="0">
                        <a:spcBef>
                          <a:spcPts val="0"/>
                        </a:spcBef>
                        <a:spcAft>
                          <a:spcPts val="0"/>
                        </a:spcAft>
                        <a:buNone/>
                      </a:pPr>
                      <a:r>
                        <a:rPr lang="en-US" sz="1100" u="sng">
                          <a:solidFill>
                            <a:srgbClr val="4A86E8"/>
                          </a:solidFill>
                          <a:sym typeface="Nunito"/>
                          <a:hlinkClick r:id="rId6">
                            <a:extLst>
                              <a:ext uri="{A12FA001-AC4F-418D-AE19-62706E023703}">
                                <ahyp:hlinkClr xmlns="" xmlns:ahyp="http://schemas.microsoft.com/office/drawing/2018/hyperlinkcolor" val="tx"/>
                              </a:ext>
                            </a:extLst>
                          </a:hlinkClick>
                        </a:rPr>
                        <a:t>Lesson Plan</a:t>
                      </a:r>
                      <a:endParaRPr sz="110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lnSpc>
                          <a:spcPct val="115000"/>
                        </a:lnSpc>
                        <a:spcBef>
                          <a:spcPts val="0"/>
                        </a:spcBef>
                        <a:spcAft>
                          <a:spcPts val="0"/>
                        </a:spcAft>
                        <a:buNone/>
                      </a:pPr>
                      <a:r>
                        <a:rPr lang="en-US" sz="1100">
                          <a:sym typeface="Nunito"/>
                        </a:rPr>
                        <a:t>“For the Birds” (The Stork and the Blue Birds) - </a:t>
                      </a:r>
                      <a:r>
                        <a:rPr lang="en-US" sz="1100" u="sng">
                          <a:solidFill>
                            <a:srgbClr val="1155CC"/>
                          </a:solidFill>
                          <a:sym typeface="Nunito"/>
                          <a:hlinkClick r:id="rId7">
                            <a:extLst>
                              <a:ext uri="{A12FA001-AC4F-418D-AE19-62706E023703}">
                                <ahyp:hlinkClr xmlns="" xmlns:ahyp="http://schemas.microsoft.com/office/drawing/2018/hyperlinkcolor" val="tx"/>
                              </a:ext>
                            </a:extLst>
                          </a:hlinkClick>
                        </a:rPr>
                        <a:t>https://www.youtube.com/watch?v=tjUDblaW-Vc</a:t>
                      </a:r>
                      <a:endParaRPr sz="1100">
                        <a:sym typeface="Nunito"/>
                      </a:endParaRPr>
                    </a:p>
                    <a:p>
                      <a:pPr marL="0" lvl="0" indent="0" algn="l" rtl="0">
                        <a:lnSpc>
                          <a:spcPct val="115000"/>
                        </a:lnSpc>
                        <a:spcBef>
                          <a:spcPts val="0"/>
                        </a:spcBef>
                        <a:spcAft>
                          <a:spcPts val="0"/>
                        </a:spcAft>
                        <a:buNone/>
                      </a:pPr>
                      <a:endParaRPr sz="1100">
                        <a:sym typeface="Nunito"/>
                      </a:endParaRPr>
                    </a:p>
                    <a:p>
                      <a:pPr marL="0" lvl="0" indent="0" algn="l" rtl="0">
                        <a:lnSpc>
                          <a:spcPct val="115000"/>
                        </a:lnSpc>
                        <a:spcBef>
                          <a:spcPts val="0"/>
                        </a:spcBef>
                        <a:spcAft>
                          <a:spcPts val="0"/>
                        </a:spcAft>
                        <a:buNone/>
                      </a:pPr>
                      <a:r>
                        <a:rPr lang="en-US" sz="1100"/>
                        <a:t>“The Present” (Boy and his new puppy) - </a:t>
                      </a:r>
                      <a:r>
                        <a:rPr lang="en-US" sz="1100" u="sng">
                          <a:solidFill>
                            <a:srgbClr val="1155CC"/>
                          </a:solidFill>
                          <a:hlinkClick r:id="rId8">
                            <a:extLst>
                              <a:ext uri="{A12FA001-AC4F-418D-AE19-62706E023703}">
                                <ahyp:hlinkClr xmlns="" xmlns:ahyp="http://schemas.microsoft.com/office/drawing/2018/hyperlinkcolor" val="tx"/>
                              </a:ext>
                            </a:extLst>
                          </a:hlinkClick>
                        </a:rPr>
                        <a:t>https://vimeo.com/152985022</a:t>
                      </a:r>
                      <a:endParaRPr sz="1100">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1"/>
                  </a:ext>
                </a:extLst>
              </a:tr>
              <a:tr h="393700">
                <a:tc>
                  <a:txBody>
                    <a:bodyPr/>
                    <a:lstStyle/>
                    <a:p>
                      <a:pPr marL="0" lvl="0" indent="0" algn="l" rtl="0">
                        <a:spcBef>
                          <a:spcPts val="0"/>
                        </a:spcBef>
                        <a:spcAft>
                          <a:spcPts val="0"/>
                        </a:spcAft>
                        <a:buNone/>
                      </a:pPr>
                      <a:r>
                        <a:rPr lang="en-US" sz="1100">
                          <a:sym typeface="Nunito"/>
                        </a:rPr>
                        <a:t>Tough Questions</a:t>
                      </a:r>
                      <a:endParaRPr sz="1100">
                        <a:sym typeface="Nunito"/>
                      </a:endParaRPr>
                    </a:p>
                    <a:p>
                      <a:pPr marL="457200" lvl="0" indent="0" algn="l" rtl="0">
                        <a:spcBef>
                          <a:spcPts val="0"/>
                        </a:spcBef>
                        <a:spcAft>
                          <a:spcPts val="0"/>
                        </a:spcAft>
                        <a:buNone/>
                      </a:pPr>
                      <a:r>
                        <a:rPr lang="en-US" sz="1100" u="sng">
                          <a:solidFill>
                            <a:srgbClr val="4A86E8"/>
                          </a:solidFill>
                          <a:sym typeface="Nunito"/>
                          <a:hlinkClick r:id="rId9">
                            <a:extLst>
                              <a:ext uri="{A12FA001-AC4F-418D-AE19-62706E023703}">
                                <ahyp:hlinkClr xmlns="" xmlns:ahyp="http://schemas.microsoft.com/office/drawing/2018/hyperlinkcolor" val="tx"/>
                              </a:ext>
                            </a:extLst>
                          </a:hlinkClick>
                        </a:rPr>
                        <a:t>Lesson Plan</a:t>
                      </a:r>
                      <a:endParaRPr sz="110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lnSpc>
                          <a:spcPct val="115000"/>
                        </a:lnSpc>
                        <a:spcBef>
                          <a:spcPts val="0"/>
                        </a:spcBef>
                        <a:spcAft>
                          <a:spcPts val="0"/>
                        </a:spcAft>
                        <a:buNone/>
                      </a:pPr>
                      <a:r>
                        <a:rPr lang="en-US" sz="1100" dirty="0">
                          <a:sym typeface="Nunito"/>
                        </a:rPr>
                        <a:t>“Glued” (Mom tries to get son to play outside) - </a:t>
                      </a:r>
                      <a:r>
                        <a:rPr lang="en-US" sz="1100" u="sng" dirty="0">
                          <a:solidFill>
                            <a:srgbClr val="1155CC"/>
                          </a:solidFill>
                          <a:sym typeface="Nunito"/>
                          <a:hlinkClick r:id="rId10">
                            <a:extLst>
                              <a:ext uri="{A12FA001-AC4F-418D-AE19-62706E023703}">
                                <ahyp:hlinkClr xmlns="" xmlns:ahyp="http://schemas.microsoft.com/office/drawing/2018/hyperlinkcolor" val="tx"/>
                              </a:ext>
                            </a:extLst>
                          </a:hlinkClick>
                        </a:rPr>
                        <a:t>https://www.youtube.com/watch?v=Vpk7Eje9ZlQ</a:t>
                      </a:r>
                      <a:endParaRPr sz="1100" dirty="0">
                        <a:sym typeface="Nunito"/>
                      </a:endParaRPr>
                    </a:p>
                    <a:p>
                      <a:pPr marL="0" lvl="0" indent="0" algn="l" rtl="0">
                        <a:lnSpc>
                          <a:spcPct val="115000"/>
                        </a:lnSpc>
                        <a:spcBef>
                          <a:spcPts val="0"/>
                        </a:spcBef>
                        <a:spcAft>
                          <a:spcPts val="0"/>
                        </a:spcAft>
                        <a:buNone/>
                      </a:pPr>
                      <a:endParaRPr sz="1100" dirty="0">
                        <a:sym typeface="Nunito"/>
                      </a:endParaRPr>
                    </a:p>
                    <a:p>
                      <a:pPr marL="0" lvl="0" indent="0" algn="l" rtl="0">
                        <a:lnSpc>
                          <a:spcPct val="115000"/>
                        </a:lnSpc>
                        <a:spcBef>
                          <a:spcPts val="0"/>
                        </a:spcBef>
                        <a:spcAft>
                          <a:spcPts val="0"/>
                        </a:spcAft>
                        <a:buNone/>
                      </a:pPr>
                      <a:r>
                        <a:rPr lang="en-US" sz="1100" dirty="0">
                          <a:sym typeface="Nunito"/>
                        </a:rPr>
                        <a:t>“Cupido” (Cupid mix-up) - </a:t>
                      </a:r>
                      <a:r>
                        <a:rPr lang="en-US" sz="1100" u="sng" dirty="0">
                          <a:solidFill>
                            <a:srgbClr val="1155CC"/>
                          </a:solidFill>
                          <a:sym typeface="Nunito"/>
                          <a:hlinkClick r:id="rId11">
                            <a:extLst>
                              <a:ext uri="{A12FA001-AC4F-418D-AE19-62706E023703}">
                                <ahyp:hlinkClr xmlns="" xmlns:ahyp="http://schemas.microsoft.com/office/drawing/2018/hyperlinkcolor" val="tx"/>
                              </a:ext>
                            </a:extLst>
                          </a:hlinkClick>
                        </a:rPr>
                        <a:t>https://www.youtube.com/watch?v=Pe0jFDPHkzo</a:t>
                      </a:r>
                      <a:endParaRPr sz="1100" dirty="0">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2"/>
                  </a:ext>
                </a:extLst>
              </a:tr>
              <a:tr h="393700">
                <a:tc>
                  <a:txBody>
                    <a:bodyPr/>
                    <a:lstStyle/>
                    <a:p>
                      <a:pPr marL="0" lvl="0" indent="0" algn="l" rtl="0">
                        <a:spcBef>
                          <a:spcPts val="0"/>
                        </a:spcBef>
                        <a:spcAft>
                          <a:spcPts val="0"/>
                        </a:spcAft>
                        <a:buNone/>
                      </a:pPr>
                      <a:r>
                        <a:rPr lang="en-US" sz="1100">
                          <a:sym typeface="Nunito"/>
                        </a:rPr>
                        <a:t>Words of the Wiser</a:t>
                      </a:r>
                      <a:endParaRPr sz="1100">
                        <a:sym typeface="Nunito"/>
                      </a:endParaRPr>
                    </a:p>
                    <a:p>
                      <a:pPr marL="457200" lvl="0" indent="0" algn="l" rtl="0">
                        <a:spcBef>
                          <a:spcPts val="0"/>
                        </a:spcBef>
                        <a:spcAft>
                          <a:spcPts val="0"/>
                        </a:spcAft>
                        <a:buNone/>
                      </a:pPr>
                      <a:r>
                        <a:rPr lang="en-US" sz="1100" u="sng">
                          <a:solidFill>
                            <a:srgbClr val="4A86E8"/>
                          </a:solidFill>
                          <a:sym typeface="Nunito"/>
                          <a:hlinkClick r:id="rId12">
                            <a:extLst>
                              <a:ext uri="{A12FA001-AC4F-418D-AE19-62706E023703}">
                                <ahyp:hlinkClr xmlns="" xmlns:ahyp="http://schemas.microsoft.com/office/drawing/2018/hyperlinkcolor" val="tx"/>
                              </a:ext>
                            </a:extLst>
                          </a:hlinkClick>
                        </a:rPr>
                        <a:t>Lesson Plan</a:t>
                      </a:r>
                      <a:endParaRPr sz="110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lnSpc>
                          <a:spcPct val="115000"/>
                        </a:lnSpc>
                        <a:spcBef>
                          <a:spcPts val="0"/>
                        </a:spcBef>
                        <a:spcAft>
                          <a:spcPts val="0"/>
                        </a:spcAft>
                        <a:buNone/>
                      </a:pPr>
                      <a:r>
                        <a:rPr lang="en-US" sz="1100">
                          <a:sym typeface="Nunito"/>
                        </a:rPr>
                        <a:t>“Soar” (Girl helps a small person fly) - </a:t>
                      </a:r>
                      <a:r>
                        <a:rPr lang="en-US" sz="1100" u="sng">
                          <a:solidFill>
                            <a:srgbClr val="1155CC"/>
                          </a:solidFill>
                          <a:sym typeface="Nunito"/>
                          <a:hlinkClick r:id="rId13">
                            <a:extLst>
                              <a:ext uri="{A12FA001-AC4F-418D-AE19-62706E023703}">
                                <ahyp:hlinkClr xmlns="" xmlns:ahyp="http://schemas.microsoft.com/office/drawing/2018/hyperlinkcolor" val="tx"/>
                              </a:ext>
                            </a:extLst>
                          </a:hlinkClick>
                        </a:rPr>
                        <a:t>https://www.youtube.com/watch?v=3xI-7biAH2I</a:t>
                      </a:r>
                      <a:endParaRPr sz="1100">
                        <a:sym typeface="Nunito"/>
                      </a:endParaRPr>
                    </a:p>
                    <a:p>
                      <a:pPr marL="0" lvl="0" indent="0" algn="l" rtl="0">
                        <a:lnSpc>
                          <a:spcPct val="115000"/>
                        </a:lnSpc>
                        <a:spcBef>
                          <a:spcPts val="0"/>
                        </a:spcBef>
                        <a:spcAft>
                          <a:spcPts val="0"/>
                        </a:spcAft>
                        <a:buNone/>
                      </a:pPr>
                      <a:endParaRPr sz="1100">
                        <a:sym typeface="Nunito"/>
                      </a:endParaRPr>
                    </a:p>
                    <a:p>
                      <a:pPr marL="0" lvl="0" indent="0" algn="l" rtl="0">
                        <a:lnSpc>
                          <a:spcPct val="115000"/>
                        </a:lnSpc>
                        <a:spcBef>
                          <a:spcPts val="0"/>
                        </a:spcBef>
                        <a:spcAft>
                          <a:spcPts val="0"/>
                        </a:spcAft>
                        <a:buNone/>
                      </a:pPr>
                      <a:r>
                        <a:rPr lang="en-US" sz="1100">
                          <a:sym typeface="Nunito"/>
                        </a:rPr>
                        <a:t>“Lifted” (Alien newbie learns to abduct) - </a:t>
                      </a:r>
                      <a:r>
                        <a:rPr lang="en-US" sz="1100" u="sng">
                          <a:solidFill>
                            <a:srgbClr val="1155CC"/>
                          </a:solidFill>
                          <a:sym typeface="Nunito"/>
                          <a:hlinkClick r:id="rId14">
                            <a:extLst>
                              <a:ext uri="{A12FA001-AC4F-418D-AE19-62706E023703}">
                                <ahyp:hlinkClr xmlns="" xmlns:ahyp="http://schemas.microsoft.com/office/drawing/2018/hyperlinkcolor" val="tx"/>
                              </a:ext>
                            </a:extLst>
                          </a:hlinkClick>
                        </a:rPr>
                        <a:t>https://www.youtube.com/watch?v=oqhgg6swliE</a:t>
                      </a:r>
                      <a:endParaRPr sz="1100">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3"/>
                  </a:ext>
                </a:extLst>
              </a:tr>
              <a:tr h="381000">
                <a:tc>
                  <a:txBody>
                    <a:bodyPr/>
                    <a:lstStyle/>
                    <a:p>
                      <a:pPr marL="0" lvl="0" indent="0" algn="l" rtl="0">
                        <a:spcBef>
                          <a:spcPts val="0"/>
                        </a:spcBef>
                        <a:spcAft>
                          <a:spcPts val="0"/>
                        </a:spcAft>
                        <a:buNone/>
                      </a:pPr>
                      <a:r>
                        <a:rPr lang="en-US" sz="1100">
                          <a:sym typeface="Nunito"/>
                        </a:rPr>
                        <a:t>Again and Again</a:t>
                      </a:r>
                      <a:endParaRPr sz="1100">
                        <a:sym typeface="Nunito"/>
                      </a:endParaRPr>
                    </a:p>
                    <a:p>
                      <a:pPr marL="457200" lvl="0" indent="0" algn="l" rtl="0">
                        <a:spcBef>
                          <a:spcPts val="0"/>
                        </a:spcBef>
                        <a:spcAft>
                          <a:spcPts val="0"/>
                        </a:spcAft>
                        <a:buNone/>
                      </a:pPr>
                      <a:r>
                        <a:rPr lang="en-US" sz="1100" u="sng">
                          <a:solidFill>
                            <a:srgbClr val="4A86E8"/>
                          </a:solidFill>
                          <a:sym typeface="Nunito"/>
                          <a:hlinkClick r:id="rId15">
                            <a:extLst>
                              <a:ext uri="{A12FA001-AC4F-418D-AE19-62706E023703}">
                                <ahyp:hlinkClr xmlns="" xmlns:ahyp="http://schemas.microsoft.com/office/drawing/2018/hyperlinkcolor" val="tx"/>
                              </a:ext>
                            </a:extLst>
                          </a:hlinkClick>
                        </a:rPr>
                        <a:t>Lesson Plan</a:t>
                      </a:r>
                      <a:endParaRPr sz="110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lnSpc>
                          <a:spcPct val="115000"/>
                        </a:lnSpc>
                        <a:spcBef>
                          <a:spcPts val="0"/>
                        </a:spcBef>
                        <a:spcAft>
                          <a:spcPts val="0"/>
                        </a:spcAft>
                        <a:buNone/>
                      </a:pPr>
                      <a:r>
                        <a:rPr lang="en-US" sz="1100">
                          <a:sym typeface="Nunito"/>
                        </a:rPr>
                        <a:t>“Destiny” (Clock and Control of Time) - </a:t>
                      </a:r>
                      <a:r>
                        <a:rPr lang="en-US" sz="1100" u="sng">
                          <a:solidFill>
                            <a:srgbClr val="1155CC"/>
                          </a:solidFill>
                          <a:sym typeface="Nunito"/>
                          <a:hlinkClick r:id="rId16">
                            <a:extLst>
                              <a:ext uri="{A12FA001-AC4F-418D-AE19-62706E023703}">
                                <ahyp:hlinkClr xmlns="" xmlns:ahyp="http://schemas.microsoft.com/office/drawing/2018/hyperlinkcolor" val="tx"/>
                              </a:ext>
                            </a:extLst>
                          </a:hlinkClick>
                        </a:rPr>
                        <a:t>https://www.youtube.com/watch?v=wEKLEeY_WeQ</a:t>
                      </a:r>
                      <a:endParaRPr sz="1100">
                        <a:sym typeface="Nunito"/>
                      </a:endParaRPr>
                    </a:p>
                    <a:p>
                      <a:pPr marL="0" lvl="0" indent="0" algn="l" rtl="0">
                        <a:lnSpc>
                          <a:spcPct val="115000"/>
                        </a:lnSpc>
                        <a:spcBef>
                          <a:spcPts val="0"/>
                        </a:spcBef>
                        <a:spcAft>
                          <a:spcPts val="0"/>
                        </a:spcAft>
                        <a:buNone/>
                      </a:pPr>
                      <a:endParaRPr sz="1100">
                        <a:sym typeface="Nunito"/>
                      </a:endParaRPr>
                    </a:p>
                    <a:p>
                      <a:pPr marL="0" lvl="0" indent="0" algn="l" rtl="0">
                        <a:lnSpc>
                          <a:spcPct val="115000"/>
                        </a:lnSpc>
                        <a:spcBef>
                          <a:spcPts val="0"/>
                        </a:spcBef>
                        <a:spcAft>
                          <a:spcPts val="0"/>
                        </a:spcAft>
                        <a:buNone/>
                      </a:pPr>
                      <a:r>
                        <a:rPr lang="en-US" sz="1100">
                          <a:sym typeface="Nunito"/>
                        </a:rPr>
                        <a:t>“Dug’s Special Mission” (gets in the way) - </a:t>
                      </a:r>
                      <a:r>
                        <a:rPr lang="en-US" sz="1100" u="sng">
                          <a:solidFill>
                            <a:srgbClr val="1155CC"/>
                          </a:solidFill>
                          <a:sym typeface="Nunito"/>
                          <a:hlinkClick r:id="rId17">
                            <a:extLst>
                              <a:ext uri="{A12FA001-AC4F-418D-AE19-62706E023703}">
                                <ahyp:hlinkClr xmlns="" xmlns:ahyp="http://schemas.microsoft.com/office/drawing/2018/hyperlinkcolor" val="tx"/>
                              </a:ext>
                            </a:extLst>
                          </a:hlinkClick>
                        </a:rPr>
                        <a:t>https://www.youtube.com/watch?v=b7sAQWJAHFI</a:t>
                      </a:r>
                      <a:endParaRPr sz="1100">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4"/>
                  </a:ext>
                </a:extLst>
              </a:tr>
              <a:tr h="381000">
                <a:tc>
                  <a:txBody>
                    <a:bodyPr/>
                    <a:lstStyle/>
                    <a:p>
                      <a:pPr marL="0" lvl="0" indent="0" algn="l" rtl="0">
                        <a:spcBef>
                          <a:spcPts val="0"/>
                        </a:spcBef>
                        <a:spcAft>
                          <a:spcPts val="0"/>
                        </a:spcAft>
                        <a:buNone/>
                      </a:pPr>
                      <a:r>
                        <a:rPr lang="en-US" sz="1100">
                          <a:sym typeface="Nunito"/>
                        </a:rPr>
                        <a:t>Memory Moment</a:t>
                      </a:r>
                      <a:endParaRPr sz="1100">
                        <a:sym typeface="Nunito"/>
                      </a:endParaRPr>
                    </a:p>
                    <a:p>
                      <a:pPr marL="457200" lvl="0" indent="0" algn="l" rtl="0">
                        <a:spcBef>
                          <a:spcPts val="0"/>
                        </a:spcBef>
                        <a:spcAft>
                          <a:spcPts val="0"/>
                        </a:spcAft>
                        <a:buNone/>
                      </a:pPr>
                      <a:r>
                        <a:rPr lang="en-US" sz="1100" u="sng">
                          <a:solidFill>
                            <a:srgbClr val="4A86E8"/>
                          </a:solidFill>
                          <a:sym typeface="Nunito"/>
                          <a:hlinkClick r:id="rId18">
                            <a:extLst>
                              <a:ext uri="{A12FA001-AC4F-418D-AE19-62706E023703}">
                                <ahyp:hlinkClr xmlns="" xmlns:ahyp="http://schemas.microsoft.com/office/drawing/2018/hyperlinkcolor" val="tx"/>
                              </a:ext>
                            </a:extLst>
                          </a:hlinkClick>
                        </a:rPr>
                        <a:t>Lesson Plan</a:t>
                      </a:r>
                      <a:endParaRPr sz="110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lnSpc>
                          <a:spcPct val="115000"/>
                        </a:lnSpc>
                        <a:spcBef>
                          <a:spcPts val="0"/>
                        </a:spcBef>
                        <a:spcAft>
                          <a:spcPts val="0"/>
                        </a:spcAft>
                        <a:buNone/>
                      </a:pPr>
                      <a:r>
                        <a:rPr lang="en-US" sz="1100" dirty="0">
                          <a:sym typeface="Nunito"/>
                        </a:rPr>
                        <a:t>“Lily and the Snowman” (childhood memory) - </a:t>
                      </a:r>
                      <a:r>
                        <a:rPr lang="en-US" sz="1100" u="sng" dirty="0">
                          <a:solidFill>
                            <a:srgbClr val="1155CC"/>
                          </a:solidFill>
                          <a:sym typeface="Nunito"/>
                          <a:hlinkClick r:id="rId19">
                            <a:extLst>
                              <a:ext uri="{A12FA001-AC4F-418D-AE19-62706E023703}">
                                <ahyp:hlinkClr xmlns="" xmlns:ahyp="http://schemas.microsoft.com/office/drawing/2018/hyperlinkcolor" val="tx"/>
                              </a:ext>
                            </a:extLst>
                          </a:hlinkClick>
                        </a:rPr>
                        <a:t>https://www.youtube.com/watch?v=qehqv13PJwI</a:t>
                      </a:r>
                      <a:endParaRPr sz="1100" dirty="0">
                        <a:sym typeface="Nunito"/>
                      </a:endParaRPr>
                    </a:p>
                    <a:p>
                      <a:pPr marL="0" lvl="0" indent="0" algn="l" rtl="0">
                        <a:lnSpc>
                          <a:spcPct val="115000"/>
                        </a:lnSpc>
                        <a:spcBef>
                          <a:spcPts val="0"/>
                        </a:spcBef>
                        <a:spcAft>
                          <a:spcPts val="0"/>
                        </a:spcAft>
                        <a:buNone/>
                      </a:pPr>
                      <a:endParaRPr sz="1100" dirty="0">
                        <a:sym typeface="Nunito"/>
                      </a:endParaRPr>
                    </a:p>
                    <a:p>
                      <a:pPr marL="0" lvl="0" indent="0" algn="l" rtl="0">
                        <a:lnSpc>
                          <a:spcPct val="115000"/>
                        </a:lnSpc>
                        <a:spcBef>
                          <a:spcPts val="0"/>
                        </a:spcBef>
                        <a:spcAft>
                          <a:spcPts val="0"/>
                        </a:spcAft>
                        <a:buNone/>
                      </a:pPr>
                      <a:r>
                        <a:rPr lang="en-US" sz="1100" dirty="0">
                          <a:sym typeface="Nunito"/>
                        </a:rPr>
                        <a:t>“Riley’s Memories” from Inside &amp; Out - </a:t>
                      </a:r>
                      <a:r>
                        <a:rPr lang="en-US" sz="1100" u="sng" dirty="0">
                          <a:solidFill>
                            <a:srgbClr val="1155CC"/>
                          </a:solidFill>
                          <a:sym typeface="Nunito"/>
                          <a:hlinkClick r:id="rId20">
                            <a:extLst>
                              <a:ext uri="{A12FA001-AC4F-418D-AE19-62706E023703}">
                                <ahyp:hlinkClr xmlns="" xmlns:ahyp="http://schemas.microsoft.com/office/drawing/2018/hyperlinkcolor" val="tx"/>
                              </a:ext>
                            </a:extLst>
                          </a:hlinkClick>
                        </a:rPr>
                        <a:t>https://www.youtube.com/watch?v=AXGhfYVAOKE</a:t>
                      </a:r>
                      <a:endParaRPr sz="1100" dirty="0">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5"/>
                  </a:ext>
                </a:extLst>
              </a:tr>
            </a:tbl>
          </a:graphicData>
        </a:graphic>
      </p:graphicFrame>
      <p:sp>
        <p:nvSpPr>
          <p:cNvPr id="3921" name="Google Shape;3921;gd942456a22_0_2"/>
          <p:cNvSpPr txBox="1"/>
          <p:nvPr/>
        </p:nvSpPr>
        <p:spPr>
          <a:xfrm>
            <a:off x="248050" y="6448700"/>
            <a:ext cx="639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dirty="0">
                <a:latin typeface="Verdana" panose="020B0604030504040204" pitchFamily="34" charset="0"/>
                <a:ea typeface="Verdana" panose="020B0604030504040204" pitchFamily="34" charset="0"/>
                <a:cs typeface="Varela"/>
                <a:sym typeface="Varela"/>
              </a:rPr>
              <a:t>* </a:t>
            </a:r>
            <a:r>
              <a:rPr lang="en-US" sz="1200" b="1" dirty="0">
                <a:solidFill>
                  <a:srgbClr val="AF3945"/>
                </a:solidFill>
                <a:latin typeface="Verdana" panose="020B0604030504040204" pitchFamily="34" charset="0"/>
                <a:ea typeface="Verdana" panose="020B0604030504040204" pitchFamily="34" charset="0"/>
                <a:cs typeface="Nunito"/>
                <a:sym typeface="Nunito"/>
              </a:rPr>
              <a:t>Note</a:t>
            </a:r>
            <a:r>
              <a:rPr lang="en-US" sz="1200" b="1" dirty="0">
                <a:latin typeface="Verdana" panose="020B0604030504040204" pitchFamily="34" charset="0"/>
                <a:ea typeface="Verdana" panose="020B0604030504040204" pitchFamily="34" charset="0"/>
                <a:cs typeface="Nunito"/>
                <a:sym typeface="Nunito"/>
              </a:rPr>
              <a:t>:</a:t>
            </a:r>
            <a:r>
              <a:rPr lang="en-US" sz="1200" dirty="0">
                <a:latin typeface="Verdana" panose="020B0604030504040204" pitchFamily="34" charset="0"/>
                <a:ea typeface="Verdana" panose="020B0604030504040204" pitchFamily="34" charset="0"/>
                <a:cs typeface="Nunito"/>
                <a:sym typeface="Nunito"/>
              </a:rPr>
              <a:t> Many of these video clips have more than one Signpost</a:t>
            </a:r>
            <a:r>
              <a:rPr lang="en-US" sz="1200" dirty="0"/>
              <a:t>.</a:t>
            </a:r>
            <a:r>
              <a:rPr lang="en-US" sz="1200" dirty="0">
                <a:highlight>
                  <a:srgbClr val="FFFF00"/>
                </a:highlight>
              </a:rPr>
              <a:t> </a:t>
            </a:r>
            <a:endParaRPr dirty="0">
              <a:latin typeface="Varela"/>
              <a:ea typeface="Varela"/>
              <a:cs typeface="Varela"/>
              <a:sym typeface="Varela"/>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925"/>
        <p:cNvGrpSpPr/>
        <p:nvPr/>
      </p:nvGrpSpPr>
      <p:grpSpPr>
        <a:xfrm>
          <a:off x="0" y="0"/>
          <a:ext cx="0" cy="0"/>
          <a:chOff x="0" y="0"/>
          <a:chExt cx="0" cy="0"/>
        </a:xfrm>
      </p:grpSpPr>
      <p:sp>
        <p:nvSpPr>
          <p:cNvPr id="3926" name="Google Shape;3926;g7b20fcaa94_0_2464"/>
          <p:cNvSpPr txBox="1">
            <a:spLocks noGrp="1"/>
          </p:cNvSpPr>
          <p:nvPr>
            <p:ph type="title"/>
          </p:nvPr>
        </p:nvSpPr>
        <p:spPr>
          <a:xfrm>
            <a:off x="139160" y="358551"/>
            <a:ext cx="7165200" cy="7635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200" dirty="0">
                <a:solidFill>
                  <a:schemeClr val="accent5"/>
                </a:solidFill>
                <a:latin typeface="Verdana" panose="020B0604030504040204" pitchFamily="34" charset="0"/>
                <a:ea typeface="Verdana" panose="020B0604030504040204" pitchFamily="34" charset="0"/>
              </a:rPr>
              <a:t>Nonfiction Resources </a:t>
            </a:r>
            <a:endParaRPr sz="4200" dirty="0">
              <a:solidFill>
                <a:schemeClr val="accent5"/>
              </a:solidFill>
              <a:latin typeface="Verdana" panose="020B0604030504040204" pitchFamily="34" charset="0"/>
              <a:ea typeface="Verdana" panose="020B0604030504040204" pitchFamily="34" charset="0"/>
            </a:endParaRPr>
          </a:p>
        </p:txBody>
      </p:sp>
      <p:grpSp>
        <p:nvGrpSpPr>
          <p:cNvPr id="3927" name="Google Shape;3927;g7b20fcaa94_0_2464" descr="decorative background">
            <a:extLst>
              <a:ext uri="{C183D7F6-B498-43B3-948B-1728B52AA6E4}">
                <adec:decorative xmlns="" xmlns:adec="http://schemas.microsoft.com/office/drawing/2017/decorative" val="1"/>
              </a:ext>
            </a:extLst>
          </p:cNvPr>
          <p:cNvGrpSpPr/>
          <p:nvPr/>
        </p:nvGrpSpPr>
        <p:grpSpPr>
          <a:xfrm>
            <a:off x="6709188" y="-249977"/>
            <a:ext cx="7883493" cy="7389934"/>
            <a:chOff x="5032016" y="-187487"/>
            <a:chExt cx="5912768" cy="5542589"/>
          </a:xfrm>
        </p:grpSpPr>
        <p:grpSp>
          <p:nvGrpSpPr>
            <p:cNvPr id="3928" name="Google Shape;3928;g7b20fcaa94_0_2464"/>
            <p:cNvGrpSpPr/>
            <p:nvPr/>
          </p:nvGrpSpPr>
          <p:grpSpPr>
            <a:xfrm rot="3083418">
              <a:off x="7486434" y="160600"/>
              <a:ext cx="570639" cy="175197"/>
              <a:chOff x="-3833925" y="450400"/>
              <a:chExt cx="570650" cy="175200"/>
            </a:xfrm>
          </p:grpSpPr>
          <p:sp>
            <p:nvSpPr>
              <p:cNvPr id="3929" name="Google Shape;3929;g7b20fcaa94_0_2464"/>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30" name="Google Shape;3930;g7b20fcaa94_0_2464"/>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31" name="Google Shape;3931;g7b20fcaa94_0_2464"/>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32" name="Google Shape;3932;g7b20fcaa94_0_2464"/>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33" name="Google Shape;3933;g7b20fcaa94_0_2464"/>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34" name="Google Shape;3934;g7b20fcaa94_0_2464"/>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35" name="Google Shape;3935;g7b20fcaa94_0_2464"/>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36" name="Google Shape;3936;g7b20fcaa94_0_2464"/>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937" name="Google Shape;3937;g7b20fcaa94_0_2464"/>
            <p:cNvGrpSpPr/>
            <p:nvPr/>
          </p:nvGrpSpPr>
          <p:grpSpPr>
            <a:xfrm rot="-2242651">
              <a:off x="5650891" y="446765"/>
              <a:ext cx="527306" cy="630612"/>
              <a:chOff x="-2907775" y="821875"/>
              <a:chExt cx="527275" cy="630575"/>
            </a:xfrm>
          </p:grpSpPr>
          <p:sp>
            <p:nvSpPr>
              <p:cNvPr id="3938" name="Google Shape;3938;g7b20fcaa94_0_2464"/>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39" name="Google Shape;3939;g7b20fcaa94_0_2464"/>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0" name="Google Shape;3940;g7b20fcaa94_0_2464"/>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1" name="Google Shape;3941;g7b20fcaa94_0_2464"/>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2" name="Google Shape;3942;g7b20fcaa94_0_2464"/>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3" name="Google Shape;3943;g7b20fcaa94_0_2464"/>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4" name="Google Shape;3944;g7b20fcaa94_0_2464"/>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5" name="Google Shape;3945;g7b20fcaa94_0_2464"/>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6" name="Google Shape;3946;g7b20fcaa94_0_2464"/>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7" name="Google Shape;3947;g7b20fcaa94_0_2464"/>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8" name="Google Shape;3948;g7b20fcaa94_0_2464"/>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49" name="Google Shape;3949;g7b20fcaa94_0_2464"/>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50" name="Google Shape;3950;g7b20fcaa94_0_2464"/>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51" name="Google Shape;3951;g7b20fcaa94_0_2464"/>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952" name="Google Shape;3952;g7b20fcaa94_0_2464"/>
            <p:cNvGrpSpPr/>
            <p:nvPr/>
          </p:nvGrpSpPr>
          <p:grpSpPr>
            <a:xfrm rot="3351709">
              <a:off x="8907303" y="1345700"/>
              <a:ext cx="475933" cy="804638"/>
              <a:chOff x="-2199050" y="712875"/>
              <a:chExt cx="475925" cy="804625"/>
            </a:xfrm>
          </p:grpSpPr>
          <p:sp>
            <p:nvSpPr>
              <p:cNvPr id="3953" name="Google Shape;3953;g7b20fcaa94_0_2464"/>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54" name="Google Shape;3954;g7b20fcaa94_0_2464"/>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55" name="Google Shape;3955;g7b20fcaa94_0_246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56" name="Google Shape;3956;g7b20fcaa94_0_246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57" name="Google Shape;3957;g7b20fcaa94_0_2464"/>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58" name="Google Shape;3958;g7b20fcaa94_0_2464"/>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59" name="Google Shape;3959;g7b20fcaa94_0_2464"/>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60" name="Google Shape;3960;g7b20fcaa94_0_2464"/>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61" name="Google Shape;3961;g7b20fcaa94_0_2464"/>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62" name="Google Shape;3962;g7b20fcaa94_0_2464"/>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63" name="Google Shape;3963;g7b20fcaa94_0_2464"/>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64" name="Google Shape;3964;g7b20fcaa94_0_2464"/>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65" name="Google Shape;3965;g7b20fcaa94_0_2464"/>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66" name="Google Shape;3966;g7b20fcaa94_0_2464"/>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67" name="Google Shape;3967;g7b20fcaa94_0_2464"/>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68" name="Google Shape;3968;g7b20fcaa94_0_2464"/>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969" name="Google Shape;3969;g7b20fcaa94_0_2464"/>
            <p:cNvGrpSpPr/>
            <p:nvPr/>
          </p:nvGrpSpPr>
          <p:grpSpPr>
            <a:xfrm rot="-359227">
              <a:off x="7447077" y="1345537"/>
              <a:ext cx="811988" cy="827987"/>
              <a:chOff x="-1445825" y="13850"/>
              <a:chExt cx="812025" cy="828025"/>
            </a:xfrm>
          </p:grpSpPr>
          <p:sp>
            <p:nvSpPr>
              <p:cNvPr id="3970" name="Google Shape;3970;g7b20fcaa94_0_2464"/>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71" name="Google Shape;3971;g7b20fcaa94_0_2464"/>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72" name="Google Shape;3972;g7b20fcaa94_0_2464"/>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73" name="Google Shape;3973;g7b20fcaa94_0_2464"/>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74" name="Google Shape;3974;g7b20fcaa94_0_2464"/>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75" name="Google Shape;3975;g7b20fcaa94_0_2464"/>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76" name="Google Shape;3976;g7b20fcaa94_0_2464"/>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77" name="Google Shape;3977;g7b20fcaa94_0_2464"/>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78" name="Google Shape;3978;g7b20fcaa94_0_2464"/>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79" name="Google Shape;3979;g7b20fcaa94_0_2464"/>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0" name="Google Shape;3980;g7b20fcaa94_0_2464"/>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1" name="Google Shape;3981;g7b20fcaa94_0_2464"/>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2" name="Google Shape;3982;g7b20fcaa94_0_2464"/>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3" name="Google Shape;3983;g7b20fcaa94_0_2464"/>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4" name="Google Shape;3984;g7b20fcaa94_0_2464"/>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5" name="Google Shape;3985;g7b20fcaa94_0_2464"/>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6" name="Google Shape;3986;g7b20fcaa94_0_2464"/>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7" name="Google Shape;3987;g7b20fcaa94_0_2464"/>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8" name="Google Shape;3988;g7b20fcaa94_0_2464"/>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89" name="Google Shape;3989;g7b20fcaa94_0_2464"/>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90" name="Google Shape;3990;g7b20fcaa94_0_2464"/>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91" name="Google Shape;3991;g7b20fcaa94_0_2464"/>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992" name="Google Shape;3992;g7b20fcaa94_0_2464"/>
            <p:cNvGrpSpPr/>
            <p:nvPr/>
          </p:nvGrpSpPr>
          <p:grpSpPr>
            <a:xfrm>
              <a:off x="8873313" y="2557163"/>
              <a:ext cx="650550" cy="641425"/>
              <a:chOff x="-2968275" y="-74025"/>
              <a:chExt cx="650550" cy="641425"/>
            </a:xfrm>
          </p:grpSpPr>
          <p:sp>
            <p:nvSpPr>
              <p:cNvPr id="3993" name="Google Shape;3993;g7b20fcaa94_0_2464"/>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94" name="Google Shape;3994;g7b20fcaa94_0_2464"/>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95" name="Google Shape;3995;g7b20fcaa94_0_2464"/>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96" name="Google Shape;3996;g7b20fcaa94_0_2464"/>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97" name="Google Shape;3997;g7b20fcaa94_0_2464"/>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98" name="Google Shape;3998;g7b20fcaa94_0_2464"/>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999" name="Google Shape;3999;g7b20fcaa94_0_2464"/>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00" name="Google Shape;4000;g7b20fcaa94_0_2464"/>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001" name="Google Shape;4001;g7b20fcaa94_0_2464"/>
            <p:cNvGrpSpPr/>
            <p:nvPr/>
          </p:nvGrpSpPr>
          <p:grpSpPr>
            <a:xfrm>
              <a:off x="5640313" y="-187487"/>
              <a:ext cx="392050" cy="392050"/>
              <a:chOff x="-3728925" y="-37500"/>
              <a:chExt cx="392050" cy="392050"/>
            </a:xfrm>
          </p:grpSpPr>
          <p:sp>
            <p:nvSpPr>
              <p:cNvPr id="4002" name="Google Shape;4002;g7b20fcaa94_0_2464"/>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03" name="Google Shape;4003;g7b20fcaa94_0_2464"/>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04" name="Google Shape;4004;g7b20fcaa94_0_2464"/>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05" name="Google Shape;4005;g7b20fcaa94_0_2464"/>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06" name="Google Shape;4006;g7b20fcaa94_0_2464"/>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07" name="Google Shape;4007;g7b20fcaa94_0_2464"/>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08" name="Google Shape;4008;g7b20fcaa94_0_2464"/>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09" name="Google Shape;4009;g7b20fcaa94_0_2464"/>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10" name="Google Shape;4010;g7b20fcaa94_0_2464"/>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11" name="Google Shape;4011;g7b20fcaa94_0_2464"/>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012" name="Google Shape;4012;g7b20fcaa94_0_2464"/>
            <p:cNvGrpSpPr/>
            <p:nvPr/>
          </p:nvGrpSpPr>
          <p:grpSpPr>
            <a:xfrm>
              <a:off x="8537550" y="160650"/>
              <a:ext cx="672225" cy="665950"/>
              <a:chOff x="-2056400" y="-375325"/>
              <a:chExt cx="672225" cy="665950"/>
            </a:xfrm>
          </p:grpSpPr>
          <p:sp>
            <p:nvSpPr>
              <p:cNvPr id="4013" name="Google Shape;4013;g7b20fcaa94_0_2464"/>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14" name="Google Shape;4014;g7b20fcaa94_0_2464"/>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15" name="Google Shape;4015;g7b20fcaa94_0_2464"/>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16" name="Google Shape;4016;g7b20fcaa94_0_2464"/>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17" name="Google Shape;4017;g7b20fcaa94_0_2464"/>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18" name="Google Shape;4018;g7b20fcaa94_0_2464"/>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19" name="Google Shape;4019;g7b20fcaa94_0_2464"/>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020" name="Google Shape;4020;g7b20fcaa94_0_2464"/>
            <p:cNvGrpSpPr/>
            <p:nvPr/>
          </p:nvGrpSpPr>
          <p:grpSpPr>
            <a:xfrm>
              <a:off x="6445775" y="85463"/>
              <a:ext cx="894225" cy="909050"/>
              <a:chOff x="-4801725" y="-469475"/>
              <a:chExt cx="894225" cy="909050"/>
            </a:xfrm>
          </p:grpSpPr>
          <p:sp>
            <p:nvSpPr>
              <p:cNvPr id="4021" name="Google Shape;4021;g7b20fcaa94_0_2464"/>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22" name="Google Shape;4022;g7b20fcaa94_0_2464"/>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23" name="Google Shape;4023;g7b20fcaa94_0_2464"/>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24" name="Google Shape;4024;g7b20fcaa94_0_2464"/>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25" name="Google Shape;4025;g7b20fcaa94_0_2464"/>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26" name="Google Shape;4026;g7b20fcaa94_0_2464"/>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27" name="Google Shape;4027;g7b20fcaa94_0_2464"/>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28" name="Google Shape;4028;g7b20fcaa94_0_2464"/>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29" name="Google Shape;4029;g7b20fcaa94_0_2464"/>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0" name="Google Shape;4030;g7b20fcaa94_0_2464"/>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1" name="Google Shape;4031;g7b20fcaa94_0_2464"/>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2" name="Google Shape;4032;g7b20fcaa94_0_2464"/>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3" name="Google Shape;4033;g7b20fcaa94_0_2464"/>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4" name="Google Shape;4034;g7b20fcaa94_0_2464"/>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5" name="Google Shape;4035;g7b20fcaa94_0_2464"/>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6" name="Google Shape;4036;g7b20fcaa94_0_2464"/>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7" name="Google Shape;4037;g7b20fcaa94_0_2464"/>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8" name="Google Shape;4038;g7b20fcaa94_0_2464"/>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39" name="Google Shape;4039;g7b20fcaa94_0_2464"/>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40" name="Google Shape;4040;g7b20fcaa94_0_2464"/>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41" name="Google Shape;4041;g7b20fcaa94_0_2464"/>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42" name="Google Shape;4042;g7b20fcaa94_0_2464"/>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43" name="Google Shape;4043;g7b20fcaa94_0_2464"/>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044" name="Google Shape;4044;g7b20fcaa94_0_2464"/>
            <p:cNvGrpSpPr/>
            <p:nvPr/>
          </p:nvGrpSpPr>
          <p:grpSpPr>
            <a:xfrm rot="-1314404">
              <a:off x="6755677" y="1118509"/>
              <a:ext cx="160951" cy="572955"/>
              <a:chOff x="-3196525" y="807600"/>
              <a:chExt cx="160950" cy="572950"/>
            </a:xfrm>
          </p:grpSpPr>
          <p:sp>
            <p:nvSpPr>
              <p:cNvPr id="4045" name="Google Shape;4045;g7b20fcaa94_0_2464"/>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46" name="Google Shape;4046;g7b20fcaa94_0_2464"/>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47" name="Google Shape;4047;g7b20fcaa94_0_2464"/>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48" name="Google Shape;4048;g7b20fcaa94_0_2464"/>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49" name="Google Shape;4049;g7b20fcaa94_0_2464"/>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050" name="Google Shape;4050;g7b20fcaa94_0_2464"/>
            <p:cNvGrpSpPr/>
            <p:nvPr/>
          </p:nvGrpSpPr>
          <p:grpSpPr>
            <a:xfrm>
              <a:off x="8031100" y="2272900"/>
              <a:ext cx="512450" cy="325275"/>
              <a:chOff x="-3512650" y="557100"/>
              <a:chExt cx="512450" cy="325275"/>
            </a:xfrm>
          </p:grpSpPr>
          <p:sp>
            <p:nvSpPr>
              <p:cNvPr id="4051" name="Google Shape;4051;g7b20fcaa94_0_2464"/>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52" name="Google Shape;4052;g7b20fcaa94_0_2464"/>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53" name="Google Shape;4053;g7b20fcaa94_0_2464"/>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54" name="Google Shape;4054;g7b20fcaa94_0_2464"/>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55" name="Google Shape;4055;g7b20fcaa94_0_2464"/>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56" name="Google Shape;4056;g7b20fcaa94_0_2464"/>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57" name="Google Shape;4057;g7b20fcaa94_0_2464"/>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058" name="Google Shape;4058;g7b20fcaa94_0_2464"/>
            <p:cNvGrpSpPr/>
            <p:nvPr/>
          </p:nvGrpSpPr>
          <p:grpSpPr>
            <a:xfrm>
              <a:off x="8335952" y="3459137"/>
              <a:ext cx="1386618" cy="1046971"/>
              <a:chOff x="-2184800" y="1314325"/>
              <a:chExt cx="1183525" cy="893625"/>
            </a:xfrm>
          </p:grpSpPr>
          <p:sp>
            <p:nvSpPr>
              <p:cNvPr id="4059" name="Google Shape;4059;g7b20fcaa94_0_2464"/>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060" name="Google Shape;4060;g7b20fcaa94_0_2464"/>
              <p:cNvGrpSpPr/>
              <p:nvPr/>
            </p:nvGrpSpPr>
            <p:grpSpPr>
              <a:xfrm>
                <a:off x="-2184800" y="1314325"/>
                <a:ext cx="1183525" cy="893625"/>
                <a:chOff x="-2184800" y="1314325"/>
                <a:chExt cx="1183525" cy="893625"/>
              </a:xfrm>
            </p:grpSpPr>
            <p:sp>
              <p:nvSpPr>
                <p:cNvPr id="4061" name="Google Shape;4061;g7b20fcaa94_0_2464"/>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62" name="Google Shape;4062;g7b20fcaa94_0_2464"/>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063" name="Google Shape;4063;g7b20fcaa94_0_2464"/>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grpSp>
        </p:grpSp>
        <p:grpSp>
          <p:nvGrpSpPr>
            <p:cNvPr id="4064" name="Google Shape;4064;g7b20fcaa94_0_2464"/>
            <p:cNvGrpSpPr/>
            <p:nvPr/>
          </p:nvGrpSpPr>
          <p:grpSpPr>
            <a:xfrm>
              <a:off x="7538086" y="4044483"/>
              <a:ext cx="3406699" cy="1310619"/>
              <a:chOff x="10762125" y="2775799"/>
              <a:chExt cx="3666665" cy="1410633"/>
            </a:xfrm>
          </p:grpSpPr>
          <p:sp>
            <p:nvSpPr>
              <p:cNvPr id="4065" name="Google Shape;4065;g7b20fcaa94_0_2464"/>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66" name="Google Shape;4066;g7b20fcaa94_0_246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67" name="Google Shape;4067;g7b20fcaa94_0_246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68" name="Google Shape;4068;g7b20fcaa94_0_2464"/>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69" name="Google Shape;4069;g7b20fcaa94_0_2464"/>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0" name="Google Shape;4070;g7b20fcaa94_0_2464"/>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1" name="Google Shape;4071;g7b20fcaa94_0_2464"/>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2" name="Google Shape;4072;g7b20fcaa94_0_2464"/>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3" name="Google Shape;4073;g7b20fcaa94_0_2464"/>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4" name="Google Shape;4074;g7b20fcaa94_0_2464"/>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5" name="Google Shape;4075;g7b20fcaa94_0_2464"/>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6" name="Google Shape;4076;g7b20fcaa94_0_2464"/>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7" name="Google Shape;4077;g7b20fcaa94_0_2464"/>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8" name="Google Shape;4078;g7b20fcaa94_0_2464"/>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79" name="Google Shape;4079;g7b20fcaa94_0_2464"/>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0" name="Google Shape;4080;g7b20fcaa94_0_2464"/>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1" name="Google Shape;4081;g7b20fcaa94_0_2464"/>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2" name="Google Shape;4082;g7b20fcaa94_0_2464"/>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3" name="Google Shape;4083;g7b20fcaa94_0_2464"/>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4" name="Google Shape;4084;g7b20fcaa94_0_2464"/>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5" name="Google Shape;4085;g7b20fcaa94_0_2464"/>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6" name="Google Shape;4086;g7b20fcaa94_0_2464"/>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7" name="Google Shape;4087;g7b20fcaa94_0_2464"/>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8" name="Google Shape;4088;g7b20fcaa94_0_2464"/>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89" name="Google Shape;4089;g7b20fcaa94_0_2464"/>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0" name="Google Shape;4090;g7b20fcaa94_0_2464"/>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1" name="Google Shape;4091;g7b20fcaa94_0_2464"/>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2" name="Google Shape;4092;g7b20fcaa94_0_2464"/>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3" name="Google Shape;4093;g7b20fcaa94_0_2464"/>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4" name="Google Shape;4094;g7b20fcaa94_0_2464"/>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5" name="Google Shape;4095;g7b20fcaa94_0_2464"/>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6" name="Google Shape;4096;g7b20fcaa94_0_2464"/>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7" name="Google Shape;4097;g7b20fcaa94_0_2464"/>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8" name="Google Shape;4098;g7b20fcaa94_0_2464"/>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099" name="Google Shape;4099;g7b20fcaa94_0_2464"/>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0" name="Google Shape;4100;g7b20fcaa94_0_2464"/>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1" name="Google Shape;4101;g7b20fcaa94_0_2464"/>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2" name="Google Shape;4102;g7b20fcaa94_0_2464"/>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3" name="Google Shape;4103;g7b20fcaa94_0_2464"/>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4" name="Google Shape;4104;g7b20fcaa94_0_2464"/>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5" name="Google Shape;4105;g7b20fcaa94_0_2464"/>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6" name="Google Shape;4106;g7b20fcaa94_0_2464"/>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7" name="Google Shape;4107;g7b20fcaa94_0_2464"/>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8" name="Google Shape;4108;g7b20fcaa94_0_2464"/>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09" name="Google Shape;4109;g7b20fcaa94_0_2464"/>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0" name="Google Shape;4110;g7b20fcaa94_0_2464"/>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1" name="Google Shape;4111;g7b20fcaa94_0_2464"/>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2" name="Google Shape;4112;g7b20fcaa94_0_2464"/>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3" name="Google Shape;4113;g7b20fcaa94_0_2464"/>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4" name="Google Shape;4114;g7b20fcaa94_0_2464"/>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5" name="Google Shape;4115;g7b20fcaa94_0_2464"/>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6" name="Google Shape;4116;g7b20fcaa94_0_2464"/>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7" name="Google Shape;4117;g7b20fcaa94_0_2464"/>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8" name="Google Shape;4118;g7b20fcaa94_0_2464"/>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19" name="Google Shape;4119;g7b20fcaa94_0_2464"/>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0" name="Google Shape;4120;g7b20fcaa94_0_2464"/>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1" name="Google Shape;4121;g7b20fcaa94_0_2464"/>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2" name="Google Shape;4122;g7b20fcaa94_0_2464"/>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3" name="Google Shape;4123;g7b20fcaa94_0_2464"/>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4" name="Google Shape;4124;g7b20fcaa94_0_2464"/>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5" name="Google Shape;4125;g7b20fcaa94_0_2464"/>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6" name="Google Shape;4126;g7b20fcaa94_0_2464"/>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7" name="Google Shape;4127;g7b20fcaa94_0_2464"/>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8" name="Google Shape;4128;g7b20fcaa94_0_2464"/>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29" name="Google Shape;4129;g7b20fcaa94_0_2464"/>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0" name="Google Shape;4130;g7b20fcaa94_0_2464"/>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1" name="Google Shape;4131;g7b20fcaa94_0_2464"/>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2" name="Google Shape;4132;g7b20fcaa94_0_2464"/>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3" name="Google Shape;4133;g7b20fcaa94_0_2464"/>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4" name="Google Shape;4134;g7b20fcaa94_0_2464"/>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5" name="Google Shape;4135;g7b20fcaa94_0_2464"/>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6" name="Google Shape;4136;g7b20fcaa94_0_2464"/>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7" name="Google Shape;4137;g7b20fcaa94_0_2464"/>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8" name="Google Shape;4138;g7b20fcaa94_0_2464"/>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39" name="Google Shape;4139;g7b20fcaa94_0_2464"/>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0" name="Google Shape;4140;g7b20fcaa94_0_2464"/>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1" name="Google Shape;4141;g7b20fcaa94_0_2464"/>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2" name="Google Shape;4142;g7b20fcaa94_0_2464"/>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3" name="Google Shape;4143;g7b20fcaa94_0_2464"/>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4" name="Google Shape;4144;g7b20fcaa94_0_2464"/>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5" name="Google Shape;4145;g7b20fcaa94_0_2464"/>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6" name="Google Shape;4146;g7b20fcaa94_0_2464"/>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7" name="Google Shape;4147;g7b20fcaa94_0_2464"/>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8" name="Google Shape;4148;g7b20fcaa94_0_2464"/>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49" name="Google Shape;4149;g7b20fcaa94_0_2464"/>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0" name="Google Shape;4150;g7b20fcaa94_0_2464"/>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1" name="Google Shape;4151;g7b20fcaa94_0_2464"/>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2" name="Google Shape;4152;g7b20fcaa94_0_2464"/>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3" name="Google Shape;4153;g7b20fcaa94_0_2464"/>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4" name="Google Shape;4154;g7b20fcaa94_0_2464"/>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5" name="Google Shape;4155;g7b20fcaa94_0_2464"/>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6" name="Google Shape;4156;g7b20fcaa94_0_2464"/>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7" name="Google Shape;4157;g7b20fcaa94_0_2464"/>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8" name="Google Shape;4158;g7b20fcaa94_0_2464"/>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59" name="Google Shape;4159;g7b20fcaa94_0_2464"/>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0" name="Google Shape;4160;g7b20fcaa94_0_2464"/>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1" name="Google Shape;4161;g7b20fcaa94_0_2464"/>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2" name="Google Shape;4162;g7b20fcaa94_0_2464"/>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3" name="Google Shape;4163;g7b20fcaa94_0_2464"/>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4" name="Google Shape;4164;g7b20fcaa94_0_2464"/>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5" name="Google Shape;4165;g7b20fcaa94_0_2464"/>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6" name="Google Shape;4166;g7b20fcaa94_0_2464"/>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7" name="Google Shape;4167;g7b20fcaa94_0_2464"/>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8" name="Google Shape;4168;g7b20fcaa94_0_2464"/>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69" name="Google Shape;4169;g7b20fcaa94_0_2464"/>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0" name="Google Shape;4170;g7b20fcaa94_0_2464"/>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1" name="Google Shape;4171;g7b20fcaa94_0_2464"/>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2" name="Google Shape;4172;g7b20fcaa94_0_2464"/>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3" name="Google Shape;4173;g7b20fcaa94_0_2464"/>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4" name="Google Shape;4174;g7b20fcaa94_0_2464"/>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5" name="Google Shape;4175;g7b20fcaa94_0_2464"/>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6" name="Google Shape;4176;g7b20fcaa94_0_2464"/>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7" name="Google Shape;4177;g7b20fcaa94_0_2464"/>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8" name="Google Shape;4178;g7b20fcaa94_0_2464"/>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79" name="Google Shape;4179;g7b20fcaa94_0_2464"/>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0" name="Google Shape;4180;g7b20fcaa94_0_2464"/>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1" name="Google Shape;4181;g7b20fcaa94_0_2464"/>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2" name="Google Shape;4182;g7b20fcaa94_0_2464"/>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3" name="Google Shape;4183;g7b20fcaa94_0_2464"/>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4" name="Google Shape;4184;g7b20fcaa94_0_2464"/>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5" name="Google Shape;4185;g7b20fcaa94_0_2464"/>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6" name="Google Shape;4186;g7b20fcaa94_0_2464"/>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7" name="Google Shape;4187;g7b20fcaa94_0_2464"/>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8" name="Google Shape;4188;g7b20fcaa94_0_2464"/>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89" name="Google Shape;4189;g7b20fcaa94_0_2464"/>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0" name="Google Shape;4190;g7b20fcaa94_0_2464"/>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1" name="Google Shape;4191;g7b20fcaa94_0_2464"/>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2" name="Google Shape;4192;g7b20fcaa94_0_2464"/>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3" name="Google Shape;4193;g7b20fcaa94_0_2464"/>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4" name="Google Shape;4194;g7b20fcaa94_0_2464"/>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5" name="Google Shape;4195;g7b20fcaa94_0_2464"/>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6" name="Google Shape;4196;g7b20fcaa94_0_2464"/>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7" name="Google Shape;4197;g7b20fcaa94_0_2464"/>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8" name="Google Shape;4198;g7b20fcaa94_0_2464"/>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99" name="Google Shape;4199;g7b20fcaa94_0_2464"/>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0" name="Google Shape;4200;g7b20fcaa94_0_2464"/>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1" name="Google Shape;4201;g7b20fcaa94_0_2464"/>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2" name="Google Shape;4202;g7b20fcaa94_0_246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3" name="Google Shape;4203;g7b20fcaa94_0_2464"/>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4" name="Google Shape;4204;g7b20fcaa94_0_2464"/>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5" name="Google Shape;4205;g7b20fcaa94_0_2464"/>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6" name="Google Shape;4206;g7b20fcaa94_0_2464"/>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7" name="Google Shape;4207;g7b20fcaa94_0_246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8" name="Google Shape;4208;g7b20fcaa94_0_2464"/>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09" name="Google Shape;4209;g7b20fcaa94_0_2464"/>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0" name="Google Shape;4210;g7b20fcaa94_0_2464"/>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1" name="Google Shape;4211;g7b20fcaa94_0_2464"/>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2" name="Google Shape;4212;g7b20fcaa94_0_2464"/>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3" name="Google Shape;4213;g7b20fcaa94_0_2464"/>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4" name="Google Shape;4214;g7b20fcaa94_0_2464"/>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5" name="Google Shape;4215;g7b20fcaa94_0_2464"/>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6" name="Google Shape;4216;g7b20fcaa94_0_2464"/>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7" name="Google Shape;4217;g7b20fcaa94_0_2464"/>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8" name="Google Shape;4218;g7b20fcaa94_0_2464"/>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19" name="Google Shape;4219;g7b20fcaa94_0_2464"/>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220" name="Google Shape;4220;g7b20fcaa94_0_2464"/>
            <p:cNvGrpSpPr/>
            <p:nvPr/>
          </p:nvGrpSpPr>
          <p:grpSpPr>
            <a:xfrm>
              <a:off x="7013704" y="2894590"/>
              <a:ext cx="1150805" cy="832433"/>
              <a:chOff x="7013704" y="2894590"/>
              <a:chExt cx="1150805" cy="832433"/>
            </a:xfrm>
          </p:grpSpPr>
          <p:sp>
            <p:nvSpPr>
              <p:cNvPr id="4221" name="Google Shape;4221;g7b20fcaa94_0_246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22" name="Google Shape;4222;g7b20fcaa94_0_246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23" name="Google Shape;4223;g7b20fcaa94_0_246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224" name="Google Shape;4224;g7b20fcaa94_0_246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25" name="Google Shape;4225;g7b20fcaa94_0_246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26" name="Google Shape;4226;g7b20fcaa94_0_246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27" name="Google Shape;4227;g7b20fcaa94_0_246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228" name="Google Shape;4228;g7b20fcaa94_0_246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29" name="Google Shape;4229;g7b20fcaa94_0_246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230" name="Google Shape;4230;g7b20fcaa94_0_246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1" name="Google Shape;4231;g7b20fcaa94_0_246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2" name="Google Shape;4232;g7b20fcaa94_0_246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3" name="Google Shape;4233;g7b20fcaa94_0_246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4" name="Google Shape;4234;g7b20fcaa94_0_246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5" name="Google Shape;4235;g7b20fcaa94_0_246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6" name="Google Shape;4236;g7b20fcaa94_0_246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7" name="Google Shape;4237;g7b20fcaa94_0_246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8" name="Google Shape;4238;g7b20fcaa94_0_246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39" name="Google Shape;4239;g7b20fcaa94_0_246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40" name="Google Shape;4240;g7b20fcaa94_0_246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41" name="Google Shape;4241;g7b20fcaa94_0_246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42" name="Google Shape;4242;g7b20fcaa94_0_246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243" name="Google Shape;4243;g7b20fcaa94_0_2464"/>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44" name="Google Shape;4244;g7b20fcaa94_0_2464"/>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45" name="Google Shape;4245;g7b20fcaa94_0_2464"/>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46" name="Google Shape;4246;g7b20fcaa94_0_2464"/>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47" name="Google Shape;4247;g7b20fcaa94_0_2464"/>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48" name="Google Shape;4248;g7b20fcaa94_0_2464"/>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249" name="Google Shape;4249;g7b20fcaa94_0_2464"/>
            <p:cNvGrpSpPr/>
            <p:nvPr/>
          </p:nvGrpSpPr>
          <p:grpSpPr>
            <a:xfrm>
              <a:off x="5032016" y="24235"/>
              <a:ext cx="358499" cy="447941"/>
              <a:chOff x="4896454" y="199085"/>
              <a:chExt cx="358499" cy="447941"/>
            </a:xfrm>
          </p:grpSpPr>
          <p:sp>
            <p:nvSpPr>
              <p:cNvPr id="4250" name="Google Shape;4250;g7b20fcaa94_0_246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1" name="Google Shape;4251;g7b20fcaa94_0_246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2" name="Google Shape;4252;g7b20fcaa94_0_246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3" name="Google Shape;4253;g7b20fcaa94_0_246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4" name="Google Shape;4254;g7b20fcaa94_0_246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5" name="Google Shape;4255;g7b20fcaa94_0_246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6" name="Google Shape;4256;g7b20fcaa94_0_246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7" name="Google Shape;4257;g7b20fcaa94_0_246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8" name="Google Shape;4258;g7b20fcaa94_0_246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59" name="Google Shape;4259;g7b20fcaa94_0_246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60" name="Google Shape;4260;g7b20fcaa94_0_246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261" name="Google Shape;4261;g7b20fcaa94_0_2464"/>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62" name="Google Shape;4262;g7b20fcaa94_0_2464"/>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63" name="Google Shape;4263;g7b20fcaa94_0_2464"/>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64" name="Google Shape;4264;g7b20fcaa94_0_2464"/>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265" name="Google Shape;4265;g7b20fcaa94_0_2464"/>
            <p:cNvGrpSpPr/>
            <p:nvPr/>
          </p:nvGrpSpPr>
          <p:grpSpPr>
            <a:xfrm rot="2265940">
              <a:off x="9290835" y="854908"/>
              <a:ext cx="291689" cy="364463"/>
              <a:chOff x="4896454" y="199085"/>
              <a:chExt cx="358499" cy="447941"/>
            </a:xfrm>
          </p:grpSpPr>
          <p:sp>
            <p:nvSpPr>
              <p:cNvPr id="4266" name="Google Shape;4266;g7b20fcaa94_0_246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67" name="Google Shape;4267;g7b20fcaa94_0_246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68" name="Google Shape;4268;g7b20fcaa94_0_246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69" name="Google Shape;4269;g7b20fcaa94_0_246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70" name="Google Shape;4270;g7b20fcaa94_0_246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71" name="Google Shape;4271;g7b20fcaa94_0_246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72" name="Google Shape;4272;g7b20fcaa94_0_246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73" name="Google Shape;4273;g7b20fcaa94_0_246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74" name="Google Shape;4274;g7b20fcaa94_0_246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75" name="Google Shape;4275;g7b20fcaa94_0_246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76" name="Google Shape;4276;g7b20fcaa94_0_246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277" name="Google Shape;4277;g7b20fcaa94_0_2464"/>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78" name="Google Shape;4278;g7b20fcaa94_0_2464"/>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aphicFrame>
        <p:nvGraphicFramePr>
          <p:cNvPr id="4280" name="Google Shape;4280;g7b20fcaa94_0_2464" descr="nonfiction resources"/>
          <p:cNvGraphicFramePr/>
          <p:nvPr>
            <p:extLst>
              <p:ext uri="{D42A27DB-BD31-4B8C-83A1-F6EECF244321}">
                <p14:modId xmlns:p14="http://schemas.microsoft.com/office/powerpoint/2010/main" val="2566306985"/>
              </p:ext>
            </p:extLst>
          </p:nvPr>
        </p:nvGraphicFramePr>
        <p:xfrm>
          <a:off x="340796" y="1133060"/>
          <a:ext cx="6850925" cy="5840234"/>
        </p:xfrm>
        <a:graphic>
          <a:graphicData uri="http://schemas.openxmlformats.org/drawingml/2006/table">
            <a:tbl>
              <a:tblPr firstRow="1">
                <a:tableStyleId>{DE2E66B4-E607-458C-B431-466E3C981812}</a:tableStyleId>
              </a:tblPr>
              <a:tblGrid>
                <a:gridCol w="2408000">
                  <a:extLst>
                    <a:ext uri="{9D8B030D-6E8A-4147-A177-3AD203B41FA5}">
                      <a16:colId xmlns:a16="http://schemas.microsoft.com/office/drawing/2014/main" val="20000"/>
                    </a:ext>
                  </a:extLst>
                </a:gridCol>
                <a:gridCol w="4442925">
                  <a:extLst>
                    <a:ext uri="{9D8B030D-6E8A-4147-A177-3AD203B41FA5}">
                      <a16:colId xmlns:a16="http://schemas.microsoft.com/office/drawing/2014/main" val="20001"/>
                    </a:ext>
                  </a:extLst>
                </a:gridCol>
              </a:tblGrid>
              <a:tr h="355725">
                <a:tc>
                  <a:txBody>
                    <a:bodyPr/>
                    <a:lstStyle/>
                    <a:p>
                      <a:pPr marL="457200" lvl="0" indent="0" algn="l" rtl="0">
                        <a:spcBef>
                          <a:spcPts val="0"/>
                        </a:spcBef>
                        <a:spcAft>
                          <a:spcPts val="0"/>
                        </a:spcAft>
                        <a:buNone/>
                      </a:pPr>
                      <a:r>
                        <a:rPr lang="en-US" sz="1200" b="1" dirty="0" err="1">
                          <a:solidFill>
                            <a:schemeClr val="accent5"/>
                          </a:solidFill>
                          <a:sym typeface="Nunito"/>
                        </a:rPr>
                        <a:t>SignPost</a:t>
                      </a:r>
                      <a:r>
                        <a:rPr lang="en-US" sz="1200" b="1" dirty="0">
                          <a:solidFill>
                            <a:schemeClr val="accent5"/>
                          </a:solidFill>
                          <a:sym typeface="Nunito"/>
                        </a:rPr>
                        <a:t> Lesson</a:t>
                      </a:r>
                      <a:endParaRPr sz="1200" b="1" dirty="0">
                        <a:solidFill>
                          <a:schemeClr val="accent5"/>
                        </a:solidFill>
                        <a:latin typeface="Verdana" panose="020B0604030504040204" pitchFamily="34" charset="0"/>
                        <a:ea typeface="Verdana" panose="020B0604030504040204" pitchFamily="34" charset="0"/>
                        <a:cs typeface="Nunito"/>
                        <a:sym typeface="Nunito"/>
                      </a:endParaRPr>
                    </a:p>
                  </a:txBody>
                  <a:tcPr marL="88900" marR="88900" marT="88900" marB="88900"/>
                </a:tc>
                <a:tc>
                  <a:txBody>
                    <a:bodyPr/>
                    <a:lstStyle/>
                    <a:p>
                      <a:pPr marL="0" lvl="0" indent="0" algn="ctr" rtl="0">
                        <a:spcBef>
                          <a:spcPts val="0"/>
                        </a:spcBef>
                        <a:spcAft>
                          <a:spcPts val="0"/>
                        </a:spcAft>
                        <a:buNone/>
                      </a:pPr>
                      <a:r>
                        <a:rPr lang="en-US" sz="1200" b="1" dirty="0">
                          <a:solidFill>
                            <a:schemeClr val="accent5"/>
                          </a:solidFill>
                          <a:sym typeface="Nunito"/>
                        </a:rPr>
                        <a:t>Additional Resources</a:t>
                      </a:r>
                      <a:endParaRPr sz="1200" b="1" dirty="0">
                        <a:solidFill>
                          <a:schemeClr val="accent5"/>
                        </a:solidFill>
                        <a:latin typeface="Verdana" panose="020B0604030504040204" pitchFamily="34" charset="0"/>
                        <a:ea typeface="Verdana" panose="020B0604030504040204" pitchFamily="34" charset="0"/>
                        <a:cs typeface="Nunito"/>
                        <a:sym typeface="Nunito"/>
                      </a:endParaRPr>
                    </a:p>
                  </a:txBody>
                  <a:tcPr marL="88900" marR="88900" marT="88900" marB="88900"/>
                </a:tc>
                <a:extLst>
                  <a:ext uri="{0D108BD9-81ED-4DB2-BD59-A6C34878D82A}">
                    <a16:rowId xmlns:a16="http://schemas.microsoft.com/office/drawing/2014/main" val="3218176853"/>
                  </a:ext>
                </a:extLst>
              </a:tr>
              <a:tr h="355725">
                <a:tc>
                  <a:txBody>
                    <a:bodyPr/>
                    <a:lstStyle/>
                    <a:p>
                      <a:pPr marL="0" lvl="0" indent="0" algn="l" rtl="0">
                        <a:spcBef>
                          <a:spcPts val="0"/>
                        </a:spcBef>
                        <a:spcAft>
                          <a:spcPts val="0"/>
                        </a:spcAft>
                        <a:buNone/>
                      </a:pPr>
                      <a:r>
                        <a:rPr lang="en-US" sz="1100" dirty="0">
                          <a:sym typeface="Nunito"/>
                        </a:rPr>
                        <a:t>Contrasts and Contradictions</a:t>
                      </a:r>
                      <a:endParaRPr sz="1100" dirty="0">
                        <a:sym typeface="Nunito"/>
                      </a:endParaRPr>
                    </a:p>
                    <a:p>
                      <a:pPr marL="457200" lvl="0" indent="0" algn="l" rtl="0">
                        <a:spcBef>
                          <a:spcPts val="0"/>
                        </a:spcBef>
                        <a:spcAft>
                          <a:spcPts val="0"/>
                        </a:spcAft>
                        <a:buNone/>
                      </a:pPr>
                      <a:r>
                        <a:rPr lang="en-US" sz="1100" dirty="0">
                          <a:sym typeface="Nunito"/>
                        </a:rPr>
                        <a:t>Lesson Plan </a:t>
                      </a:r>
                      <a:endParaRPr sz="1100" dirty="0">
                        <a:latin typeface="Georgia" panose="02040502050405020303" pitchFamily="18" charset="0"/>
                        <a:ea typeface="Nunito"/>
                        <a:cs typeface="Nunito"/>
                        <a:sym typeface="Nunito"/>
                      </a:endParaRPr>
                    </a:p>
                  </a:txBody>
                  <a:tcPr marL="88900" marR="88900" marT="88900" marB="88900"/>
                </a:tc>
                <a:tc>
                  <a:txBody>
                    <a:bodyPr/>
                    <a:lstStyle/>
                    <a:p>
                      <a:pPr marL="0" lvl="0" indent="0" algn="l" rtl="0">
                        <a:spcBef>
                          <a:spcPts val="0"/>
                        </a:spcBef>
                        <a:spcAft>
                          <a:spcPts val="0"/>
                        </a:spcAft>
                        <a:buNone/>
                      </a:pPr>
                      <a:endParaRPr sz="1100" b="1">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0"/>
                  </a:ext>
                </a:extLst>
              </a:tr>
              <a:tr h="984550">
                <a:tc>
                  <a:txBody>
                    <a:bodyPr/>
                    <a:lstStyle/>
                    <a:p>
                      <a:pPr marL="0" lvl="0" indent="0" algn="l" rtl="0">
                        <a:spcBef>
                          <a:spcPts val="0"/>
                        </a:spcBef>
                        <a:spcAft>
                          <a:spcPts val="0"/>
                        </a:spcAft>
                        <a:buNone/>
                      </a:pPr>
                      <a:r>
                        <a:rPr lang="en-US" sz="1100">
                          <a:sym typeface="Nunito"/>
                        </a:rPr>
                        <a:t>Extreme or Absolute Language</a:t>
                      </a:r>
                      <a:endParaRPr sz="1100">
                        <a:sym typeface="Nunito"/>
                      </a:endParaRPr>
                    </a:p>
                    <a:p>
                      <a:pPr marL="457200" lvl="0" indent="0" algn="l" rtl="0">
                        <a:spcBef>
                          <a:spcPts val="0"/>
                        </a:spcBef>
                        <a:spcAft>
                          <a:spcPts val="0"/>
                        </a:spcAft>
                        <a:buNone/>
                      </a:pPr>
                      <a:r>
                        <a:rPr lang="en-US" sz="1100" u="sng">
                          <a:solidFill>
                            <a:srgbClr val="4A86E8"/>
                          </a:solidFill>
                          <a:sym typeface="Nunito"/>
                          <a:hlinkClick r:id="rId3">
                            <a:extLst>
                              <a:ext uri="{A12FA001-AC4F-418D-AE19-62706E023703}">
                                <ahyp:hlinkClr xmlns="" xmlns:ahyp="http://schemas.microsoft.com/office/drawing/2018/hyperlinkcolor" val="tx"/>
                              </a:ext>
                            </a:extLst>
                          </a:hlinkClick>
                        </a:rPr>
                        <a:t>Lesson Plan</a:t>
                      </a:r>
                      <a:endParaRPr sz="110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spcBef>
                          <a:spcPts val="0"/>
                        </a:spcBef>
                        <a:spcAft>
                          <a:spcPts val="0"/>
                        </a:spcAft>
                        <a:buNone/>
                      </a:pPr>
                      <a:r>
                        <a:rPr lang="en-US" sz="1100">
                          <a:sym typeface="Nunito"/>
                        </a:rPr>
                        <a:t>Protesting the National Anthem: </a:t>
                      </a:r>
                      <a:r>
                        <a:rPr lang="en-US" sz="1100" u="sng">
                          <a:solidFill>
                            <a:srgbClr val="4A86E8"/>
                          </a:solidFill>
                          <a:sym typeface="Nunito"/>
                          <a:hlinkClick r:id="rId4">
                            <a:extLst>
                              <a:ext uri="{A12FA001-AC4F-418D-AE19-62706E023703}">
                                <ahyp:hlinkClr xmlns="" xmlns:ahyp="http://schemas.microsoft.com/office/drawing/2018/hyperlinkcolor" val="tx"/>
                              </a:ext>
                            </a:extLst>
                          </a:hlinkClick>
                        </a:rPr>
                        <a:t>https://newsela.com/read/procon-anthem-protests/id/22622/</a:t>
                      </a:r>
                      <a:endParaRPr sz="1100">
                        <a:solidFill>
                          <a:srgbClr val="4A86E8"/>
                        </a:solidFill>
                        <a:sym typeface="Nunito"/>
                      </a:endParaRPr>
                    </a:p>
                    <a:p>
                      <a:pPr marL="0" lvl="0" indent="0" algn="l" rtl="0">
                        <a:spcBef>
                          <a:spcPts val="0"/>
                        </a:spcBef>
                        <a:spcAft>
                          <a:spcPts val="0"/>
                        </a:spcAft>
                        <a:buNone/>
                      </a:pPr>
                      <a:endParaRPr sz="1100">
                        <a:sym typeface="Nunito"/>
                      </a:endParaRPr>
                    </a:p>
                    <a:p>
                      <a:pPr marL="0" lvl="0" indent="0" algn="l" rtl="0">
                        <a:spcBef>
                          <a:spcPts val="0"/>
                        </a:spcBef>
                        <a:spcAft>
                          <a:spcPts val="0"/>
                        </a:spcAft>
                        <a:buNone/>
                      </a:pPr>
                      <a:endParaRPr sz="1100">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1"/>
                  </a:ext>
                </a:extLst>
              </a:tr>
              <a:tr h="1652224">
                <a:tc>
                  <a:txBody>
                    <a:bodyPr/>
                    <a:lstStyle/>
                    <a:p>
                      <a:pPr marL="0" lvl="0" indent="0" algn="l" rtl="0">
                        <a:spcBef>
                          <a:spcPts val="0"/>
                        </a:spcBef>
                        <a:spcAft>
                          <a:spcPts val="0"/>
                        </a:spcAft>
                        <a:buNone/>
                      </a:pPr>
                      <a:r>
                        <a:rPr lang="en-US" sz="1100">
                          <a:sym typeface="Nunito"/>
                        </a:rPr>
                        <a:t>Numbers and Stats</a:t>
                      </a:r>
                      <a:endParaRPr sz="1100">
                        <a:sym typeface="Nunito"/>
                      </a:endParaRPr>
                    </a:p>
                    <a:p>
                      <a:pPr marL="457200" lvl="0" indent="0" algn="l" rtl="0">
                        <a:spcBef>
                          <a:spcPts val="0"/>
                        </a:spcBef>
                        <a:spcAft>
                          <a:spcPts val="0"/>
                        </a:spcAft>
                        <a:buNone/>
                      </a:pPr>
                      <a:r>
                        <a:rPr lang="en-US" sz="1100" u="sng">
                          <a:solidFill>
                            <a:srgbClr val="4A86E8"/>
                          </a:solidFill>
                          <a:sym typeface="Nunito"/>
                          <a:hlinkClick r:id="rId5">
                            <a:extLst>
                              <a:ext uri="{A12FA001-AC4F-418D-AE19-62706E023703}">
                                <ahyp:hlinkClr xmlns="" xmlns:ahyp="http://schemas.microsoft.com/office/drawing/2018/hyperlinkcolor" val="tx"/>
                              </a:ext>
                            </a:extLst>
                          </a:hlinkClick>
                        </a:rPr>
                        <a:t>Lesson Plan</a:t>
                      </a:r>
                      <a:endParaRPr sz="110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spcBef>
                          <a:spcPts val="0"/>
                        </a:spcBef>
                        <a:spcAft>
                          <a:spcPts val="0"/>
                        </a:spcAft>
                        <a:buNone/>
                      </a:pPr>
                      <a:r>
                        <a:rPr lang="en-US" sz="1100" dirty="0">
                          <a:sym typeface="Nunito"/>
                        </a:rPr>
                        <a:t>Athlete Salaries:</a:t>
                      </a:r>
                      <a:endParaRPr sz="1100" dirty="0">
                        <a:sym typeface="Nunito"/>
                      </a:endParaRPr>
                    </a:p>
                    <a:p>
                      <a:pPr marL="0" lvl="0" indent="0" algn="l" rtl="0">
                        <a:spcBef>
                          <a:spcPts val="0"/>
                        </a:spcBef>
                        <a:spcAft>
                          <a:spcPts val="0"/>
                        </a:spcAft>
                        <a:buNone/>
                      </a:pPr>
                      <a:r>
                        <a:rPr lang="en-US" sz="1100" u="sng" dirty="0">
                          <a:solidFill>
                            <a:srgbClr val="4A86E8"/>
                          </a:solidFill>
                          <a:sym typeface="Nunito"/>
                          <a:hlinkClick r:id="rId6">
                            <a:extLst>
                              <a:ext uri="{A12FA001-AC4F-418D-AE19-62706E023703}">
                                <ahyp:hlinkClr xmlns="" xmlns:ahyp="http://schemas.microsoft.com/office/drawing/2018/hyperlinkcolor" val="tx"/>
                              </a:ext>
                            </a:extLst>
                          </a:hlinkClick>
                        </a:rPr>
                        <a:t>https://newsela.com/read/elem-opinion-athlete-salaries/id/33356/</a:t>
                      </a:r>
                      <a:endParaRPr sz="1100" dirty="0">
                        <a:solidFill>
                          <a:srgbClr val="4A86E8"/>
                        </a:solidFill>
                        <a:sym typeface="Nunito"/>
                      </a:endParaRPr>
                    </a:p>
                    <a:p>
                      <a:pPr marL="0" lvl="0" indent="0" algn="l" rtl="0">
                        <a:spcBef>
                          <a:spcPts val="0"/>
                        </a:spcBef>
                        <a:spcAft>
                          <a:spcPts val="0"/>
                        </a:spcAft>
                        <a:buNone/>
                      </a:pPr>
                      <a:endParaRPr sz="1100" dirty="0">
                        <a:sym typeface="Nunito"/>
                      </a:endParaRPr>
                    </a:p>
                    <a:p>
                      <a:pPr marL="0" lvl="0" indent="0" algn="l" rtl="0">
                        <a:spcBef>
                          <a:spcPts val="0"/>
                        </a:spcBef>
                        <a:spcAft>
                          <a:spcPts val="0"/>
                        </a:spcAft>
                        <a:buNone/>
                      </a:pPr>
                      <a:r>
                        <a:rPr lang="en-US" sz="1100" dirty="0">
                          <a:sym typeface="Nunito"/>
                        </a:rPr>
                        <a:t>Election Day (a number of first for women):</a:t>
                      </a:r>
                      <a:endParaRPr sz="1100" dirty="0">
                        <a:sym typeface="Nunito"/>
                      </a:endParaRPr>
                    </a:p>
                    <a:p>
                      <a:pPr marL="0" lvl="0" indent="0" algn="l" rtl="0">
                        <a:spcBef>
                          <a:spcPts val="0"/>
                        </a:spcBef>
                        <a:spcAft>
                          <a:spcPts val="0"/>
                        </a:spcAft>
                        <a:buNone/>
                      </a:pPr>
                      <a:r>
                        <a:rPr lang="en-US" sz="1100" u="sng" dirty="0">
                          <a:solidFill>
                            <a:srgbClr val="4A86E8"/>
                          </a:solidFill>
                          <a:sym typeface="Nunito"/>
                          <a:hlinkClick r:id="rId7">
                            <a:extLst>
                              <a:ext uri="{A12FA001-AC4F-418D-AE19-62706E023703}">
                                <ahyp:hlinkClr xmlns="" xmlns:ahyp="http://schemas.microsoft.com/office/drawing/2018/hyperlinkcolor" val="tx"/>
                              </a:ext>
                            </a:extLst>
                          </a:hlinkClick>
                        </a:rPr>
                        <a:t>https://newsela.com/read/midterms-women-run/id/47080/</a:t>
                      </a:r>
                      <a:endParaRPr sz="1100" dirty="0">
                        <a:solidFill>
                          <a:srgbClr val="4A86E8"/>
                        </a:solidFill>
                        <a:sym typeface="Nunito"/>
                      </a:endParaRPr>
                    </a:p>
                    <a:p>
                      <a:pPr marL="0" lvl="0" indent="0" algn="l" rtl="0">
                        <a:spcBef>
                          <a:spcPts val="0"/>
                        </a:spcBef>
                        <a:spcAft>
                          <a:spcPts val="0"/>
                        </a:spcAft>
                        <a:buNone/>
                      </a:pPr>
                      <a:endParaRPr sz="1100" dirty="0">
                        <a:sym typeface="Nunito"/>
                      </a:endParaRPr>
                    </a:p>
                    <a:p>
                      <a:pPr marL="0" lvl="0" indent="0" algn="l" rtl="0">
                        <a:spcBef>
                          <a:spcPts val="0"/>
                        </a:spcBef>
                        <a:spcAft>
                          <a:spcPts val="0"/>
                        </a:spcAft>
                        <a:buNone/>
                      </a:pPr>
                      <a:r>
                        <a:rPr lang="en-US" sz="1100" dirty="0">
                          <a:sym typeface="Nunito"/>
                        </a:rPr>
                        <a:t>Women’s Average Life Expectancy:</a:t>
                      </a:r>
                      <a:endParaRPr sz="1100" dirty="0">
                        <a:sym typeface="Nunito"/>
                      </a:endParaRPr>
                    </a:p>
                    <a:p>
                      <a:pPr marL="0" lvl="0" indent="0" algn="l" rtl="0">
                        <a:spcBef>
                          <a:spcPts val="0"/>
                        </a:spcBef>
                        <a:spcAft>
                          <a:spcPts val="0"/>
                        </a:spcAft>
                        <a:buNone/>
                      </a:pPr>
                      <a:r>
                        <a:rPr lang="en-US" sz="1100" u="sng" dirty="0">
                          <a:solidFill>
                            <a:srgbClr val="4A86E8"/>
                          </a:solidFill>
                          <a:sym typeface="Nunito"/>
                          <a:hlinkClick r:id="rId8">
                            <a:extLst>
                              <a:ext uri="{A12FA001-AC4F-418D-AE19-62706E023703}">
                                <ahyp:hlinkClr xmlns="" xmlns:ahyp="http://schemas.microsoft.com/office/drawing/2018/hyperlinkcolor" val="tx"/>
                              </a:ext>
                            </a:extLst>
                          </a:hlinkClick>
                        </a:rPr>
                        <a:t>https://newsela.com/read/women-life-expectancy/id/27423/</a:t>
                      </a:r>
                      <a:endParaRPr sz="1100" dirty="0">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2"/>
                  </a:ext>
                </a:extLst>
              </a:tr>
              <a:tr h="1015750">
                <a:tc>
                  <a:txBody>
                    <a:bodyPr/>
                    <a:lstStyle/>
                    <a:p>
                      <a:pPr marL="0" lvl="0" indent="0" algn="l" rtl="0">
                        <a:spcBef>
                          <a:spcPts val="0"/>
                        </a:spcBef>
                        <a:spcAft>
                          <a:spcPts val="0"/>
                        </a:spcAft>
                        <a:buNone/>
                      </a:pPr>
                      <a:r>
                        <a:rPr lang="en-US" sz="1100">
                          <a:sym typeface="Nunito"/>
                        </a:rPr>
                        <a:t>Quoted Words</a:t>
                      </a:r>
                      <a:endParaRPr sz="1100">
                        <a:sym typeface="Nunito"/>
                      </a:endParaRPr>
                    </a:p>
                    <a:p>
                      <a:pPr marL="457200" lvl="0" indent="0" algn="l" rtl="0">
                        <a:spcBef>
                          <a:spcPts val="0"/>
                        </a:spcBef>
                        <a:spcAft>
                          <a:spcPts val="0"/>
                        </a:spcAft>
                        <a:buNone/>
                      </a:pPr>
                      <a:r>
                        <a:rPr lang="en-US" sz="1100" u="sng">
                          <a:solidFill>
                            <a:srgbClr val="4A86E8"/>
                          </a:solidFill>
                          <a:sym typeface="Nunito"/>
                          <a:hlinkClick r:id="rId9">
                            <a:extLst>
                              <a:ext uri="{A12FA001-AC4F-418D-AE19-62706E023703}">
                                <ahyp:hlinkClr xmlns="" xmlns:ahyp="http://schemas.microsoft.com/office/drawing/2018/hyperlinkcolor" val="tx"/>
                              </a:ext>
                            </a:extLst>
                          </a:hlinkClick>
                        </a:rPr>
                        <a:t>Lesson Plan </a:t>
                      </a:r>
                      <a:endParaRPr sz="110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spcBef>
                          <a:spcPts val="0"/>
                        </a:spcBef>
                        <a:spcAft>
                          <a:spcPts val="0"/>
                        </a:spcAft>
                        <a:buNone/>
                      </a:pPr>
                      <a:r>
                        <a:rPr lang="en-US" sz="1100">
                          <a:sym typeface="Nunito"/>
                        </a:rPr>
                        <a:t>Fantastic Beasts:</a:t>
                      </a:r>
                      <a:endParaRPr sz="1100">
                        <a:sym typeface="Nunito"/>
                      </a:endParaRPr>
                    </a:p>
                    <a:p>
                      <a:pPr marL="0" lvl="0" indent="0" algn="l" rtl="0">
                        <a:spcBef>
                          <a:spcPts val="0"/>
                        </a:spcBef>
                        <a:spcAft>
                          <a:spcPts val="0"/>
                        </a:spcAft>
                        <a:buNone/>
                      </a:pPr>
                      <a:r>
                        <a:rPr lang="en-US" sz="1100" u="sng">
                          <a:solidFill>
                            <a:srgbClr val="4A86E8"/>
                          </a:solidFill>
                          <a:sym typeface="Nunito"/>
                          <a:hlinkClick r:id="rId10">
                            <a:extLst>
                              <a:ext uri="{A12FA001-AC4F-418D-AE19-62706E023703}">
                                <ahyp:hlinkClr xmlns="" xmlns:ahyp="http://schemas.microsoft.com/office/drawing/2018/hyperlinkcolor" val="tx"/>
                              </a:ext>
                            </a:extLst>
                          </a:hlinkClick>
                        </a:rPr>
                        <a:t>https://newsela.com/read/sorting-hat-spider/id/24955/</a:t>
                      </a:r>
                      <a:endParaRPr sz="1100">
                        <a:solidFill>
                          <a:srgbClr val="4A86E8"/>
                        </a:solidFill>
                        <a:sym typeface="Nunito"/>
                      </a:endParaRPr>
                    </a:p>
                    <a:p>
                      <a:pPr marL="0" lvl="0" indent="0" algn="l" rtl="0">
                        <a:spcBef>
                          <a:spcPts val="0"/>
                        </a:spcBef>
                        <a:spcAft>
                          <a:spcPts val="0"/>
                        </a:spcAft>
                        <a:buNone/>
                      </a:pPr>
                      <a:endParaRPr sz="1100">
                        <a:sym typeface="Nunito"/>
                      </a:endParaRPr>
                    </a:p>
                    <a:p>
                      <a:pPr marL="0" lvl="0" indent="0" algn="l" rtl="0">
                        <a:spcBef>
                          <a:spcPts val="0"/>
                        </a:spcBef>
                        <a:spcAft>
                          <a:spcPts val="0"/>
                        </a:spcAft>
                        <a:buNone/>
                      </a:pPr>
                      <a:r>
                        <a:rPr lang="en-US" sz="1100">
                          <a:sym typeface="Nunito"/>
                        </a:rPr>
                        <a:t>Talk it Out:</a:t>
                      </a:r>
                      <a:endParaRPr sz="1100">
                        <a:sym typeface="Nunito"/>
                      </a:endParaRPr>
                    </a:p>
                    <a:p>
                      <a:pPr marL="0" lvl="0" indent="0" algn="l" rtl="0">
                        <a:spcBef>
                          <a:spcPts val="0"/>
                        </a:spcBef>
                        <a:spcAft>
                          <a:spcPts val="0"/>
                        </a:spcAft>
                        <a:buNone/>
                      </a:pPr>
                      <a:r>
                        <a:rPr lang="en-US" sz="1100" u="sng">
                          <a:solidFill>
                            <a:srgbClr val="4A86E8"/>
                          </a:solidFill>
                          <a:sym typeface="Nunito"/>
                          <a:hlinkClick r:id="rId11">
                            <a:extLst>
                              <a:ext uri="{A12FA001-AC4F-418D-AE19-62706E023703}">
                                <ahyp:hlinkClr xmlns="" xmlns:ahyp="http://schemas.microsoft.com/office/drawing/2018/hyperlinkcolor" val="tx"/>
                              </a:ext>
                            </a:extLst>
                          </a:hlinkClick>
                        </a:rPr>
                        <a:t>https://newsela.com/read/students-conflicts/id/306/</a:t>
                      </a:r>
                      <a:endParaRPr sz="1100">
                        <a:solidFill>
                          <a:srgbClr val="4A86E8"/>
                        </a:solidFill>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3"/>
                  </a:ext>
                </a:extLst>
              </a:tr>
              <a:tr h="1313700">
                <a:tc>
                  <a:txBody>
                    <a:bodyPr/>
                    <a:lstStyle/>
                    <a:p>
                      <a:pPr marL="0" lvl="0" indent="0" algn="l" rtl="0">
                        <a:spcBef>
                          <a:spcPts val="0"/>
                        </a:spcBef>
                        <a:spcAft>
                          <a:spcPts val="0"/>
                        </a:spcAft>
                        <a:buNone/>
                      </a:pPr>
                      <a:r>
                        <a:rPr lang="en-US" sz="1100">
                          <a:sym typeface="Nunito"/>
                        </a:rPr>
                        <a:t>Word Gaps</a:t>
                      </a:r>
                      <a:endParaRPr sz="1100">
                        <a:sym typeface="Nunito"/>
                      </a:endParaRPr>
                    </a:p>
                    <a:p>
                      <a:pPr marL="457200" lvl="0" indent="0" algn="l" rtl="0">
                        <a:spcBef>
                          <a:spcPts val="0"/>
                        </a:spcBef>
                        <a:spcAft>
                          <a:spcPts val="0"/>
                        </a:spcAft>
                        <a:buNone/>
                      </a:pPr>
                      <a:r>
                        <a:rPr lang="en-US" sz="1100" u="sng">
                          <a:solidFill>
                            <a:srgbClr val="4A86E8"/>
                          </a:solidFill>
                          <a:sym typeface="Nunito"/>
                          <a:hlinkClick r:id="rId12">
                            <a:extLst>
                              <a:ext uri="{A12FA001-AC4F-418D-AE19-62706E023703}">
                                <ahyp:hlinkClr xmlns="" xmlns:ahyp="http://schemas.microsoft.com/office/drawing/2018/hyperlinkcolor" val="tx"/>
                              </a:ext>
                            </a:extLst>
                          </a:hlinkClick>
                        </a:rPr>
                        <a:t>Lesson Plan</a:t>
                      </a:r>
                      <a:endParaRPr sz="1100">
                        <a:solidFill>
                          <a:srgbClr val="4A86E8"/>
                        </a:solidFill>
                        <a:latin typeface="Georgia" panose="02040502050405020303" pitchFamily="18" charset="0"/>
                        <a:ea typeface="Nunito"/>
                        <a:cs typeface="Nunito"/>
                        <a:sym typeface="Nunito"/>
                      </a:endParaRPr>
                    </a:p>
                  </a:txBody>
                  <a:tcPr marL="88900" marR="88900" marT="88900" marB="88900"/>
                </a:tc>
                <a:tc>
                  <a:txBody>
                    <a:bodyPr/>
                    <a:lstStyle/>
                    <a:p>
                      <a:pPr marL="0" lvl="0" indent="0" algn="l" rtl="0">
                        <a:spcBef>
                          <a:spcPts val="0"/>
                        </a:spcBef>
                        <a:spcAft>
                          <a:spcPts val="0"/>
                        </a:spcAft>
                        <a:buNone/>
                      </a:pPr>
                      <a:r>
                        <a:rPr lang="en-US" sz="1100" dirty="0">
                          <a:sym typeface="Nunito"/>
                        </a:rPr>
                        <a:t>Athlete Salaries:</a:t>
                      </a:r>
                      <a:endParaRPr sz="1100" dirty="0">
                        <a:sym typeface="Nunito"/>
                      </a:endParaRPr>
                    </a:p>
                    <a:p>
                      <a:pPr marL="0" lvl="0" indent="0" algn="l" rtl="0">
                        <a:spcBef>
                          <a:spcPts val="0"/>
                        </a:spcBef>
                        <a:spcAft>
                          <a:spcPts val="0"/>
                        </a:spcAft>
                        <a:buNone/>
                      </a:pPr>
                      <a:r>
                        <a:rPr lang="en-US" sz="1100" u="sng" dirty="0">
                          <a:solidFill>
                            <a:srgbClr val="4A86E8"/>
                          </a:solidFill>
                          <a:sym typeface="Nunito"/>
                          <a:hlinkClick r:id="rId6">
                            <a:extLst>
                              <a:ext uri="{A12FA001-AC4F-418D-AE19-62706E023703}">
                                <ahyp:hlinkClr xmlns="" xmlns:ahyp="http://schemas.microsoft.com/office/drawing/2018/hyperlinkcolor" val="tx"/>
                              </a:ext>
                            </a:extLst>
                          </a:hlinkClick>
                        </a:rPr>
                        <a:t>https://newsela.com/read/elem-opinion-athlete-salaries/id/33356</a:t>
                      </a:r>
                      <a:r>
                        <a:rPr lang="en-US" sz="1100" u="sng" dirty="0">
                          <a:solidFill>
                            <a:srgbClr val="0097A7"/>
                          </a:solidFill>
                          <a:sym typeface="Nunito"/>
                          <a:hlinkClick r:id="rId6">
                            <a:extLst>
                              <a:ext uri="{A12FA001-AC4F-418D-AE19-62706E023703}">
                                <ahyp:hlinkClr xmlns="" xmlns:ahyp="http://schemas.microsoft.com/office/drawing/2018/hyperlinkcolor" val="tx"/>
                              </a:ext>
                            </a:extLst>
                          </a:hlinkClick>
                        </a:rPr>
                        <a:t>/</a:t>
                      </a:r>
                      <a:endParaRPr sz="1100" dirty="0">
                        <a:sym typeface="Nunito"/>
                      </a:endParaRPr>
                    </a:p>
                    <a:p>
                      <a:pPr marL="0" lvl="0" indent="0" algn="l" rtl="0">
                        <a:spcBef>
                          <a:spcPts val="0"/>
                        </a:spcBef>
                        <a:spcAft>
                          <a:spcPts val="0"/>
                        </a:spcAft>
                        <a:buNone/>
                      </a:pPr>
                      <a:endParaRPr sz="1100" dirty="0">
                        <a:sym typeface="Nunito"/>
                      </a:endParaRPr>
                    </a:p>
                    <a:p>
                      <a:pPr marL="0" lvl="0" indent="0" algn="l" rtl="0">
                        <a:spcBef>
                          <a:spcPts val="0"/>
                        </a:spcBef>
                        <a:spcAft>
                          <a:spcPts val="0"/>
                        </a:spcAft>
                        <a:buNone/>
                      </a:pPr>
                      <a:r>
                        <a:rPr lang="en-US" sz="1100" dirty="0">
                          <a:sym typeface="Nunito"/>
                        </a:rPr>
                        <a:t>Elephants Comfort Upset Friends:</a:t>
                      </a:r>
                      <a:endParaRPr sz="1100" dirty="0">
                        <a:sym typeface="Nunito"/>
                      </a:endParaRPr>
                    </a:p>
                    <a:p>
                      <a:pPr marL="0" lvl="0" indent="0" algn="l" rtl="0">
                        <a:spcBef>
                          <a:spcPts val="0"/>
                        </a:spcBef>
                        <a:spcAft>
                          <a:spcPts val="0"/>
                        </a:spcAft>
                        <a:buNone/>
                      </a:pPr>
                      <a:r>
                        <a:rPr lang="en-US" sz="1100" u="sng" dirty="0">
                          <a:solidFill>
                            <a:srgbClr val="4A86E8"/>
                          </a:solidFill>
                          <a:sym typeface="Nunito"/>
                          <a:hlinkClick r:id="rId13">
                            <a:extLst>
                              <a:ext uri="{A12FA001-AC4F-418D-AE19-62706E023703}">
                                <ahyp:hlinkClr xmlns="" xmlns:ahyp="http://schemas.microsoft.com/office/drawing/2018/hyperlinkcolor" val="tx"/>
                              </a:ext>
                            </a:extLst>
                          </a:hlinkClick>
                        </a:rPr>
                        <a:t>https://newsela.com/read/elem-elephants-comfort-friends/id/43023/</a:t>
                      </a:r>
                      <a:endParaRPr sz="1100" dirty="0">
                        <a:solidFill>
                          <a:srgbClr val="4A86E8"/>
                        </a:solidFill>
                        <a:latin typeface="Georgia" panose="02040502050405020303" pitchFamily="18" charset="0"/>
                        <a:ea typeface="Nunito"/>
                        <a:cs typeface="Nunito"/>
                        <a:sym typeface="Nunito"/>
                      </a:endParaRPr>
                    </a:p>
                  </a:txBody>
                  <a:tcPr marL="88900" marR="88900" marT="88900" marB="88900"/>
                </a:tc>
                <a:extLst>
                  <a:ext uri="{0D108BD9-81ED-4DB2-BD59-A6C34878D82A}">
                    <a16:rowId xmlns:a16="http://schemas.microsoft.com/office/drawing/2014/main" val="10004"/>
                  </a:ext>
                </a:extLst>
              </a:tr>
            </a:tbl>
          </a:graphicData>
        </a:graphic>
      </p:graphicFrame>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284"/>
        <p:cNvGrpSpPr/>
        <p:nvPr/>
      </p:nvGrpSpPr>
      <p:grpSpPr>
        <a:xfrm>
          <a:off x="0" y="0"/>
          <a:ext cx="0" cy="0"/>
          <a:chOff x="0" y="0"/>
          <a:chExt cx="0" cy="0"/>
        </a:xfrm>
      </p:grpSpPr>
      <p:sp>
        <p:nvSpPr>
          <p:cNvPr id="4285" name="Google Shape;4285;gde61ed0b40_0_176"/>
          <p:cNvSpPr txBox="1">
            <a:spLocks noGrp="1"/>
          </p:cNvSpPr>
          <p:nvPr>
            <p:ph type="title"/>
          </p:nvPr>
        </p:nvSpPr>
        <p:spPr>
          <a:xfrm>
            <a:off x="343415" y="167161"/>
            <a:ext cx="5549700"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Checking Understanding</a:t>
            </a:r>
            <a:endParaRPr b="1" dirty="0">
              <a:solidFill>
                <a:schemeClr val="accent5"/>
              </a:solidFill>
              <a:latin typeface="Verdana" panose="020B0604030504040204" pitchFamily="34" charset="0"/>
              <a:ea typeface="Verdana" panose="020B0604030504040204" pitchFamily="34" charset="0"/>
              <a:sym typeface="Didact Gothic"/>
            </a:endParaRPr>
          </a:p>
        </p:txBody>
      </p:sp>
      <p:sp>
        <p:nvSpPr>
          <p:cNvPr id="4286" name="Google Shape;4286;gde61ed0b40_0_176"/>
          <p:cNvSpPr txBox="1">
            <a:spLocks noGrp="1"/>
          </p:cNvSpPr>
          <p:nvPr>
            <p:ph type="subTitle" idx="1"/>
          </p:nvPr>
        </p:nvSpPr>
        <p:spPr>
          <a:xfrm>
            <a:off x="375722" y="1805959"/>
            <a:ext cx="6478800" cy="2341800"/>
          </a:xfrm>
          <a:prstGeom prst="rect">
            <a:avLst/>
          </a:prstGeom>
        </p:spPr>
        <p:txBody>
          <a:bodyPr spcFirstLastPara="1" wrap="square" lIns="0" tIns="0" rIns="0" bIns="0" anchor="ctr" anchorCtr="0">
            <a:noAutofit/>
          </a:bodyPr>
          <a:lstStyle/>
          <a:p>
            <a:pPr marL="0" lvl="0" indent="0" algn="l" rtl="0">
              <a:lnSpc>
                <a:spcPct val="90000"/>
              </a:lnSpc>
              <a:spcBef>
                <a:spcPts val="0"/>
              </a:spcBef>
              <a:spcAft>
                <a:spcPts val="0"/>
              </a:spcAft>
              <a:buNone/>
            </a:pPr>
            <a:r>
              <a:rPr lang="en-US" sz="2400" dirty="0">
                <a:solidFill>
                  <a:schemeClr val="accent5"/>
                </a:solidFill>
                <a:latin typeface="Georgia" panose="02040502050405020303" pitchFamily="18" charset="0"/>
                <a:ea typeface="Trebuchet MS"/>
                <a:cs typeface="Trebuchet MS"/>
                <a:sym typeface="Trebuchet MS"/>
              </a:rPr>
              <a:t>Demonstrate the Use of Short Text for the following purposes:</a:t>
            </a:r>
            <a:endParaRPr sz="2400" dirty="0">
              <a:solidFill>
                <a:schemeClr val="accent5"/>
              </a:solidFill>
              <a:latin typeface="Georgia" panose="02040502050405020303" pitchFamily="18" charset="0"/>
              <a:ea typeface="Trebuchet MS"/>
              <a:cs typeface="Trebuchet MS"/>
              <a:sym typeface="Trebuchet MS"/>
            </a:endParaRPr>
          </a:p>
          <a:p>
            <a:pPr marL="914400" lvl="0" indent="-355600" algn="l" rtl="0">
              <a:lnSpc>
                <a:spcPct val="90000"/>
              </a:lnSpc>
              <a:spcBef>
                <a:spcPts val="0"/>
              </a:spcBef>
              <a:spcAft>
                <a:spcPts val="0"/>
              </a:spcAft>
              <a:buClr>
                <a:schemeClr val="dk2"/>
              </a:buClr>
              <a:buSzPts val="2000"/>
              <a:buFont typeface="Varela"/>
              <a:buChar char="•"/>
            </a:pPr>
            <a:r>
              <a:rPr lang="en-US" sz="2400" dirty="0">
                <a:latin typeface="Georgia" panose="02040502050405020303" pitchFamily="18" charset="0"/>
              </a:rPr>
              <a:t>Modeling reading comprehension strategies </a:t>
            </a:r>
            <a:endParaRPr sz="2400" dirty="0">
              <a:latin typeface="Georgia" panose="02040502050405020303" pitchFamily="18" charset="0"/>
            </a:endParaRPr>
          </a:p>
          <a:p>
            <a:pPr marL="914400" lvl="0" indent="-355600" algn="l" rtl="0">
              <a:lnSpc>
                <a:spcPct val="90000"/>
              </a:lnSpc>
              <a:spcBef>
                <a:spcPts val="0"/>
              </a:spcBef>
              <a:spcAft>
                <a:spcPts val="0"/>
              </a:spcAft>
              <a:buClr>
                <a:schemeClr val="dk2"/>
              </a:buClr>
              <a:buSzPts val="2000"/>
              <a:buFont typeface="Varela"/>
              <a:buChar char="•"/>
            </a:pPr>
            <a:r>
              <a:rPr lang="en-US" sz="2400" dirty="0">
                <a:latin typeface="Georgia" panose="02040502050405020303" pitchFamily="18" charset="0"/>
              </a:rPr>
              <a:t>Teaching and developing transfer of SOL skills and strategies </a:t>
            </a:r>
            <a:endParaRPr sz="2400" dirty="0">
              <a:latin typeface="Georgia" panose="02040502050405020303" pitchFamily="18" charset="0"/>
            </a:endParaRPr>
          </a:p>
          <a:p>
            <a:pPr marL="914400" lvl="0" indent="-355600" algn="l" rtl="0">
              <a:lnSpc>
                <a:spcPct val="90000"/>
              </a:lnSpc>
              <a:spcBef>
                <a:spcPts val="0"/>
              </a:spcBef>
              <a:spcAft>
                <a:spcPts val="0"/>
              </a:spcAft>
              <a:buClr>
                <a:schemeClr val="dk2"/>
              </a:buClr>
              <a:buSzPts val="2000"/>
              <a:buFont typeface="Varela"/>
              <a:buChar char="•"/>
            </a:pPr>
            <a:r>
              <a:rPr lang="en-US" sz="2400" dirty="0">
                <a:latin typeface="Georgia" panose="02040502050405020303" pitchFamily="18" charset="0"/>
              </a:rPr>
              <a:t>Developing independent reading and writing</a:t>
            </a:r>
            <a:r>
              <a:rPr lang="en-US" sz="2400" dirty="0">
                <a:solidFill>
                  <a:srgbClr val="000000"/>
                </a:solidFill>
                <a:latin typeface="Georgia" panose="02040502050405020303" pitchFamily="18" charset="0"/>
                <a:ea typeface="Trebuchet MS"/>
                <a:cs typeface="Trebuchet MS"/>
                <a:sym typeface="Trebuchet MS"/>
              </a:rPr>
              <a:t> </a:t>
            </a:r>
            <a:endParaRPr sz="2400" dirty="0">
              <a:solidFill>
                <a:schemeClr val="dk1"/>
              </a:solidFill>
              <a:latin typeface="Georgia" panose="02040502050405020303" pitchFamily="18" charset="0"/>
              <a:ea typeface="Trebuchet MS"/>
              <a:cs typeface="Trebuchet MS"/>
              <a:sym typeface="Trebuchet MS"/>
            </a:endParaRPr>
          </a:p>
        </p:txBody>
      </p:sp>
      <p:sp>
        <p:nvSpPr>
          <p:cNvPr id="4288" name="Google Shape;4288;gde61ed0b40_0_176"/>
          <p:cNvSpPr txBox="1">
            <a:spLocks noGrp="1"/>
          </p:cNvSpPr>
          <p:nvPr>
            <p:ph type="title" idx="4"/>
          </p:nvPr>
        </p:nvSpPr>
        <p:spPr>
          <a:xfrm>
            <a:off x="422189" y="4101231"/>
            <a:ext cx="5659800" cy="11535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endParaRPr dirty="0">
              <a:solidFill>
                <a:schemeClr val="accent1"/>
              </a:solidFill>
            </a:endParaRPr>
          </a:p>
          <a:p>
            <a:pPr marL="0" lvl="0" indent="0" algn="l" rtl="0">
              <a:lnSpc>
                <a:spcPct val="90000"/>
              </a:lnSpc>
              <a:spcBef>
                <a:spcPts val="0"/>
              </a:spcBef>
              <a:spcAft>
                <a:spcPts val="0"/>
              </a:spcAft>
              <a:buNone/>
            </a:pPr>
            <a:r>
              <a:rPr lang="en-US" sz="2400" b="0" dirty="0">
                <a:solidFill>
                  <a:schemeClr val="accent5"/>
                </a:solidFill>
                <a:latin typeface="Georgia" panose="02040502050405020303" pitchFamily="18" charset="0"/>
                <a:ea typeface="Trebuchet MS"/>
                <a:cs typeface="Trebuchet MS"/>
                <a:sym typeface="Trebuchet MS"/>
              </a:rPr>
              <a:t>Discuss</a:t>
            </a:r>
            <a:r>
              <a:rPr lang="en-US" sz="2400" b="0" dirty="0">
                <a:solidFill>
                  <a:schemeClr val="accent5"/>
                </a:solidFill>
                <a:latin typeface="Georgia" panose="02040502050405020303" pitchFamily="18" charset="0"/>
                <a:ea typeface="Trebuchet MS"/>
                <a:cs typeface="Trebuchet MS"/>
                <a:sym typeface="Trebuchet MS"/>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 the Use of </a:t>
            </a:r>
            <a:r>
              <a:rPr lang="en-US" sz="2400" b="0" dirty="0">
                <a:solidFill>
                  <a:schemeClr val="accent5"/>
                </a:solidFill>
                <a:latin typeface="Georgia" panose="02040502050405020303" pitchFamily="18" charset="0"/>
                <a:ea typeface="Trebuchet MS"/>
                <a:cs typeface="Trebuchet MS"/>
                <a:sym typeface="Trebuchet MS"/>
              </a:rPr>
              <a:t>Short Text in a Book Club or Guided Practice Setting</a:t>
            </a:r>
            <a:endParaRPr sz="2400" dirty="0">
              <a:solidFill>
                <a:schemeClr val="accent5"/>
              </a:solidFill>
              <a:latin typeface="Georgia" panose="02040502050405020303" pitchFamily="18" charset="0"/>
            </a:endParaRPr>
          </a:p>
        </p:txBody>
      </p:sp>
      <p:grpSp>
        <p:nvGrpSpPr>
          <p:cNvPr id="4289" name="Google Shape;4289;gde61ed0b40_0_176" descr="decorative background">
            <a:extLst>
              <a:ext uri="{C183D7F6-B498-43B3-948B-1728B52AA6E4}">
                <adec:decorative xmlns="" xmlns:adec="http://schemas.microsoft.com/office/drawing/2017/decorative" val="1"/>
              </a:ext>
            </a:extLst>
          </p:cNvPr>
          <p:cNvGrpSpPr/>
          <p:nvPr/>
        </p:nvGrpSpPr>
        <p:grpSpPr>
          <a:xfrm>
            <a:off x="5336311" y="-406410"/>
            <a:ext cx="6982367" cy="7389142"/>
            <a:chOff x="4002334" y="-304815"/>
            <a:chExt cx="5236906" cy="5541995"/>
          </a:xfrm>
        </p:grpSpPr>
        <p:sp>
          <p:nvSpPr>
            <p:cNvPr id="4290" name="Google Shape;4290;gde61ed0b40_0_176"/>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91" name="Google Shape;4291;gde61ed0b40_0_176"/>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92" name="Google Shape;4292;gde61ed0b40_0_176"/>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93" name="Google Shape;4293;gde61ed0b40_0_176"/>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94" name="Google Shape;4294;gde61ed0b40_0_176"/>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95" name="Google Shape;4295;gde61ed0b40_0_176"/>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96" name="Google Shape;4296;gde61ed0b40_0_176"/>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97" name="Google Shape;4297;gde61ed0b40_0_176"/>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98" name="Google Shape;4298;gde61ed0b40_0_176"/>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99" name="Google Shape;4299;gde61ed0b40_0_176"/>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0" name="Google Shape;4300;gde61ed0b40_0_176"/>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1" name="Google Shape;4301;gde61ed0b40_0_176"/>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2" name="Google Shape;4302;gde61ed0b40_0_176"/>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3" name="Google Shape;4303;gde61ed0b40_0_176"/>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4" name="Google Shape;4304;gde61ed0b40_0_176"/>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5" name="Google Shape;4305;gde61ed0b40_0_176"/>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6" name="Google Shape;4306;gde61ed0b40_0_176"/>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7" name="Google Shape;4307;gde61ed0b40_0_176"/>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8" name="Google Shape;4308;gde61ed0b40_0_176"/>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09" name="Google Shape;4309;gde61ed0b40_0_176"/>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0" name="Google Shape;4310;gde61ed0b40_0_176"/>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1" name="Google Shape;4311;gde61ed0b40_0_176"/>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2" name="Google Shape;4312;gde61ed0b40_0_176"/>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3" name="Google Shape;4313;gde61ed0b40_0_176"/>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4" name="Google Shape;4314;gde61ed0b40_0_176"/>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5" name="Google Shape;4315;gde61ed0b40_0_176"/>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6" name="Google Shape;4316;gde61ed0b40_0_176"/>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7" name="Google Shape;4317;gde61ed0b40_0_176"/>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8" name="Google Shape;4318;gde61ed0b40_0_176"/>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19" name="Google Shape;4319;gde61ed0b40_0_176"/>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0" name="Google Shape;4320;gde61ed0b40_0_176"/>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1" name="Google Shape;4321;gde61ed0b40_0_176"/>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2" name="Google Shape;4322;gde61ed0b40_0_176"/>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3" name="Google Shape;4323;gde61ed0b40_0_176"/>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4" name="Google Shape;4324;gde61ed0b40_0_176"/>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5" name="Google Shape;4325;gde61ed0b40_0_176"/>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6" name="Google Shape;4326;gde61ed0b40_0_176"/>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7" name="Google Shape;4327;gde61ed0b40_0_176"/>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8" name="Google Shape;4328;gde61ed0b40_0_176"/>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29" name="Google Shape;4329;gde61ed0b40_0_176"/>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0" name="Google Shape;4330;gde61ed0b40_0_176"/>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1" name="Google Shape;4331;gde61ed0b40_0_176"/>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2" name="Google Shape;4332;gde61ed0b40_0_176"/>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3" name="Google Shape;4333;gde61ed0b40_0_176"/>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4" name="Google Shape;4334;gde61ed0b40_0_176"/>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5" name="Google Shape;4335;gde61ed0b40_0_176"/>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6" name="Google Shape;4336;gde61ed0b40_0_176"/>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7" name="Google Shape;4337;gde61ed0b40_0_176"/>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8" name="Google Shape;4338;gde61ed0b40_0_176"/>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39" name="Google Shape;4339;gde61ed0b40_0_176"/>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0" name="Google Shape;4340;gde61ed0b40_0_176"/>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1" name="Google Shape;4341;gde61ed0b40_0_176"/>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2" name="Google Shape;4342;gde61ed0b40_0_176"/>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3" name="Google Shape;4343;gde61ed0b40_0_176"/>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4" name="Google Shape;4344;gde61ed0b40_0_176"/>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5" name="Google Shape;4345;gde61ed0b40_0_176"/>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6" name="Google Shape;4346;gde61ed0b40_0_176"/>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7" name="Google Shape;4347;gde61ed0b40_0_176"/>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8" name="Google Shape;4348;gde61ed0b40_0_176"/>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49" name="Google Shape;4349;gde61ed0b40_0_176"/>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0" name="Google Shape;4350;gde61ed0b40_0_176"/>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1" name="Google Shape;4351;gde61ed0b40_0_176"/>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2" name="Google Shape;4352;gde61ed0b40_0_176"/>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3" name="Google Shape;4353;gde61ed0b40_0_176"/>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4" name="Google Shape;4354;gde61ed0b40_0_176"/>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5" name="Google Shape;4355;gde61ed0b40_0_176"/>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6" name="Google Shape;4356;gde61ed0b40_0_176"/>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7" name="Google Shape;4357;gde61ed0b40_0_176"/>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8" name="Google Shape;4358;gde61ed0b40_0_176"/>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59" name="Google Shape;4359;gde61ed0b40_0_176"/>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0" name="Google Shape;4360;gde61ed0b40_0_176"/>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1" name="Google Shape;4361;gde61ed0b40_0_176"/>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2" name="Google Shape;4362;gde61ed0b40_0_176"/>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3" name="Google Shape;4363;gde61ed0b40_0_176"/>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4" name="Google Shape;4364;gde61ed0b40_0_176"/>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5" name="Google Shape;4365;gde61ed0b40_0_176"/>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6" name="Google Shape;4366;gde61ed0b40_0_176"/>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7" name="Google Shape;4367;gde61ed0b40_0_176"/>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8" name="Google Shape;4368;gde61ed0b40_0_176"/>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69" name="Google Shape;4369;gde61ed0b40_0_176"/>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0" name="Google Shape;4370;gde61ed0b40_0_176"/>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1" name="Google Shape;4371;gde61ed0b40_0_176"/>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2" name="Google Shape;4372;gde61ed0b40_0_176"/>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3" name="Google Shape;4373;gde61ed0b40_0_176"/>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4" name="Google Shape;4374;gde61ed0b40_0_176"/>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5" name="Google Shape;4375;gde61ed0b40_0_176"/>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6" name="Google Shape;4376;gde61ed0b40_0_176"/>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7" name="Google Shape;4377;gde61ed0b40_0_176"/>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8" name="Google Shape;4378;gde61ed0b40_0_176"/>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79" name="Google Shape;4379;gde61ed0b40_0_176"/>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0" name="Google Shape;4380;gde61ed0b40_0_176"/>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1" name="Google Shape;4381;gde61ed0b40_0_176"/>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2" name="Google Shape;4382;gde61ed0b40_0_176"/>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3" name="Google Shape;4383;gde61ed0b40_0_176"/>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4" name="Google Shape;4384;gde61ed0b40_0_176"/>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5" name="Google Shape;4385;gde61ed0b40_0_176"/>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6" name="Google Shape;4386;gde61ed0b40_0_176"/>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7" name="Google Shape;4387;gde61ed0b40_0_176"/>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8" name="Google Shape;4388;gde61ed0b40_0_176"/>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89" name="Google Shape;4389;gde61ed0b40_0_176"/>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0" name="Google Shape;4390;gde61ed0b40_0_176"/>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1" name="Google Shape;4391;gde61ed0b40_0_176"/>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2" name="Google Shape;4392;gde61ed0b40_0_176"/>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3" name="Google Shape;4393;gde61ed0b40_0_176"/>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4" name="Google Shape;4394;gde61ed0b40_0_176"/>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5" name="Google Shape;4395;gde61ed0b40_0_176"/>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396" name="Google Shape;4396;gde61ed0b40_0_176"/>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7" name="Google Shape;4397;gde61ed0b40_0_176"/>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8" name="Google Shape;4398;gde61ed0b40_0_176"/>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399" name="Google Shape;4399;gde61ed0b40_0_176"/>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0" name="Google Shape;4400;gde61ed0b40_0_176"/>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1" name="Google Shape;4401;gde61ed0b40_0_176"/>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2" name="Google Shape;4402;gde61ed0b40_0_176"/>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3" name="Google Shape;4403;gde61ed0b40_0_176"/>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4" name="Google Shape;4404;gde61ed0b40_0_176"/>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5" name="Google Shape;4405;gde61ed0b40_0_176"/>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6" name="Google Shape;4406;gde61ed0b40_0_176"/>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7" name="Google Shape;4407;gde61ed0b40_0_176"/>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8" name="Google Shape;4408;gde61ed0b40_0_176"/>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09" name="Google Shape;4409;gde61ed0b40_0_176"/>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0" name="Google Shape;4410;gde61ed0b40_0_176"/>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1" name="Google Shape;4411;gde61ed0b40_0_176"/>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2" name="Google Shape;4412;gde61ed0b40_0_176"/>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3" name="Google Shape;4413;gde61ed0b40_0_176"/>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4" name="Google Shape;4414;gde61ed0b40_0_176"/>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5" name="Google Shape;4415;gde61ed0b40_0_17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6" name="Google Shape;4416;gde61ed0b40_0_17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7" name="Google Shape;4417;gde61ed0b40_0_176"/>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8" name="Google Shape;4418;gde61ed0b40_0_176"/>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19" name="Google Shape;4419;gde61ed0b40_0_176"/>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0" name="Google Shape;4420;gde61ed0b40_0_17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1" name="Google Shape;4421;gde61ed0b40_0_17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2" name="Google Shape;4422;gde61ed0b40_0_176"/>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3" name="Google Shape;4423;gde61ed0b40_0_176"/>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4" name="Google Shape;4424;gde61ed0b40_0_176"/>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5" name="Google Shape;4425;gde61ed0b40_0_176"/>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6" name="Google Shape;4426;gde61ed0b40_0_176"/>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7" name="Google Shape;4427;gde61ed0b40_0_176"/>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8" name="Google Shape;4428;gde61ed0b40_0_176"/>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29" name="Google Shape;4429;gde61ed0b40_0_176"/>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0" name="Google Shape;4430;gde61ed0b40_0_176"/>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1" name="Google Shape;4431;gde61ed0b40_0_176"/>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2" name="Google Shape;4432;gde61ed0b40_0_176"/>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3" name="Google Shape;4433;gde61ed0b40_0_176"/>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4" name="Google Shape;4434;gde61ed0b40_0_176"/>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5" name="Google Shape;4435;gde61ed0b40_0_176"/>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6" name="Google Shape;4436;gde61ed0b40_0_176"/>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7" name="Google Shape;4437;gde61ed0b40_0_176"/>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8" name="Google Shape;4438;gde61ed0b40_0_176"/>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39" name="Google Shape;4439;gde61ed0b40_0_176"/>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40" name="Google Shape;4440;gde61ed0b40_0_176"/>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41" name="Google Shape;4441;gde61ed0b40_0_176"/>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42" name="Google Shape;4442;gde61ed0b40_0_176"/>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43" name="Google Shape;4443;gde61ed0b40_0_176"/>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44" name="Google Shape;4444;gde61ed0b40_0_176"/>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45" name="Google Shape;4445;gde61ed0b40_0_176"/>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446" name="Google Shape;4446;gde61ed0b40_0_176" descr="decorative background">
            <a:extLst>
              <a:ext uri="{C183D7F6-B498-43B3-948B-1728B52AA6E4}">
                <adec:decorative xmlns="" xmlns:adec="http://schemas.microsoft.com/office/drawing/2017/decorative" val="1"/>
              </a:ext>
            </a:extLst>
          </p:cNvPr>
          <p:cNvSpPr/>
          <p:nvPr/>
        </p:nvSpPr>
        <p:spPr>
          <a:xfrm>
            <a:off x="8288867" y="2729579"/>
            <a:ext cx="205752" cy="122796"/>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447" name="Google Shape;4447;gde61ed0b40_0_176" descr="decorative background">
            <a:extLst>
              <a:ext uri="{C183D7F6-B498-43B3-948B-1728B52AA6E4}">
                <adec:decorative xmlns="" xmlns:adec="http://schemas.microsoft.com/office/drawing/2017/decorative" val="1"/>
              </a:ext>
            </a:extLst>
          </p:cNvPr>
          <p:cNvSpPr/>
          <p:nvPr/>
        </p:nvSpPr>
        <p:spPr>
          <a:xfrm>
            <a:off x="7075628" y="570808"/>
            <a:ext cx="258393" cy="253682"/>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448" name="Google Shape;4448;gde61ed0b40_0_176" descr="decorative background">
            <a:extLst>
              <a:ext uri="{C183D7F6-B498-43B3-948B-1728B52AA6E4}">
                <adec:decorative xmlns="" xmlns:adec="http://schemas.microsoft.com/office/drawing/2017/decorative" val="1"/>
              </a:ext>
            </a:extLst>
          </p:cNvPr>
          <p:cNvSpPr/>
          <p:nvPr/>
        </p:nvSpPr>
        <p:spPr>
          <a:xfrm>
            <a:off x="7842397" y="844252"/>
            <a:ext cx="122744" cy="175437"/>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449" name="Google Shape;4449;gde61ed0b40_0_176" descr="decorative background">
            <a:extLst>
              <a:ext uri="{C183D7F6-B498-43B3-948B-1728B52AA6E4}">
                <adec:decorative xmlns="" xmlns:adec="http://schemas.microsoft.com/office/drawing/2017/decorative" val="1"/>
              </a:ext>
            </a:extLst>
          </p:cNvPr>
          <p:cNvSpPr/>
          <p:nvPr/>
        </p:nvSpPr>
        <p:spPr>
          <a:xfrm>
            <a:off x="7186695" y="2236356"/>
            <a:ext cx="253682" cy="23499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50" name="Google Shape;4450;gde61ed0b40_0_176"/>
          <p:cNvSpPr txBox="1">
            <a:spLocks noGrp="1"/>
          </p:cNvSpPr>
          <p:nvPr>
            <p:ph type="title" idx="4"/>
          </p:nvPr>
        </p:nvSpPr>
        <p:spPr>
          <a:xfrm>
            <a:off x="420312" y="5480812"/>
            <a:ext cx="5136000" cy="12717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US" sz="2400" b="0" dirty="0">
                <a:solidFill>
                  <a:schemeClr val="accent5"/>
                </a:solidFill>
                <a:latin typeface="Georgia" panose="02040502050405020303" pitchFamily="18" charset="0"/>
                <a:ea typeface="Trebuchet MS"/>
                <a:cs typeface="Trebuchet MS"/>
                <a:sym typeface="Trebuchet MS"/>
              </a:rPr>
              <a:t>Demonstrate the Use of Asynchronous Lessons with Short Text</a:t>
            </a:r>
            <a:endParaRPr sz="2400" dirty="0">
              <a:solidFill>
                <a:schemeClr val="accent5"/>
              </a:solidFill>
              <a:latin typeface="Georgia" panose="02040502050405020303" pitchFamily="18"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sp>
        <p:nvSpPr>
          <p:cNvPr id="1035" name="Google Shape;1035;g7b20fda806_2_7850">
            <a:extLst>
              <a:ext uri="{C183D7F6-B498-43B3-948B-1728B52AA6E4}">
                <adec:decorative xmlns="" xmlns:adec="http://schemas.microsoft.com/office/drawing/2017/decorative" val="0"/>
              </a:ext>
            </a:extLst>
          </p:cNvPr>
          <p:cNvSpPr txBox="1">
            <a:spLocks noGrp="1"/>
          </p:cNvSpPr>
          <p:nvPr>
            <p:ph type="title"/>
          </p:nvPr>
        </p:nvSpPr>
        <p:spPr>
          <a:xfrm>
            <a:off x="102435" y="914749"/>
            <a:ext cx="10839900" cy="763500"/>
          </a:xfrm>
          <a:prstGeom prst="rect">
            <a:avLst/>
          </a:prstGeom>
        </p:spPr>
        <p:txBody>
          <a:bodyPr spcFirstLastPara="1" wrap="square" lIns="0" tIns="0" rIns="0" bIns="0" anchor="t" anchorCtr="0">
            <a:noAutofit/>
          </a:bodyPr>
          <a:lstStyle/>
          <a:p>
            <a:pPr marL="0" lvl="0" indent="0" algn="l" rtl="0">
              <a:lnSpc>
                <a:spcPct val="90000"/>
              </a:lnSpc>
              <a:spcBef>
                <a:spcPts val="0"/>
              </a:spcBef>
              <a:spcAft>
                <a:spcPts val="0"/>
              </a:spcAft>
              <a:buNone/>
            </a:pPr>
            <a:r>
              <a:rPr lang="en-US" sz="4300" dirty="0">
                <a:latin typeface="Verdana" panose="020B0604030504040204" pitchFamily="34" charset="0"/>
                <a:ea typeface="Verdana" panose="020B0604030504040204" pitchFamily="34" charset="0"/>
              </a:rPr>
              <a:t>Benefits of Short Text and Its relationship to Novels and Literary Nonfiction Selections</a:t>
            </a:r>
            <a:endParaRPr sz="4300" dirty="0">
              <a:latin typeface="Verdana" panose="020B0604030504040204" pitchFamily="34" charset="0"/>
              <a:ea typeface="Verdana" panose="020B0604030504040204" pitchFamily="34" charset="0"/>
            </a:endParaRPr>
          </a:p>
          <a:p>
            <a:pPr marL="0" lvl="0" indent="0" algn="l" rtl="0">
              <a:lnSpc>
                <a:spcPct val="90000"/>
              </a:lnSpc>
              <a:spcBef>
                <a:spcPts val="1000"/>
              </a:spcBef>
              <a:spcAft>
                <a:spcPts val="0"/>
              </a:spcAft>
              <a:buNone/>
            </a:pPr>
            <a:endParaRPr sz="1800" dirty="0">
              <a:latin typeface="Didact Gothic"/>
              <a:ea typeface="Didact Gothic"/>
              <a:cs typeface="Didact Gothic"/>
              <a:sym typeface="Didact Gothic"/>
            </a:endParaRPr>
          </a:p>
          <a:p>
            <a:pPr marL="0" lvl="0" indent="0" algn="l" rtl="0">
              <a:spcBef>
                <a:spcPts val="0"/>
              </a:spcBef>
              <a:spcAft>
                <a:spcPts val="0"/>
              </a:spcAft>
              <a:buNone/>
            </a:pPr>
            <a:r>
              <a:rPr lang="en-US" dirty="0"/>
              <a:t> </a:t>
            </a:r>
            <a:endParaRPr dirty="0"/>
          </a:p>
        </p:txBody>
      </p:sp>
      <p:sp>
        <p:nvSpPr>
          <p:cNvPr id="1036" name="Google Shape;1036;g7b20fda806_2_7850"/>
          <p:cNvSpPr txBox="1">
            <a:spLocks noGrp="1"/>
          </p:cNvSpPr>
          <p:nvPr>
            <p:ph type="subTitle" idx="4294967295"/>
          </p:nvPr>
        </p:nvSpPr>
        <p:spPr>
          <a:xfrm>
            <a:off x="367141" y="2708949"/>
            <a:ext cx="2935800" cy="763500"/>
          </a:xfrm>
          <a:prstGeom prst="rect">
            <a:avLst/>
          </a:prstGeom>
        </p:spPr>
        <p:txBody>
          <a:bodyPr spcFirstLastPara="1" wrap="square" lIns="0" tIns="0" rIns="0" bIns="0" anchor="t" anchorCtr="0">
            <a:noAutofit/>
          </a:bodyPr>
          <a:lstStyle/>
          <a:p>
            <a:pPr marL="0" lvl="0" indent="0" algn="l" rtl="0">
              <a:spcBef>
                <a:spcPts val="0"/>
              </a:spcBef>
              <a:spcAft>
                <a:spcPts val="2100"/>
              </a:spcAft>
              <a:buNone/>
            </a:pPr>
            <a:r>
              <a:rPr lang="en-US" sz="2800" dirty="0">
                <a:latin typeface="Georgia" panose="02040502050405020303" pitchFamily="18" charset="0"/>
              </a:rPr>
              <a:t>Short Text</a:t>
            </a:r>
            <a:endParaRPr sz="2800" dirty="0">
              <a:latin typeface="Georgia" panose="02040502050405020303" pitchFamily="18" charset="0"/>
            </a:endParaRPr>
          </a:p>
        </p:txBody>
      </p:sp>
      <p:sp>
        <p:nvSpPr>
          <p:cNvPr id="1039" name="Google Shape;1039;g7b20fda806_2_7850"/>
          <p:cNvSpPr txBox="1"/>
          <p:nvPr/>
        </p:nvSpPr>
        <p:spPr>
          <a:xfrm>
            <a:off x="189872" y="3047250"/>
            <a:ext cx="3829500" cy="3969261"/>
          </a:xfrm>
          <a:prstGeom prst="rect">
            <a:avLst/>
          </a:prstGeom>
          <a:noFill/>
          <a:ln>
            <a:noFill/>
          </a:ln>
        </p:spPr>
        <p:txBody>
          <a:bodyPr spcFirstLastPara="1" wrap="square" lIns="91425" tIns="91425" rIns="91425" bIns="91425" anchor="t" anchorCtr="0">
            <a:spAutoFit/>
          </a:bodyPr>
          <a:lstStyle/>
          <a:p>
            <a:pPr marL="457200" lvl="0" indent="-342900" algn="l" rtl="0">
              <a:lnSpc>
                <a:spcPct val="90000"/>
              </a:lnSpc>
              <a:spcBef>
                <a:spcPts val="1000"/>
              </a:spcBef>
              <a:spcAft>
                <a:spcPts val="0"/>
              </a:spcAft>
              <a:buClr>
                <a:schemeClr val="dk2"/>
              </a:buClr>
              <a:buSzPts val="1800"/>
              <a:buFont typeface="Varela"/>
              <a:buChar char="●"/>
            </a:pPr>
            <a:r>
              <a:rPr lang="en-US" sz="1800" dirty="0">
                <a:solidFill>
                  <a:schemeClr val="dk2"/>
                </a:solidFill>
                <a:latin typeface="Verdana" panose="020B0604030504040204" pitchFamily="34" charset="0"/>
                <a:ea typeface="Verdana" panose="020B0604030504040204" pitchFamily="34" charset="0"/>
                <a:cs typeface="Varela"/>
                <a:sym typeface="Varela"/>
              </a:rPr>
              <a:t>Allows teachers to maximize instructional time</a:t>
            </a:r>
          </a:p>
          <a:p>
            <a:pPr marL="457200" lvl="0" indent="-342900" algn="l" rtl="0">
              <a:lnSpc>
                <a:spcPct val="90000"/>
              </a:lnSpc>
              <a:spcBef>
                <a:spcPts val="0"/>
              </a:spcBef>
              <a:spcAft>
                <a:spcPts val="0"/>
              </a:spcAft>
              <a:buClr>
                <a:schemeClr val="dk2"/>
              </a:buClr>
              <a:buSzPts val="1800"/>
              <a:buFont typeface="Varela"/>
              <a:buChar char="●"/>
            </a:pPr>
            <a:r>
              <a:rPr lang="en-US" sz="1800" dirty="0">
                <a:solidFill>
                  <a:schemeClr val="dk2"/>
                </a:solidFill>
                <a:latin typeface="Verdana" panose="020B0604030504040204" pitchFamily="34" charset="0"/>
                <a:ea typeface="Verdana" panose="020B0604030504040204" pitchFamily="34" charset="0"/>
                <a:cs typeface="Varela"/>
                <a:sym typeface="Varela"/>
              </a:rPr>
              <a:t>Builds student’s confidence to apply skills and strategies</a:t>
            </a:r>
          </a:p>
          <a:p>
            <a:pPr marL="457200" lvl="0" indent="-342900" algn="l" rtl="0">
              <a:lnSpc>
                <a:spcPct val="90000"/>
              </a:lnSpc>
              <a:spcBef>
                <a:spcPts val="0"/>
              </a:spcBef>
              <a:spcAft>
                <a:spcPts val="0"/>
              </a:spcAft>
              <a:buClr>
                <a:schemeClr val="dk2"/>
              </a:buClr>
              <a:buSzPts val="1800"/>
              <a:buFont typeface="Varela"/>
              <a:buChar char="●"/>
            </a:pPr>
            <a:r>
              <a:rPr lang="en-US" sz="1800" dirty="0">
                <a:solidFill>
                  <a:schemeClr val="dk2"/>
                </a:solidFill>
                <a:latin typeface="Verdana" panose="020B0604030504040204" pitchFamily="34" charset="0"/>
                <a:ea typeface="Verdana" panose="020B0604030504040204" pitchFamily="34" charset="0"/>
                <a:cs typeface="Varela"/>
                <a:sym typeface="Varela"/>
              </a:rPr>
              <a:t>Allows for greater exposure to various texts and authors </a:t>
            </a:r>
          </a:p>
          <a:p>
            <a:pPr marL="457200" lvl="0" indent="-342900" algn="l" rtl="0">
              <a:spcBef>
                <a:spcPts val="0"/>
              </a:spcBef>
              <a:spcAft>
                <a:spcPts val="0"/>
              </a:spcAft>
              <a:buClr>
                <a:schemeClr val="dk2"/>
              </a:buClr>
              <a:buSzPts val="1800"/>
              <a:buFont typeface="Varela"/>
              <a:buChar char="●"/>
            </a:pPr>
            <a:r>
              <a:rPr lang="en-US" sz="1800" dirty="0">
                <a:solidFill>
                  <a:schemeClr val="dk2"/>
                </a:solidFill>
                <a:latin typeface="Verdana" panose="020B0604030504040204" pitchFamily="34" charset="0"/>
                <a:ea typeface="Verdana" panose="020B0604030504040204" pitchFamily="34" charset="0"/>
                <a:cs typeface="Varela"/>
                <a:sym typeface="Varela"/>
              </a:rPr>
              <a:t>Allows for greater scaffolding and personalization of instruction which is connected to independent reading</a:t>
            </a:r>
          </a:p>
        </p:txBody>
      </p:sp>
      <p:sp>
        <p:nvSpPr>
          <p:cNvPr id="1041" name="Google Shape;1041;g7b20fda806_2_7850">
            <a:extLst>
              <a:ext uri="{C183D7F6-B498-43B3-948B-1728B52AA6E4}">
                <adec:decorative xmlns="" xmlns:adec="http://schemas.microsoft.com/office/drawing/2017/decorative" val="0"/>
              </a:ext>
            </a:extLst>
          </p:cNvPr>
          <p:cNvSpPr txBox="1">
            <a:spLocks noGrp="1"/>
          </p:cNvSpPr>
          <p:nvPr>
            <p:ph type="subTitle" idx="4294967295"/>
          </p:nvPr>
        </p:nvSpPr>
        <p:spPr>
          <a:xfrm>
            <a:off x="4142095" y="2708949"/>
            <a:ext cx="3245400" cy="439200"/>
          </a:xfrm>
          <a:prstGeom prst="rect">
            <a:avLst/>
          </a:prstGeom>
        </p:spPr>
        <p:txBody>
          <a:bodyPr spcFirstLastPara="1" wrap="square" lIns="0" tIns="0" rIns="0" bIns="0" anchor="t" anchorCtr="0">
            <a:noAutofit/>
          </a:bodyPr>
          <a:lstStyle/>
          <a:p>
            <a:pPr marL="0" lvl="0" indent="0" algn="l" rtl="0">
              <a:spcBef>
                <a:spcPts val="0"/>
              </a:spcBef>
              <a:spcAft>
                <a:spcPts val="2100"/>
              </a:spcAft>
              <a:buNone/>
            </a:pPr>
            <a:r>
              <a:rPr lang="en-US" sz="2800" dirty="0">
                <a:latin typeface="Georgia" panose="02040502050405020303" pitchFamily="18" charset="0"/>
              </a:rPr>
              <a:t>Shared Benefits</a:t>
            </a:r>
            <a:endParaRPr sz="2800" dirty="0">
              <a:latin typeface="Georgia" panose="02040502050405020303" pitchFamily="18" charset="0"/>
            </a:endParaRPr>
          </a:p>
        </p:txBody>
      </p:sp>
      <p:sp>
        <p:nvSpPr>
          <p:cNvPr id="1040" name="Google Shape;1040;g7b20fda806_2_7850">
            <a:extLst>
              <a:ext uri="{C183D7F6-B498-43B3-948B-1728B52AA6E4}">
                <adec:decorative xmlns="" xmlns:adec="http://schemas.microsoft.com/office/drawing/2017/decorative" val="0"/>
              </a:ext>
            </a:extLst>
          </p:cNvPr>
          <p:cNvSpPr txBox="1"/>
          <p:nvPr/>
        </p:nvSpPr>
        <p:spPr>
          <a:xfrm>
            <a:off x="3965352" y="3230699"/>
            <a:ext cx="3894600" cy="1896300"/>
          </a:xfrm>
          <a:prstGeom prst="rect">
            <a:avLst/>
          </a:prstGeom>
          <a:noFill/>
          <a:ln>
            <a:noFill/>
          </a:ln>
        </p:spPr>
        <p:txBody>
          <a:bodyPr spcFirstLastPara="1" wrap="square" lIns="91425" tIns="91425" rIns="91425" bIns="91425" anchor="t" anchorCtr="0">
            <a:spAutoFit/>
          </a:bodyPr>
          <a:lstStyle/>
          <a:p>
            <a:pPr marL="457200" lvl="0" indent="-342900" algn="l" rtl="0">
              <a:lnSpc>
                <a:spcPct val="90000"/>
              </a:lnSpc>
              <a:spcBef>
                <a:spcPts val="1000"/>
              </a:spcBef>
              <a:spcAft>
                <a:spcPts val="0"/>
              </a:spcAft>
              <a:buClr>
                <a:schemeClr val="dk2"/>
              </a:buClr>
              <a:buSzPts val="1800"/>
              <a:buFont typeface="Varela"/>
              <a:buChar char="●"/>
            </a:pPr>
            <a:r>
              <a:rPr lang="en-US" sz="1800" dirty="0">
                <a:solidFill>
                  <a:schemeClr val="dk2"/>
                </a:solidFill>
                <a:latin typeface="Varela"/>
                <a:ea typeface="Varela"/>
                <a:cs typeface="Varela"/>
                <a:sym typeface="Varela"/>
              </a:rPr>
              <a:t>Builds community and shared experiences</a:t>
            </a:r>
            <a:endParaRPr sz="1800" dirty="0">
              <a:solidFill>
                <a:schemeClr val="dk2"/>
              </a:solidFill>
              <a:latin typeface="Varela"/>
              <a:ea typeface="Varela"/>
              <a:cs typeface="Varela"/>
              <a:sym typeface="Varela"/>
            </a:endParaRPr>
          </a:p>
          <a:p>
            <a:pPr marL="457200" lvl="0" indent="-342900" algn="l" rtl="0">
              <a:lnSpc>
                <a:spcPct val="90000"/>
              </a:lnSpc>
              <a:spcBef>
                <a:spcPts val="0"/>
              </a:spcBef>
              <a:spcAft>
                <a:spcPts val="0"/>
              </a:spcAft>
              <a:buClr>
                <a:schemeClr val="dk2"/>
              </a:buClr>
              <a:buSzPts val="1800"/>
              <a:buFont typeface="Varela"/>
              <a:buChar char="●"/>
            </a:pPr>
            <a:r>
              <a:rPr lang="en-US" sz="1800" dirty="0">
                <a:solidFill>
                  <a:schemeClr val="dk2"/>
                </a:solidFill>
                <a:latin typeface="Varela"/>
                <a:ea typeface="Varela"/>
                <a:cs typeface="Varela"/>
                <a:sym typeface="Varela"/>
              </a:rPr>
              <a:t>Provides models of thinking that can be applied to longer works of fiction and literary nonfiction.</a:t>
            </a:r>
            <a:endParaRPr sz="1800" dirty="0">
              <a:solidFill>
                <a:schemeClr val="dk2"/>
              </a:solidFill>
              <a:latin typeface="Varela"/>
              <a:ea typeface="Varela"/>
              <a:cs typeface="Varela"/>
              <a:sym typeface="Varela"/>
            </a:endParaRPr>
          </a:p>
          <a:p>
            <a:pPr marL="0" lvl="0" indent="0" algn="l" rtl="0">
              <a:spcBef>
                <a:spcPts val="0"/>
              </a:spcBef>
              <a:spcAft>
                <a:spcPts val="0"/>
              </a:spcAft>
              <a:buNone/>
            </a:pPr>
            <a:endParaRPr dirty="0">
              <a:latin typeface="Varela"/>
              <a:ea typeface="Varela"/>
              <a:cs typeface="Varela"/>
              <a:sym typeface="Varela"/>
            </a:endParaRPr>
          </a:p>
        </p:txBody>
      </p:sp>
      <p:sp>
        <p:nvSpPr>
          <p:cNvPr id="1037" name="Google Shape;1037;g7b20fda806_2_7850"/>
          <p:cNvSpPr txBox="1">
            <a:spLocks noGrp="1"/>
          </p:cNvSpPr>
          <p:nvPr>
            <p:ph type="subTitle" idx="4294967295"/>
          </p:nvPr>
        </p:nvSpPr>
        <p:spPr>
          <a:xfrm>
            <a:off x="8226649" y="2546799"/>
            <a:ext cx="3694800" cy="763500"/>
          </a:xfrm>
          <a:prstGeom prst="rect">
            <a:avLst/>
          </a:prstGeom>
        </p:spPr>
        <p:txBody>
          <a:bodyPr spcFirstLastPara="1" wrap="square" lIns="0" tIns="0" rIns="0" bIns="0" anchor="t" anchorCtr="0">
            <a:noAutofit/>
          </a:bodyPr>
          <a:lstStyle/>
          <a:p>
            <a:pPr marL="0" lvl="0" indent="0" algn="l" rtl="0">
              <a:spcBef>
                <a:spcPts val="0"/>
              </a:spcBef>
              <a:spcAft>
                <a:spcPts val="2100"/>
              </a:spcAft>
              <a:buNone/>
            </a:pPr>
            <a:r>
              <a:rPr lang="en-US" sz="2800" dirty="0">
                <a:latin typeface="Georgia" panose="02040502050405020303" pitchFamily="18" charset="0"/>
              </a:rPr>
              <a:t>Novels and Literary Nonfiction</a:t>
            </a:r>
            <a:endParaRPr sz="2800" dirty="0">
              <a:latin typeface="Georgia" panose="02040502050405020303" pitchFamily="18" charset="0"/>
            </a:endParaRPr>
          </a:p>
        </p:txBody>
      </p:sp>
      <p:sp>
        <p:nvSpPr>
          <p:cNvPr id="1038" name="Google Shape;1038;g7b20fda806_2_7850"/>
          <p:cNvSpPr txBox="1"/>
          <p:nvPr/>
        </p:nvSpPr>
        <p:spPr>
          <a:xfrm>
            <a:off x="8056528" y="3429000"/>
            <a:ext cx="3945600" cy="1809000"/>
          </a:xfrm>
          <a:prstGeom prst="rect">
            <a:avLst/>
          </a:prstGeom>
          <a:noFill/>
          <a:ln>
            <a:noFill/>
          </a:ln>
        </p:spPr>
        <p:txBody>
          <a:bodyPr spcFirstLastPara="1" wrap="square" lIns="91425" tIns="91425" rIns="91425" bIns="91425" anchor="t" anchorCtr="0">
            <a:spAutoFit/>
          </a:bodyPr>
          <a:lstStyle/>
          <a:p>
            <a:pPr marL="457200" lvl="0" indent="-342900" algn="l" rtl="0">
              <a:lnSpc>
                <a:spcPct val="90000"/>
              </a:lnSpc>
              <a:spcBef>
                <a:spcPts val="1000"/>
              </a:spcBef>
              <a:spcAft>
                <a:spcPts val="0"/>
              </a:spcAft>
              <a:buClr>
                <a:schemeClr val="dk2"/>
              </a:buClr>
              <a:buSzPts val="1800"/>
              <a:buFont typeface="Varela"/>
              <a:buChar char="●"/>
            </a:pPr>
            <a:r>
              <a:rPr lang="en-US" sz="1800" dirty="0">
                <a:solidFill>
                  <a:schemeClr val="dk2"/>
                </a:solidFill>
                <a:latin typeface="Varela"/>
                <a:ea typeface="Varela"/>
                <a:cs typeface="Varela"/>
                <a:sym typeface="Varela"/>
              </a:rPr>
              <a:t>Provides complex text with multiple plot lines</a:t>
            </a:r>
            <a:endParaRPr sz="1800" dirty="0">
              <a:solidFill>
                <a:schemeClr val="dk2"/>
              </a:solidFill>
              <a:latin typeface="Varela"/>
              <a:ea typeface="Varela"/>
              <a:cs typeface="Varela"/>
              <a:sym typeface="Varela"/>
            </a:endParaRPr>
          </a:p>
          <a:p>
            <a:pPr marL="457200" lvl="0" indent="0" algn="l" rtl="0">
              <a:lnSpc>
                <a:spcPct val="90000"/>
              </a:lnSpc>
              <a:spcBef>
                <a:spcPts val="1000"/>
              </a:spcBef>
              <a:spcAft>
                <a:spcPts val="0"/>
              </a:spcAft>
              <a:buNone/>
            </a:pPr>
            <a:r>
              <a:rPr lang="en-US" sz="1800" dirty="0">
                <a:solidFill>
                  <a:schemeClr val="dk2"/>
                </a:solidFill>
                <a:latin typeface="Varela"/>
                <a:ea typeface="Varela"/>
                <a:cs typeface="Varela"/>
                <a:sym typeface="Varela"/>
              </a:rPr>
              <a:t>*Special note: Requires that all students read on the same instructional level for a long period of time. </a:t>
            </a:r>
            <a:endParaRPr sz="1800" dirty="0">
              <a:solidFill>
                <a:schemeClr val="dk2"/>
              </a:solidFill>
              <a:latin typeface="Varela"/>
              <a:ea typeface="Varela"/>
              <a:cs typeface="Varela"/>
              <a:sym typeface="Varela"/>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455"/>
        <p:cNvGrpSpPr/>
        <p:nvPr/>
      </p:nvGrpSpPr>
      <p:grpSpPr>
        <a:xfrm>
          <a:off x="0" y="0"/>
          <a:ext cx="0" cy="0"/>
          <a:chOff x="0" y="0"/>
          <a:chExt cx="0" cy="0"/>
        </a:xfrm>
      </p:grpSpPr>
      <p:sp>
        <p:nvSpPr>
          <p:cNvPr id="4456" name="Google Shape;4456;g7b20fcaa94_0_2101"/>
          <p:cNvSpPr txBox="1">
            <a:spLocks noGrp="1"/>
          </p:cNvSpPr>
          <p:nvPr>
            <p:ph type="title"/>
          </p:nvPr>
        </p:nvSpPr>
        <p:spPr>
          <a:xfrm>
            <a:off x="5542150" y="660276"/>
            <a:ext cx="6091200" cy="87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Special Thanks</a:t>
            </a:r>
            <a:endParaRPr dirty="0">
              <a:solidFill>
                <a:schemeClr val="accent5"/>
              </a:solidFill>
              <a:latin typeface="Verdana" panose="020B0604030504040204" pitchFamily="34" charset="0"/>
              <a:ea typeface="Verdana" panose="020B0604030504040204" pitchFamily="34" charset="0"/>
            </a:endParaRPr>
          </a:p>
        </p:txBody>
      </p:sp>
      <p:sp>
        <p:nvSpPr>
          <p:cNvPr id="4457" name="Google Shape;4457;g7b20fcaa94_0_2101"/>
          <p:cNvSpPr txBox="1"/>
          <p:nvPr/>
        </p:nvSpPr>
        <p:spPr>
          <a:xfrm>
            <a:off x="1321375" y="1538975"/>
            <a:ext cx="10464900" cy="7668736"/>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1000"/>
              </a:spcBef>
              <a:spcAft>
                <a:spcPts val="0"/>
              </a:spcAft>
              <a:buNone/>
            </a:pPr>
            <a:endParaRPr sz="2800" dirty="0">
              <a:solidFill>
                <a:schemeClr val="dk1"/>
              </a:solidFill>
              <a:latin typeface="Trebuchet MS"/>
              <a:ea typeface="Trebuchet MS"/>
              <a:cs typeface="Trebuchet MS"/>
              <a:sym typeface="Trebuchet MS"/>
            </a:endParaRPr>
          </a:p>
          <a:p>
            <a:pPr marL="0" lvl="0" indent="0" algn="l" rtl="0">
              <a:lnSpc>
                <a:spcPct val="90000"/>
              </a:lnSpc>
              <a:spcBef>
                <a:spcPts val="1000"/>
              </a:spcBef>
              <a:spcAft>
                <a:spcPts val="0"/>
              </a:spcAft>
              <a:buNone/>
            </a:pPr>
            <a:r>
              <a:rPr lang="en-US" sz="2800" i="1" dirty="0">
                <a:solidFill>
                  <a:schemeClr val="accent5"/>
                </a:solidFill>
                <a:latin typeface="Georgia" panose="02040502050405020303" pitchFamily="18" charset="0"/>
                <a:ea typeface="Trebuchet MS"/>
                <a:cs typeface="Trebuchet MS"/>
                <a:sym typeface="Trebuchet MS"/>
              </a:rPr>
              <a:t>Special thanks to the many Loudoun County Public School Teachers who contributed their work to this presentation. </a:t>
            </a:r>
            <a:endParaRPr sz="2800" i="1" dirty="0">
              <a:solidFill>
                <a:schemeClr val="accent5"/>
              </a:solidFill>
              <a:latin typeface="Georgia" panose="02040502050405020303" pitchFamily="18" charset="0"/>
              <a:ea typeface="Trebuchet MS"/>
              <a:cs typeface="Trebuchet MS"/>
              <a:sym typeface="Trebuchet MS"/>
            </a:endParaRPr>
          </a:p>
          <a:p>
            <a:pPr marL="0" lvl="0" indent="457200" algn="l" rtl="0">
              <a:lnSpc>
                <a:spcPct val="90000"/>
              </a:lnSpc>
              <a:spcBef>
                <a:spcPts val="1000"/>
              </a:spcBef>
              <a:spcAft>
                <a:spcPts val="0"/>
              </a:spcAft>
              <a:buNone/>
            </a:pPr>
            <a:r>
              <a:rPr lang="en-US" sz="2800" dirty="0">
                <a:solidFill>
                  <a:schemeClr val="accent5"/>
                </a:solidFill>
                <a:latin typeface="Georgia" panose="02040502050405020303" pitchFamily="18" charset="0"/>
                <a:ea typeface="Trebuchet MS"/>
                <a:cs typeface="Trebuchet MS"/>
                <a:sym typeface="Trebuchet MS"/>
              </a:rPr>
              <a:t>Melissa McQuillan				Jacquelyn Demorest</a:t>
            </a:r>
            <a:endParaRPr sz="2800" dirty="0">
              <a:solidFill>
                <a:schemeClr val="accent5"/>
              </a:solidFill>
              <a:latin typeface="Georgia" panose="02040502050405020303" pitchFamily="18" charset="0"/>
              <a:ea typeface="Trebuchet MS"/>
              <a:cs typeface="Trebuchet MS"/>
              <a:sym typeface="Trebuchet MS"/>
            </a:endParaRPr>
          </a:p>
          <a:p>
            <a:pPr marL="0" lvl="0" indent="457200" algn="l" rtl="0">
              <a:lnSpc>
                <a:spcPct val="90000"/>
              </a:lnSpc>
              <a:spcBef>
                <a:spcPts val="1000"/>
              </a:spcBef>
              <a:spcAft>
                <a:spcPts val="0"/>
              </a:spcAft>
              <a:buNone/>
            </a:pPr>
            <a:r>
              <a:rPr lang="en-US" sz="2800" dirty="0">
                <a:solidFill>
                  <a:schemeClr val="accent5"/>
                </a:solidFill>
                <a:latin typeface="Georgia" panose="02040502050405020303" pitchFamily="18" charset="0"/>
                <a:ea typeface="Trebuchet MS"/>
                <a:cs typeface="Trebuchet MS"/>
                <a:sym typeface="Trebuchet MS"/>
              </a:rPr>
              <a:t>Melinda Hoffman				Lydia Vivian</a:t>
            </a:r>
          </a:p>
          <a:p>
            <a:pPr marL="0" lvl="0" indent="457200" algn="l" rtl="0">
              <a:lnSpc>
                <a:spcPct val="90000"/>
              </a:lnSpc>
              <a:spcBef>
                <a:spcPts val="1000"/>
              </a:spcBef>
              <a:spcAft>
                <a:spcPts val="0"/>
              </a:spcAft>
              <a:buNone/>
            </a:pPr>
            <a:r>
              <a:rPr lang="en-US" sz="2800" dirty="0">
                <a:solidFill>
                  <a:schemeClr val="accent5"/>
                </a:solidFill>
                <a:latin typeface="Georgia" panose="02040502050405020303" pitchFamily="18" charset="0"/>
                <a:ea typeface="Trebuchet MS"/>
                <a:cs typeface="Trebuchet MS"/>
                <a:sym typeface="Trebuchet MS"/>
              </a:rPr>
              <a:t>Lisa Tartaglia					Beth </a:t>
            </a:r>
            <a:r>
              <a:rPr lang="en-US" sz="2800" dirty="0" err="1">
                <a:solidFill>
                  <a:schemeClr val="accent5"/>
                </a:solidFill>
                <a:latin typeface="Georgia" panose="02040502050405020303" pitchFamily="18" charset="0"/>
                <a:ea typeface="Trebuchet MS"/>
                <a:cs typeface="Trebuchet MS"/>
                <a:sym typeface="Trebuchet MS"/>
              </a:rPr>
              <a:t>Kursey</a:t>
            </a:r>
            <a:endParaRPr sz="2800" dirty="0">
              <a:solidFill>
                <a:schemeClr val="accent5"/>
              </a:solidFill>
              <a:latin typeface="Georgia" panose="02040502050405020303" pitchFamily="18" charset="0"/>
              <a:ea typeface="Trebuchet MS"/>
              <a:cs typeface="Trebuchet MS"/>
              <a:sym typeface="Trebuchet MS"/>
            </a:endParaRPr>
          </a:p>
          <a:p>
            <a:pPr marL="0" lvl="0" indent="457200" algn="l" rtl="0">
              <a:lnSpc>
                <a:spcPct val="90000"/>
              </a:lnSpc>
              <a:spcBef>
                <a:spcPts val="1000"/>
              </a:spcBef>
              <a:spcAft>
                <a:spcPts val="0"/>
              </a:spcAft>
              <a:buNone/>
            </a:pPr>
            <a:r>
              <a:rPr lang="en-US" sz="2800" dirty="0" err="1">
                <a:solidFill>
                  <a:schemeClr val="accent5"/>
                </a:solidFill>
                <a:latin typeface="Georgia" panose="02040502050405020303" pitchFamily="18" charset="0"/>
                <a:ea typeface="Trebuchet MS"/>
                <a:cs typeface="Trebuchet MS"/>
                <a:sym typeface="Trebuchet MS"/>
              </a:rPr>
              <a:t>Khylie</a:t>
            </a:r>
            <a:r>
              <a:rPr lang="en-US" sz="2800" dirty="0">
                <a:solidFill>
                  <a:schemeClr val="accent5"/>
                </a:solidFill>
                <a:latin typeface="Georgia" panose="02040502050405020303" pitchFamily="18" charset="0"/>
                <a:ea typeface="Trebuchet MS"/>
                <a:cs typeface="Trebuchet MS"/>
                <a:sym typeface="Trebuchet MS"/>
              </a:rPr>
              <a:t> </a:t>
            </a:r>
            <a:r>
              <a:rPr lang="en-US" sz="2800" dirty="0" err="1">
                <a:solidFill>
                  <a:schemeClr val="accent5"/>
                </a:solidFill>
                <a:latin typeface="Georgia" panose="02040502050405020303" pitchFamily="18" charset="0"/>
                <a:ea typeface="Trebuchet MS"/>
                <a:cs typeface="Trebuchet MS"/>
                <a:sym typeface="Trebuchet MS"/>
              </a:rPr>
              <a:t>Imsland</a:t>
            </a:r>
            <a:r>
              <a:rPr lang="en-US" sz="2800" dirty="0">
                <a:solidFill>
                  <a:schemeClr val="accent5"/>
                </a:solidFill>
                <a:latin typeface="Georgia" panose="02040502050405020303" pitchFamily="18" charset="0"/>
                <a:ea typeface="Trebuchet MS"/>
                <a:cs typeface="Trebuchet MS"/>
                <a:sym typeface="Trebuchet MS"/>
              </a:rPr>
              <a:t>				Ryan </a:t>
            </a:r>
            <a:r>
              <a:rPr lang="en-US" sz="2800" dirty="0" err="1">
                <a:solidFill>
                  <a:schemeClr val="accent5"/>
                </a:solidFill>
                <a:latin typeface="Georgia" panose="02040502050405020303" pitchFamily="18" charset="0"/>
                <a:ea typeface="Trebuchet MS"/>
                <a:cs typeface="Trebuchet MS"/>
                <a:sym typeface="Trebuchet MS"/>
              </a:rPr>
              <a:t>Hornbaker</a:t>
            </a:r>
            <a:endParaRPr sz="2800" dirty="0">
              <a:solidFill>
                <a:schemeClr val="accent5"/>
              </a:solidFill>
              <a:latin typeface="Georgia" panose="02040502050405020303" pitchFamily="18" charset="0"/>
              <a:ea typeface="Trebuchet MS"/>
              <a:cs typeface="Trebuchet MS"/>
              <a:sym typeface="Trebuchet MS"/>
            </a:endParaRPr>
          </a:p>
          <a:p>
            <a:pPr marL="0" lvl="0" indent="457200" algn="l" rtl="0">
              <a:lnSpc>
                <a:spcPct val="90000"/>
              </a:lnSpc>
              <a:spcBef>
                <a:spcPts val="1000"/>
              </a:spcBef>
              <a:spcAft>
                <a:spcPts val="0"/>
              </a:spcAft>
              <a:buNone/>
            </a:pPr>
            <a:r>
              <a:rPr lang="en-US" sz="2800" dirty="0">
                <a:solidFill>
                  <a:schemeClr val="accent5"/>
                </a:solidFill>
                <a:latin typeface="Georgia" panose="02040502050405020303" pitchFamily="18" charset="0"/>
                <a:ea typeface="Trebuchet MS"/>
                <a:cs typeface="Trebuchet MS"/>
                <a:sym typeface="Trebuchet MS"/>
              </a:rPr>
              <a:t>Michelle Picard				Heidi Walsh</a:t>
            </a:r>
            <a:endParaRPr sz="2800" dirty="0">
              <a:solidFill>
                <a:schemeClr val="accent5"/>
              </a:solidFill>
              <a:latin typeface="Georgia" panose="02040502050405020303" pitchFamily="18" charset="0"/>
              <a:ea typeface="Trebuchet MS"/>
              <a:cs typeface="Trebuchet MS"/>
              <a:sym typeface="Trebuchet MS"/>
            </a:endParaRPr>
          </a:p>
          <a:p>
            <a:pPr marL="0" lvl="0" indent="457200" algn="l" rtl="0">
              <a:lnSpc>
                <a:spcPct val="90000"/>
              </a:lnSpc>
              <a:spcBef>
                <a:spcPts val="1000"/>
              </a:spcBef>
              <a:spcAft>
                <a:spcPts val="0"/>
              </a:spcAft>
              <a:buNone/>
            </a:pPr>
            <a:r>
              <a:rPr lang="en-US" sz="2800" dirty="0">
                <a:solidFill>
                  <a:schemeClr val="accent5"/>
                </a:solidFill>
                <a:latin typeface="Georgia" panose="02040502050405020303" pitchFamily="18" charset="0"/>
                <a:ea typeface="Trebuchet MS"/>
                <a:cs typeface="Trebuchet MS"/>
                <a:sym typeface="Trebuchet MS"/>
              </a:rPr>
              <a:t>Adam Howells		</a:t>
            </a:r>
            <a:r>
              <a:rPr lang="en-US" sz="2800" dirty="0">
                <a:solidFill>
                  <a:schemeClr val="dk1"/>
                </a:solidFill>
                <a:latin typeface="Trebuchet MS"/>
                <a:ea typeface="Trebuchet MS"/>
                <a:cs typeface="Trebuchet MS"/>
                <a:sym typeface="Trebuchet MS"/>
              </a:rPr>
              <a:t>														</a:t>
            </a:r>
            <a:endParaRPr sz="2800" dirty="0">
              <a:solidFill>
                <a:schemeClr val="dk1"/>
              </a:solidFill>
              <a:latin typeface="Trebuchet MS"/>
              <a:ea typeface="Trebuchet MS"/>
              <a:cs typeface="Trebuchet MS"/>
              <a:sym typeface="Trebuchet MS"/>
            </a:endParaRPr>
          </a:p>
          <a:p>
            <a:pPr marL="0" lvl="0" indent="457200" algn="l" rtl="0">
              <a:lnSpc>
                <a:spcPct val="90000"/>
              </a:lnSpc>
              <a:spcBef>
                <a:spcPts val="1000"/>
              </a:spcBef>
              <a:spcAft>
                <a:spcPts val="0"/>
              </a:spcAft>
              <a:buNone/>
            </a:pPr>
            <a:endParaRPr sz="2800" dirty="0">
              <a:solidFill>
                <a:schemeClr val="dk1"/>
              </a:solidFill>
              <a:latin typeface="Trebuchet MS"/>
              <a:ea typeface="Trebuchet MS"/>
              <a:cs typeface="Trebuchet MS"/>
              <a:sym typeface="Trebuchet MS"/>
            </a:endParaRPr>
          </a:p>
          <a:p>
            <a:pPr marL="0" lvl="0" indent="0" algn="l" rtl="0">
              <a:lnSpc>
                <a:spcPct val="90000"/>
              </a:lnSpc>
              <a:spcBef>
                <a:spcPts val="1000"/>
              </a:spcBef>
              <a:spcAft>
                <a:spcPts val="0"/>
              </a:spcAft>
              <a:buNone/>
            </a:pPr>
            <a:endParaRPr sz="2800" dirty="0">
              <a:solidFill>
                <a:schemeClr val="dk1"/>
              </a:solidFill>
              <a:latin typeface="Trebuchet MS"/>
              <a:ea typeface="Trebuchet MS"/>
              <a:cs typeface="Trebuchet MS"/>
              <a:sym typeface="Trebuchet MS"/>
            </a:endParaRPr>
          </a:p>
          <a:p>
            <a:pPr marL="0" lvl="0" indent="0" algn="l" rtl="0">
              <a:lnSpc>
                <a:spcPct val="90000"/>
              </a:lnSpc>
              <a:spcBef>
                <a:spcPts val="1000"/>
              </a:spcBef>
              <a:spcAft>
                <a:spcPts val="0"/>
              </a:spcAft>
              <a:buNone/>
            </a:pPr>
            <a:r>
              <a:rPr lang="en-US" sz="2800" dirty="0">
                <a:solidFill>
                  <a:schemeClr val="dk1"/>
                </a:solidFill>
                <a:latin typeface="Trebuchet MS"/>
                <a:ea typeface="Trebuchet MS"/>
                <a:cs typeface="Trebuchet MS"/>
                <a:sym typeface="Trebuchet MS"/>
              </a:rPr>
              <a:t> </a:t>
            </a:r>
            <a:endParaRPr sz="2800" dirty="0">
              <a:solidFill>
                <a:schemeClr val="dk1"/>
              </a:solidFill>
              <a:latin typeface="Trebuchet MS"/>
              <a:ea typeface="Trebuchet MS"/>
              <a:cs typeface="Trebuchet MS"/>
              <a:sym typeface="Trebuchet MS"/>
            </a:endParaRPr>
          </a:p>
          <a:p>
            <a:pPr marL="0" lvl="0" indent="0" algn="l" rtl="0">
              <a:lnSpc>
                <a:spcPct val="90000"/>
              </a:lnSpc>
              <a:spcBef>
                <a:spcPts val="1000"/>
              </a:spcBef>
              <a:spcAft>
                <a:spcPts val="0"/>
              </a:spcAft>
              <a:buNone/>
            </a:pPr>
            <a:endParaRPr sz="2800" dirty="0">
              <a:solidFill>
                <a:schemeClr val="dk1"/>
              </a:solidFill>
              <a:latin typeface="Trebuchet MS"/>
              <a:ea typeface="Trebuchet MS"/>
              <a:cs typeface="Trebuchet MS"/>
              <a:sym typeface="Trebuchet MS"/>
            </a:endParaRPr>
          </a:p>
          <a:p>
            <a:pPr marL="0" lvl="0" indent="0" algn="l" rtl="0">
              <a:lnSpc>
                <a:spcPct val="90000"/>
              </a:lnSpc>
              <a:spcBef>
                <a:spcPts val="1000"/>
              </a:spcBef>
              <a:spcAft>
                <a:spcPts val="0"/>
              </a:spcAft>
              <a:buNone/>
            </a:pPr>
            <a:endParaRPr sz="2800" dirty="0">
              <a:solidFill>
                <a:schemeClr val="dk1"/>
              </a:solidFill>
              <a:latin typeface="Trebuchet MS"/>
              <a:ea typeface="Trebuchet MS"/>
              <a:cs typeface="Trebuchet MS"/>
              <a:sym typeface="Trebuchet MS"/>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462"/>
        <p:cNvGrpSpPr/>
        <p:nvPr/>
      </p:nvGrpSpPr>
      <p:grpSpPr>
        <a:xfrm>
          <a:off x="0" y="0"/>
          <a:ext cx="0" cy="0"/>
          <a:chOff x="0" y="0"/>
          <a:chExt cx="0" cy="0"/>
        </a:xfrm>
      </p:grpSpPr>
      <p:sp>
        <p:nvSpPr>
          <p:cNvPr id="4463" name="Google Shape;4463;gdb802d48a7_2_812"/>
          <p:cNvSpPr txBox="1">
            <a:spLocks noGrp="1"/>
          </p:cNvSpPr>
          <p:nvPr>
            <p:ph type="title"/>
          </p:nvPr>
        </p:nvSpPr>
        <p:spPr>
          <a:xfrm>
            <a:off x="4720107" y="924293"/>
            <a:ext cx="7183699" cy="87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Contact Information</a:t>
            </a:r>
            <a:endParaRPr dirty="0">
              <a:solidFill>
                <a:schemeClr val="accent5"/>
              </a:solidFill>
              <a:latin typeface="Verdana" panose="020B0604030504040204" pitchFamily="34" charset="0"/>
              <a:ea typeface="Verdana" panose="020B0604030504040204" pitchFamily="34" charset="0"/>
            </a:endParaRPr>
          </a:p>
        </p:txBody>
      </p:sp>
      <p:sp>
        <p:nvSpPr>
          <p:cNvPr id="4464" name="Google Shape;4464;gdb802d48a7_2_812"/>
          <p:cNvSpPr txBox="1"/>
          <p:nvPr/>
        </p:nvSpPr>
        <p:spPr>
          <a:xfrm>
            <a:off x="2411350" y="1427350"/>
            <a:ext cx="9222000" cy="5861061"/>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1000"/>
              </a:spcBef>
              <a:spcAft>
                <a:spcPts val="0"/>
              </a:spcAft>
              <a:buNone/>
            </a:pPr>
            <a:endParaRPr sz="2800" dirty="0">
              <a:solidFill>
                <a:schemeClr val="dk1"/>
              </a:solidFill>
              <a:latin typeface="Trebuchet MS"/>
              <a:ea typeface="Trebuchet MS"/>
              <a:cs typeface="Trebuchet MS"/>
              <a:sym typeface="Trebuchet MS"/>
            </a:endParaRPr>
          </a:p>
          <a:p>
            <a:pPr marL="0" lvl="0" indent="0" algn="l" rtl="0">
              <a:lnSpc>
                <a:spcPct val="90000"/>
              </a:lnSpc>
              <a:spcBef>
                <a:spcPts val="1000"/>
              </a:spcBef>
              <a:spcAft>
                <a:spcPts val="0"/>
              </a:spcAft>
              <a:buNone/>
            </a:pPr>
            <a:r>
              <a:rPr lang="en-US" sz="2800" dirty="0">
                <a:solidFill>
                  <a:schemeClr val="dk1"/>
                </a:solidFill>
                <a:latin typeface="Georgia" panose="02040502050405020303" pitchFamily="18" charset="0"/>
                <a:ea typeface="Trebuchet MS"/>
                <a:cs typeface="Trebuchet MS"/>
                <a:sym typeface="Trebuchet MS"/>
              </a:rPr>
              <a:t>Dr. Michelle Picard</a:t>
            </a:r>
            <a:endParaRPr sz="2800" dirty="0">
              <a:solidFill>
                <a:schemeClr val="dk1"/>
              </a:solidFill>
              <a:latin typeface="Georgia" panose="02040502050405020303" pitchFamily="18" charset="0"/>
              <a:ea typeface="Trebuchet MS"/>
              <a:cs typeface="Trebuchet MS"/>
              <a:sym typeface="Trebuchet MS"/>
            </a:endParaRPr>
          </a:p>
          <a:p>
            <a:pPr marL="0" lvl="0" indent="0" algn="l" rtl="0">
              <a:lnSpc>
                <a:spcPct val="90000"/>
              </a:lnSpc>
              <a:spcBef>
                <a:spcPts val="1000"/>
              </a:spcBef>
              <a:spcAft>
                <a:spcPts val="0"/>
              </a:spcAft>
              <a:buNone/>
            </a:pPr>
            <a:r>
              <a:rPr lang="en-US" sz="2800" dirty="0">
                <a:solidFill>
                  <a:schemeClr val="dk1"/>
                </a:solidFill>
                <a:latin typeface="Georgia" panose="02040502050405020303" pitchFamily="18" charset="0"/>
                <a:ea typeface="Trebuchet MS"/>
                <a:cs typeface="Trebuchet MS"/>
                <a:sym typeface="Trebuchet MS"/>
              </a:rPr>
              <a:t>Supervisor, Secondary English and Reading</a:t>
            </a:r>
            <a:endParaRPr sz="2800" dirty="0">
              <a:solidFill>
                <a:schemeClr val="dk1"/>
              </a:solidFill>
              <a:latin typeface="Georgia" panose="02040502050405020303" pitchFamily="18" charset="0"/>
              <a:ea typeface="Trebuchet MS"/>
              <a:cs typeface="Trebuchet MS"/>
              <a:sym typeface="Trebuchet MS"/>
            </a:endParaRPr>
          </a:p>
          <a:p>
            <a:pPr marL="0" lvl="0" indent="0" algn="l" rtl="0">
              <a:lnSpc>
                <a:spcPct val="90000"/>
              </a:lnSpc>
              <a:spcBef>
                <a:spcPts val="1000"/>
              </a:spcBef>
              <a:spcAft>
                <a:spcPts val="0"/>
              </a:spcAft>
              <a:buNone/>
            </a:pPr>
            <a:r>
              <a:rPr lang="en-US" sz="2800" dirty="0">
                <a:solidFill>
                  <a:schemeClr val="dk1"/>
                </a:solidFill>
                <a:latin typeface="Georgia" panose="02040502050405020303" pitchFamily="18" charset="0"/>
                <a:ea typeface="Trebuchet MS"/>
                <a:cs typeface="Trebuchet MS"/>
                <a:sym typeface="Trebuchet MS"/>
              </a:rPr>
              <a:t>Loudoun County Public Schools</a:t>
            </a:r>
            <a:endParaRPr sz="2800" dirty="0">
              <a:solidFill>
                <a:schemeClr val="dk1"/>
              </a:solidFill>
              <a:latin typeface="Georgia" panose="02040502050405020303" pitchFamily="18" charset="0"/>
              <a:ea typeface="Trebuchet MS"/>
              <a:cs typeface="Trebuchet MS"/>
              <a:sym typeface="Trebuchet MS"/>
            </a:endParaRPr>
          </a:p>
          <a:p>
            <a:pPr marL="0" lvl="0" indent="0" algn="l" rtl="0">
              <a:lnSpc>
                <a:spcPct val="90000"/>
              </a:lnSpc>
              <a:spcBef>
                <a:spcPts val="1000"/>
              </a:spcBef>
              <a:spcAft>
                <a:spcPts val="0"/>
              </a:spcAft>
              <a:buNone/>
            </a:pPr>
            <a:r>
              <a:rPr lang="en-US" sz="2800" u="sng" dirty="0">
                <a:solidFill>
                  <a:schemeClr val="hlink"/>
                </a:solidFill>
                <a:latin typeface="Georgia" panose="02040502050405020303" pitchFamily="18" charset="0"/>
                <a:ea typeface="Trebuchet MS"/>
                <a:cs typeface="Trebuchet MS"/>
                <a:sym typeface="Trebuchet MS"/>
                <a:hlinkClick r:id="rId3"/>
              </a:rPr>
              <a:t>michelle.picard@lcps.org</a:t>
            </a:r>
            <a:endParaRPr sz="2800" dirty="0">
              <a:solidFill>
                <a:schemeClr val="dk1"/>
              </a:solidFill>
              <a:latin typeface="Georgia" panose="02040502050405020303" pitchFamily="18" charset="0"/>
              <a:ea typeface="Trebuchet MS"/>
              <a:cs typeface="Trebuchet MS"/>
              <a:sym typeface="Trebuchet MS"/>
            </a:endParaRPr>
          </a:p>
          <a:p>
            <a:pPr marL="0" lvl="0" indent="0" algn="l" rtl="0">
              <a:lnSpc>
                <a:spcPct val="90000"/>
              </a:lnSpc>
              <a:spcBef>
                <a:spcPts val="1000"/>
              </a:spcBef>
              <a:spcAft>
                <a:spcPts val="0"/>
              </a:spcAft>
              <a:buNone/>
            </a:pPr>
            <a:endParaRPr sz="2800" dirty="0">
              <a:solidFill>
                <a:schemeClr val="dk1"/>
              </a:solidFill>
              <a:latin typeface="Georgia" panose="02040502050405020303" pitchFamily="18" charset="0"/>
              <a:ea typeface="Trebuchet MS"/>
              <a:cs typeface="Trebuchet MS"/>
              <a:sym typeface="Trebuchet MS"/>
            </a:endParaRPr>
          </a:p>
          <a:p>
            <a:pPr marL="0" lvl="0" indent="0" algn="l" rtl="0">
              <a:lnSpc>
                <a:spcPct val="90000"/>
              </a:lnSpc>
              <a:spcBef>
                <a:spcPts val="1000"/>
              </a:spcBef>
              <a:spcAft>
                <a:spcPts val="0"/>
              </a:spcAft>
              <a:buNone/>
            </a:pPr>
            <a:r>
              <a:rPr lang="en-US" sz="2800" dirty="0">
                <a:solidFill>
                  <a:schemeClr val="dk1"/>
                </a:solidFill>
                <a:latin typeface="Georgia" panose="02040502050405020303" pitchFamily="18" charset="0"/>
                <a:ea typeface="Trebuchet MS"/>
                <a:cs typeface="Trebuchet MS"/>
                <a:sym typeface="Trebuchet MS"/>
              </a:rPr>
              <a:t>Heidi Walsh</a:t>
            </a:r>
            <a:endParaRPr sz="2800" dirty="0">
              <a:solidFill>
                <a:schemeClr val="dk1"/>
              </a:solidFill>
              <a:latin typeface="Georgia" panose="02040502050405020303" pitchFamily="18" charset="0"/>
              <a:ea typeface="Trebuchet MS"/>
              <a:cs typeface="Trebuchet MS"/>
              <a:sym typeface="Trebuchet MS"/>
            </a:endParaRPr>
          </a:p>
          <a:p>
            <a:pPr marL="0" lvl="0" indent="0" algn="l" rtl="0">
              <a:lnSpc>
                <a:spcPct val="90000"/>
              </a:lnSpc>
              <a:spcBef>
                <a:spcPts val="1000"/>
              </a:spcBef>
              <a:spcAft>
                <a:spcPts val="0"/>
              </a:spcAft>
              <a:buNone/>
            </a:pPr>
            <a:r>
              <a:rPr lang="en-US" sz="2800" dirty="0">
                <a:solidFill>
                  <a:schemeClr val="dk1"/>
                </a:solidFill>
                <a:latin typeface="Georgia" panose="02040502050405020303" pitchFamily="18" charset="0"/>
                <a:ea typeface="Trebuchet MS"/>
                <a:cs typeface="Trebuchet MS"/>
                <a:sym typeface="Trebuchet MS"/>
              </a:rPr>
              <a:t>Instructional Facilitator, Secondary English and Reading</a:t>
            </a:r>
            <a:endParaRPr sz="2800" dirty="0">
              <a:solidFill>
                <a:schemeClr val="dk1"/>
              </a:solidFill>
              <a:latin typeface="Georgia" panose="02040502050405020303" pitchFamily="18" charset="0"/>
              <a:ea typeface="Trebuchet MS"/>
              <a:cs typeface="Trebuchet MS"/>
              <a:sym typeface="Trebuchet MS"/>
            </a:endParaRPr>
          </a:p>
          <a:p>
            <a:pPr marL="0" lvl="0" indent="0" algn="l" rtl="0">
              <a:lnSpc>
                <a:spcPct val="90000"/>
              </a:lnSpc>
              <a:spcBef>
                <a:spcPts val="1000"/>
              </a:spcBef>
              <a:spcAft>
                <a:spcPts val="0"/>
              </a:spcAft>
              <a:buNone/>
            </a:pPr>
            <a:r>
              <a:rPr lang="en-US" sz="2800" dirty="0">
                <a:solidFill>
                  <a:schemeClr val="dk1"/>
                </a:solidFill>
                <a:latin typeface="Georgia" panose="02040502050405020303" pitchFamily="18" charset="0"/>
                <a:ea typeface="Trebuchet MS"/>
                <a:cs typeface="Trebuchet MS"/>
                <a:sym typeface="Trebuchet MS"/>
              </a:rPr>
              <a:t>Loudoun County Public Schools</a:t>
            </a:r>
            <a:endParaRPr sz="2800" dirty="0">
              <a:solidFill>
                <a:schemeClr val="dk1"/>
              </a:solidFill>
              <a:latin typeface="Georgia" panose="02040502050405020303" pitchFamily="18" charset="0"/>
              <a:ea typeface="Trebuchet MS"/>
              <a:cs typeface="Trebuchet MS"/>
              <a:sym typeface="Trebuchet MS"/>
            </a:endParaRPr>
          </a:p>
          <a:p>
            <a:pPr marL="0" lvl="0" indent="0" algn="l" rtl="0">
              <a:lnSpc>
                <a:spcPct val="90000"/>
              </a:lnSpc>
              <a:spcBef>
                <a:spcPts val="1000"/>
              </a:spcBef>
              <a:spcAft>
                <a:spcPts val="0"/>
              </a:spcAft>
              <a:buNone/>
            </a:pPr>
            <a:r>
              <a:rPr lang="en-US" sz="2800" u="sng" dirty="0">
                <a:solidFill>
                  <a:schemeClr val="hlink"/>
                </a:solidFill>
                <a:latin typeface="Georgia" panose="02040502050405020303" pitchFamily="18" charset="0"/>
                <a:ea typeface="Trebuchet MS"/>
                <a:cs typeface="Trebuchet MS"/>
                <a:sym typeface="Trebuchet MS"/>
                <a:hlinkClick r:id="rId4"/>
              </a:rPr>
              <a:t>heidi.walsh@lcps.org</a:t>
            </a:r>
            <a:endParaRPr sz="2800" dirty="0">
              <a:solidFill>
                <a:schemeClr val="dk1"/>
              </a:solidFill>
              <a:latin typeface="Georgia" panose="02040502050405020303" pitchFamily="18" charset="0"/>
              <a:ea typeface="Trebuchet MS"/>
              <a:cs typeface="Trebuchet MS"/>
              <a:sym typeface="Trebuchet MS"/>
            </a:endParaRPr>
          </a:p>
          <a:p>
            <a:pPr marL="0" lvl="0" indent="0" algn="l" rtl="0">
              <a:lnSpc>
                <a:spcPct val="90000"/>
              </a:lnSpc>
              <a:spcBef>
                <a:spcPts val="1000"/>
              </a:spcBef>
              <a:spcAft>
                <a:spcPts val="0"/>
              </a:spcAft>
              <a:buNone/>
            </a:pPr>
            <a:endParaRPr sz="2800" dirty="0">
              <a:solidFill>
                <a:schemeClr val="dk1"/>
              </a:solidFill>
              <a:latin typeface="Trebuchet MS"/>
              <a:ea typeface="Trebuchet MS"/>
              <a:cs typeface="Trebuchet MS"/>
              <a:sym typeface="Trebuchet MS"/>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468"/>
        <p:cNvGrpSpPr/>
        <p:nvPr/>
      </p:nvGrpSpPr>
      <p:grpSpPr>
        <a:xfrm>
          <a:off x="0" y="0"/>
          <a:ext cx="0" cy="0"/>
          <a:chOff x="0" y="0"/>
          <a:chExt cx="0" cy="0"/>
        </a:xfrm>
      </p:grpSpPr>
      <p:sp>
        <p:nvSpPr>
          <p:cNvPr id="4469" name="Google Shape;4469;gd95b77e037_0_1279"/>
          <p:cNvSpPr txBox="1">
            <a:spLocks noGrp="1"/>
          </p:cNvSpPr>
          <p:nvPr>
            <p:ph type="title"/>
          </p:nvPr>
        </p:nvSpPr>
        <p:spPr>
          <a:xfrm>
            <a:off x="7175399" y="1035208"/>
            <a:ext cx="4683928" cy="1007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DISCLAIMER</a:t>
            </a:r>
            <a:r>
              <a:rPr lang="en-US" dirty="0"/>
              <a:t> </a:t>
            </a:r>
            <a:endParaRPr b="1" dirty="0">
              <a:latin typeface="Didact Gothic"/>
              <a:ea typeface="Didact Gothic"/>
              <a:cs typeface="Didact Gothic"/>
              <a:sym typeface="Didact Gothic"/>
            </a:endParaRPr>
          </a:p>
        </p:txBody>
      </p:sp>
      <p:sp>
        <p:nvSpPr>
          <p:cNvPr id="4470" name="Google Shape;4470;gd95b77e037_0_1279"/>
          <p:cNvSpPr txBox="1">
            <a:spLocks noGrp="1"/>
          </p:cNvSpPr>
          <p:nvPr>
            <p:ph type="subTitle" idx="1"/>
          </p:nvPr>
        </p:nvSpPr>
        <p:spPr>
          <a:xfrm>
            <a:off x="7035050" y="3867275"/>
            <a:ext cx="4269600" cy="1274400"/>
          </a:xfrm>
          <a:prstGeom prst="rect">
            <a:avLst/>
          </a:prstGeom>
        </p:spPr>
        <p:txBody>
          <a:bodyPr spcFirstLastPara="1" wrap="square" lIns="0" tIns="0" rIns="0" bIns="0" anchor="ctr" anchorCtr="0">
            <a:noAutofit/>
          </a:bodyPr>
          <a:lstStyle/>
          <a:p>
            <a:pPr marL="0" lvl="0" indent="0" algn="l" rtl="0">
              <a:lnSpc>
                <a:spcPct val="90000"/>
              </a:lnSpc>
              <a:spcBef>
                <a:spcPts val="0"/>
              </a:spcBef>
              <a:spcAft>
                <a:spcPts val="0"/>
              </a:spcAft>
              <a:buNone/>
            </a:pPr>
            <a:r>
              <a:rPr lang="en-US" sz="2400" dirty="0">
                <a:latin typeface="Georgia" panose="02040502050405020303" pitchFamily="18" charset="0"/>
              </a:rPr>
              <a:t>•Reference within this presentation to any specific commercial or non-commercial product, process, or service by trade name, trademark, manufacturer or otherwise does not constitute or imply an endorsement, recommendation, or favoring by the Virginia Department of Education.</a:t>
            </a:r>
            <a:endParaRPr sz="2400" dirty="0">
              <a:latin typeface="Georgia" panose="02040502050405020303" pitchFamily="18" charset="0"/>
            </a:endParaRPr>
          </a:p>
          <a:p>
            <a:pPr marL="0" lvl="0" indent="0" algn="r" rtl="0">
              <a:spcBef>
                <a:spcPts val="0"/>
              </a:spcBef>
              <a:spcAft>
                <a:spcPts val="0"/>
              </a:spcAft>
              <a:buNone/>
            </a:pPr>
            <a:endParaRPr dirty="0"/>
          </a:p>
        </p:txBody>
      </p:sp>
      <p:sp>
        <p:nvSpPr>
          <p:cNvPr id="4471" name="Google Shape;4471;gd95b77e037_0_1279" descr="decorative background">
            <a:extLst>
              <a:ext uri="{C183D7F6-B498-43B3-948B-1728B52AA6E4}">
                <adec:decorative xmlns="" xmlns:adec="http://schemas.microsoft.com/office/drawing/2017/decorative" val="1"/>
              </a:ext>
            </a:extLst>
          </p:cNvPr>
          <p:cNvSpPr/>
          <p:nvPr/>
        </p:nvSpPr>
        <p:spPr>
          <a:xfrm flipH="1">
            <a:off x="6907800" y="686852"/>
            <a:ext cx="67829" cy="47256"/>
          </a:xfrm>
          <a:custGeom>
            <a:avLst/>
            <a:gdLst/>
            <a:ahLst/>
            <a:cxnLst/>
            <a:rect l="l" t="t" r="r" b="b"/>
            <a:pathLst>
              <a:path w="1279" h="891" extrusionOk="0">
                <a:moveTo>
                  <a:pt x="0" y="0"/>
                </a:moveTo>
                <a:cubicBezTo>
                  <a:pt x="137" y="320"/>
                  <a:pt x="274" y="616"/>
                  <a:pt x="457" y="890"/>
                </a:cubicBezTo>
                <a:lnTo>
                  <a:pt x="1279" y="890"/>
                </a:lnTo>
                <a:cubicBezTo>
                  <a:pt x="822" y="662"/>
                  <a:pt x="388" y="365"/>
                  <a:pt x="23"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72" name="Google Shape;4472;gd95b77e037_0_1279" descr="decorative background">
            <a:extLst>
              <a:ext uri="{C183D7F6-B498-43B3-948B-1728B52AA6E4}">
                <adec:decorative xmlns="" xmlns:adec="http://schemas.microsoft.com/office/drawing/2017/decorative" val="1"/>
              </a:ext>
            </a:extLst>
          </p:cNvPr>
          <p:cNvSpPr/>
          <p:nvPr/>
        </p:nvSpPr>
        <p:spPr>
          <a:xfrm flipH="1">
            <a:off x="6974355" y="684412"/>
            <a:ext cx="2493" cy="2493"/>
          </a:xfrm>
          <a:custGeom>
            <a:avLst/>
            <a:gdLst/>
            <a:ahLst/>
            <a:cxnLst/>
            <a:rect l="l" t="t" r="r" b="b"/>
            <a:pathLst>
              <a:path w="47" h="47" extrusionOk="0">
                <a:moveTo>
                  <a:pt x="1" y="1"/>
                </a:moveTo>
                <a:cubicBezTo>
                  <a:pt x="1" y="23"/>
                  <a:pt x="23" y="46"/>
                  <a:pt x="23" y="46"/>
                </a:cubicBezTo>
                <a:lnTo>
                  <a:pt x="46" y="46"/>
                </a:lnTo>
                <a:cubicBezTo>
                  <a:pt x="46" y="46"/>
                  <a:pt x="23" y="23"/>
                  <a:pt x="1" y="1"/>
                </a:cubicBezTo>
                <a:close/>
              </a:path>
            </a:pathLst>
          </a:custGeom>
          <a:solidFill>
            <a:srgbClr val="DD8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73" name="Google Shape;4473;gd95b77e037_0_1279" descr="decorative background">
            <a:extLst>
              <a:ext uri="{C183D7F6-B498-43B3-948B-1728B52AA6E4}">
                <adec:decorative xmlns="" xmlns:adec="http://schemas.microsoft.com/office/drawing/2017/decorative" val="1"/>
              </a:ext>
            </a:extLst>
          </p:cNvPr>
          <p:cNvSpPr/>
          <p:nvPr/>
        </p:nvSpPr>
        <p:spPr>
          <a:xfrm flipH="1">
            <a:off x="6745574" y="597273"/>
            <a:ext cx="253071" cy="89633"/>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rgbClr val="DD8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74" name="Google Shape;4474;gd95b77e037_0_1279" descr="decorative background">
            <a:extLst>
              <a:ext uri="{C183D7F6-B498-43B3-948B-1728B52AA6E4}">
                <adec:decorative xmlns="" xmlns:adec="http://schemas.microsoft.com/office/drawing/2017/decorative" val="1"/>
              </a:ext>
            </a:extLst>
          </p:cNvPr>
          <p:cNvSpPr/>
          <p:nvPr/>
        </p:nvSpPr>
        <p:spPr>
          <a:xfrm flipH="1">
            <a:off x="6745574" y="597273"/>
            <a:ext cx="253071" cy="89633"/>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75" name="Google Shape;4475;gd95b77e037_0_1279" descr="decorative background">
            <a:extLst>
              <a:ext uri="{C183D7F6-B498-43B3-948B-1728B52AA6E4}">
                <adec:decorative xmlns="" xmlns:adec="http://schemas.microsoft.com/office/drawing/2017/decorative" val="1"/>
              </a:ext>
            </a:extLst>
          </p:cNvPr>
          <p:cNvSpPr/>
          <p:nvPr/>
        </p:nvSpPr>
        <p:spPr>
          <a:xfrm flipH="1">
            <a:off x="6800036" y="1890147"/>
            <a:ext cx="75147" cy="31504"/>
          </a:xfrm>
          <a:custGeom>
            <a:avLst/>
            <a:gdLst/>
            <a:ahLst/>
            <a:cxnLst/>
            <a:rect l="l" t="t" r="r" b="b"/>
            <a:pathLst>
              <a:path w="1417" h="594" extrusionOk="0">
                <a:moveTo>
                  <a:pt x="1" y="0"/>
                </a:moveTo>
                <a:cubicBezTo>
                  <a:pt x="183" y="206"/>
                  <a:pt x="412" y="411"/>
                  <a:pt x="640" y="594"/>
                </a:cubicBezTo>
                <a:lnTo>
                  <a:pt x="1416" y="594"/>
                </a:lnTo>
                <a:cubicBezTo>
                  <a:pt x="982" y="457"/>
                  <a:pt x="571" y="252"/>
                  <a:pt x="20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76" name="Google Shape;4476;gd95b77e037_0_1279" descr="decorative background">
            <a:extLst>
              <a:ext uri="{C183D7F6-B498-43B3-948B-1728B52AA6E4}">
                <adec:decorative xmlns="" xmlns:adec="http://schemas.microsoft.com/office/drawing/2017/decorative" val="1"/>
              </a:ext>
            </a:extLst>
          </p:cNvPr>
          <p:cNvSpPr/>
          <p:nvPr/>
        </p:nvSpPr>
        <p:spPr>
          <a:xfrm flipH="1">
            <a:off x="6916284" y="1720642"/>
            <a:ext cx="25456" cy="23071"/>
          </a:xfrm>
          <a:custGeom>
            <a:avLst/>
            <a:gdLst/>
            <a:ahLst/>
            <a:cxnLst/>
            <a:rect l="l" t="t" r="r" b="b"/>
            <a:pathLst>
              <a:path w="480" h="435" extrusionOk="0">
                <a:moveTo>
                  <a:pt x="0" y="1"/>
                </a:moveTo>
                <a:cubicBezTo>
                  <a:pt x="0" y="138"/>
                  <a:pt x="0" y="275"/>
                  <a:pt x="23" y="412"/>
                </a:cubicBezTo>
                <a:cubicBezTo>
                  <a:pt x="160" y="435"/>
                  <a:pt x="297" y="435"/>
                  <a:pt x="480" y="435"/>
                </a:cubicBezTo>
                <a:cubicBezTo>
                  <a:pt x="297" y="298"/>
                  <a:pt x="137" y="161"/>
                  <a:pt x="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77" name="Google Shape;4477;gd95b77e037_0_1279" descr="decorative background">
            <a:extLst>
              <a:ext uri="{C183D7F6-B498-43B3-948B-1728B52AA6E4}">
                <adec:decorative xmlns="" xmlns:adec="http://schemas.microsoft.com/office/drawing/2017/decorative" val="1"/>
              </a:ext>
            </a:extLst>
          </p:cNvPr>
          <p:cNvSpPr/>
          <p:nvPr/>
        </p:nvSpPr>
        <p:spPr>
          <a:xfrm flipH="1">
            <a:off x="6879957" y="1742440"/>
            <a:ext cx="60563" cy="27898"/>
          </a:xfrm>
          <a:custGeom>
            <a:avLst/>
            <a:gdLst/>
            <a:ahLst/>
            <a:cxnLst/>
            <a:rect l="l" t="t" r="r" b="b"/>
            <a:pathLst>
              <a:path w="1142" h="526" extrusionOk="0">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78" name="Google Shape;4478;gd95b77e037_0_1279" descr="decorative background">
            <a:extLst>
              <a:ext uri="{C183D7F6-B498-43B3-948B-1728B52AA6E4}">
                <adec:decorative xmlns="" xmlns:adec="http://schemas.microsoft.com/office/drawing/2017/decorative" val="1"/>
              </a:ext>
            </a:extLst>
          </p:cNvPr>
          <p:cNvSpPr/>
          <p:nvPr/>
        </p:nvSpPr>
        <p:spPr>
          <a:xfrm flipH="1">
            <a:off x="6879957" y="1742440"/>
            <a:ext cx="60563" cy="27898"/>
          </a:xfrm>
          <a:custGeom>
            <a:avLst/>
            <a:gdLst/>
            <a:ahLst/>
            <a:cxnLst/>
            <a:rect l="l" t="t" r="r" b="b"/>
            <a:pathLst>
              <a:path w="1142" h="526" extrusionOk="0">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479" name="Google Shape;4479;gd95b77e037_0_1279" descr="decorative background">
            <a:extLst>
              <a:ext uri="{C183D7F6-B498-43B3-948B-1728B52AA6E4}">
                <adec:decorative xmlns="" xmlns:adec="http://schemas.microsoft.com/office/drawing/2017/decorative" val="1"/>
              </a:ext>
            </a:extLst>
          </p:cNvPr>
          <p:cNvGrpSpPr/>
          <p:nvPr/>
        </p:nvGrpSpPr>
        <p:grpSpPr>
          <a:xfrm>
            <a:off x="-1439347" y="-366978"/>
            <a:ext cx="8532214" cy="6705152"/>
            <a:chOff x="-1079537" y="-275240"/>
            <a:chExt cx="6399320" cy="5028990"/>
          </a:xfrm>
        </p:grpSpPr>
        <p:sp>
          <p:nvSpPr>
            <p:cNvPr id="4480" name="Google Shape;4480;gd95b77e037_0_1279"/>
            <p:cNvSpPr/>
            <p:nvPr/>
          </p:nvSpPr>
          <p:spPr>
            <a:xfrm flipH="1">
              <a:off x="4297486" y="-183076"/>
              <a:ext cx="15472" cy="19093"/>
            </a:xfrm>
            <a:custGeom>
              <a:avLst/>
              <a:gdLst/>
              <a:ahLst/>
              <a:cxnLst/>
              <a:rect l="l" t="t" r="r" b="b"/>
              <a:pathLst>
                <a:path w="389" h="480" fill="none" extrusionOk="0">
                  <a:moveTo>
                    <a:pt x="389" y="1"/>
                  </a:moveTo>
                  <a:cubicBezTo>
                    <a:pt x="389" y="1"/>
                    <a:pt x="252" y="320"/>
                    <a:pt x="1" y="480"/>
                  </a:cubicBezTo>
                </a:path>
              </a:pathLst>
            </a:custGeom>
            <a:noFill/>
            <a:ln w="2275" cap="rnd" cmpd="sng">
              <a:solidFill>
                <a:srgbClr val="CCCBC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1" name="Google Shape;4481;gd95b77e037_0_1279"/>
            <p:cNvSpPr/>
            <p:nvPr/>
          </p:nvSpPr>
          <p:spPr>
            <a:xfrm flipH="1">
              <a:off x="1996025" y="1428311"/>
              <a:ext cx="197045" cy="194711"/>
            </a:xfrm>
            <a:custGeom>
              <a:avLst/>
              <a:gdLst/>
              <a:ahLst/>
              <a:cxnLst/>
              <a:rect l="l" t="t" r="r" b="b"/>
              <a:pathLst>
                <a:path w="4954" h="4895" extrusionOk="0">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2" name="Google Shape;4482;gd95b77e037_0_1279"/>
            <p:cNvSpPr/>
            <p:nvPr/>
          </p:nvSpPr>
          <p:spPr>
            <a:xfrm flipH="1">
              <a:off x="291945" y="1423259"/>
              <a:ext cx="490267" cy="449963"/>
            </a:xfrm>
            <a:custGeom>
              <a:avLst/>
              <a:gdLst/>
              <a:ahLst/>
              <a:cxnLst/>
              <a:rect l="l" t="t" r="r" b="b"/>
              <a:pathLst>
                <a:path w="12326" h="11312" extrusionOk="0">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3" name="Google Shape;4483;gd95b77e037_0_1279"/>
            <p:cNvSpPr/>
            <p:nvPr/>
          </p:nvSpPr>
          <p:spPr>
            <a:xfrm flipH="1">
              <a:off x="299184" y="1499672"/>
              <a:ext cx="475789" cy="321641"/>
            </a:xfrm>
            <a:custGeom>
              <a:avLst/>
              <a:gdLst/>
              <a:ahLst/>
              <a:cxnLst/>
              <a:rect l="l" t="t" r="r" b="b"/>
              <a:pathLst>
                <a:path w="11962" h="8086" extrusionOk="0">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4" name="Google Shape;4484;gd95b77e037_0_1279"/>
            <p:cNvSpPr/>
            <p:nvPr/>
          </p:nvSpPr>
          <p:spPr>
            <a:xfrm flipH="1">
              <a:off x="254715" y="1408740"/>
              <a:ext cx="490267" cy="450361"/>
            </a:xfrm>
            <a:custGeom>
              <a:avLst/>
              <a:gdLst/>
              <a:ahLst/>
              <a:cxnLst/>
              <a:rect l="l" t="t" r="r" b="b"/>
              <a:pathLst>
                <a:path w="12326" h="11322" extrusionOk="0">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5" name="Google Shape;4485;gd95b77e037_0_1279"/>
            <p:cNvSpPr/>
            <p:nvPr/>
          </p:nvSpPr>
          <p:spPr>
            <a:xfrm flipH="1">
              <a:off x="261079" y="1485153"/>
              <a:ext cx="475749" cy="321641"/>
            </a:xfrm>
            <a:custGeom>
              <a:avLst/>
              <a:gdLst/>
              <a:ahLst/>
              <a:cxnLst/>
              <a:rect l="l" t="t" r="r" b="b"/>
              <a:pathLst>
                <a:path w="11961" h="8086" extrusionOk="0">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6" name="Google Shape;4486;gd95b77e037_0_1279"/>
            <p:cNvSpPr/>
            <p:nvPr/>
          </p:nvSpPr>
          <p:spPr>
            <a:xfrm flipH="1">
              <a:off x="592445" y="1670595"/>
              <a:ext cx="43593" cy="38823"/>
            </a:xfrm>
            <a:custGeom>
              <a:avLst/>
              <a:gdLst/>
              <a:ahLst/>
              <a:cxnLst/>
              <a:rect l="l" t="t" r="r" b="b"/>
              <a:pathLst>
                <a:path w="1096" h="976" extrusionOk="0">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7" name="Google Shape;4487;gd95b77e037_0_1279"/>
            <p:cNvSpPr/>
            <p:nvPr/>
          </p:nvSpPr>
          <p:spPr>
            <a:xfrm flipH="1">
              <a:off x="477137" y="1626204"/>
              <a:ext cx="43633" cy="39101"/>
            </a:xfrm>
            <a:custGeom>
              <a:avLst/>
              <a:gdLst/>
              <a:ahLst/>
              <a:cxnLst/>
              <a:rect l="l" t="t" r="r" b="b"/>
              <a:pathLst>
                <a:path w="1097" h="983" extrusionOk="0">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8" name="Google Shape;4488;gd95b77e037_0_1279"/>
            <p:cNvSpPr/>
            <p:nvPr/>
          </p:nvSpPr>
          <p:spPr>
            <a:xfrm flipH="1">
              <a:off x="360914" y="1582528"/>
              <a:ext cx="44548" cy="38704"/>
            </a:xfrm>
            <a:custGeom>
              <a:avLst/>
              <a:gdLst/>
              <a:ahLst/>
              <a:cxnLst/>
              <a:rect l="l" t="t" r="r" b="b"/>
              <a:pathLst>
                <a:path w="1120" h="973" extrusionOk="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89" name="Google Shape;4489;gd95b77e037_0_1279"/>
            <p:cNvSpPr/>
            <p:nvPr/>
          </p:nvSpPr>
          <p:spPr>
            <a:xfrm flipH="1">
              <a:off x="542487" y="1336703"/>
              <a:ext cx="124615" cy="140017"/>
            </a:xfrm>
            <a:custGeom>
              <a:avLst/>
              <a:gdLst/>
              <a:ahLst/>
              <a:cxnLst/>
              <a:rect l="l" t="t" r="r" b="b"/>
              <a:pathLst>
                <a:path w="3133" h="3520" extrusionOk="0">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0" name="Google Shape;4490;gd95b77e037_0_1279"/>
            <p:cNvSpPr/>
            <p:nvPr/>
          </p:nvSpPr>
          <p:spPr>
            <a:xfrm flipH="1">
              <a:off x="550681" y="1848520"/>
              <a:ext cx="77323" cy="131624"/>
            </a:xfrm>
            <a:custGeom>
              <a:avLst/>
              <a:gdLst/>
              <a:ahLst/>
              <a:cxnLst/>
              <a:rect l="l" t="t" r="r" b="b"/>
              <a:pathLst>
                <a:path w="1944" h="3309" extrusionOk="0">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1" name="Google Shape;4491;gd95b77e037_0_1279"/>
            <p:cNvSpPr/>
            <p:nvPr/>
          </p:nvSpPr>
          <p:spPr>
            <a:xfrm flipH="1">
              <a:off x="284666" y="1783961"/>
              <a:ext cx="136349" cy="116190"/>
            </a:xfrm>
            <a:custGeom>
              <a:avLst/>
              <a:gdLst/>
              <a:ahLst/>
              <a:cxnLst/>
              <a:rect l="l" t="t" r="r" b="b"/>
              <a:pathLst>
                <a:path w="3428" h="2921" extrusionOk="0">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2" name="Google Shape;4492;gd95b77e037_0_1279"/>
            <p:cNvSpPr/>
            <p:nvPr/>
          </p:nvSpPr>
          <p:spPr>
            <a:xfrm flipH="1">
              <a:off x="87660" y="1730858"/>
              <a:ext cx="201580" cy="68696"/>
            </a:xfrm>
            <a:custGeom>
              <a:avLst/>
              <a:gdLst/>
              <a:ahLst/>
              <a:cxnLst/>
              <a:rect l="l" t="t" r="r" b="b"/>
              <a:pathLst>
                <a:path w="5068" h="1727" extrusionOk="0">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3" name="Google Shape;4493;gd95b77e037_0_1279"/>
            <p:cNvSpPr/>
            <p:nvPr/>
          </p:nvSpPr>
          <p:spPr>
            <a:xfrm flipH="1">
              <a:off x="1791741" y="427946"/>
              <a:ext cx="290556" cy="365038"/>
            </a:xfrm>
            <a:custGeom>
              <a:avLst/>
              <a:gdLst/>
              <a:ahLst/>
              <a:cxnLst/>
              <a:rect l="l" t="t" r="r" b="b"/>
              <a:pathLst>
                <a:path w="7305" h="9177" extrusionOk="0">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7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4" name="Google Shape;4494;gd95b77e037_0_1279"/>
            <p:cNvSpPr/>
            <p:nvPr/>
          </p:nvSpPr>
          <p:spPr>
            <a:xfrm flipH="1">
              <a:off x="1791741" y="213705"/>
              <a:ext cx="535690" cy="543878"/>
            </a:xfrm>
            <a:custGeom>
              <a:avLst/>
              <a:gdLst/>
              <a:ahLst/>
              <a:cxnLst/>
              <a:rect l="l" t="t" r="r" b="b"/>
              <a:pathLst>
                <a:path w="13468" h="13673" extrusionOk="0">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5" name="Google Shape;4495;gd95b77e037_0_1279"/>
            <p:cNvSpPr/>
            <p:nvPr/>
          </p:nvSpPr>
          <p:spPr>
            <a:xfrm flipH="1">
              <a:off x="1899769" y="303562"/>
              <a:ext cx="314183" cy="380472"/>
            </a:xfrm>
            <a:custGeom>
              <a:avLst/>
              <a:gdLst/>
              <a:ahLst/>
              <a:cxnLst/>
              <a:rect l="l" t="t" r="r" b="b"/>
              <a:pathLst>
                <a:path w="7899" h="9565" extrusionOk="0">
                  <a:moveTo>
                    <a:pt x="5798" y="1"/>
                  </a:moveTo>
                  <a:lnTo>
                    <a:pt x="1" y="8058"/>
                  </a:lnTo>
                  <a:lnTo>
                    <a:pt x="2101" y="9565"/>
                  </a:lnTo>
                  <a:lnTo>
                    <a:pt x="7898" y="1507"/>
                  </a:lnTo>
                  <a:lnTo>
                    <a:pt x="5798"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6" name="Google Shape;4496;gd95b77e037_0_1279"/>
            <p:cNvSpPr/>
            <p:nvPr/>
          </p:nvSpPr>
          <p:spPr>
            <a:xfrm flipH="1">
              <a:off x="2029595" y="542346"/>
              <a:ext cx="297835" cy="250638"/>
            </a:xfrm>
            <a:custGeom>
              <a:avLst/>
              <a:gdLst/>
              <a:ahLst/>
              <a:cxnLst/>
              <a:rect l="l" t="t" r="r" b="b"/>
              <a:pathLst>
                <a:path w="7488" h="6301" extrusionOk="0">
                  <a:moveTo>
                    <a:pt x="0" y="1"/>
                  </a:moveTo>
                  <a:lnTo>
                    <a:pt x="525" y="1165"/>
                  </a:lnTo>
                  <a:lnTo>
                    <a:pt x="7487" y="6301"/>
                  </a:lnTo>
                  <a:lnTo>
                    <a:pt x="7487" y="5411"/>
                  </a:lnTo>
                  <a:lnTo>
                    <a:pt x="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7" name="Google Shape;4497;gd95b77e037_0_1279"/>
            <p:cNvSpPr/>
            <p:nvPr/>
          </p:nvSpPr>
          <p:spPr>
            <a:xfrm flipH="1">
              <a:off x="2129470" y="624089"/>
              <a:ext cx="84482" cy="95347"/>
            </a:xfrm>
            <a:custGeom>
              <a:avLst/>
              <a:gdLst/>
              <a:ahLst/>
              <a:cxnLst/>
              <a:rect l="l" t="t" r="r" b="b"/>
              <a:pathLst>
                <a:path w="2124" h="2397" extrusionOk="0">
                  <a:moveTo>
                    <a:pt x="1" y="0"/>
                  </a:moveTo>
                  <a:lnTo>
                    <a:pt x="275" y="1027"/>
                  </a:lnTo>
                  <a:lnTo>
                    <a:pt x="2123" y="2397"/>
                  </a:lnTo>
                  <a:lnTo>
                    <a:pt x="2101" y="1507"/>
                  </a:lnTo>
                  <a:lnTo>
                    <a:pt x="1" y="0"/>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8" name="Google Shape;4498;gd95b77e037_0_1279"/>
            <p:cNvSpPr/>
            <p:nvPr/>
          </p:nvSpPr>
          <p:spPr>
            <a:xfrm flipH="1">
              <a:off x="2143073" y="656428"/>
              <a:ext cx="52702" cy="36118"/>
            </a:xfrm>
            <a:custGeom>
              <a:avLst/>
              <a:gdLst/>
              <a:ahLst/>
              <a:cxnLst/>
              <a:rect l="l" t="t" r="r" b="b"/>
              <a:pathLst>
                <a:path w="1325" h="908" extrusionOk="0">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499" name="Google Shape;4499;gd95b77e037_0_1279"/>
            <p:cNvSpPr/>
            <p:nvPr/>
          </p:nvSpPr>
          <p:spPr>
            <a:xfrm flipH="1">
              <a:off x="2027805" y="469196"/>
              <a:ext cx="49957" cy="43755"/>
            </a:xfrm>
            <a:custGeom>
              <a:avLst/>
              <a:gdLst/>
              <a:ahLst/>
              <a:cxnLst/>
              <a:rect l="l" t="t" r="r" b="b"/>
              <a:pathLst>
                <a:path w="1256" h="1100" extrusionOk="0">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0" name="Google Shape;4500;gd95b77e037_0_1279"/>
            <p:cNvSpPr/>
            <p:nvPr/>
          </p:nvSpPr>
          <p:spPr>
            <a:xfrm flipH="1">
              <a:off x="2029595" y="468281"/>
              <a:ext cx="48168" cy="42880"/>
            </a:xfrm>
            <a:custGeom>
              <a:avLst/>
              <a:gdLst/>
              <a:ahLst/>
              <a:cxnLst/>
              <a:rect l="l" t="t" r="r" b="b"/>
              <a:pathLst>
                <a:path w="1211" h="1078" extrusionOk="0">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1" name="Google Shape;4501;gd95b77e037_0_1279"/>
            <p:cNvSpPr/>
            <p:nvPr/>
          </p:nvSpPr>
          <p:spPr>
            <a:xfrm flipH="1">
              <a:off x="2054136" y="468838"/>
              <a:ext cx="2744" cy="41806"/>
            </a:xfrm>
            <a:custGeom>
              <a:avLst/>
              <a:gdLst/>
              <a:ahLst/>
              <a:cxnLst/>
              <a:rect l="l" t="t" r="r" b="b"/>
              <a:pathLst>
                <a:path w="69" h="1051" extrusionOk="0">
                  <a:moveTo>
                    <a:pt x="0" y="0"/>
                  </a:moveTo>
                  <a:lnTo>
                    <a:pt x="0" y="1050"/>
                  </a:lnTo>
                  <a:lnTo>
                    <a:pt x="69" y="1050"/>
                  </a:lnTo>
                  <a:lnTo>
                    <a:pt x="69"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2" name="Google Shape;4502;gd95b77e037_0_1279"/>
            <p:cNvSpPr/>
            <p:nvPr/>
          </p:nvSpPr>
          <p:spPr>
            <a:xfrm flipH="1">
              <a:off x="1983297" y="303562"/>
              <a:ext cx="230655" cy="325102"/>
            </a:xfrm>
            <a:custGeom>
              <a:avLst/>
              <a:gdLst/>
              <a:ahLst/>
              <a:cxnLst/>
              <a:rect l="l" t="t" r="r" b="b"/>
              <a:pathLst>
                <a:path w="5799" h="8173" extrusionOk="0">
                  <a:moveTo>
                    <a:pt x="5798" y="1"/>
                  </a:moveTo>
                  <a:lnTo>
                    <a:pt x="1" y="8058"/>
                  </a:lnTo>
                  <a:lnTo>
                    <a:pt x="69" y="8172"/>
                  </a:lnTo>
                  <a:lnTo>
                    <a:pt x="5798" y="389"/>
                  </a:lnTo>
                  <a:lnTo>
                    <a:pt x="5798"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3" name="Google Shape;4503;gd95b77e037_0_1279"/>
            <p:cNvSpPr/>
            <p:nvPr/>
          </p:nvSpPr>
          <p:spPr>
            <a:xfrm flipH="1">
              <a:off x="-929148" y="126672"/>
              <a:ext cx="2756726" cy="1730799"/>
            </a:xfrm>
            <a:custGeom>
              <a:avLst/>
              <a:gdLst/>
              <a:ahLst/>
              <a:cxnLst/>
              <a:rect l="l" t="t" r="r" b="b"/>
              <a:pathLst>
                <a:path w="69308" h="43512" extrusionOk="0">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4" name="Google Shape;4504;gd95b77e037_0_1279"/>
            <p:cNvSpPr/>
            <p:nvPr/>
          </p:nvSpPr>
          <p:spPr>
            <a:xfrm flipH="1">
              <a:off x="-1079537" y="-275240"/>
              <a:ext cx="2988375" cy="1876265"/>
            </a:xfrm>
            <a:custGeom>
              <a:avLst/>
              <a:gdLst/>
              <a:ahLst/>
              <a:cxnLst/>
              <a:rect l="l" t="t" r="r" b="b"/>
              <a:pathLst>
                <a:path w="75132" h="47169" extrusionOk="0">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5" name="Google Shape;4505;gd95b77e037_0_1279"/>
            <p:cNvSpPr/>
            <p:nvPr/>
          </p:nvSpPr>
          <p:spPr>
            <a:xfrm flipH="1">
              <a:off x="3106344" y="68437"/>
              <a:ext cx="753577" cy="753625"/>
            </a:xfrm>
            <a:custGeom>
              <a:avLst/>
              <a:gdLst/>
              <a:ahLst/>
              <a:cxnLst/>
              <a:rect l="l" t="t" r="r" b="b"/>
              <a:pathLst>
                <a:path w="18946" h="18946" extrusionOk="0">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6" name="Google Shape;4506;gd95b77e037_0_1279"/>
            <p:cNvSpPr/>
            <p:nvPr/>
          </p:nvSpPr>
          <p:spPr>
            <a:xfrm flipH="1">
              <a:off x="3147193" y="543580"/>
              <a:ext cx="550208" cy="241251"/>
            </a:xfrm>
            <a:custGeom>
              <a:avLst/>
              <a:gdLst/>
              <a:ahLst/>
              <a:cxnLst/>
              <a:rect l="l" t="t" r="r" b="b"/>
              <a:pathLst>
                <a:path w="13833" h="6065" extrusionOk="0">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7" name="Google Shape;4507;gd95b77e037_0_1279"/>
            <p:cNvSpPr/>
            <p:nvPr/>
          </p:nvSpPr>
          <p:spPr>
            <a:xfrm flipH="1">
              <a:off x="3123606" y="92025"/>
              <a:ext cx="731780" cy="519375"/>
            </a:xfrm>
            <a:custGeom>
              <a:avLst/>
              <a:gdLst/>
              <a:ahLst/>
              <a:cxnLst/>
              <a:rect l="l" t="t" r="r" b="b"/>
              <a:pathLst>
                <a:path w="18398" h="13057" extrusionOk="0">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8" name="Google Shape;4508;gd95b77e037_0_1279"/>
            <p:cNvSpPr/>
            <p:nvPr/>
          </p:nvSpPr>
          <p:spPr>
            <a:xfrm flipH="1">
              <a:off x="903843" y="457024"/>
              <a:ext cx="167095" cy="183852"/>
            </a:xfrm>
            <a:custGeom>
              <a:avLst/>
              <a:gdLst/>
              <a:ahLst/>
              <a:cxnLst/>
              <a:rect l="l" t="t" r="r" b="b"/>
              <a:pathLst>
                <a:path w="4201" h="4622" extrusionOk="0">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09" name="Google Shape;4509;gd95b77e037_0_1279"/>
            <p:cNvSpPr/>
            <p:nvPr/>
          </p:nvSpPr>
          <p:spPr>
            <a:xfrm flipH="1">
              <a:off x="903843" y="457024"/>
              <a:ext cx="148918" cy="183852"/>
            </a:xfrm>
            <a:custGeom>
              <a:avLst/>
              <a:gdLst/>
              <a:ahLst/>
              <a:cxnLst/>
              <a:rect l="l" t="t" r="r" b="b"/>
              <a:pathLst>
                <a:path w="3744" h="4622" extrusionOk="0">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0" name="Google Shape;4510;gd95b77e037_0_1279"/>
            <p:cNvSpPr/>
            <p:nvPr/>
          </p:nvSpPr>
          <p:spPr>
            <a:xfrm flipH="1">
              <a:off x="524350" y="720311"/>
              <a:ext cx="243304" cy="120884"/>
            </a:xfrm>
            <a:custGeom>
              <a:avLst/>
              <a:gdLst/>
              <a:ahLst/>
              <a:cxnLst/>
              <a:rect l="l" t="t" r="r" b="b"/>
              <a:pathLst>
                <a:path w="6117" h="3039" extrusionOk="0">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1" name="Google Shape;4511;gd95b77e037_0_1279"/>
            <p:cNvSpPr/>
            <p:nvPr/>
          </p:nvSpPr>
          <p:spPr>
            <a:xfrm flipH="1">
              <a:off x="524350" y="720311"/>
              <a:ext cx="226996" cy="108990"/>
            </a:xfrm>
            <a:custGeom>
              <a:avLst/>
              <a:gdLst/>
              <a:ahLst/>
              <a:cxnLst/>
              <a:rect l="l" t="t" r="r" b="b"/>
              <a:pathLst>
                <a:path w="5707" h="2740" extrusionOk="0">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2" name="Google Shape;4512;gd95b77e037_0_1279"/>
            <p:cNvSpPr/>
            <p:nvPr/>
          </p:nvSpPr>
          <p:spPr>
            <a:xfrm flipH="1">
              <a:off x="250181" y="445210"/>
              <a:ext cx="177078" cy="226931"/>
            </a:xfrm>
            <a:custGeom>
              <a:avLst/>
              <a:gdLst/>
              <a:ahLst/>
              <a:cxnLst/>
              <a:rect l="l" t="t" r="r" b="b"/>
              <a:pathLst>
                <a:path w="4452" h="5705" extrusionOk="0">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3" name="Google Shape;4513;gd95b77e037_0_1279"/>
            <p:cNvSpPr/>
            <p:nvPr/>
          </p:nvSpPr>
          <p:spPr>
            <a:xfrm flipH="1">
              <a:off x="250181" y="445210"/>
              <a:ext cx="169799" cy="225220"/>
            </a:xfrm>
            <a:custGeom>
              <a:avLst/>
              <a:gdLst/>
              <a:ahLst/>
              <a:cxnLst/>
              <a:rect l="l" t="t" r="r" b="b"/>
              <a:pathLst>
                <a:path w="4269" h="5662" extrusionOk="0">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4" name="Google Shape;4514;gd95b77e037_0_1279"/>
            <p:cNvSpPr/>
            <p:nvPr/>
          </p:nvSpPr>
          <p:spPr>
            <a:xfrm flipH="1">
              <a:off x="581546" y="-20585"/>
              <a:ext cx="202495" cy="199802"/>
            </a:xfrm>
            <a:custGeom>
              <a:avLst/>
              <a:gdLst/>
              <a:ahLst/>
              <a:cxnLst/>
              <a:rect l="l" t="t" r="r" b="b"/>
              <a:pathLst>
                <a:path w="5091" h="5023" extrusionOk="0">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5" name="Google Shape;4515;gd95b77e037_0_1279"/>
            <p:cNvSpPr/>
            <p:nvPr/>
          </p:nvSpPr>
          <p:spPr>
            <a:xfrm flipH="1">
              <a:off x="581546" y="-11476"/>
              <a:ext cx="109898" cy="180709"/>
            </a:xfrm>
            <a:custGeom>
              <a:avLst/>
              <a:gdLst/>
              <a:ahLst/>
              <a:cxnLst/>
              <a:rect l="l" t="t" r="r" b="b"/>
              <a:pathLst>
                <a:path w="2763" h="4543" extrusionOk="0">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6" name="Google Shape;4516;gd95b77e037_0_1279"/>
            <p:cNvSpPr/>
            <p:nvPr/>
          </p:nvSpPr>
          <p:spPr>
            <a:xfrm flipH="1">
              <a:off x="370898" y="152845"/>
              <a:ext cx="583817" cy="584769"/>
            </a:xfrm>
            <a:custGeom>
              <a:avLst/>
              <a:gdLst/>
              <a:ahLst/>
              <a:cxnLst/>
              <a:rect l="l" t="t" r="r" b="b"/>
              <a:pathLst>
                <a:path w="14678" h="14701" extrusionOk="0">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7" name="Google Shape;4517;gd95b77e037_0_1279"/>
            <p:cNvSpPr/>
            <p:nvPr/>
          </p:nvSpPr>
          <p:spPr>
            <a:xfrm flipH="1">
              <a:off x="626015" y="152845"/>
              <a:ext cx="328701" cy="395905"/>
            </a:xfrm>
            <a:custGeom>
              <a:avLst/>
              <a:gdLst/>
              <a:ahLst/>
              <a:cxnLst/>
              <a:rect l="l" t="t" r="r" b="b"/>
              <a:pathLst>
                <a:path w="8264" h="9953" extrusionOk="0">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8" name="Google Shape;4518;gd95b77e037_0_1279"/>
            <p:cNvSpPr/>
            <p:nvPr/>
          </p:nvSpPr>
          <p:spPr>
            <a:xfrm flipH="1">
              <a:off x="370898" y="160124"/>
              <a:ext cx="457611" cy="577490"/>
            </a:xfrm>
            <a:custGeom>
              <a:avLst/>
              <a:gdLst/>
              <a:ahLst/>
              <a:cxnLst/>
              <a:rect l="l" t="t" r="r" b="b"/>
              <a:pathLst>
                <a:path w="11505" h="14518" extrusionOk="0">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19" name="Google Shape;4519;gd95b77e037_0_1279"/>
            <p:cNvSpPr/>
            <p:nvPr/>
          </p:nvSpPr>
          <p:spPr>
            <a:xfrm flipH="1">
              <a:off x="537953" y="311915"/>
              <a:ext cx="247003" cy="233971"/>
            </a:xfrm>
            <a:custGeom>
              <a:avLst/>
              <a:gdLst/>
              <a:ahLst/>
              <a:cxnLst/>
              <a:rect l="l" t="t" r="r" b="b"/>
              <a:pathLst>
                <a:path w="6210" h="5882" extrusionOk="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0" name="Google Shape;4520;gd95b77e037_0_1279"/>
            <p:cNvSpPr/>
            <p:nvPr/>
          </p:nvSpPr>
          <p:spPr>
            <a:xfrm flipH="1">
              <a:off x="546147" y="314779"/>
              <a:ext cx="241514" cy="229278"/>
            </a:xfrm>
            <a:custGeom>
              <a:avLst/>
              <a:gdLst/>
              <a:ahLst/>
              <a:cxnLst/>
              <a:rect l="l" t="t" r="r" b="b"/>
              <a:pathLst>
                <a:path w="6072" h="5764" extrusionOk="0">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1" name="Google Shape;4521;gd95b77e037_0_1279"/>
            <p:cNvSpPr/>
            <p:nvPr/>
          </p:nvSpPr>
          <p:spPr>
            <a:xfrm flipH="1">
              <a:off x="567943" y="335742"/>
              <a:ext cx="197920" cy="188108"/>
            </a:xfrm>
            <a:custGeom>
              <a:avLst/>
              <a:gdLst/>
              <a:ahLst/>
              <a:cxnLst/>
              <a:rect l="l" t="t" r="r" b="b"/>
              <a:pathLst>
                <a:path w="4976" h="4729" extrusionOk="0">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2" name="Google Shape;4522;gd95b77e037_0_1279"/>
            <p:cNvSpPr/>
            <p:nvPr/>
          </p:nvSpPr>
          <p:spPr>
            <a:xfrm flipH="1">
              <a:off x="703218" y="480453"/>
              <a:ext cx="23626" cy="20645"/>
            </a:xfrm>
            <a:custGeom>
              <a:avLst/>
              <a:gdLst/>
              <a:ahLst/>
              <a:cxnLst/>
              <a:rect l="l" t="t" r="r" b="b"/>
              <a:pathLst>
                <a:path w="594" h="519" extrusionOk="0">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3" name="Google Shape;4523;gd95b77e037_0_1279"/>
            <p:cNvSpPr/>
            <p:nvPr/>
          </p:nvSpPr>
          <p:spPr>
            <a:xfrm flipH="1">
              <a:off x="702542" y="360285"/>
              <a:ext cx="56083" cy="117741"/>
            </a:xfrm>
            <a:custGeom>
              <a:avLst/>
              <a:gdLst/>
              <a:ahLst/>
              <a:cxnLst/>
              <a:rect l="l" t="t" r="r" b="b"/>
              <a:pathLst>
                <a:path w="1410" h="2960" extrusionOk="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4" name="Google Shape;4524;gd95b77e037_0_1279"/>
            <p:cNvSpPr/>
            <p:nvPr/>
          </p:nvSpPr>
          <p:spPr>
            <a:xfrm flipH="1">
              <a:off x="912912" y="1185310"/>
              <a:ext cx="220672" cy="116827"/>
            </a:xfrm>
            <a:custGeom>
              <a:avLst/>
              <a:gdLst/>
              <a:ahLst/>
              <a:cxnLst/>
              <a:rect l="l" t="t" r="r" b="b"/>
              <a:pathLst>
                <a:path w="5548" h="2937" extrusionOk="0">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5" name="Google Shape;4525;gd95b77e037_0_1279"/>
            <p:cNvSpPr/>
            <p:nvPr/>
          </p:nvSpPr>
          <p:spPr>
            <a:xfrm flipH="1">
              <a:off x="1010042" y="1109415"/>
              <a:ext cx="81777" cy="73588"/>
            </a:xfrm>
            <a:custGeom>
              <a:avLst/>
              <a:gdLst/>
              <a:ahLst/>
              <a:cxnLst/>
              <a:rect l="l" t="t" r="r" b="b"/>
              <a:pathLst>
                <a:path w="2056" h="1850" extrusionOk="0">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6" name="Google Shape;4526;gd95b77e037_0_1279"/>
            <p:cNvSpPr/>
            <p:nvPr/>
          </p:nvSpPr>
          <p:spPr>
            <a:xfrm flipH="1">
              <a:off x="957420" y="1295454"/>
              <a:ext cx="81738" cy="72753"/>
            </a:xfrm>
            <a:custGeom>
              <a:avLst/>
              <a:gdLst/>
              <a:ahLst/>
              <a:cxnLst/>
              <a:rect l="l" t="t" r="r" b="b"/>
              <a:pathLst>
                <a:path w="2055" h="1829" extrusionOk="0">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7" name="Google Shape;4527;gd95b77e037_0_1279"/>
            <p:cNvSpPr/>
            <p:nvPr/>
          </p:nvSpPr>
          <p:spPr>
            <a:xfrm flipH="1">
              <a:off x="4218533" y="634034"/>
              <a:ext cx="102580" cy="301553"/>
            </a:xfrm>
            <a:custGeom>
              <a:avLst/>
              <a:gdLst/>
              <a:ahLst/>
              <a:cxnLst/>
              <a:rect l="l" t="t" r="r" b="b"/>
              <a:pathLst>
                <a:path w="2579" h="7581" extrusionOk="0">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8" name="Google Shape;4528;gd95b77e037_0_1279"/>
            <p:cNvSpPr/>
            <p:nvPr/>
          </p:nvSpPr>
          <p:spPr>
            <a:xfrm flipH="1">
              <a:off x="4122277" y="669197"/>
              <a:ext cx="291471" cy="231425"/>
            </a:xfrm>
            <a:custGeom>
              <a:avLst/>
              <a:gdLst/>
              <a:ahLst/>
              <a:cxnLst/>
              <a:rect l="l" t="t" r="r" b="b"/>
              <a:pathLst>
                <a:path w="7328" h="5818" extrusionOk="0">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29" name="Google Shape;4529;gd95b77e037_0_1279"/>
            <p:cNvSpPr/>
            <p:nvPr/>
          </p:nvSpPr>
          <p:spPr>
            <a:xfrm flipH="1">
              <a:off x="4073235" y="739364"/>
              <a:ext cx="389517" cy="93557"/>
            </a:xfrm>
            <a:custGeom>
              <a:avLst/>
              <a:gdLst/>
              <a:ahLst/>
              <a:cxnLst/>
              <a:rect l="l" t="t" r="r" b="b"/>
              <a:pathLst>
                <a:path w="9793" h="2352" extrusionOk="0">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0" name="Google Shape;4530;gd95b77e037_0_1279"/>
            <p:cNvSpPr/>
            <p:nvPr/>
          </p:nvSpPr>
          <p:spPr>
            <a:xfrm flipH="1">
              <a:off x="4122277" y="671385"/>
              <a:ext cx="296881" cy="226851"/>
            </a:xfrm>
            <a:custGeom>
              <a:avLst/>
              <a:gdLst/>
              <a:ahLst/>
              <a:cxnLst/>
              <a:rect l="l" t="t" r="r" b="b"/>
              <a:pathLst>
                <a:path w="7464" h="5703" extrusionOk="0">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1" name="Google Shape;4531;gd95b77e037_0_1279"/>
            <p:cNvSpPr/>
            <p:nvPr/>
          </p:nvSpPr>
          <p:spPr>
            <a:xfrm flipH="1">
              <a:off x="4247568" y="762077"/>
              <a:ext cx="46338" cy="46341"/>
            </a:xfrm>
            <a:custGeom>
              <a:avLst/>
              <a:gdLst/>
              <a:ahLst/>
              <a:cxnLst/>
              <a:rect l="l" t="t" r="r" b="b"/>
              <a:pathLst>
                <a:path w="1165" h="1165" extrusionOk="0">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532" name="Google Shape;4532;gd95b77e037_0_1279"/>
            <p:cNvGrpSpPr/>
            <p:nvPr/>
          </p:nvGrpSpPr>
          <p:grpSpPr>
            <a:xfrm>
              <a:off x="2560957" y="2874144"/>
              <a:ext cx="325081" cy="325102"/>
              <a:chOff x="2252932" y="2731382"/>
              <a:chExt cx="325081" cy="325102"/>
            </a:xfrm>
          </p:grpSpPr>
          <p:sp>
            <p:nvSpPr>
              <p:cNvPr id="4533" name="Google Shape;4533;gd95b77e037_0_1279"/>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4" name="Google Shape;4534;gd95b77e037_0_1279"/>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5" name="Google Shape;4535;gd95b77e037_0_1279"/>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6" name="Google Shape;4536;gd95b77e037_0_1279"/>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7" name="Google Shape;4537;gd95b77e037_0_1279"/>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8" name="Google Shape;4538;gd95b77e037_0_1279"/>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9" name="Google Shape;4539;gd95b77e037_0_1279"/>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0" name="Google Shape;4540;gd95b77e037_0_1279"/>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1" name="Google Shape;4541;gd95b77e037_0_1279"/>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2" name="Google Shape;4542;gd95b77e037_0_1279"/>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3" name="Google Shape;4543;gd95b77e037_0_1279"/>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4" name="Google Shape;4544;gd95b77e037_0_1279"/>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5" name="Google Shape;4545;gd95b77e037_0_1279"/>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6" name="Google Shape;4546;gd95b77e037_0_1279"/>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7" name="Google Shape;4547;gd95b77e037_0_1279"/>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8" name="Google Shape;4548;gd95b77e037_0_1279"/>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9" name="Google Shape;4549;gd95b77e037_0_1279"/>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550" name="Google Shape;4550;gd95b77e037_0_1279"/>
            <p:cNvSpPr/>
            <p:nvPr/>
          </p:nvSpPr>
          <p:spPr>
            <a:xfrm flipH="1">
              <a:off x="2263830" y="943662"/>
              <a:ext cx="24581" cy="28202"/>
            </a:xfrm>
            <a:custGeom>
              <a:avLst/>
              <a:gdLst/>
              <a:ahLst/>
              <a:cxnLst/>
              <a:rect l="l" t="t" r="r" b="b"/>
              <a:pathLst>
                <a:path w="618" h="709" extrusionOk="0">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1" name="Google Shape;4551;gd95b77e037_0_1279"/>
            <p:cNvSpPr/>
            <p:nvPr/>
          </p:nvSpPr>
          <p:spPr>
            <a:xfrm flipH="1">
              <a:off x="2267489" y="904640"/>
              <a:ext cx="22712" cy="24543"/>
            </a:xfrm>
            <a:custGeom>
              <a:avLst/>
              <a:gdLst/>
              <a:ahLst/>
              <a:cxnLst/>
              <a:rect l="l" t="t" r="r" b="b"/>
              <a:pathLst>
                <a:path w="571" h="617" extrusionOk="0">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2" name="Google Shape;4552;gd95b77e037_0_1279"/>
            <p:cNvSpPr/>
            <p:nvPr/>
          </p:nvSpPr>
          <p:spPr>
            <a:xfrm flipH="1">
              <a:off x="2267489" y="994497"/>
              <a:ext cx="44508" cy="31822"/>
            </a:xfrm>
            <a:custGeom>
              <a:avLst/>
              <a:gdLst/>
              <a:ahLst/>
              <a:cxnLst/>
              <a:rect l="l" t="t" r="r" b="b"/>
              <a:pathLst>
                <a:path w="1119" h="800" extrusionOk="0">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3" name="Google Shape;4553;gd95b77e037_0_1279"/>
            <p:cNvSpPr/>
            <p:nvPr/>
          </p:nvSpPr>
          <p:spPr>
            <a:xfrm flipH="1">
              <a:off x="2279263" y="851060"/>
              <a:ext cx="34564" cy="43636"/>
            </a:xfrm>
            <a:custGeom>
              <a:avLst/>
              <a:gdLst/>
              <a:ahLst/>
              <a:cxnLst/>
              <a:rect l="l" t="t" r="r" b="b"/>
              <a:pathLst>
                <a:path w="869" h="1097" extrusionOk="0">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4" name="Google Shape;4554;gd95b77e037_0_1279"/>
            <p:cNvSpPr/>
            <p:nvPr/>
          </p:nvSpPr>
          <p:spPr>
            <a:xfrm flipH="1">
              <a:off x="2286542" y="1043543"/>
              <a:ext cx="63600" cy="25458"/>
            </a:xfrm>
            <a:custGeom>
              <a:avLst/>
              <a:gdLst/>
              <a:ahLst/>
              <a:cxnLst/>
              <a:rect l="l" t="t" r="r" b="b"/>
              <a:pathLst>
                <a:path w="1599" h="640" extrusionOk="0">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5" name="Google Shape;4555;gd95b77e037_0_1279"/>
            <p:cNvSpPr/>
            <p:nvPr/>
          </p:nvSpPr>
          <p:spPr>
            <a:xfrm flipH="1">
              <a:off x="2527141" y="1048993"/>
              <a:ext cx="20922" cy="18178"/>
            </a:xfrm>
            <a:custGeom>
              <a:avLst/>
              <a:gdLst/>
              <a:ahLst/>
              <a:cxnLst/>
              <a:rect l="l" t="t" r="r" b="b"/>
              <a:pathLst>
                <a:path w="526" h="457" extrusionOk="0">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6" name="Google Shape;4556;gd95b77e037_0_1279"/>
            <p:cNvSpPr/>
            <p:nvPr/>
          </p:nvSpPr>
          <p:spPr>
            <a:xfrm flipH="1">
              <a:off x="2333754" y="1086224"/>
              <a:ext cx="178868" cy="30907"/>
            </a:xfrm>
            <a:custGeom>
              <a:avLst/>
              <a:gdLst/>
              <a:ahLst/>
              <a:cxnLst/>
              <a:rect l="l" t="t" r="r" b="b"/>
              <a:pathLst>
                <a:path w="4497" h="777" extrusionOk="0">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7" name="Google Shape;4557;gd95b77e037_0_1279"/>
            <p:cNvSpPr/>
            <p:nvPr/>
          </p:nvSpPr>
          <p:spPr>
            <a:xfrm flipH="1">
              <a:off x="2402764" y="1086224"/>
              <a:ext cx="85357" cy="8194"/>
            </a:xfrm>
            <a:custGeom>
              <a:avLst/>
              <a:gdLst/>
              <a:ahLst/>
              <a:cxnLst/>
              <a:rect l="l" t="t" r="r" b="b"/>
              <a:pathLst>
                <a:path w="2146" h="206" extrusionOk="0">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8" name="Google Shape;4558;gd95b77e037_0_1279"/>
            <p:cNvSpPr/>
            <p:nvPr/>
          </p:nvSpPr>
          <p:spPr>
            <a:xfrm flipH="1">
              <a:off x="2328305" y="818363"/>
              <a:ext cx="32735" cy="18218"/>
            </a:xfrm>
            <a:custGeom>
              <a:avLst/>
              <a:gdLst/>
              <a:ahLst/>
              <a:cxnLst/>
              <a:rect l="l" t="t" r="r" b="b"/>
              <a:pathLst>
                <a:path w="823" h="458" extrusionOk="0">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9" name="Google Shape;4559;gd95b77e037_0_1279"/>
            <p:cNvSpPr/>
            <p:nvPr/>
          </p:nvSpPr>
          <p:spPr>
            <a:xfrm flipH="1">
              <a:off x="2285627" y="944577"/>
              <a:ext cx="108069" cy="29077"/>
            </a:xfrm>
            <a:custGeom>
              <a:avLst/>
              <a:gdLst/>
              <a:ahLst/>
              <a:cxnLst/>
              <a:rect l="l" t="t" r="r" b="b"/>
              <a:pathLst>
                <a:path w="2717" h="731" extrusionOk="0">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0" name="Google Shape;4560;gd95b77e037_0_1279"/>
            <p:cNvSpPr/>
            <p:nvPr/>
          </p:nvSpPr>
          <p:spPr>
            <a:xfrm flipH="1">
              <a:off x="2285627" y="903725"/>
              <a:ext cx="75413" cy="27287"/>
            </a:xfrm>
            <a:custGeom>
              <a:avLst/>
              <a:gdLst/>
              <a:ahLst/>
              <a:cxnLst/>
              <a:rect l="l" t="t" r="r" b="b"/>
              <a:pathLst>
                <a:path w="1896" h="686" extrusionOk="0">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1" name="Google Shape;4561;gd95b77e037_0_1279"/>
            <p:cNvSpPr/>
            <p:nvPr/>
          </p:nvSpPr>
          <p:spPr>
            <a:xfrm flipH="1">
              <a:off x="2292906" y="851060"/>
              <a:ext cx="57236" cy="43636"/>
            </a:xfrm>
            <a:custGeom>
              <a:avLst/>
              <a:gdLst/>
              <a:ahLst/>
              <a:cxnLst/>
              <a:rect l="l" t="t" r="r" b="b"/>
              <a:pathLst>
                <a:path w="1439" h="1097" extrusionOk="0">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2" name="Google Shape;4562;gd95b77e037_0_1279"/>
            <p:cNvSpPr/>
            <p:nvPr/>
          </p:nvSpPr>
          <p:spPr>
            <a:xfrm flipH="1">
              <a:off x="2324686" y="1041912"/>
              <a:ext cx="226081" cy="25259"/>
            </a:xfrm>
            <a:custGeom>
              <a:avLst/>
              <a:gdLst/>
              <a:ahLst/>
              <a:cxnLst/>
              <a:rect l="l" t="t" r="r" b="b"/>
              <a:pathLst>
                <a:path w="5684" h="635" extrusionOk="0">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3" name="Google Shape;4563;gd95b77e037_0_1279"/>
            <p:cNvSpPr/>
            <p:nvPr/>
          </p:nvSpPr>
          <p:spPr>
            <a:xfrm flipH="1">
              <a:off x="2558881" y="962755"/>
              <a:ext cx="15472" cy="14559"/>
            </a:xfrm>
            <a:custGeom>
              <a:avLst/>
              <a:gdLst/>
              <a:ahLst/>
              <a:cxnLst/>
              <a:rect l="l" t="t" r="r" b="b"/>
              <a:pathLst>
                <a:path w="389" h="366" extrusionOk="0">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4" name="Google Shape;4564;gd95b77e037_0_1279"/>
            <p:cNvSpPr/>
            <p:nvPr/>
          </p:nvSpPr>
          <p:spPr>
            <a:xfrm flipH="1">
              <a:off x="2295610" y="990878"/>
              <a:ext cx="276038" cy="36198"/>
            </a:xfrm>
            <a:custGeom>
              <a:avLst/>
              <a:gdLst/>
              <a:ahLst/>
              <a:cxnLst/>
              <a:rect l="l" t="t" r="r" b="b"/>
              <a:pathLst>
                <a:path w="6940" h="910" extrusionOk="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5" name="Google Shape;4565;gd95b77e037_0_1279"/>
            <p:cNvSpPr/>
            <p:nvPr/>
          </p:nvSpPr>
          <p:spPr>
            <a:xfrm flipH="1">
              <a:off x="2348272" y="853765"/>
              <a:ext cx="208859" cy="40971"/>
            </a:xfrm>
            <a:custGeom>
              <a:avLst/>
              <a:gdLst/>
              <a:ahLst/>
              <a:cxnLst/>
              <a:rect l="l" t="t" r="r" b="b"/>
              <a:pathLst>
                <a:path w="5251" h="1030" extrusionOk="0">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6" name="Google Shape;4566;gd95b77e037_0_1279"/>
            <p:cNvSpPr/>
            <p:nvPr/>
          </p:nvSpPr>
          <p:spPr>
            <a:xfrm flipH="1">
              <a:off x="2350977" y="903089"/>
              <a:ext cx="220672" cy="31225"/>
            </a:xfrm>
            <a:custGeom>
              <a:avLst/>
              <a:gdLst/>
              <a:ahLst/>
              <a:cxnLst/>
              <a:rect l="l" t="t" r="r" b="b"/>
              <a:pathLst>
                <a:path w="5548" h="785" extrusionOk="0">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7" name="Google Shape;4567;gd95b77e037_0_1279"/>
            <p:cNvSpPr/>
            <p:nvPr/>
          </p:nvSpPr>
          <p:spPr>
            <a:xfrm flipH="1">
              <a:off x="2368239" y="944577"/>
              <a:ext cx="206114" cy="32896"/>
            </a:xfrm>
            <a:custGeom>
              <a:avLst/>
              <a:gdLst/>
              <a:ahLst/>
              <a:cxnLst/>
              <a:rect l="l" t="t" r="r" b="b"/>
              <a:pathLst>
                <a:path w="5182" h="827" extrusionOk="0">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8" name="Google Shape;4568;gd95b77e037_0_1279"/>
            <p:cNvSpPr/>
            <p:nvPr/>
          </p:nvSpPr>
          <p:spPr>
            <a:xfrm flipH="1">
              <a:off x="2420901" y="990520"/>
              <a:ext cx="115347" cy="14917"/>
            </a:xfrm>
            <a:custGeom>
              <a:avLst/>
              <a:gdLst/>
              <a:ahLst/>
              <a:cxnLst/>
              <a:rect l="l" t="t" r="r" b="b"/>
              <a:pathLst>
                <a:path w="2900" h="375" extrusionOk="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9" name="Google Shape;4569;gd95b77e037_0_1279"/>
            <p:cNvSpPr/>
            <p:nvPr/>
          </p:nvSpPr>
          <p:spPr>
            <a:xfrm flipH="1">
              <a:off x="2353722" y="806588"/>
              <a:ext cx="173459" cy="44511"/>
            </a:xfrm>
            <a:custGeom>
              <a:avLst/>
              <a:gdLst/>
              <a:ahLst/>
              <a:cxnLst/>
              <a:rect l="l" t="t" r="r" b="b"/>
              <a:pathLst>
                <a:path w="4361" h="1119" extrusionOk="0">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0" name="Google Shape;4570;gd95b77e037_0_1279"/>
            <p:cNvSpPr/>
            <p:nvPr/>
          </p:nvSpPr>
          <p:spPr>
            <a:xfrm flipH="1">
              <a:off x="2264745" y="971824"/>
              <a:ext cx="30905" cy="23628"/>
            </a:xfrm>
            <a:custGeom>
              <a:avLst/>
              <a:gdLst/>
              <a:ahLst/>
              <a:cxnLst/>
              <a:rect l="l" t="t" r="r" b="b"/>
              <a:pathLst>
                <a:path w="777" h="594" extrusionOk="0">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1" name="Google Shape;4571;gd95b77e037_0_1279"/>
            <p:cNvSpPr/>
            <p:nvPr/>
          </p:nvSpPr>
          <p:spPr>
            <a:xfrm flipH="1">
              <a:off x="2278348" y="1026280"/>
              <a:ext cx="46378" cy="17303"/>
            </a:xfrm>
            <a:custGeom>
              <a:avLst/>
              <a:gdLst/>
              <a:ahLst/>
              <a:cxnLst/>
              <a:rect l="l" t="t" r="r" b="b"/>
              <a:pathLst>
                <a:path w="1166" h="435" extrusionOk="0">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2" name="Google Shape;4572;gd95b77e037_0_1279"/>
            <p:cNvSpPr/>
            <p:nvPr/>
          </p:nvSpPr>
          <p:spPr>
            <a:xfrm flipH="1">
              <a:off x="2488081" y="1067131"/>
              <a:ext cx="46338" cy="19133"/>
            </a:xfrm>
            <a:custGeom>
              <a:avLst/>
              <a:gdLst/>
              <a:ahLst/>
              <a:cxnLst/>
              <a:rect l="l" t="t" r="r" b="b"/>
              <a:pathLst>
                <a:path w="1165" h="481" extrusionOk="0">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3" name="Google Shape;4573;gd95b77e037_0_1279"/>
            <p:cNvSpPr/>
            <p:nvPr/>
          </p:nvSpPr>
          <p:spPr>
            <a:xfrm flipH="1">
              <a:off x="2306509" y="1066256"/>
              <a:ext cx="96295" cy="25458"/>
            </a:xfrm>
            <a:custGeom>
              <a:avLst/>
              <a:gdLst/>
              <a:ahLst/>
              <a:cxnLst/>
              <a:rect l="l" t="t" r="r" b="b"/>
              <a:pathLst>
                <a:path w="2421" h="640" extrusionOk="0">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4" name="Google Shape;4574;gd95b77e037_0_1279"/>
            <p:cNvSpPr/>
            <p:nvPr/>
          </p:nvSpPr>
          <p:spPr>
            <a:xfrm flipH="1">
              <a:off x="2311043" y="841076"/>
              <a:ext cx="10938" cy="10024"/>
            </a:xfrm>
            <a:custGeom>
              <a:avLst/>
              <a:gdLst/>
              <a:ahLst/>
              <a:cxnLst/>
              <a:rect l="l" t="t" r="r" b="b"/>
              <a:pathLst>
                <a:path w="275" h="252" extrusionOk="0">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5" name="Google Shape;4575;gd95b77e037_0_1279"/>
            <p:cNvSpPr/>
            <p:nvPr/>
          </p:nvSpPr>
          <p:spPr>
            <a:xfrm flipH="1">
              <a:off x="2274728" y="894656"/>
              <a:ext cx="18217" cy="10024"/>
            </a:xfrm>
            <a:custGeom>
              <a:avLst/>
              <a:gdLst/>
              <a:ahLst/>
              <a:cxnLst/>
              <a:rect l="l" t="t" r="r" b="b"/>
              <a:pathLst>
                <a:path w="458" h="252" extrusionOk="0">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6" name="Google Shape;4576;gd95b77e037_0_1279"/>
            <p:cNvSpPr/>
            <p:nvPr/>
          </p:nvSpPr>
          <p:spPr>
            <a:xfrm flipH="1">
              <a:off x="2264745" y="928228"/>
              <a:ext cx="20922" cy="16388"/>
            </a:xfrm>
            <a:custGeom>
              <a:avLst/>
              <a:gdLst/>
              <a:ahLst/>
              <a:cxnLst/>
              <a:rect l="l" t="t" r="r" b="b"/>
              <a:pathLst>
                <a:path w="526" h="412" extrusionOk="0">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7" name="Google Shape;4577;gd95b77e037_0_1279"/>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8" name="Google Shape;4578;gd95b77e037_0_1279"/>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9" name="Google Shape;4579;gd95b77e037_0_1279"/>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0" name="Google Shape;4580;gd95b77e037_0_1279"/>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1" name="Google Shape;4581;gd95b77e037_0_1279"/>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2" name="Google Shape;4582;gd95b77e037_0_1279"/>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3" name="Google Shape;4583;gd95b77e037_0_1279"/>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4" name="Google Shape;4584;gd95b77e037_0_1279"/>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5" name="Google Shape;4585;gd95b77e037_0_1279"/>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6" name="Google Shape;4586;gd95b77e037_0_1279"/>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7" name="Google Shape;4587;gd95b77e037_0_1279"/>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8" name="Google Shape;4588;gd95b77e037_0_1279"/>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9" name="Google Shape;4589;gd95b77e037_0_1279"/>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0" name="Google Shape;4590;gd95b77e037_0_1279"/>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1" name="Google Shape;4591;gd95b77e037_0_1279"/>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2" name="Google Shape;4592;gd95b77e037_0_1279"/>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3" name="Google Shape;4593;gd95b77e037_0_1279"/>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4" name="Google Shape;4594;gd95b77e037_0_1279"/>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5" name="Google Shape;4595;gd95b77e037_0_1279"/>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6" name="Google Shape;4596;gd95b77e037_0_1279"/>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7" name="Google Shape;4597;gd95b77e037_0_1279"/>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8" name="Google Shape;4598;gd95b77e037_0_1279"/>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9" name="Google Shape;4599;gd95b77e037_0_1279"/>
            <p:cNvSpPr/>
            <p:nvPr/>
          </p:nvSpPr>
          <p:spPr>
            <a:xfrm flipH="1">
              <a:off x="4282968" y="1479783"/>
              <a:ext cx="49957" cy="67144"/>
            </a:xfrm>
            <a:custGeom>
              <a:avLst/>
              <a:gdLst/>
              <a:ahLst/>
              <a:cxnLst/>
              <a:rect l="l" t="t" r="r" b="b"/>
              <a:pathLst>
                <a:path w="1256" h="1688" extrusionOk="0">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0" name="Google Shape;4600;gd95b77e037_0_1279"/>
            <p:cNvSpPr/>
            <p:nvPr/>
          </p:nvSpPr>
          <p:spPr>
            <a:xfrm flipH="1">
              <a:off x="4269325" y="1700787"/>
              <a:ext cx="52702" cy="55848"/>
            </a:xfrm>
            <a:custGeom>
              <a:avLst/>
              <a:gdLst/>
              <a:ahLst/>
              <a:cxnLst/>
              <a:rect l="l" t="t" r="r" b="b"/>
              <a:pathLst>
                <a:path w="1325" h="1404" extrusionOk="0">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1" name="Google Shape;4601;gd95b77e037_0_1279"/>
            <p:cNvSpPr/>
            <p:nvPr/>
          </p:nvSpPr>
          <p:spPr>
            <a:xfrm flipH="1">
              <a:off x="3740954" y="1437579"/>
              <a:ext cx="325956" cy="178004"/>
            </a:xfrm>
            <a:custGeom>
              <a:avLst/>
              <a:gdLst/>
              <a:ahLst/>
              <a:cxnLst/>
              <a:rect l="l" t="t" r="r" b="b"/>
              <a:pathLst>
                <a:path w="8195" h="4475" extrusionOk="0">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2" name="Google Shape;4602;gd95b77e037_0_1279"/>
            <p:cNvSpPr/>
            <p:nvPr/>
          </p:nvSpPr>
          <p:spPr>
            <a:xfrm flipH="1">
              <a:off x="3836295" y="1236026"/>
              <a:ext cx="138019" cy="134408"/>
            </a:xfrm>
            <a:custGeom>
              <a:avLst/>
              <a:gdLst/>
              <a:ahLst/>
              <a:cxnLst/>
              <a:rect l="l" t="t" r="r" b="b"/>
              <a:pathLst>
                <a:path w="3470" h="3379" extrusionOk="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3" name="Google Shape;4603;gd95b77e037_0_1279"/>
            <p:cNvSpPr/>
            <p:nvPr/>
          </p:nvSpPr>
          <p:spPr>
            <a:xfrm flipH="1">
              <a:off x="3912544" y="1219877"/>
              <a:ext cx="158901" cy="53421"/>
            </a:xfrm>
            <a:custGeom>
              <a:avLst/>
              <a:gdLst/>
              <a:ahLst/>
              <a:cxnLst/>
              <a:rect l="l" t="t" r="r" b="b"/>
              <a:pathLst>
                <a:path w="3995" h="1343" extrusionOk="0">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4" name="Google Shape;4604;gd95b77e037_0_1279"/>
            <p:cNvSpPr/>
            <p:nvPr/>
          </p:nvSpPr>
          <p:spPr>
            <a:xfrm flipH="1">
              <a:off x="3752767" y="1300506"/>
              <a:ext cx="190681" cy="182499"/>
            </a:xfrm>
            <a:custGeom>
              <a:avLst/>
              <a:gdLst/>
              <a:ahLst/>
              <a:cxnLst/>
              <a:rect l="l" t="t" r="r" b="b"/>
              <a:pathLst>
                <a:path w="4794" h="4588" extrusionOk="0">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5" name="Google Shape;4605;gd95b77e037_0_1279"/>
            <p:cNvSpPr/>
            <p:nvPr/>
          </p:nvSpPr>
          <p:spPr>
            <a:xfrm flipH="1">
              <a:off x="3799980" y="1627357"/>
              <a:ext cx="225166" cy="86277"/>
            </a:xfrm>
            <a:custGeom>
              <a:avLst/>
              <a:gdLst/>
              <a:ahLst/>
              <a:cxnLst/>
              <a:rect l="l" t="t" r="r" b="b"/>
              <a:pathLst>
                <a:path w="5661" h="2169" extrusionOk="0">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6" name="Google Shape;4606;gd95b77e037_0_1279"/>
            <p:cNvSpPr/>
            <p:nvPr/>
          </p:nvSpPr>
          <p:spPr>
            <a:xfrm flipH="1">
              <a:off x="3749108" y="1528391"/>
              <a:ext cx="399540" cy="172515"/>
            </a:xfrm>
            <a:custGeom>
              <a:avLst/>
              <a:gdLst/>
              <a:ahLst/>
              <a:cxnLst/>
              <a:rect l="l" t="t" r="r" b="b"/>
              <a:pathLst>
                <a:path w="10045" h="4337" extrusionOk="0">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7" name="Google Shape;4607;gd95b77e037_0_1279"/>
            <p:cNvSpPr/>
            <p:nvPr/>
          </p:nvSpPr>
          <p:spPr>
            <a:xfrm flipH="1">
              <a:off x="3806305" y="1271428"/>
              <a:ext cx="137144" cy="165276"/>
            </a:xfrm>
            <a:custGeom>
              <a:avLst/>
              <a:gdLst/>
              <a:ahLst/>
              <a:cxnLst/>
              <a:rect l="l" t="t" r="r" b="b"/>
              <a:pathLst>
                <a:path w="3448" h="4155" extrusionOk="0">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8" name="Google Shape;4608;gd95b77e037_0_1279"/>
            <p:cNvSpPr/>
            <p:nvPr/>
          </p:nvSpPr>
          <p:spPr>
            <a:xfrm flipH="1">
              <a:off x="3750023" y="1390363"/>
              <a:ext cx="148957" cy="76333"/>
            </a:xfrm>
            <a:custGeom>
              <a:avLst/>
              <a:gdLst/>
              <a:ahLst/>
              <a:cxnLst/>
              <a:rect l="l" t="t" r="r" b="b"/>
              <a:pathLst>
                <a:path w="3745" h="1919" extrusionOk="0">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9" name="Google Shape;4609;gd95b77e037_0_1279"/>
            <p:cNvSpPr/>
            <p:nvPr/>
          </p:nvSpPr>
          <p:spPr>
            <a:xfrm flipH="1">
              <a:off x="3742784" y="1431215"/>
              <a:ext cx="226996" cy="107200"/>
            </a:xfrm>
            <a:custGeom>
              <a:avLst/>
              <a:gdLst/>
              <a:ahLst/>
              <a:cxnLst/>
              <a:rect l="l" t="t" r="r" b="b"/>
              <a:pathLst>
                <a:path w="5707" h="2695" extrusionOk="0">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0" name="Google Shape;4610;gd95b77e037_0_1279"/>
            <p:cNvSpPr/>
            <p:nvPr/>
          </p:nvSpPr>
          <p:spPr>
            <a:xfrm flipH="1">
              <a:off x="3740954" y="1474811"/>
              <a:ext cx="429451" cy="182539"/>
            </a:xfrm>
            <a:custGeom>
              <a:avLst/>
              <a:gdLst/>
              <a:ahLst/>
              <a:cxnLst/>
              <a:rect l="l" t="t" r="r" b="b"/>
              <a:pathLst>
                <a:path w="10797" h="4589" extrusionOk="0">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1" name="Google Shape;4611;gd95b77e037_0_1279"/>
            <p:cNvSpPr/>
            <p:nvPr/>
          </p:nvSpPr>
          <p:spPr>
            <a:xfrm flipH="1">
              <a:off x="3899816" y="1231492"/>
              <a:ext cx="106279" cy="76293"/>
            </a:xfrm>
            <a:custGeom>
              <a:avLst/>
              <a:gdLst/>
              <a:ahLst/>
              <a:cxnLst/>
              <a:rect l="l" t="t" r="r" b="b"/>
              <a:pathLst>
                <a:path w="2672" h="1918" extrusionOk="0">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2" name="Google Shape;4612;gd95b77e037_0_1279"/>
            <p:cNvSpPr/>
            <p:nvPr/>
          </p:nvSpPr>
          <p:spPr>
            <a:xfrm flipH="1">
              <a:off x="3792701" y="1618248"/>
              <a:ext cx="275124" cy="92682"/>
            </a:xfrm>
            <a:custGeom>
              <a:avLst/>
              <a:gdLst/>
              <a:ahLst/>
              <a:cxnLst/>
              <a:rect l="l" t="t" r="r" b="b"/>
              <a:pathLst>
                <a:path w="6917" h="2330" extrusionOk="0">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3" name="Google Shape;4613;gd95b77e037_0_1279"/>
            <p:cNvSpPr/>
            <p:nvPr/>
          </p:nvSpPr>
          <p:spPr>
            <a:xfrm flipH="1">
              <a:off x="3898940" y="1466656"/>
              <a:ext cx="44508" cy="17263"/>
            </a:xfrm>
            <a:custGeom>
              <a:avLst/>
              <a:gdLst/>
              <a:ahLst/>
              <a:cxnLst/>
              <a:rect l="l" t="t" r="r" b="b"/>
              <a:pathLst>
                <a:path w="1119" h="434" extrusionOk="0">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4" name="Google Shape;4614;gd95b77e037_0_1279"/>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5" name="Google Shape;4615;gd95b77e037_0_1279"/>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6" name="Google Shape;4616;gd95b77e037_0_1279"/>
            <p:cNvSpPr/>
            <p:nvPr/>
          </p:nvSpPr>
          <p:spPr>
            <a:xfrm flipH="1">
              <a:off x="3969740" y="1538375"/>
              <a:ext cx="228826" cy="91727"/>
            </a:xfrm>
            <a:custGeom>
              <a:avLst/>
              <a:gdLst/>
              <a:ahLst/>
              <a:cxnLst/>
              <a:rect l="l" t="t" r="r" b="b"/>
              <a:pathLst>
                <a:path w="5753" h="2306" extrusionOk="0">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7" name="Google Shape;4617;gd95b77e037_0_1279"/>
            <p:cNvSpPr/>
            <p:nvPr/>
          </p:nvSpPr>
          <p:spPr>
            <a:xfrm flipH="1">
              <a:off x="4006055" y="1234197"/>
              <a:ext cx="177993" cy="80868"/>
            </a:xfrm>
            <a:custGeom>
              <a:avLst/>
              <a:gdLst/>
              <a:ahLst/>
              <a:cxnLst/>
              <a:rect l="l" t="t" r="r" b="b"/>
              <a:pathLst>
                <a:path w="4475" h="2033" extrusionOk="0">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8" name="Google Shape;4618;gd95b77e037_0_1279"/>
            <p:cNvSpPr/>
            <p:nvPr/>
          </p:nvSpPr>
          <p:spPr>
            <a:xfrm flipH="1">
              <a:off x="3935255" y="1436664"/>
              <a:ext cx="300540" cy="90852"/>
            </a:xfrm>
            <a:custGeom>
              <a:avLst/>
              <a:gdLst/>
              <a:ahLst/>
              <a:cxnLst/>
              <a:rect l="l" t="t" r="r" b="b"/>
              <a:pathLst>
                <a:path w="7556" h="2284" extrusionOk="0">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9" name="Google Shape;4619;gd95b77e037_0_1279"/>
            <p:cNvSpPr/>
            <p:nvPr/>
          </p:nvSpPr>
          <p:spPr>
            <a:xfrm flipH="1">
              <a:off x="3943409" y="1307745"/>
              <a:ext cx="292386" cy="145307"/>
            </a:xfrm>
            <a:custGeom>
              <a:avLst/>
              <a:gdLst/>
              <a:ahLst/>
              <a:cxnLst/>
              <a:rect l="l" t="t" r="r" b="b"/>
              <a:pathLst>
                <a:path w="7351" h="3653" extrusionOk="0">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0" name="Google Shape;4620;gd95b77e037_0_1279"/>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1" name="Google Shape;4621;gd95b77e037_0_1279"/>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2" name="Google Shape;4622;gd95b77e037_0_1279"/>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3" name="Google Shape;4623;gd95b77e037_0_1279"/>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4" name="Google Shape;4624;gd95b77e037_0_1279"/>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5" name="Google Shape;4625;gd95b77e037_0_1279"/>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6" name="Google Shape;4626;gd95b77e037_0_1279"/>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7" name="Google Shape;4627;gd95b77e037_0_1279"/>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8" name="Google Shape;4628;gd95b77e037_0_1279"/>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9" name="Google Shape;4629;gd95b77e037_0_1279"/>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0" name="Google Shape;4630;gd95b77e037_0_1279"/>
            <p:cNvSpPr/>
            <p:nvPr/>
          </p:nvSpPr>
          <p:spPr>
            <a:xfrm flipH="1">
              <a:off x="4050523" y="1561963"/>
              <a:ext cx="151662" cy="38107"/>
            </a:xfrm>
            <a:custGeom>
              <a:avLst/>
              <a:gdLst/>
              <a:ahLst/>
              <a:cxnLst/>
              <a:rect l="l" t="t" r="r" b="b"/>
              <a:pathLst>
                <a:path w="3813" h="958" extrusionOk="0">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1" name="Google Shape;4631;gd95b77e037_0_1279"/>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2" name="Google Shape;4632;gd95b77e037_0_1279"/>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3" name="Google Shape;4633;gd95b77e037_0_1279"/>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4" name="Google Shape;4634;gd95b77e037_0_1279"/>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5" name="Google Shape;4635;gd95b77e037_0_1279"/>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6" name="Google Shape;4636;gd95b77e037_0_1279"/>
            <p:cNvSpPr/>
            <p:nvPr/>
          </p:nvSpPr>
          <p:spPr>
            <a:xfrm flipH="1">
              <a:off x="3535755" y="1316655"/>
              <a:ext cx="871629" cy="346820"/>
            </a:xfrm>
            <a:custGeom>
              <a:avLst/>
              <a:gdLst/>
              <a:ahLst/>
              <a:cxnLst/>
              <a:rect l="l" t="t" r="r" b="b"/>
              <a:pathLst>
                <a:path w="21914" h="8719" extrusionOk="0">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7" name="Google Shape;4637;gd95b77e037_0_1279"/>
            <p:cNvSpPr/>
            <p:nvPr/>
          </p:nvSpPr>
          <p:spPr>
            <a:xfrm flipH="1">
              <a:off x="3923442" y="1551263"/>
              <a:ext cx="100790" cy="122674"/>
            </a:xfrm>
            <a:custGeom>
              <a:avLst/>
              <a:gdLst/>
              <a:ahLst/>
              <a:cxnLst/>
              <a:rect l="l" t="t" r="r" b="b"/>
              <a:pathLst>
                <a:path w="2534" h="3084" extrusionOk="0">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8" name="Google Shape;4638;gd95b77e037_0_1279"/>
            <p:cNvSpPr/>
            <p:nvPr/>
          </p:nvSpPr>
          <p:spPr>
            <a:xfrm flipH="1">
              <a:off x="3752767" y="1381811"/>
              <a:ext cx="59941" cy="56285"/>
            </a:xfrm>
            <a:custGeom>
              <a:avLst/>
              <a:gdLst/>
              <a:ahLst/>
              <a:cxnLst/>
              <a:rect l="l" t="t" r="r" b="b"/>
              <a:pathLst>
                <a:path w="1507" h="1415" extrusionOk="0">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9" name="Google Shape;4639;gd95b77e037_0_1279"/>
            <p:cNvSpPr/>
            <p:nvPr/>
          </p:nvSpPr>
          <p:spPr>
            <a:xfrm flipH="1">
              <a:off x="3502185" y="1331850"/>
              <a:ext cx="86113" cy="68338"/>
            </a:xfrm>
            <a:custGeom>
              <a:avLst/>
              <a:gdLst/>
              <a:ahLst/>
              <a:cxnLst/>
              <a:rect l="l" t="t" r="r" b="b"/>
              <a:pathLst>
                <a:path w="2165" h="1718" extrusionOk="0">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0" name="Google Shape;4640;gd95b77e037_0_1279"/>
            <p:cNvSpPr/>
            <p:nvPr/>
          </p:nvSpPr>
          <p:spPr>
            <a:xfrm flipH="1">
              <a:off x="4785923" y="436141"/>
              <a:ext cx="140764" cy="41806"/>
            </a:xfrm>
            <a:custGeom>
              <a:avLst/>
              <a:gdLst/>
              <a:ahLst/>
              <a:cxnLst/>
              <a:rect l="l" t="t" r="r" b="b"/>
              <a:pathLst>
                <a:path w="3539" h="1051" extrusionOk="0">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1" name="Google Shape;4641;gd95b77e037_0_1279"/>
            <p:cNvSpPr/>
            <p:nvPr/>
          </p:nvSpPr>
          <p:spPr>
            <a:xfrm flipH="1">
              <a:off x="4908470" y="193736"/>
              <a:ext cx="108108" cy="27248"/>
            </a:xfrm>
            <a:custGeom>
              <a:avLst/>
              <a:gdLst/>
              <a:ahLst/>
              <a:cxnLst/>
              <a:rect l="l" t="t" r="r" b="b"/>
              <a:pathLst>
                <a:path w="2718" h="685" extrusionOk="0">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2" name="Google Shape;4642;gd95b77e037_0_1279"/>
            <p:cNvSpPr/>
            <p:nvPr/>
          </p:nvSpPr>
          <p:spPr>
            <a:xfrm flipH="1">
              <a:off x="4792287" y="288128"/>
              <a:ext cx="125331" cy="81783"/>
            </a:xfrm>
            <a:custGeom>
              <a:avLst/>
              <a:gdLst/>
              <a:ahLst/>
              <a:cxnLst/>
              <a:rect l="l" t="t" r="r" b="b"/>
              <a:pathLst>
                <a:path w="3151" h="2056" extrusionOk="0">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3" name="Google Shape;4643;gd95b77e037_0_1279"/>
            <p:cNvSpPr/>
            <p:nvPr/>
          </p:nvSpPr>
          <p:spPr>
            <a:xfrm flipH="1">
              <a:off x="4818618" y="540556"/>
              <a:ext cx="329576" cy="118060"/>
            </a:xfrm>
            <a:custGeom>
              <a:avLst/>
              <a:gdLst/>
              <a:ahLst/>
              <a:cxnLst/>
              <a:rect l="l" t="t" r="r" b="b"/>
              <a:pathLst>
                <a:path w="8286" h="2968" extrusionOk="0">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4" name="Google Shape;4644;gd95b77e037_0_1279"/>
            <p:cNvSpPr/>
            <p:nvPr/>
          </p:nvSpPr>
          <p:spPr>
            <a:xfrm flipH="1">
              <a:off x="4785008" y="369871"/>
              <a:ext cx="122626" cy="67224"/>
            </a:xfrm>
            <a:custGeom>
              <a:avLst/>
              <a:gdLst/>
              <a:ahLst/>
              <a:cxnLst/>
              <a:rect l="l" t="t" r="r" b="b"/>
              <a:pathLst>
                <a:path w="3083" h="1690" extrusionOk="0">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5" name="Google Shape;4645;gd95b77e037_0_1279"/>
            <p:cNvSpPr/>
            <p:nvPr/>
          </p:nvSpPr>
          <p:spPr>
            <a:xfrm flipH="1">
              <a:off x="4791372" y="477907"/>
              <a:ext cx="197960" cy="67224"/>
            </a:xfrm>
            <a:custGeom>
              <a:avLst/>
              <a:gdLst/>
              <a:ahLst/>
              <a:cxnLst/>
              <a:rect l="l" t="t" r="r" b="b"/>
              <a:pathLst>
                <a:path w="4977" h="1690" extrusionOk="0">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6" name="Google Shape;4646;gd95b77e037_0_1279"/>
            <p:cNvSpPr/>
            <p:nvPr/>
          </p:nvSpPr>
          <p:spPr>
            <a:xfrm flipH="1">
              <a:off x="4997446" y="550541"/>
              <a:ext cx="216137" cy="67224"/>
            </a:xfrm>
            <a:custGeom>
              <a:avLst/>
              <a:gdLst/>
              <a:ahLst/>
              <a:cxnLst/>
              <a:rect l="l" t="t" r="r" b="b"/>
              <a:pathLst>
                <a:path w="5434" h="1690" extrusionOk="0">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7" name="Google Shape;4647;gd95b77e037_0_1279"/>
            <p:cNvSpPr/>
            <p:nvPr/>
          </p:nvSpPr>
          <p:spPr>
            <a:xfrm flipH="1">
              <a:off x="4830391" y="220944"/>
              <a:ext cx="140764" cy="67224"/>
            </a:xfrm>
            <a:custGeom>
              <a:avLst/>
              <a:gdLst/>
              <a:ahLst/>
              <a:cxnLst/>
              <a:rect l="l" t="t" r="r" b="b"/>
              <a:pathLst>
                <a:path w="3539" h="1690" extrusionOk="0">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8" name="Google Shape;4648;gd95b77e037_0_1279"/>
            <p:cNvSpPr/>
            <p:nvPr/>
          </p:nvSpPr>
          <p:spPr>
            <a:xfrm flipH="1">
              <a:off x="4897571" y="193736"/>
              <a:ext cx="352327" cy="360464"/>
            </a:xfrm>
            <a:custGeom>
              <a:avLst/>
              <a:gdLst/>
              <a:ahLst/>
              <a:cxnLst/>
              <a:rect l="l" t="t" r="r" b="b"/>
              <a:pathLst>
                <a:path w="8858" h="9062" extrusionOk="0">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9" name="Google Shape;4649;gd95b77e037_0_1279"/>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0" name="Google Shape;4650;gd95b77e037_0_1279"/>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1" name="Google Shape;4651;gd95b77e037_0_1279"/>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2" name="Google Shape;4652;gd95b77e037_0_1279"/>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3" name="Google Shape;4653;gd95b77e037_0_1279"/>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4" name="Google Shape;4654;gd95b77e037_0_1279"/>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5" name="Google Shape;4655;gd95b77e037_0_1279"/>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6" name="Google Shape;4656;gd95b77e037_0_1279"/>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7" name="Google Shape;4657;gd95b77e037_0_1279"/>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8" name="Google Shape;4658;gd95b77e037_0_1279"/>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9" name="Google Shape;4659;gd95b77e037_0_1279"/>
            <p:cNvSpPr/>
            <p:nvPr/>
          </p:nvSpPr>
          <p:spPr>
            <a:xfrm flipH="1">
              <a:off x="4833136" y="1220593"/>
              <a:ext cx="27286" cy="29077"/>
            </a:xfrm>
            <a:custGeom>
              <a:avLst/>
              <a:gdLst/>
              <a:ahLst/>
              <a:cxnLst/>
              <a:rect l="l" t="t" r="r" b="b"/>
              <a:pathLst>
                <a:path w="686" h="731" extrusionOk="0">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0" name="Google Shape;4660;gd95b77e037_0_1279"/>
            <p:cNvSpPr/>
            <p:nvPr/>
          </p:nvSpPr>
          <p:spPr>
            <a:xfrm flipH="1">
              <a:off x="4828602" y="1267809"/>
              <a:ext cx="29990" cy="33612"/>
            </a:xfrm>
            <a:custGeom>
              <a:avLst/>
              <a:gdLst/>
              <a:ahLst/>
              <a:cxnLst/>
              <a:rect l="l" t="t" r="r" b="b"/>
              <a:pathLst>
                <a:path w="754" h="845" extrusionOk="0">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1" name="Google Shape;4661;gd95b77e037_0_1279"/>
            <p:cNvSpPr/>
            <p:nvPr/>
          </p:nvSpPr>
          <p:spPr>
            <a:xfrm flipH="1">
              <a:off x="4847654" y="1154323"/>
              <a:ext cx="41804" cy="53580"/>
            </a:xfrm>
            <a:custGeom>
              <a:avLst/>
              <a:gdLst/>
              <a:ahLst/>
              <a:cxnLst/>
              <a:rect l="l" t="t" r="r" b="b"/>
              <a:pathLst>
                <a:path w="1051" h="1347" extrusionOk="0">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2" name="Google Shape;4662;gd95b77e037_0_1279"/>
            <p:cNvSpPr/>
            <p:nvPr/>
          </p:nvSpPr>
          <p:spPr>
            <a:xfrm flipH="1">
              <a:off x="4833136" y="1329543"/>
              <a:ext cx="53617" cy="39062"/>
            </a:xfrm>
            <a:custGeom>
              <a:avLst/>
              <a:gdLst/>
              <a:ahLst/>
              <a:cxnLst/>
              <a:rect l="l" t="t" r="r" b="b"/>
              <a:pathLst>
                <a:path w="1348" h="982" extrusionOk="0">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3" name="Google Shape;4663;gd95b77e037_0_1279"/>
            <p:cNvSpPr/>
            <p:nvPr/>
          </p:nvSpPr>
          <p:spPr>
            <a:xfrm flipH="1">
              <a:off x="4856722" y="1388573"/>
              <a:ext cx="77203" cy="31782"/>
            </a:xfrm>
            <a:custGeom>
              <a:avLst/>
              <a:gdLst/>
              <a:ahLst/>
              <a:cxnLst/>
              <a:rect l="l" t="t" r="r" b="b"/>
              <a:pathLst>
                <a:path w="1941" h="799" extrusionOk="0">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4" name="Google Shape;4664;gd95b77e037_0_1279"/>
            <p:cNvSpPr/>
            <p:nvPr/>
          </p:nvSpPr>
          <p:spPr>
            <a:xfrm flipH="1">
              <a:off x="4913919" y="1441199"/>
              <a:ext cx="217052" cy="38186"/>
            </a:xfrm>
            <a:custGeom>
              <a:avLst/>
              <a:gdLst/>
              <a:ahLst/>
              <a:cxnLst/>
              <a:rect l="l" t="t" r="r" b="b"/>
              <a:pathLst>
                <a:path w="5457" h="960" extrusionOk="0">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5" name="Google Shape;4665;gd95b77e037_0_1279"/>
            <p:cNvSpPr/>
            <p:nvPr/>
          </p:nvSpPr>
          <p:spPr>
            <a:xfrm flipH="1">
              <a:off x="4845824" y="1367690"/>
              <a:ext cx="57236" cy="20923"/>
            </a:xfrm>
            <a:custGeom>
              <a:avLst/>
              <a:gdLst/>
              <a:ahLst/>
              <a:cxnLst/>
              <a:rect l="l" t="t" r="r" b="b"/>
              <a:pathLst>
                <a:path w="1439" h="526" extrusionOk="0">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6" name="Google Shape;4666;gd95b77e037_0_1279"/>
            <p:cNvSpPr/>
            <p:nvPr/>
          </p:nvSpPr>
          <p:spPr>
            <a:xfrm flipH="1">
              <a:off x="4842205" y="1207864"/>
              <a:ext cx="20922" cy="12769"/>
            </a:xfrm>
            <a:custGeom>
              <a:avLst/>
              <a:gdLst/>
              <a:ahLst/>
              <a:cxnLst/>
              <a:rect l="l" t="t" r="r" b="b"/>
              <a:pathLst>
                <a:path w="526" h="321" extrusionOk="0">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7" name="Google Shape;4667;gd95b77e037_0_1279"/>
            <p:cNvSpPr/>
            <p:nvPr/>
          </p:nvSpPr>
          <p:spPr>
            <a:xfrm flipH="1">
              <a:off x="4885798" y="1143424"/>
              <a:ext cx="12728" cy="11814"/>
            </a:xfrm>
            <a:custGeom>
              <a:avLst/>
              <a:gdLst/>
              <a:ahLst/>
              <a:cxnLst/>
              <a:rect l="l" t="t" r="r" b="b"/>
              <a:pathLst>
                <a:path w="320" h="297" extrusionOk="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8" name="Google Shape;4668;gd95b77e037_0_1279"/>
            <p:cNvSpPr/>
            <p:nvPr/>
          </p:nvSpPr>
          <p:spPr>
            <a:xfrm flipH="1">
              <a:off x="4829516" y="1248715"/>
              <a:ext cx="26331" cy="19133"/>
            </a:xfrm>
            <a:custGeom>
              <a:avLst/>
              <a:gdLst/>
              <a:ahLst/>
              <a:cxnLst/>
              <a:rect l="l" t="t" r="r" b="b"/>
              <a:pathLst>
                <a:path w="662" h="481" extrusionOk="0">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9" name="Google Shape;4669;gd95b77e037_0_1279"/>
            <p:cNvSpPr/>
            <p:nvPr/>
          </p:nvSpPr>
          <p:spPr>
            <a:xfrm flipH="1">
              <a:off x="4829516" y="1301381"/>
              <a:ext cx="37229" cy="28202"/>
            </a:xfrm>
            <a:custGeom>
              <a:avLst/>
              <a:gdLst/>
              <a:ahLst/>
              <a:cxnLst/>
              <a:rect l="l" t="t" r="r" b="b"/>
              <a:pathLst>
                <a:path w="936" h="709" extrusionOk="0">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0" name="Google Shape;4670;gd95b77e037_0_1279"/>
            <p:cNvSpPr/>
            <p:nvPr/>
          </p:nvSpPr>
          <p:spPr>
            <a:xfrm flipH="1">
              <a:off x="4880349" y="1415781"/>
              <a:ext cx="117137" cy="31822"/>
            </a:xfrm>
            <a:custGeom>
              <a:avLst/>
              <a:gdLst/>
              <a:ahLst/>
              <a:cxnLst/>
              <a:rect l="l" t="t" r="r" b="b"/>
              <a:pathLst>
                <a:path w="2945" h="800" extrusionOk="0">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1" name="Google Shape;4671;gd95b77e037_0_1279"/>
            <p:cNvSpPr/>
            <p:nvPr/>
          </p:nvSpPr>
          <p:spPr>
            <a:xfrm flipH="1">
              <a:off x="4855808" y="1218763"/>
              <a:ext cx="90846" cy="32737"/>
            </a:xfrm>
            <a:custGeom>
              <a:avLst/>
              <a:gdLst/>
              <a:ahLst/>
              <a:cxnLst/>
              <a:rect l="l" t="t" r="r" b="b"/>
              <a:pathLst>
                <a:path w="2284" h="823" extrusionOk="0">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2" name="Google Shape;4672;gd95b77e037_0_1279"/>
            <p:cNvSpPr/>
            <p:nvPr/>
          </p:nvSpPr>
          <p:spPr>
            <a:xfrm flipH="1">
              <a:off x="4854933" y="1267809"/>
              <a:ext cx="130780" cy="36357"/>
            </a:xfrm>
            <a:custGeom>
              <a:avLst/>
              <a:gdLst/>
              <a:ahLst/>
              <a:cxnLst/>
              <a:rect l="l" t="t" r="r" b="b"/>
              <a:pathLst>
                <a:path w="3288" h="914" extrusionOk="0">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3" name="Google Shape;4673;gd95b77e037_0_1279"/>
            <p:cNvSpPr/>
            <p:nvPr/>
          </p:nvSpPr>
          <p:spPr>
            <a:xfrm flipH="1">
              <a:off x="4903021" y="1386902"/>
              <a:ext cx="274249" cy="30748"/>
            </a:xfrm>
            <a:custGeom>
              <a:avLst/>
              <a:gdLst/>
              <a:ahLst/>
              <a:cxnLst/>
              <a:rect l="l" t="t" r="r" b="b"/>
              <a:pathLst>
                <a:path w="6895" h="773" extrusionOk="0">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4" name="Google Shape;4674;gd95b77e037_0_1279"/>
            <p:cNvSpPr/>
            <p:nvPr/>
          </p:nvSpPr>
          <p:spPr>
            <a:xfrm flipH="1">
              <a:off x="4997446" y="1441199"/>
              <a:ext cx="102619" cy="9149"/>
            </a:xfrm>
            <a:custGeom>
              <a:avLst/>
              <a:gdLst/>
              <a:ahLst/>
              <a:cxnLst/>
              <a:rect l="l" t="t" r="r" b="b"/>
              <a:pathLst>
                <a:path w="2580" h="230" extrusionOk="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5" name="Google Shape;4675;gd95b77e037_0_1279"/>
            <p:cNvSpPr/>
            <p:nvPr/>
          </p:nvSpPr>
          <p:spPr>
            <a:xfrm flipH="1">
              <a:off x="4866706" y="1325009"/>
              <a:ext cx="335979" cy="44073"/>
            </a:xfrm>
            <a:custGeom>
              <a:avLst/>
              <a:gdLst/>
              <a:ahLst/>
              <a:cxnLst/>
              <a:rect l="l" t="t" r="r" b="b"/>
              <a:pathLst>
                <a:path w="8447" h="1108" extrusionOk="0">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6" name="Google Shape;4676;gd95b77e037_0_1279"/>
            <p:cNvSpPr/>
            <p:nvPr/>
          </p:nvSpPr>
          <p:spPr>
            <a:xfrm flipH="1">
              <a:off x="4906680" y="1115262"/>
              <a:ext cx="39974" cy="22753"/>
            </a:xfrm>
            <a:custGeom>
              <a:avLst/>
              <a:gdLst/>
              <a:ahLst/>
              <a:cxnLst/>
              <a:rect l="l" t="t" r="r" b="b"/>
              <a:pathLst>
                <a:path w="1005" h="572" extrusionOk="0">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7" name="Google Shape;4677;gd95b77e037_0_1279"/>
            <p:cNvSpPr/>
            <p:nvPr/>
          </p:nvSpPr>
          <p:spPr>
            <a:xfrm flipH="1">
              <a:off x="4863086" y="1155198"/>
              <a:ext cx="69964" cy="52705"/>
            </a:xfrm>
            <a:custGeom>
              <a:avLst/>
              <a:gdLst/>
              <a:ahLst/>
              <a:cxnLst/>
              <a:rect l="l" t="t" r="r" b="b"/>
              <a:pathLst>
                <a:path w="1759" h="1325" extrusionOk="0">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8" name="Google Shape;4678;gd95b77e037_0_1279"/>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9" name="Google Shape;4679;gd95b77e037_0_1279"/>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0" name="Google Shape;4680;gd95b77e037_0_1279"/>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1" name="Google Shape;4681;gd95b77e037_0_1279"/>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2" name="Google Shape;4682;gd95b77e037_0_1279"/>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3" name="Google Shape;4683;gd95b77e037_0_1279"/>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4" name="Google Shape;4684;gd95b77e037_0_1279"/>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5" name="Google Shape;4685;gd95b77e037_0_1279"/>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6" name="Google Shape;4686;gd95b77e037_0_1279"/>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7" name="Google Shape;4687;gd95b77e037_0_1279"/>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8" name="Google Shape;4688;gd95b77e037_0_1279"/>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9" name="Google Shape;4689;gd95b77e037_0_1279"/>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0" name="Google Shape;4690;gd95b77e037_0_1279"/>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1" name="Google Shape;4691;gd95b77e037_0_1279"/>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2" name="Google Shape;4692;gd95b77e037_0_1279"/>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3" name="Google Shape;4693;gd95b77e037_0_1279"/>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4" name="Google Shape;4694;gd95b77e037_0_1279"/>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5" name="Google Shape;4695;gd95b77e037_0_1279"/>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6" name="Google Shape;4696;gd95b77e037_0_1279"/>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7" name="Google Shape;4697;gd95b77e037_0_1279"/>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8" name="Google Shape;4698;gd95b77e037_0_1279"/>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9" name="Google Shape;4699;gd95b77e037_0_1279"/>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0" name="Google Shape;4700;gd95b77e037_0_1279"/>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1" name="Google Shape;4701;gd95b77e037_0_1279"/>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2" name="Google Shape;4702;gd95b77e037_0_1279"/>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3" name="Google Shape;4703;gd95b77e037_0_1279"/>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4" name="Google Shape;4704;gd95b77e037_0_1279"/>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5" name="Google Shape;4705;gd95b77e037_0_1279"/>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6" name="Google Shape;4706;gd95b77e037_0_1279"/>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7" name="Google Shape;4707;gd95b77e037_0_1279"/>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8" name="Google Shape;4708;gd95b77e037_0_1279"/>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9" name="Google Shape;4709;gd95b77e037_0_1279"/>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0" name="Google Shape;4710;gd95b77e037_0_1279"/>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1" name="Google Shape;4711;gd95b77e037_0_1279"/>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2" name="Google Shape;4712;gd95b77e037_0_1279"/>
            <p:cNvSpPr/>
            <p:nvPr/>
          </p:nvSpPr>
          <p:spPr>
            <a:xfrm flipH="1">
              <a:off x="4289292" y="-197077"/>
              <a:ext cx="295131" cy="152944"/>
            </a:xfrm>
            <a:custGeom>
              <a:avLst/>
              <a:gdLst/>
              <a:ahLst/>
              <a:cxnLst/>
              <a:rect l="l" t="t" r="r" b="b"/>
              <a:pathLst>
                <a:path w="7420" h="3845" extrusionOk="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3" name="Google Shape;4713;gd95b77e037_0_1279"/>
            <p:cNvSpPr/>
            <p:nvPr/>
          </p:nvSpPr>
          <p:spPr>
            <a:xfrm flipH="1">
              <a:off x="1129009" y="1628232"/>
              <a:ext cx="411273" cy="411339"/>
            </a:xfrm>
            <a:custGeom>
              <a:avLst/>
              <a:gdLst/>
              <a:ahLst/>
              <a:cxnLst/>
              <a:rect l="l" t="t" r="r" b="b"/>
              <a:pathLst>
                <a:path w="10340" h="10341" extrusionOk="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4" name="Google Shape;4714;gd95b77e037_0_1279"/>
            <p:cNvSpPr/>
            <p:nvPr/>
          </p:nvSpPr>
          <p:spPr>
            <a:xfrm flipH="1">
              <a:off x="1332339" y="1887025"/>
              <a:ext cx="84482" cy="78123"/>
            </a:xfrm>
            <a:custGeom>
              <a:avLst/>
              <a:gdLst/>
              <a:ahLst/>
              <a:cxnLst/>
              <a:rect l="l" t="t" r="r" b="b"/>
              <a:pathLst>
                <a:path w="2124" h="1964" extrusionOk="0">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5" name="Google Shape;4715;gd95b77e037_0_1279"/>
            <p:cNvSpPr/>
            <p:nvPr/>
          </p:nvSpPr>
          <p:spPr>
            <a:xfrm flipH="1">
              <a:off x="1225225" y="1628232"/>
              <a:ext cx="315058" cy="363248"/>
            </a:xfrm>
            <a:custGeom>
              <a:avLst/>
              <a:gdLst/>
              <a:ahLst/>
              <a:cxnLst/>
              <a:rect l="l" t="t" r="r" b="b"/>
              <a:pathLst>
                <a:path w="7921" h="9132" extrusionOk="0">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6" name="Google Shape;4716;gd95b77e037_0_1279"/>
            <p:cNvSpPr/>
            <p:nvPr/>
          </p:nvSpPr>
          <p:spPr>
            <a:xfrm flipH="1">
              <a:off x="1314202" y="1629147"/>
              <a:ext cx="226081" cy="324187"/>
            </a:xfrm>
            <a:custGeom>
              <a:avLst/>
              <a:gdLst/>
              <a:ahLst/>
              <a:cxnLst/>
              <a:rect l="l" t="t" r="r" b="b"/>
              <a:pathLst>
                <a:path w="5684" h="8150" extrusionOk="0">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7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7" name="Google Shape;4717;gd95b77e037_0_1279"/>
            <p:cNvSpPr/>
            <p:nvPr/>
          </p:nvSpPr>
          <p:spPr>
            <a:xfrm flipH="1">
              <a:off x="1154426" y="1788934"/>
              <a:ext cx="107154" cy="106285"/>
            </a:xfrm>
            <a:custGeom>
              <a:avLst/>
              <a:gdLst/>
              <a:ahLst/>
              <a:cxnLst/>
              <a:rect l="l" t="t" r="r" b="b"/>
              <a:pathLst>
                <a:path w="2694" h="2672" extrusionOk="0">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8" name="Google Shape;4718;gd95b77e037_0_1279"/>
            <p:cNvSpPr/>
            <p:nvPr/>
          </p:nvSpPr>
          <p:spPr>
            <a:xfrm flipH="1">
              <a:off x="1332339" y="1888815"/>
              <a:ext cx="74499" cy="74503"/>
            </a:xfrm>
            <a:custGeom>
              <a:avLst/>
              <a:gdLst/>
              <a:ahLst/>
              <a:cxnLst/>
              <a:rect l="l" t="t" r="r" b="b"/>
              <a:pathLst>
                <a:path w="1873" h="1873" extrusionOk="0">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9" name="Google Shape;4719;gd95b77e037_0_1279"/>
            <p:cNvSpPr/>
            <p:nvPr/>
          </p:nvSpPr>
          <p:spPr>
            <a:xfrm flipH="1">
              <a:off x="992343" y="1567930"/>
              <a:ext cx="1008853" cy="928248"/>
            </a:xfrm>
            <a:custGeom>
              <a:avLst/>
              <a:gdLst/>
              <a:ahLst/>
              <a:cxnLst/>
              <a:rect l="l" t="t" r="r" b="b"/>
              <a:pathLst>
                <a:path w="25364" h="23336" extrusionOk="0">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0" name="Google Shape;4720;gd95b77e037_0_1279"/>
            <p:cNvSpPr/>
            <p:nvPr/>
          </p:nvSpPr>
          <p:spPr>
            <a:xfrm flipH="1">
              <a:off x="1618123" y="1883644"/>
              <a:ext cx="341269" cy="326732"/>
            </a:xfrm>
            <a:custGeom>
              <a:avLst/>
              <a:gdLst/>
              <a:ahLst/>
              <a:cxnLst/>
              <a:rect l="l" t="t" r="r" b="b"/>
              <a:pathLst>
                <a:path w="8580" h="8214" extrusionOk="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1" name="Google Shape;4721;gd95b77e037_0_1279"/>
            <p:cNvSpPr/>
            <p:nvPr/>
          </p:nvSpPr>
          <p:spPr>
            <a:xfrm flipH="1">
              <a:off x="1567927" y="1999675"/>
              <a:ext cx="341429" cy="326056"/>
            </a:xfrm>
            <a:custGeom>
              <a:avLst/>
              <a:gdLst/>
              <a:ahLst/>
              <a:cxnLst/>
              <a:rect l="l" t="t" r="r" b="b"/>
              <a:pathLst>
                <a:path w="8584" h="8197" extrusionOk="0">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2" name="Google Shape;4722;gd95b77e037_0_1279"/>
            <p:cNvSpPr/>
            <p:nvPr/>
          </p:nvSpPr>
          <p:spPr>
            <a:xfrm flipH="1">
              <a:off x="1469722" y="2042714"/>
              <a:ext cx="339360" cy="323152"/>
            </a:xfrm>
            <a:custGeom>
              <a:avLst/>
              <a:gdLst/>
              <a:ahLst/>
              <a:cxnLst/>
              <a:rect l="l" t="t" r="r" b="b"/>
              <a:pathLst>
                <a:path w="8532" h="8124" extrusionOk="0">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3" name="Google Shape;4723;gd95b77e037_0_1279"/>
            <p:cNvSpPr/>
            <p:nvPr/>
          </p:nvSpPr>
          <p:spPr>
            <a:xfrm flipH="1">
              <a:off x="1349164" y="2110813"/>
              <a:ext cx="342781" cy="328403"/>
            </a:xfrm>
            <a:custGeom>
              <a:avLst/>
              <a:gdLst/>
              <a:ahLst/>
              <a:cxnLst/>
              <a:rect l="l" t="t" r="r" b="b"/>
              <a:pathLst>
                <a:path w="8618" h="8256" extrusionOk="0">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4" name="Google Shape;4724;gd95b77e037_0_1279"/>
            <p:cNvSpPr/>
            <p:nvPr/>
          </p:nvSpPr>
          <p:spPr>
            <a:xfrm flipH="1">
              <a:off x="1369569" y="1690007"/>
              <a:ext cx="61771" cy="58115"/>
            </a:xfrm>
            <a:custGeom>
              <a:avLst/>
              <a:gdLst/>
              <a:ahLst/>
              <a:cxnLst/>
              <a:rect l="l" t="t" r="r" b="b"/>
              <a:pathLst>
                <a:path w="1553" h="1461" extrusionOk="0">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5" name="Google Shape;4725;gd95b77e037_0_1279"/>
            <p:cNvSpPr/>
            <p:nvPr/>
          </p:nvSpPr>
          <p:spPr>
            <a:xfrm flipH="1">
              <a:off x="1157130" y="1785314"/>
              <a:ext cx="109898" cy="113525"/>
            </a:xfrm>
            <a:custGeom>
              <a:avLst/>
              <a:gdLst/>
              <a:ahLst/>
              <a:cxnLst/>
              <a:rect l="l" t="t" r="r" b="b"/>
              <a:pathLst>
                <a:path w="2763" h="2854" extrusionOk="0">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6" name="Google Shape;4726;gd95b77e037_0_1279"/>
            <p:cNvSpPr/>
            <p:nvPr/>
          </p:nvSpPr>
          <p:spPr>
            <a:xfrm flipH="1">
              <a:off x="1369569" y="1693627"/>
              <a:ext cx="51787" cy="51790"/>
            </a:xfrm>
            <a:custGeom>
              <a:avLst/>
              <a:gdLst/>
              <a:ahLst/>
              <a:cxnLst/>
              <a:rect l="l" t="t" r="r" b="b"/>
              <a:pathLst>
                <a:path w="1302" h="1302" extrusionOk="0">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7" name="Google Shape;4727;gd95b77e037_0_1279"/>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8" name="Google Shape;4728;gd95b77e037_0_1279"/>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9" name="Google Shape;4729;gd95b77e037_0_1279"/>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0" name="Google Shape;4730;gd95b77e037_0_1279"/>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1" name="Google Shape;4731;gd95b77e037_0_1279"/>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2" name="Google Shape;4732;gd95b77e037_0_1279"/>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3" name="Google Shape;4733;gd95b77e037_0_1279"/>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4" name="Google Shape;4734;gd95b77e037_0_1279"/>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5" name="Google Shape;4735;gd95b77e037_0_1279"/>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6" name="Google Shape;4736;gd95b77e037_0_1279"/>
            <p:cNvSpPr/>
            <p:nvPr/>
          </p:nvSpPr>
          <p:spPr>
            <a:xfrm flipH="1">
              <a:off x="4341079" y="-188525"/>
              <a:ext cx="37229" cy="57240"/>
            </a:xfrm>
            <a:custGeom>
              <a:avLst/>
              <a:gdLst/>
              <a:ahLst/>
              <a:cxnLst/>
              <a:rect l="l" t="t" r="r" b="b"/>
              <a:pathLst>
                <a:path w="936" h="1439" extrusionOk="0">
                  <a:moveTo>
                    <a:pt x="411" y="1"/>
                  </a:moveTo>
                  <a:lnTo>
                    <a:pt x="0" y="160"/>
                  </a:lnTo>
                  <a:lnTo>
                    <a:pt x="548" y="1439"/>
                  </a:lnTo>
                  <a:lnTo>
                    <a:pt x="936" y="1256"/>
                  </a:lnTo>
                  <a:lnTo>
                    <a:pt x="411"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7" name="Google Shape;4737;gd95b77e037_0_1279"/>
            <p:cNvSpPr/>
            <p:nvPr/>
          </p:nvSpPr>
          <p:spPr>
            <a:xfrm flipH="1">
              <a:off x="4370115" y="-176711"/>
              <a:ext cx="37269" cy="57240"/>
            </a:xfrm>
            <a:custGeom>
              <a:avLst/>
              <a:gdLst/>
              <a:ahLst/>
              <a:cxnLst/>
              <a:rect l="l" t="t" r="r" b="b"/>
              <a:pathLst>
                <a:path w="937" h="1439" extrusionOk="0">
                  <a:moveTo>
                    <a:pt x="389" y="0"/>
                  </a:moveTo>
                  <a:lnTo>
                    <a:pt x="1" y="183"/>
                  </a:lnTo>
                  <a:lnTo>
                    <a:pt x="526" y="1438"/>
                  </a:lnTo>
                  <a:lnTo>
                    <a:pt x="937" y="1279"/>
                  </a:lnTo>
                  <a:lnTo>
                    <a:pt x="389"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8" name="Google Shape;4738;gd95b77e037_0_1279"/>
            <p:cNvSpPr/>
            <p:nvPr/>
          </p:nvSpPr>
          <p:spPr>
            <a:xfrm flipH="1">
              <a:off x="4262086" y="-112829"/>
              <a:ext cx="294176" cy="185840"/>
            </a:xfrm>
            <a:custGeom>
              <a:avLst/>
              <a:gdLst/>
              <a:ahLst/>
              <a:cxnLst/>
              <a:rect l="l" t="t" r="r" b="b"/>
              <a:pathLst>
                <a:path w="7396" h="4672" extrusionOk="0">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9" name="Google Shape;4739;gd95b77e037_0_1279"/>
            <p:cNvSpPr/>
            <p:nvPr/>
          </p:nvSpPr>
          <p:spPr>
            <a:xfrm flipH="1">
              <a:off x="4405515" y="-161278"/>
              <a:ext cx="37269" cy="57240"/>
            </a:xfrm>
            <a:custGeom>
              <a:avLst/>
              <a:gdLst/>
              <a:ahLst/>
              <a:cxnLst/>
              <a:rect l="l" t="t" r="r" b="b"/>
              <a:pathLst>
                <a:path w="937" h="1439" extrusionOk="0">
                  <a:moveTo>
                    <a:pt x="389" y="0"/>
                  </a:moveTo>
                  <a:lnTo>
                    <a:pt x="1" y="160"/>
                  </a:lnTo>
                  <a:lnTo>
                    <a:pt x="526" y="1438"/>
                  </a:lnTo>
                  <a:lnTo>
                    <a:pt x="936" y="1279"/>
                  </a:lnTo>
                  <a:lnTo>
                    <a:pt x="389"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0" name="Google Shape;4740;gd95b77e037_0_1279"/>
            <p:cNvSpPr/>
            <p:nvPr/>
          </p:nvSpPr>
          <p:spPr>
            <a:xfrm flipH="1">
              <a:off x="4273860" y="-60521"/>
              <a:ext cx="163475" cy="128998"/>
            </a:xfrm>
            <a:custGeom>
              <a:avLst/>
              <a:gdLst/>
              <a:ahLst/>
              <a:cxnLst/>
              <a:rect l="l" t="t" r="r" b="b"/>
              <a:pathLst>
                <a:path w="4110" h="3243" extrusionOk="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1" name="Google Shape;4741;gd95b77e037_0_1279"/>
            <p:cNvSpPr/>
            <p:nvPr/>
          </p:nvSpPr>
          <p:spPr>
            <a:xfrm flipH="1">
              <a:off x="4157677" y="-171341"/>
              <a:ext cx="407654" cy="267941"/>
            </a:xfrm>
            <a:custGeom>
              <a:avLst/>
              <a:gdLst/>
              <a:ahLst/>
              <a:cxnLst/>
              <a:rect l="l" t="t" r="r" b="b"/>
              <a:pathLst>
                <a:path w="10249" h="6736" extrusionOk="0">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2" name="Google Shape;4742;gd95b77e037_0_1279"/>
            <p:cNvSpPr/>
            <p:nvPr/>
          </p:nvSpPr>
          <p:spPr>
            <a:xfrm flipH="1">
              <a:off x="4211254" y="-12987"/>
              <a:ext cx="295091" cy="153183"/>
            </a:xfrm>
            <a:custGeom>
              <a:avLst/>
              <a:gdLst/>
              <a:ahLst/>
              <a:cxnLst/>
              <a:rect l="l" t="t" r="r" b="b"/>
              <a:pathLst>
                <a:path w="7419" h="3851" extrusionOk="0">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3" name="Google Shape;4743;gd95b77e037_0_1279"/>
            <p:cNvSpPr/>
            <p:nvPr/>
          </p:nvSpPr>
          <p:spPr>
            <a:xfrm flipH="1">
              <a:off x="4502645" y="38445"/>
              <a:ext cx="30030" cy="41806"/>
            </a:xfrm>
            <a:custGeom>
              <a:avLst/>
              <a:gdLst/>
              <a:ahLst/>
              <a:cxnLst/>
              <a:rect l="l" t="t" r="r" b="b"/>
              <a:pathLst>
                <a:path w="755" h="1051" extrusionOk="0">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4" name="Google Shape;4744;gd95b77e037_0_1279"/>
            <p:cNvSpPr/>
            <p:nvPr/>
          </p:nvSpPr>
          <p:spPr>
            <a:xfrm flipH="1">
              <a:off x="4513544" y="45724"/>
              <a:ext cx="54412" cy="54853"/>
            </a:xfrm>
            <a:custGeom>
              <a:avLst/>
              <a:gdLst/>
              <a:ahLst/>
              <a:cxnLst/>
              <a:rect l="l" t="t" r="r" b="b"/>
              <a:pathLst>
                <a:path w="1368" h="1379" extrusionOk="0">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5" name="Google Shape;4745;gd95b77e037_0_1279"/>
            <p:cNvSpPr/>
            <p:nvPr/>
          </p:nvSpPr>
          <p:spPr>
            <a:xfrm flipH="1">
              <a:off x="4544409" y="-25994"/>
              <a:ext cx="54532" cy="54336"/>
            </a:xfrm>
            <a:custGeom>
              <a:avLst/>
              <a:gdLst/>
              <a:ahLst/>
              <a:cxnLst/>
              <a:rect l="l" t="t" r="r" b="b"/>
              <a:pathLst>
                <a:path w="1371" h="1366" extrusionOk="0">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6" name="Google Shape;4746;gd95b77e037_0_1279"/>
            <p:cNvSpPr/>
            <p:nvPr/>
          </p:nvSpPr>
          <p:spPr>
            <a:xfrm flipH="1">
              <a:off x="4263001" y="-5111"/>
              <a:ext cx="37229" cy="57240"/>
            </a:xfrm>
            <a:custGeom>
              <a:avLst/>
              <a:gdLst/>
              <a:ahLst/>
              <a:cxnLst/>
              <a:rect l="l" t="t" r="r" b="b"/>
              <a:pathLst>
                <a:path w="936" h="1439" extrusionOk="0">
                  <a:moveTo>
                    <a:pt x="411" y="0"/>
                  </a:moveTo>
                  <a:lnTo>
                    <a:pt x="0" y="183"/>
                  </a:lnTo>
                  <a:lnTo>
                    <a:pt x="548" y="1438"/>
                  </a:lnTo>
                  <a:lnTo>
                    <a:pt x="936" y="1278"/>
                  </a:lnTo>
                  <a:lnTo>
                    <a:pt x="411"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7" name="Google Shape;4747;gd95b77e037_0_1279"/>
            <p:cNvSpPr/>
            <p:nvPr/>
          </p:nvSpPr>
          <p:spPr>
            <a:xfrm flipH="1">
              <a:off x="4292037" y="7578"/>
              <a:ext cx="37269" cy="57240"/>
            </a:xfrm>
            <a:custGeom>
              <a:avLst/>
              <a:gdLst/>
              <a:ahLst/>
              <a:cxnLst/>
              <a:rect l="l" t="t" r="r" b="b"/>
              <a:pathLst>
                <a:path w="937" h="1439" extrusionOk="0">
                  <a:moveTo>
                    <a:pt x="389" y="1"/>
                  </a:moveTo>
                  <a:lnTo>
                    <a:pt x="1" y="161"/>
                  </a:lnTo>
                  <a:lnTo>
                    <a:pt x="526" y="1439"/>
                  </a:lnTo>
                  <a:lnTo>
                    <a:pt x="937" y="1279"/>
                  </a:lnTo>
                  <a:lnTo>
                    <a:pt x="389"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8" name="Google Shape;4748;gd95b77e037_0_1279"/>
            <p:cNvSpPr/>
            <p:nvPr/>
          </p:nvSpPr>
          <p:spPr>
            <a:xfrm flipH="1">
              <a:off x="4327437" y="23011"/>
              <a:ext cx="37269" cy="57240"/>
            </a:xfrm>
            <a:custGeom>
              <a:avLst/>
              <a:gdLst/>
              <a:ahLst/>
              <a:cxnLst/>
              <a:rect l="l" t="t" r="r" b="b"/>
              <a:pathLst>
                <a:path w="937" h="1439" extrusionOk="0">
                  <a:moveTo>
                    <a:pt x="389" y="1"/>
                  </a:moveTo>
                  <a:lnTo>
                    <a:pt x="1" y="161"/>
                  </a:lnTo>
                  <a:lnTo>
                    <a:pt x="548" y="1439"/>
                  </a:lnTo>
                  <a:lnTo>
                    <a:pt x="936" y="1256"/>
                  </a:lnTo>
                  <a:lnTo>
                    <a:pt x="389"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9" name="Google Shape;4749;gd95b77e037_0_1279"/>
            <p:cNvSpPr/>
            <p:nvPr/>
          </p:nvSpPr>
          <p:spPr>
            <a:xfrm flipH="1">
              <a:off x="4263876" y="-137769"/>
              <a:ext cx="335979" cy="315873"/>
            </a:xfrm>
            <a:custGeom>
              <a:avLst/>
              <a:gdLst/>
              <a:ahLst/>
              <a:cxnLst/>
              <a:rect l="l" t="t" r="r" b="b"/>
              <a:pathLst>
                <a:path w="8447" h="7941" extrusionOk="0">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0" name="Google Shape;4750;gd95b77e037_0_1279"/>
            <p:cNvSpPr/>
            <p:nvPr/>
          </p:nvSpPr>
          <p:spPr>
            <a:xfrm flipH="1">
              <a:off x="4337420" y="-102288"/>
              <a:ext cx="45423" cy="102666"/>
            </a:xfrm>
            <a:custGeom>
              <a:avLst/>
              <a:gdLst/>
              <a:ahLst/>
              <a:cxnLst/>
              <a:rect l="l" t="t" r="r" b="b"/>
              <a:pathLst>
                <a:path w="1142" h="2581" extrusionOk="0">
                  <a:moveTo>
                    <a:pt x="68" y="1"/>
                  </a:moveTo>
                  <a:lnTo>
                    <a:pt x="0" y="47"/>
                  </a:lnTo>
                  <a:lnTo>
                    <a:pt x="1073" y="2580"/>
                  </a:lnTo>
                  <a:lnTo>
                    <a:pt x="1141" y="2535"/>
                  </a:lnTo>
                  <a:lnTo>
                    <a:pt x="68"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1" name="Google Shape;4751;gd95b77e037_0_1279"/>
            <p:cNvSpPr/>
            <p:nvPr/>
          </p:nvSpPr>
          <p:spPr>
            <a:xfrm flipH="1">
              <a:off x="4343784" y="-98628"/>
              <a:ext cx="46338" cy="101711"/>
            </a:xfrm>
            <a:custGeom>
              <a:avLst/>
              <a:gdLst/>
              <a:ahLst/>
              <a:cxnLst/>
              <a:rect l="l" t="t" r="r" b="b"/>
              <a:pathLst>
                <a:path w="1165" h="2557" extrusionOk="0">
                  <a:moveTo>
                    <a:pt x="69" y="0"/>
                  </a:moveTo>
                  <a:lnTo>
                    <a:pt x="0" y="23"/>
                  </a:lnTo>
                  <a:lnTo>
                    <a:pt x="1073" y="2557"/>
                  </a:lnTo>
                  <a:lnTo>
                    <a:pt x="1164" y="2534"/>
                  </a:lnTo>
                  <a:lnTo>
                    <a:pt x="69"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2" name="Google Shape;4752;gd95b77e037_0_1279"/>
            <p:cNvSpPr/>
            <p:nvPr/>
          </p:nvSpPr>
          <p:spPr>
            <a:xfrm flipH="1">
              <a:off x="4484508" y="-43258"/>
              <a:ext cx="57236" cy="117185"/>
            </a:xfrm>
            <a:custGeom>
              <a:avLst/>
              <a:gdLst/>
              <a:ahLst/>
              <a:cxnLst/>
              <a:rect l="l" t="t" r="r" b="b"/>
              <a:pathLst>
                <a:path w="1439" h="2946" extrusionOk="0">
                  <a:moveTo>
                    <a:pt x="229" y="1"/>
                  </a:moveTo>
                  <a:lnTo>
                    <a:pt x="1" y="92"/>
                  </a:lnTo>
                  <a:lnTo>
                    <a:pt x="1210" y="2945"/>
                  </a:lnTo>
                  <a:lnTo>
                    <a:pt x="1439" y="2854"/>
                  </a:lnTo>
                  <a:lnTo>
                    <a:pt x="229"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3" name="Google Shape;4753;gd95b77e037_0_1279"/>
            <p:cNvSpPr/>
            <p:nvPr/>
          </p:nvSpPr>
          <p:spPr>
            <a:xfrm flipH="1">
              <a:off x="4499026" y="-36893"/>
              <a:ext cx="53617" cy="115355"/>
            </a:xfrm>
            <a:custGeom>
              <a:avLst/>
              <a:gdLst/>
              <a:ahLst/>
              <a:cxnLst/>
              <a:rect l="l" t="t" r="r" b="b"/>
              <a:pathLst>
                <a:path w="1348" h="2900" extrusionOk="0">
                  <a:moveTo>
                    <a:pt x="138" y="0"/>
                  </a:moveTo>
                  <a:lnTo>
                    <a:pt x="1" y="69"/>
                  </a:lnTo>
                  <a:lnTo>
                    <a:pt x="1188" y="2899"/>
                  </a:lnTo>
                  <a:lnTo>
                    <a:pt x="1347" y="2831"/>
                  </a:lnTo>
                  <a:lnTo>
                    <a:pt x="138"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4" name="Google Shape;4754;gd95b77e037_0_1279"/>
            <p:cNvSpPr/>
            <p:nvPr/>
          </p:nvSpPr>
          <p:spPr>
            <a:xfrm flipH="1">
              <a:off x="4319283" y="-74642"/>
              <a:ext cx="32695" cy="29236"/>
            </a:xfrm>
            <a:custGeom>
              <a:avLst/>
              <a:gdLst/>
              <a:ahLst/>
              <a:cxnLst/>
              <a:rect l="l" t="t" r="r" b="b"/>
              <a:pathLst>
                <a:path w="822" h="735" extrusionOk="0">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5" name="Google Shape;4755;gd95b77e037_0_1279"/>
            <p:cNvSpPr/>
            <p:nvPr/>
          </p:nvSpPr>
          <p:spPr>
            <a:xfrm flipH="1">
              <a:off x="4321073" y="-73210"/>
              <a:ext cx="29115" cy="26492"/>
            </a:xfrm>
            <a:custGeom>
              <a:avLst/>
              <a:gdLst/>
              <a:ahLst/>
              <a:cxnLst/>
              <a:rect l="l" t="t" r="r" b="b"/>
              <a:pathLst>
                <a:path w="732" h="666" extrusionOk="0">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6" name="Google Shape;4756;gd95b77e037_0_1279"/>
            <p:cNvSpPr/>
            <p:nvPr/>
          </p:nvSpPr>
          <p:spPr>
            <a:xfrm flipH="1">
              <a:off x="4341954" y="-68676"/>
              <a:ext cx="3699" cy="3182"/>
            </a:xfrm>
            <a:custGeom>
              <a:avLst/>
              <a:gdLst/>
              <a:ahLst/>
              <a:cxnLst/>
              <a:rect l="l" t="t" r="r" b="b"/>
              <a:pathLst>
                <a:path w="93" h="80" extrusionOk="0">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7" name="Google Shape;4757;gd95b77e037_0_1279"/>
            <p:cNvSpPr/>
            <p:nvPr/>
          </p:nvSpPr>
          <p:spPr>
            <a:xfrm flipH="1">
              <a:off x="4324334" y="-71221"/>
              <a:ext cx="17541" cy="6961"/>
            </a:xfrm>
            <a:custGeom>
              <a:avLst/>
              <a:gdLst/>
              <a:ahLst/>
              <a:cxnLst/>
              <a:rect l="l" t="t" r="r" b="b"/>
              <a:pathLst>
                <a:path w="441" h="175" extrusionOk="0">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8" name="Google Shape;4758;gd95b77e037_0_1279"/>
            <p:cNvSpPr/>
            <p:nvPr/>
          </p:nvSpPr>
          <p:spPr>
            <a:xfrm flipH="1">
              <a:off x="4566604" y="13584"/>
              <a:ext cx="753179" cy="864604"/>
            </a:xfrm>
            <a:custGeom>
              <a:avLst/>
              <a:gdLst/>
              <a:ahLst/>
              <a:cxnLst/>
              <a:rect l="l" t="t" r="r" b="b"/>
              <a:pathLst>
                <a:path w="18936" h="21736" extrusionOk="0">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9" name="Google Shape;4759;gd95b77e037_0_1279"/>
            <p:cNvSpPr/>
            <p:nvPr/>
          </p:nvSpPr>
          <p:spPr>
            <a:xfrm flipH="1">
              <a:off x="1899769" y="303562"/>
              <a:ext cx="83567" cy="68139"/>
            </a:xfrm>
            <a:custGeom>
              <a:avLst/>
              <a:gdLst/>
              <a:ahLst/>
              <a:cxnLst/>
              <a:rect l="l" t="t" r="r" b="b"/>
              <a:pathLst>
                <a:path w="2101" h="1713" extrusionOk="0">
                  <a:moveTo>
                    <a:pt x="0" y="1"/>
                  </a:moveTo>
                  <a:lnTo>
                    <a:pt x="0" y="389"/>
                  </a:lnTo>
                  <a:lnTo>
                    <a:pt x="1963" y="1713"/>
                  </a:lnTo>
                  <a:lnTo>
                    <a:pt x="2100" y="1507"/>
                  </a:lnTo>
                  <a:lnTo>
                    <a:pt x="0"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0" name="Google Shape;4760;gd95b77e037_0_1279"/>
            <p:cNvSpPr/>
            <p:nvPr/>
          </p:nvSpPr>
          <p:spPr>
            <a:xfrm flipH="1">
              <a:off x="3587542" y="126513"/>
              <a:ext cx="196131" cy="210701"/>
            </a:xfrm>
            <a:custGeom>
              <a:avLst/>
              <a:gdLst/>
              <a:ahLst/>
              <a:cxnLst/>
              <a:rect l="l" t="t" r="r" b="b"/>
              <a:pathLst>
                <a:path w="4931" h="5297" fill="none" extrusionOk="0">
                  <a:moveTo>
                    <a:pt x="4931" y="1"/>
                  </a:moveTo>
                  <a:cubicBezTo>
                    <a:pt x="4931" y="1"/>
                    <a:pt x="1507" y="1302"/>
                    <a:pt x="1" y="5296"/>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1" name="Google Shape;4761;gd95b77e037_0_1279"/>
            <p:cNvSpPr/>
            <p:nvPr/>
          </p:nvSpPr>
          <p:spPr>
            <a:xfrm flipH="1">
              <a:off x="4213044" y="-60521"/>
              <a:ext cx="51787" cy="30032"/>
            </a:xfrm>
            <a:custGeom>
              <a:avLst/>
              <a:gdLst/>
              <a:ahLst/>
              <a:cxnLst/>
              <a:rect l="l" t="t" r="r" b="b"/>
              <a:pathLst>
                <a:path w="1302" h="755" fill="none" extrusionOk="0">
                  <a:moveTo>
                    <a:pt x="0" y="754"/>
                  </a:moveTo>
                  <a:cubicBezTo>
                    <a:pt x="0" y="754"/>
                    <a:pt x="936" y="389"/>
                    <a:pt x="1301" y="1"/>
                  </a:cubicBezTo>
                </a:path>
              </a:pathLst>
            </a:custGeom>
            <a:noFill/>
            <a:ln w="4575"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2" name="Google Shape;4762;gd95b77e037_0_1279"/>
            <p:cNvSpPr/>
            <p:nvPr/>
          </p:nvSpPr>
          <p:spPr>
            <a:xfrm flipH="1">
              <a:off x="4171280" y="-120426"/>
              <a:ext cx="29115" cy="49961"/>
            </a:xfrm>
            <a:custGeom>
              <a:avLst/>
              <a:gdLst/>
              <a:ahLst/>
              <a:cxnLst/>
              <a:rect l="l" t="t" r="r" b="b"/>
              <a:pathLst>
                <a:path w="732" h="1256" fill="none" extrusionOk="0">
                  <a:moveTo>
                    <a:pt x="1" y="1256"/>
                  </a:moveTo>
                  <a:cubicBezTo>
                    <a:pt x="1" y="1256"/>
                    <a:pt x="731" y="617"/>
                    <a:pt x="480" y="0"/>
                  </a:cubicBezTo>
                </a:path>
              </a:pathLst>
            </a:custGeom>
            <a:noFill/>
            <a:ln w="4575"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3" name="Google Shape;4763;gd95b77e037_0_1279"/>
            <p:cNvSpPr/>
            <p:nvPr/>
          </p:nvSpPr>
          <p:spPr>
            <a:xfrm flipH="1">
              <a:off x="4271155" y="-89559"/>
              <a:ext cx="26371" cy="49085"/>
            </a:xfrm>
            <a:custGeom>
              <a:avLst/>
              <a:gdLst/>
              <a:ahLst/>
              <a:cxnLst/>
              <a:rect l="l" t="t" r="r" b="b"/>
              <a:pathLst>
                <a:path w="663" h="1234" fill="none" extrusionOk="0">
                  <a:moveTo>
                    <a:pt x="411" y="1"/>
                  </a:moveTo>
                  <a:cubicBezTo>
                    <a:pt x="411" y="1"/>
                    <a:pt x="663" y="708"/>
                    <a:pt x="1" y="1233"/>
                  </a:cubicBezTo>
                </a:path>
              </a:pathLst>
            </a:custGeom>
            <a:noFill/>
            <a:ln w="2275" cap="rnd" cmpd="sng">
              <a:solidFill>
                <a:schemeClr val="accent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4" name="Google Shape;4764;gd95b77e037_0_1279"/>
            <p:cNvSpPr/>
            <p:nvPr/>
          </p:nvSpPr>
          <p:spPr>
            <a:xfrm flipH="1">
              <a:off x="4223027" y="3958"/>
              <a:ext cx="16387" cy="20008"/>
            </a:xfrm>
            <a:custGeom>
              <a:avLst/>
              <a:gdLst/>
              <a:ahLst/>
              <a:cxnLst/>
              <a:rect l="l" t="t" r="r" b="b"/>
              <a:pathLst>
                <a:path w="412" h="503" fill="none" extrusionOk="0">
                  <a:moveTo>
                    <a:pt x="411" y="1"/>
                  </a:moveTo>
                  <a:cubicBezTo>
                    <a:pt x="411" y="1"/>
                    <a:pt x="274" y="320"/>
                    <a:pt x="0" y="503"/>
                  </a:cubicBezTo>
                </a:path>
              </a:pathLst>
            </a:custGeom>
            <a:noFill/>
            <a:ln w="2275" cap="rnd" cmpd="sng">
              <a:solidFill>
                <a:schemeClr val="accent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5" name="Google Shape;4765;gd95b77e037_0_1279"/>
            <p:cNvSpPr/>
            <p:nvPr/>
          </p:nvSpPr>
          <p:spPr>
            <a:xfrm flipH="1">
              <a:off x="4367371" y="-4196"/>
              <a:ext cx="54532" cy="35442"/>
            </a:xfrm>
            <a:custGeom>
              <a:avLst/>
              <a:gdLst/>
              <a:ahLst/>
              <a:cxnLst/>
              <a:rect l="l" t="t" r="r" b="b"/>
              <a:pathLst>
                <a:path w="1371" h="891" fill="none" extrusionOk="0">
                  <a:moveTo>
                    <a:pt x="1370" y="0"/>
                  </a:moveTo>
                  <a:cubicBezTo>
                    <a:pt x="1370" y="0"/>
                    <a:pt x="343" y="434"/>
                    <a:pt x="1" y="890"/>
                  </a:cubicBezTo>
                </a:path>
              </a:pathLst>
            </a:custGeom>
            <a:noFill/>
            <a:ln w="2275" cap="rnd" cmpd="sng">
              <a:solidFill>
                <a:schemeClr val="accent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6" name="Google Shape;4766;gd95b77e037_0_1279"/>
            <p:cNvSpPr/>
            <p:nvPr/>
          </p:nvSpPr>
          <p:spPr>
            <a:xfrm flipH="1">
              <a:off x="3809964" y="496045"/>
              <a:ext cx="11813" cy="63604"/>
            </a:xfrm>
            <a:custGeom>
              <a:avLst/>
              <a:gdLst/>
              <a:ahLst/>
              <a:cxnLst/>
              <a:rect l="l" t="t" r="r" b="b"/>
              <a:pathLst>
                <a:path w="297" h="1599" fill="none" extrusionOk="0">
                  <a:moveTo>
                    <a:pt x="69" y="1"/>
                  </a:moveTo>
                  <a:cubicBezTo>
                    <a:pt x="69" y="1"/>
                    <a:pt x="0" y="823"/>
                    <a:pt x="297" y="1599"/>
                  </a:cubicBezTo>
                </a:path>
              </a:pathLst>
            </a:custGeom>
            <a:noFill/>
            <a:ln w="970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7" name="Google Shape;4767;gd95b77e037_0_1279"/>
            <p:cNvSpPr/>
            <p:nvPr/>
          </p:nvSpPr>
          <p:spPr>
            <a:xfrm flipH="1">
              <a:off x="3115413" y="392544"/>
              <a:ext cx="40928" cy="167105"/>
            </a:xfrm>
            <a:custGeom>
              <a:avLst/>
              <a:gdLst/>
              <a:ahLst/>
              <a:cxnLst/>
              <a:rect l="l" t="t" r="r" b="b"/>
              <a:pathLst>
                <a:path w="1029" h="4201" fill="none" extrusionOk="0">
                  <a:moveTo>
                    <a:pt x="480" y="1"/>
                  </a:moveTo>
                  <a:cubicBezTo>
                    <a:pt x="480" y="1"/>
                    <a:pt x="1028" y="1964"/>
                    <a:pt x="1" y="4201"/>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68" name="Google Shape;4768;gd95b77e037_0_1279"/>
            <p:cNvGrpSpPr/>
            <p:nvPr/>
          </p:nvGrpSpPr>
          <p:grpSpPr>
            <a:xfrm>
              <a:off x="2962001" y="2010494"/>
              <a:ext cx="273294" cy="323868"/>
              <a:chOff x="2962001" y="2010494"/>
              <a:chExt cx="273294" cy="323868"/>
            </a:xfrm>
          </p:grpSpPr>
          <p:sp>
            <p:nvSpPr>
              <p:cNvPr id="4769" name="Google Shape;4769;gd95b77e037_0_127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0" name="Google Shape;4770;gd95b77e037_0_127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1" name="Google Shape;4771;gd95b77e037_0_127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2" name="Google Shape;4772;gd95b77e037_0_127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rgbClr val="FDA9D8"/>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3" name="Google Shape;4773;gd95b77e037_0_127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rgbClr val="FDA9D8"/>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74" name="Google Shape;4774;gd95b77e037_0_1279"/>
            <p:cNvSpPr/>
            <p:nvPr/>
          </p:nvSpPr>
          <p:spPr>
            <a:xfrm flipH="1">
              <a:off x="604258" y="1511127"/>
              <a:ext cx="108069" cy="40891"/>
            </a:xfrm>
            <a:custGeom>
              <a:avLst/>
              <a:gdLst/>
              <a:ahLst/>
              <a:cxnLst/>
              <a:rect l="l" t="t" r="r" b="b"/>
              <a:pathLst>
                <a:path w="2717" h="1028" fill="none" extrusionOk="0">
                  <a:moveTo>
                    <a:pt x="1" y="1028"/>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5" name="Google Shape;4775;gd95b77e037_0_1279"/>
            <p:cNvSpPr/>
            <p:nvPr/>
          </p:nvSpPr>
          <p:spPr>
            <a:xfrm flipH="1">
              <a:off x="437203" y="1710890"/>
              <a:ext cx="108069" cy="40891"/>
            </a:xfrm>
            <a:custGeom>
              <a:avLst/>
              <a:gdLst/>
              <a:ahLst/>
              <a:cxnLst/>
              <a:rect l="l" t="t" r="r" b="b"/>
              <a:pathLst>
                <a:path w="2717" h="1028" fill="none" extrusionOk="0">
                  <a:moveTo>
                    <a:pt x="1" y="1027"/>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6" name="Google Shape;4776;gd95b77e037_0_1279"/>
            <p:cNvSpPr/>
            <p:nvPr/>
          </p:nvSpPr>
          <p:spPr>
            <a:xfrm flipH="1">
              <a:off x="813952" y="237293"/>
              <a:ext cx="89931" cy="113525"/>
            </a:xfrm>
            <a:custGeom>
              <a:avLst/>
              <a:gdLst/>
              <a:ahLst/>
              <a:cxnLst/>
              <a:rect l="l" t="t" r="r" b="b"/>
              <a:pathLst>
                <a:path w="2261" h="2854" fill="none" extrusionOk="0">
                  <a:moveTo>
                    <a:pt x="1" y="2854"/>
                  </a:moveTo>
                  <a:cubicBezTo>
                    <a:pt x="1" y="2854"/>
                    <a:pt x="480" y="685"/>
                    <a:pt x="2260" y="1"/>
                  </a:cubicBezTo>
                </a:path>
              </a:pathLst>
            </a:custGeom>
            <a:noFill/>
            <a:ln w="970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7" name="Google Shape;4777;gd95b77e037_0_1279"/>
            <p:cNvSpPr/>
            <p:nvPr/>
          </p:nvSpPr>
          <p:spPr>
            <a:xfrm flipH="1">
              <a:off x="419941" y="567804"/>
              <a:ext cx="107154" cy="116230"/>
            </a:xfrm>
            <a:custGeom>
              <a:avLst/>
              <a:gdLst/>
              <a:ahLst/>
              <a:cxnLst/>
              <a:rect l="l" t="t" r="r" b="b"/>
              <a:pathLst>
                <a:path w="2694" h="2922" fill="none" extrusionOk="0">
                  <a:moveTo>
                    <a:pt x="0" y="2922"/>
                  </a:moveTo>
                  <a:cubicBezTo>
                    <a:pt x="0" y="2922"/>
                    <a:pt x="1917" y="1780"/>
                    <a:pt x="2693" y="0"/>
                  </a:cubicBezTo>
                </a:path>
              </a:pathLst>
            </a:custGeom>
            <a:noFill/>
            <a:ln w="9700" cap="rnd" cmpd="sng">
              <a:solidFill>
                <a:srgbClr val="DAB45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8" name="Google Shape;4778;gd95b77e037_0_1279"/>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9" name="Google Shape;4779;gd95b77e037_0_1279"/>
            <p:cNvSpPr/>
            <p:nvPr/>
          </p:nvSpPr>
          <p:spPr>
            <a:xfrm flipH="1">
              <a:off x="2010543" y="238208"/>
              <a:ext cx="77203" cy="58155"/>
            </a:xfrm>
            <a:custGeom>
              <a:avLst/>
              <a:gdLst/>
              <a:ahLst/>
              <a:cxnLst/>
              <a:rect l="l" t="t" r="r" b="b"/>
              <a:pathLst>
                <a:path w="1941" h="1462" fill="none" extrusionOk="0">
                  <a:moveTo>
                    <a:pt x="0" y="0"/>
                  </a:moveTo>
                  <a:lnTo>
                    <a:pt x="1941" y="1461"/>
                  </a:lnTo>
                </a:path>
              </a:pathLst>
            </a:custGeom>
            <a:noFill/>
            <a:ln w="685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0" name="Google Shape;4780;gd95b77e037_0_1279"/>
            <p:cNvSpPr/>
            <p:nvPr/>
          </p:nvSpPr>
          <p:spPr>
            <a:xfrm flipH="1">
              <a:off x="2153971" y="503325"/>
              <a:ext cx="58151" cy="77208"/>
            </a:xfrm>
            <a:custGeom>
              <a:avLst/>
              <a:gdLst/>
              <a:ahLst/>
              <a:cxnLst/>
              <a:rect l="l" t="t" r="r" b="b"/>
              <a:pathLst>
                <a:path w="1462" h="1941" fill="none" extrusionOk="0">
                  <a:moveTo>
                    <a:pt x="1461" y="0"/>
                  </a:moveTo>
                  <a:lnTo>
                    <a:pt x="0" y="1941"/>
                  </a:lnTo>
                </a:path>
              </a:pathLst>
            </a:custGeom>
            <a:noFill/>
            <a:ln w="6850" cap="rnd" cmpd="sng">
              <a:solidFill>
                <a:schemeClr val="lt1"/>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81" name="Google Shape;4781;gd95b77e037_0_1279"/>
            <p:cNvGrpSpPr/>
            <p:nvPr/>
          </p:nvGrpSpPr>
          <p:grpSpPr>
            <a:xfrm>
              <a:off x="763207" y="-18504"/>
              <a:ext cx="3376234" cy="3419337"/>
              <a:chOff x="990957" y="-880429"/>
              <a:chExt cx="3376234" cy="3419337"/>
            </a:xfrm>
          </p:grpSpPr>
          <p:sp>
            <p:nvSpPr>
              <p:cNvPr id="4782" name="Google Shape;4782;gd95b77e037_0_1279"/>
              <p:cNvSpPr/>
              <p:nvPr/>
            </p:nvSpPr>
            <p:spPr>
              <a:xfrm>
                <a:off x="2615693" y="8383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3" name="Google Shape;4783;gd95b77e037_0_1279"/>
              <p:cNvSpPr/>
              <p:nvPr/>
            </p:nvSpPr>
            <p:spPr>
              <a:xfrm>
                <a:off x="3656851" y="8639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4" name="Google Shape;4784;gd95b77e037_0_1279"/>
              <p:cNvSpPr/>
              <p:nvPr/>
            </p:nvSpPr>
            <p:spPr>
              <a:xfrm>
                <a:off x="990957" y="1391154"/>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5" name="Google Shape;4785;gd95b77e037_0_1279"/>
              <p:cNvSpPr/>
              <p:nvPr/>
            </p:nvSpPr>
            <p:spPr>
              <a:xfrm>
                <a:off x="2734736" y="-880429"/>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6" name="Google Shape;4786;gd95b77e037_0_1279"/>
              <p:cNvSpPr/>
              <p:nvPr/>
            </p:nvSpPr>
            <p:spPr>
              <a:xfrm>
                <a:off x="4307320" y="1743009"/>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7" name="Google Shape;4787;gd95b77e037_0_1279"/>
              <p:cNvSpPr/>
              <p:nvPr/>
            </p:nvSpPr>
            <p:spPr>
              <a:xfrm>
                <a:off x="4006854" y="14826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8" name="Google Shape;4788;gd95b77e037_0_1279"/>
              <p:cNvSpPr/>
              <p:nvPr/>
            </p:nvSpPr>
            <p:spPr>
              <a:xfrm>
                <a:off x="3365272" y="19597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9" name="Google Shape;4789;gd95b77e037_0_1279"/>
              <p:cNvSpPr/>
              <p:nvPr/>
            </p:nvSpPr>
            <p:spPr>
              <a:xfrm>
                <a:off x="3361835" y="3795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0" name="Google Shape;4790;gd95b77e037_0_1279"/>
              <p:cNvSpPr/>
              <p:nvPr/>
            </p:nvSpPr>
            <p:spPr>
              <a:xfrm>
                <a:off x="2392866" y="2462386"/>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91" name="Google Shape;4791;gd95b77e037_0_1279"/>
              <p:cNvGrpSpPr/>
              <p:nvPr/>
            </p:nvGrpSpPr>
            <p:grpSpPr>
              <a:xfrm>
                <a:off x="1570454" y="-97377"/>
                <a:ext cx="358499" cy="447941"/>
                <a:chOff x="4896454" y="199085"/>
                <a:chExt cx="358499" cy="447941"/>
              </a:xfrm>
            </p:grpSpPr>
            <p:sp>
              <p:nvSpPr>
                <p:cNvPr id="4792" name="Google Shape;4792;gd95b77e037_0_1279"/>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3" name="Google Shape;4793;gd95b77e037_0_1279"/>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4" name="Google Shape;4794;gd95b77e037_0_1279"/>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5" name="Google Shape;4795;gd95b77e037_0_1279"/>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1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6" name="Google Shape;4796;gd95b77e037_0_1279"/>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1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7" name="Google Shape;4797;gd95b77e037_0_1279"/>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8" name="Google Shape;4798;gd95b77e037_0_1279"/>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9" name="Google Shape;4799;gd95b77e037_0_1279"/>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0" name="Google Shape;4800;gd95b77e037_0_1279"/>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1" name="Google Shape;4801;gd95b77e037_0_1279"/>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2" name="Google Shape;4802;gd95b77e037_0_1279"/>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1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
          <p:nvSpPr>
            <p:cNvPr id="4803" name="Google Shape;4803;gd95b77e037_0_1279"/>
            <p:cNvSpPr/>
            <p:nvPr/>
          </p:nvSpPr>
          <p:spPr>
            <a:xfrm>
              <a:off x="3822017" y="8929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4" name="Google Shape;4804;gd95b77e037_0_1279"/>
            <p:cNvSpPr/>
            <p:nvPr/>
          </p:nvSpPr>
          <p:spPr>
            <a:xfrm>
              <a:off x="4548779" y="12075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5" name="Google Shape;4805;gd95b77e037_0_1279"/>
            <p:cNvSpPr/>
            <p:nvPr/>
          </p:nvSpPr>
          <p:spPr>
            <a:xfrm>
              <a:off x="1248022" y="4481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806" name="Google Shape;4806;gd95b77e037_0_1279"/>
            <p:cNvGrpSpPr/>
            <p:nvPr/>
          </p:nvGrpSpPr>
          <p:grpSpPr>
            <a:xfrm>
              <a:off x="2266618" y="2138670"/>
              <a:ext cx="338118" cy="385232"/>
              <a:chOff x="8822856" y="2734170"/>
              <a:chExt cx="338118" cy="385232"/>
            </a:xfrm>
          </p:grpSpPr>
          <p:sp>
            <p:nvSpPr>
              <p:cNvPr id="4807" name="Google Shape;4807;gd95b77e037_0_1279"/>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8" name="Google Shape;4808;gd95b77e037_0_1279"/>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9" name="Google Shape;4809;gd95b77e037_0_1279"/>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0" name="Google Shape;4810;gd95b77e037_0_1279"/>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41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1" name="Google Shape;4811;gd95b77e037_0_1279"/>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41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2" name="Google Shape;4812;gd95b77e037_0_1279"/>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3" name="Google Shape;4813;gd95b77e037_0_1279"/>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4" name="Google Shape;4814;gd95b77e037_0_1279"/>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815" name="Google Shape;4815;gd95b77e037_0_1279"/>
            <p:cNvSpPr/>
            <p:nvPr/>
          </p:nvSpPr>
          <p:spPr>
            <a:xfrm>
              <a:off x="2275154" y="28382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6" name="Google Shape;4816;gd95b77e037_0_1279"/>
            <p:cNvSpPr/>
            <p:nvPr/>
          </p:nvSpPr>
          <p:spPr>
            <a:xfrm>
              <a:off x="3579363" y="29735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817" name="Google Shape;4817;gd95b77e037_0_1279"/>
            <p:cNvGrpSpPr/>
            <p:nvPr/>
          </p:nvGrpSpPr>
          <p:grpSpPr>
            <a:xfrm>
              <a:off x="358051" y="2547968"/>
              <a:ext cx="1954862" cy="2205782"/>
              <a:chOff x="358051" y="2547968"/>
              <a:chExt cx="1954862" cy="2205782"/>
            </a:xfrm>
          </p:grpSpPr>
          <p:sp>
            <p:nvSpPr>
              <p:cNvPr id="4818" name="Google Shape;4818;gd95b77e037_0_1279"/>
              <p:cNvSpPr/>
              <p:nvPr/>
            </p:nvSpPr>
            <p:spPr>
              <a:xfrm flipH="1">
                <a:off x="1585666" y="4672166"/>
                <a:ext cx="146213" cy="72196"/>
              </a:xfrm>
              <a:custGeom>
                <a:avLst/>
                <a:gdLst/>
                <a:ahLst/>
                <a:cxnLst/>
                <a:rect l="l" t="t" r="r" b="b"/>
                <a:pathLst>
                  <a:path w="3676" h="1815" extrusionOk="0">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9" name="Google Shape;4819;gd95b77e037_0_1279"/>
              <p:cNvSpPr/>
              <p:nvPr/>
            </p:nvSpPr>
            <p:spPr>
              <a:xfrm flipH="1">
                <a:off x="858460" y="3153620"/>
                <a:ext cx="166419" cy="68179"/>
              </a:xfrm>
              <a:custGeom>
                <a:avLst/>
                <a:gdLst/>
                <a:ahLst/>
                <a:cxnLst/>
                <a:rect l="l" t="t" r="r" b="b"/>
                <a:pathLst>
                  <a:path w="4184" h="1714" extrusionOk="0">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0" name="Google Shape;4820;gd95b77e037_0_1279"/>
              <p:cNvSpPr/>
              <p:nvPr/>
            </p:nvSpPr>
            <p:spPr>
              <a:xfrm flipH="1">
                <a:off x="858460" y="3149085"/>
                <a:ext cx="166419" cy="67542"/>
              </a:xfrm>
              <a:custGeom>
                <a:avLst/>
                <a:gdLst/>
                <a:ahLst/>
                <a:cxnLst/>
                <a:rect l="l" t="t" r="r" b="b"/>
                <a:pathLst>
                  <a:path w="4184" h="1698" extrusionOk="0">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1" name="Google Shape;4821;gd95b77e037_0_1279"/>
              <p:cNvSpPr/>
              <p:nvPr/>
            </p:nvSpPr>
            <p:spPr>
              <a:xfrm flipH="1">
                <a:off x="921106" y="3150836"/>
                <a:ext cx="99875" cy="65673"/>
              </a:xfrm>
              <a:custGeom>
                <a:avLst/>
                <a:gdLst/>
                <a:ahLst/>
                <a:cxnLst/>
                <a:rect l="l" t="t" r="r" b="b"/>
                <a:pathLst>
                  <a:path w="2511" h="1651" extrusionOk="0">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2" name="Google Shape;4822;gd95b77e037_0_1279"/>
              <p:cNvSpPr/>
              <p:nvPr/>
            </p:nvSpPr>
            <p:spPr>
              <a:xfrm flipH="1">
                <a:off x="899309" y="3046340"/>
                <a:ext cx="168885" cy="99245"/>
              </a:xfrm>
              <a:custGeom>
                <a:avLst/>
                <a:gdLst/>
                <a:ahLst/>
                <a:cxnLst/>
                <a:rect l="l" t="t" r="r" b="b"/>
                <a:pathLst>
                  <a:path w="4246" h="2495" extrusionOk="0">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3" name="Google Shape;4823;gd95b77e037_0_1279"/>
              <p:cNvSpPr/>
              <p:nvPr/>
            </p:nvSpPr>
            <p:spPr>
              <a:xfrm flipH="1">
                <a:off x="901099" y="3041805"/>
                <a:ext cx="168924" cy="99205"/>
              </a:xfrm>
              <a:custGeom>
                <a:avLst/>
                <a:gdLst/>
                <a:ahLst/>
                <a:cxnLst/>
                <a:rect l="l" t="t" r="r" b="b"/>
                <a:pathLst>
                  <a:path w="4247" h="2494" extrusionOk="0">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4" name="Google Shape;4824;gd95b77e037_0_1279"/>
              <p:cNvSpPr/>
              <p:nvPr/>
            </p:nvSpPr>
            <p:spPr>
              <a:xfrm flipH="1">
                <a:off x="970108" y="3058234"/>
                <a:ext cx="86312" cy="82618"/>
              </a:xfrm>
              <a:custGeom>
                <a:avLst/>
                <a:gdLst/>
                <a:ahLst/>
                <a:cxnLst/>
                <a:rect l="l" t="t" r="r" b="b"/>
                <a:pathLst>
                  <a:path w="2170" h="2077" extrusionOk="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5" name="Google Shape;4825;gd95b77e037_0_1279"/>
              <p:cNvSpPr/>
              <p:nvPr/>
            </p:nvSpPr>
            <p:spPr>
              <a:xfrm flipH="1">
                <a:off x="504383" y="4253985"/>
                <a:ext cx="1681409" cy="421323"/>
              </a:xfrm>
              <a:custGeom>
                <a:avLst/>
                <a:gdLst/>
                <a:ahLst/>
                <a:cxnLst/>
                <a:rect l="l" t="t" r="r" b="b"/>
                <a:pathLst>
                  <a:path w="42273" h="10592" extrusionOk="0">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6" name="Google Shape;4826;gd95b77e037_0_1279"/>
              <p:cNvSpPr/>
              <p:nvPr/>
            </p:nvSpPr>
            <p:spPr>
              <a:xfrm flipH="1">
                <a:off x="428094" y="4034254"/>
                <a:ext cx="1884818" cy="719495"/>
              </a:xfrm>
              <a:custGeom>
                <a:avLst/>
                <a:gdLst/>
                <a:ahLst/>
                <a:cxnLst/>
                <a:rect l="l" t="t" r="r" b="b"/>
                <a:pathLst>
                  <a:path w="47387" h="18088" extrusionOk="0">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7" name="Google Shape;4827;gd95b77e037_0_1279"/>
              <p:cNvSpPr/>
              <p:nvPr/>
            </p:nvSpPr>
            <p:spPr>
              <a:xfrm flipH="1">
                <a:off x="1277887" y="4134135"/>
                <a:ext cx="475749" cy="196143"/>
              </a:xfrm>
              <a:custGeom>
                <a:avLst/>
                <a:gdLst/>
                <a:ahLst/>
                <a:cxnLst/>
                <a:rect l="l" t="t" r="r" b="b"/>
                <a:pathLst>
                  <a:path w="11961" h="4931" extrusionOk="0">
                    <a:moveTo>
                      <a:pt x="11048" y="1"/>
                    </a:moveTo>
                    <a:lnTo>
                      <a:pt x="0" y="4931"/>
                    </a:lnTo>
                    <a:lnTo>
                      <a:pt x="0" y="4931"/>
                    </a:lnTo>
                    <a:lnTo>
                      <a:pt x="11961" y="1507"/>
                    </a:lnTo>
                    <a:lnTo>
                      <a:pt x="11048" y="1"/>
                    </a:ln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8" name="Google Shape;4828;gd95b77e037_0_1279"/>
              <p:cNvSpPr/>
              <p:nvPr/>
            </p:nvSpPr>
            <p:spPr>
              <a:xfrm flipH="1">
                <a:off x="535248" y="4160468"/>
                <a:ext cx="912439" cy="533894"/>
              </a:xfrm>
              <a:custGeom>
                <a:avLst/>
                <a:gdLst/>
                <a:ahLst/>
                <a:cxnLst/>
                <a:rect l="l" t="t" r="r" b="b"/>
                <a:pathLst>
                  <a:path w="22940" h="13422" extrusionOk="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9" name="Google Shape;4829;gd95b77e037_0_1279"/>
              <p:cNvSpPr/>
              <p:nvPr/>
            </p:nvSpPr>
            <p:spPr>
              <a:xfrm flipH="1">
                <a:off x="1725475" y="4034214"/>
                <a:ext cx="587437" cy="700124"/>
              </a:xfrm>
              <a:custGeom>
                <a:avLst/>
                <a:gdLst/>
                <a:ahLst/>
                <a:cxnLst/>
                <a:rect l="l" t="t" r="r" b="b"/>
                <a:pathLst>
                  <a:path w="14769" h="17601" extrusionOk="0">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0" name="Google Shape;4830;gd95b77e037_0_1279"/>
              <p:cNvSpPr/>
              <p:nvPr/>
            </p:nvSpPr>
            <p:spPr>
              <a:xfrm flipH="1">
                <a:off x="892030" y="4103586"/>
                <a:ext cx="287852" cy="226056"/>
              </a:xfrm>
              <a:custGeom>
                <a:avLst/>
                <a:gdLst/>
                <a:ahLst/>
                <a:cxnLst/>
                <a:rect l="l" t="t" r="r" b="b"/>
                <a:pathLst>
                  <a:path w="7237" h="5683" extrusionOk="0">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1" name="Google Shape;4831;gd95b77e037_0_1279"/>
              <p:cNvSpPr/>
              <p:nvPr/>
            </p:nvSpPr>
            <p:spPr>
              <a:xfrm flipH="1">
                <a:off x="1592905" y="4596032"/>
                <a:ext cx="55247" cy="73031"/>
              </a:xfrm>
              <a:custGeom>
                <a:avLst/>
                <a:gdLst/>
                <a:ahLst/>
                <a:cxnLst/>
                <a:rect l="l" t="t" r="r" b="b"/>
                <a:pathLst>
                  <a:path w="1389" h="1836" extrusionOk="0">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2" name="Google Shape;4832;gd95b77e037_0_1279"/>
              <p:cNvSpPr/>
              <p:nvPr/>
            </p:nvSpPr>
            <p:spPr>
              <a:xfrm flipH="1">
                <a:off x="1668160" y="4548458"/>
                <a:ext cx="18814" cy="15115"/>
              </a:xfrm>
              <a:custGeom>
                <a:avLst/>
                <a:gdLst/>
                <a:ahLst/>
                <a:cxnLst/>
                <a:rect l="l" t="t" r="r" b="b"/>
                <a:pathLst>
                  <a:path w="473" h="380" extrusionOk="0">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3" name="Google Shape;4833;gd95b77e037_0_1279"/>
              <p:cNvSpPr/>
              <p:nvPr/>
            </p:nvSpPr>
            <p:spPr>
              <a:xfrm flipH="1">
                <a:off x="1701213" y="4484257"/>
                <a:ext cx="40411" cy="41090"/>
              </a:xfrm>
              <a:custGeom>
                <a:avLst/>
                <a:gdLst/>
                <a:ahLst/>
                <a:cxnLst/>
                <a:rect l="l" t="t" r="r" b="b"/>
                <a:pathLst>
                  <a:path w="1016" h="1033" extrusionOk="0">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4" name="Google Shape;4834;gd95b77e037_0_1279"/>
              <p:cNvSpPr/>
              <p:nvPr/>
            </p:nvSpPr>
            <p:spPr>
              <a:xfrm flipH="1">
                <a:off x="1739675" y="4374750"/>
                <a:ext cx="29394" cy="78919"/>
              </a:xfrm>
              <a:custGeom>
                <a:avLst/>
                <a:gdLst/>
                <a:ahLst/>
                <a:cxnLst/>
                <a:rect l="l" t="t" r="r" b="b"/>
                <a:pathLst>
                  <a:path w="739" h="1984" extrusionOk="0">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5" name="Google Shape;4835;gd95b77e037_0_1279"/>
              <p:cNvSpPr/>
              <p:nvPr/>
            </p:nvSpPr>
            <p:spPr>
              <a:xfrm flipH="1">
                <a:off x="876597" y="3583018"/>
                <a:ext cx="1033195" cy="728127"/>
              </a:xfrm>
              <a:custGeom>
                <a:avLst/>
                <a:gdLst/>
                <a:ahLst/>
                <a:cxnLst/>
                <a:rect l="l" t="t" r="r" b="b"/>
                <a:pathLst>
                  <a:path w="25976" h="18305" extrusionOk="0">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6" name="Google Shape;4836;gd95b77e037_0_1279"/>
              <p:cNvSpPr/>
              <p:nvPr/>
            </p:nvSpPr>
            <p:spPr>
              <a:xfrm flipH="1">
                <a:off x="876597" y="3593917"/>
                <a:ext cx="289642" cy="690975"/>
              </a:xfrm>
              <a:custGeom>
                <a:avLst/>
                <a:gdLst/>
                <a:ahLst/>
                <a:cxnLst/>
                <a:rect l="l" t="t" r="r" b="b"/>
                <a:pathLst>
                  <a:path w="7282" h="17371" extrusionOk="0">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4837" name="Google Shape;4837;gd95b77e037_0_1279"/>
              <p:cNvSpPr/>
              <p:nvPr/>
            </p:nvSpPr>
            <p:spPr>
              <a:xfrm flipH="1">
                <a:off x="1126265" y="3602986"/>
                <a:ext cx="229740" cy="67184"/>
              </a:xfrm>
              <a:custGeom>
                <a:avLst/>
                <a:gdLst/>
                <a:ahLst/>
                <a:cxnLst/>
                <a:rect l="l" t="t" r="r" b="b"/>
                <a:pathLst>
                  <a:path w="5776" h="1689" extrusionOk="0">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8" name="Google Shape;4838;gd95b77e037_0_1279"/>
              <p:cNvSpPr/>
              <p:nvPr/>
            </p:nvSpPr>
            <p:spPr>
              <a:xfrm flipH="1">
                <a:off x="1038203" y="3821802"/>
                <a:ext cx="187977" cy="358395"/>
              </a:xfrm>
              <a:custGeom>
                <a:avLst/>
                <a:gdLst/>
                <a:ahLst/>
                <a:cxnLst/>
                <a:rect l="l" t="t" r="r" b="b"/>
                <a:pathLst>
                  <a:path w="4726" h="9010" extrusionOk="0">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9" name="Google Shape;4839;gd95b77e037_0_1279"/>
              <p:cNvSpPr/>
              <p:nvPr/>
            </p:nvSpPr>
            <p:spPr>
              <a:xfrm flipH="1">
                <a:off x="1035498" y="4144120"/>
                <a:ext cx="288727" cy="169412"/>
              </a:xfrm>
              <a:custGeom>
                <a:avLst/>
                <a:gdLst/>
                <a:ahLst/>
                <a:cxnLst/>
                <a:rect l="l" t="t" r="r" b="b"/>
                <a:pathLst>
                  <a:path w="7259" h="4259" extrusionOk="0">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8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0" name="Google Shape;4840;gd95b77e037_0_1279"/>
              <p:cNvSpPr/>
              <p:nvPr/>
            </p:nvSpPr>
            <p:spPr>
              <a:xfrm flipH="1">
                <a:off x="1008253" y="3632541"/>
                <a:ext cx="121433" cy="218259"/>
              </a:xfrm>
              <a:custGeom>
                <a:avLst/>
                <a:gdLst/>
                <a:ahLst/>
                <a:cxnLst/>
                <a:rect l="l" t="t" r="r" b="b"/>
                <a:pathLst>
                  <a:path w="3053" h="5487" extrusionOk="0">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1" name="Google Shape;4841;gd95b77e037_0_1279"/>
              <p:cNvSpPr/>
              <p:nvPr/>
            </p:nvSpPr>
            <p:spPr>
              <a:xfrm flipH="1">
                <a:off x="982319" y="3871007"/>
                <a:ext cx="26530" cy="85482"/>
              </a:xfrm>
              <a:custGeom>
                <a:avLst/>
                <a:gdLst/>
                <a:ahLst/>
                <a:cxnLst/>
                <a:rect l="l" t="t" r="r" b="b"/>
                <a:pathLst>
                  <a:path w="667" h="2149" extrusionOk="0">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2" name="Google Shape;4842;gd95b77e037_0_1279"/>
              <p:cNvSpPr/>
              <p:nvPr/>
            </p:nvSpPr>
            <p:spPr>
              <a:xfrm flipH="1">
                <a:off x="964659" y="4004859"/>
                <a:ext cx="25456" cy="139341"/>
              </a:xfrm>
              <a:custGeom>
                <a:avLst/>
                <a:gdLst/>
                <a:ahLst/>
                <a:cxnLst/>
                <a:rect l="l" t="t" r="r" b="b"/>
                <a:pathLst>
                  <a:path w="640" h="3503" extrusionOk="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3" name="Google Shape;4843;gd95b77e037_0_1279"/>
              <p:cNvSpPr/>
              <p:nvPr/>
            </p:nvSpPr>
            <p:spPr>
              <a:xfrm flipH="1">
                <a:off x="1002525" y="4191813"/>
                <a:ext cx="40014" cy="54376"/>
              </a:xfrm>
              <a:custGeom>
                <a:avLst/>
                <a:gdLst/>
                <a:ahLst/>
                <a:cxnLst/>
                <a:rect l="l" t="t" r="r" b="b"/>
                <a:pathLst>
                  <a:path w="1006" h="1367" extrusionOk="0">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4" name="Google Shape;4844;gd95b77e037_0_1279"/>
              <p:cNvSpPr/>
              <p:nvPr/>
            </p:nvSpPr>
            <p:spPr>
              <a:xfrm flipH="1">
                <a:off x="1120816" y="3574824"/>
                <a:ext cx="241196" cy="87272"/>
              </a:xfrm>
              <a:custGeom>
                <a:avLst/>
                <a:gdLst/>
                <a:ahLst/>
                <a:cxnLst/>
                <a:rect l="l" t="t" r="r" b="b"/>
                <a:pathLst>
                  <a:path w="6064" h="2194" extrusionOk="0">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5" name="Google Shape;4845;gd95b77e037_0_1279"/>
              <p:cNvSpPr/>
              <p:nvPr/>
            </p:nvSpPr>
            <p:spPr>
              <a:xfrm flipH="1">
                <a:off x="1322714" y="3600162"/>
                <a:ext cx="26928" cy="22395"/>
              </a:xfrm>
              <a:custGeom>
                <a:avLst/>
                <a:gdLst/>
                <a:ahLst/>
                <a:cxnLst/>
                <a:rect l="l" t="t" r="r" b="b"/>
                <a:pathLst>
                  <a:path w="677" h="563" extrusionOk="0">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6" name="Google Shape;4846;gd95b77e037_0_1279"/>
              <p:cNvSpPr/>
              <p:nvPr/>
            </p:nvSpPr>
            <p:spPr>
              <a:xfrm flipH="1">
                <a:off x="1296542" y="3621881"/>
                <a:ext cx="20405" cy="34766"/>
              </a:xfrm>
              <a:custGeom>
                <a:avLst/>
                <a:gdLst/>
                <a:ahLst/>
                <a:cxnLst/>
                <a:rect l="l" t="t" r="r" b="b"/>
                <a:pathLst>
                  <a:path w="513" h="874" extrusionOk="0">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7" name="Google Shape;4847;gd95b77e037_0_1279"/>
              <p:cNvSpPr/>
              <p:nvPr/>
            </p:nvSpPr>
            <p:spPr>
              <a:xfrm flipH="1">
                <a:off x="1258835" y="3628842"/>
                <a:ext cx="13643" cy="24503"/>
              </a:xfrm>
              <a:custGeom>
                <a:avLst/>
                <a:gdLst/>
                <a:ahLst/>
                <a:cxnLst/>
                <a:rect l="l" t="t" r="r" b="b"/>
                <a:pathLst>
                  <a:path w="343" h="616" extrusionOk="0">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8" name="Google Shape;4848;gd95b77e037_0_1279"/>
              <p:cNvSpPr/>
              <p:nvPr/>
            </p:nvSpPr>
            <p:spPr>
              <a:xfrm flipH="1">
                <a:off x="1210707" y="3625302"/>
                <a:ext cx="15472" cy="28043"/>
              </a:xfrm>
              <a:custGeom>
                <a:avLst/>
                <a:gdLst/>
                <a:ahLst/>
                <a:cxnLst/>
                <a:rect l="l" t="t" r="r" b="b"/>
                <a:pathLst>
                  <a:path w="389" h="705" extrusionOk="0">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49" name="Google Shape;4849;gd95b77e037_0_1279"/>
              <p:cNvSpPr/>
              <p:nvPr/>
            </p:nvSpPr>
            <p:spPr>
              <a:xfrm flipH="1">
                <a:off x="1160432" y="3611976"/>
                <a:ext cx="24899" cy="20485"/>
              </a:xfrm>
              <a:custGeom>
                <a:avLst/>
                <a:gdLst/>
                <a:ahLst/>
                <a:cxnLst/>
                <a:rect l="l" t="t" r="r" b="b"/>
                <a:pathLst>
                  <a:path w="626" h="515" extrusionOk="0">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0" name="Google Shape;4850;gd95b77e037_0_1279"/>
              <p:cNvSpPr/>
              <p:nvPr/>
            </p:nvSpPr>
            <p:spPr>
              <a:xfrm flipH="1">
                <a:off x="1128095" y="3588468"/>
                <a:ext cx="26371" cy="26014"/>
              </a:xfrm>
              <a:custGeom>
                <a:avLst/>
                <a:gdLst/>
                <a:ahLst/>
                <a:cxnLst/>
                <a:rect l="l" t="t" r="r" b="b"/>
                <a:pathLst>
                  <a:path w="663" h="654" extrusionOk="0">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1" name="Google Shape;4851;gd95b77e037_0_1279"/>
              <p:cNvSpPr/>
              <p:nvPr/>
            </p:nvSpPr>
            <p:spPr>
              <a:xfrm flipH="1">
                <a:off x="1253863" y="4150046"/>
                <a:ext cx="51429" cy="56086"/>
              </a:xfrm>
              <a:custGeom>
                <a:avLst/>
                <a:gdLst/>
                <a:ahLst/>
                <a:cxnLst/>
                <a:rect l="l" t="t" r="r" b="b"/>
                <a:pathLst>
                  <a:path w="1293" h="1410" extrusionOk="0">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2" name="Google Shape;4852;gd95b77e037_0_1279"/>
              <p:cNvSpPr/>
              <p:nvPr/>
            </p:nvSpPr>
            <p:spPr>
              <a:xfrm flipH="1">
                <a:off x="1215361" y="4139147"/>
                <a:ext cx="68214" cy="66031"/>
              </a:xfrm>
              <a:custGeom>
                <a:avLst/>
                <a:gdLst/>
                <a:ahLst/>
                <a:cxnLst/>
                <a:rect l="l" t="t" r="r" b="b"/>
                <a:pathLst>
                  <a:path w="1715" h="1660" extrusionOk="0">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3" name="Google Shape;4853;gd95b77e037_0_1279"/>
              <p:cNvSpPr/>
              <p:nvPr/>
            </p:nvSpPr>
            <p:spPr>
              <a:xfrm flipH="1">
                <a:off x="1211145" y="4124111"/>
                <a:ext cx="50673" cy="49443"/>
              </a:xfrm>
              <a:custGeom>
                <a:avLst/>
                <a:gdLst/>
                <a:ahLst/>
                <a:cxnLst/>
                <a:rect l="l" t="t" r="r" b="b"/>
                <a:pathLst>
                  <a:path w="1274" h="1243" extrusionOk="0">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4" name="Google Shape;4854;gd95b77e037_0_1279"/>
              <p:cNvSpPr/>
              <p:nvPr/>
            </p:nvSpPr>
            <p:spPr>
              <a:xfrm flipH="1">
                <a:off x="1188513" y="4113809"/>
                <a:ext cx="48565" cy="49006"/>
              </a:xfrm>
              <a:custGeom>
                <a:avLst/>
                <a:gdLst/>
                <a:ahLst/>
                <a:cxnLst/>
                <a:rect l="l" t="t" r="r" b="b"/>
                <a:pathLst>
                  <a:path w="1221" h="1232" extrusionOk="0">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5" name="Google Shape;4855;gd95b77e037_0_1279"/>
              <p:cNvSpPr/>
              <p:nvPr/>
            </p:nvSpPr>
            <p:spPr>
              <a:xfrm flipH="1">
                <a:off x="1213412" y="3785685"/>
                <a:ext cx="34167" cy="71440"/>
              </a:xfrm>
              <a:custGeom>
                <a:avLst/>
                <a:gdLst/>
                <a:ahLst/>
                <a:cxnLst/>
                <a:rect l="l" t="t" r="r" b="b"/>
                <a:pathLst>
                  <a:path w="859" h="1796" extrusionOk="0">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6" name="Google Shape;4856;gd95b77e037_0_1279"/>
              <p:cNvSpPr/>
              <p:nvPr/>
            </p:nvSpPr>
            <p:spPr>
              <a:xfrm flipH="1">
                <a:off x="1105383" y="3730115"/>
                <a:ext cx="286937" cy="110303"/>
              </a:xfrm>
              <a:custGeom>
                <a:avLst/>
                <a:gdLst/>
                <a:ahLst/>
                <a:cxnLst/>
                <a:rect l="l" t="t" r="r" b="b"/>
                <a:pathLst>
                  <a:path w="7214" h="2773" extrusionOk="0">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7" name="Google Shape;4857;gd95b77e037_0_1279"/>
              <p:cNvSpPr/>
              <p:nvPr/>
            </p:nvSpPr>
            <p:spPr>
              <a:xfrm flipH="1">
                <a:off x="1183461" y="3977054"/>
                <a:ext cx="11853" cy="7319"/>
              </a:xfrm>
              <a:custGeom>
                <a:avLst/>
                <a:gdLst/>
                <a:ahLst/>
                <a:cxnLst/>
                <a:rect l="l" t="t" r="r" b="b"/>
                <a:pathLst>
                  <a:path w="298" h="184" extrusionOk="0">
                    <a:moveTo>
                      <a:pt x="138" y="1"/>
                    </a:moveTo>
                    <a:cubicBezTo>
                      <a:pt x="1" y="1"/>
                      <a:pt x="1" y="183"/>
                      <a:pt x="138" y="183"/>
                    </a:cubicBezTo>
                    <a:cubicBezTo>
                      <a:pt x="297" y="183"/>
                      <a:pt x="297" y="1"/>
                      <a:pt x="138"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8" name="Google Shape;4858;gd95b77e037_0_1279"/>
              <p:cNvSpPr/>
              <p:nvPr/>
            </p:nvSpPr>
            <p:spPr>
              <a:xfrm flipH="1">
                <a:off x="1155341" y="3894436"/>
                <a:ext cx="9108" cy="6404"/>
              </a:xfrm>
              <a:custGeom>
                <a:avLst/>
                <a:gdLst/>
                <a:ahLst/>
                <a:cxnLst/>
                <a:rect l="l" t="t" r="r" b="b"/>
                <a:pathLst>
                  <a:path w="229" h="161" extrusionOk="0">
                    <a:moveTo>
                      <a:pt x="115" y="1"/>
                    </a:moveTo>
                    <a:cubicBezTo>
                      <a:pt x="1" y="1"/>
                      <a:pt x="1" y="161"/>
                      <a:pt x="115" y="161"/>
                    </a:cubicBezTo>
                    <a:cubicBezTo>
                      <a:pt x="229" y="161"/>
                      <a:pt x="229" y="1"/>
                      <a:pt x="11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59" name="Google Shape;4859;gd95b77e037_0_1279"/>
              <p:cNvSpPr/>
              <p:nvPr/>
            </p:nvSpPr>
            <p:spPr>
              <a:xfrm flipH="1">
                <a:off x="1266989" y="3896266"/>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0" name="Google Shape;4860;gd95b77e037_0_1279"/>
              <p:cNvSpPr/>
              <p:nvPr/>
            </p:nvSpPr>
            <p:spPr>
              <a:xfrm flipH="1">
                <a:off x="1299684" y="3816313"/>
                <a:ext cx="7279" cy="5569"/>
              </a:xfrm>
              <a:custGeom>
                <a:avLst/>
                <a:gdLst/>
                <a:ahLst/>
                <a:cxnLst/>
                <a:rect l="l" t="t" r="r" b="b"/>
                <a:pathLst>
                  <a:path w="183" h="140" extrusionOk="0">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1" name="Google Shape;4861;gd95b77e037_0_1279"/>
              <p:cNvSpPr/>
              <p:nvPr/>
            </p:nvSpPr>
            <p:spPr>
              <a:xfrm flipH="1">
                <a:off x="1339618" y="3887197"/>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2" name="Google Shape;4862;gd95b77e037_0_1279"/>
              <p:cNvSpPr/>
              <p:nvPr/>
            </p:nvSpPr>
            <p:spPr>
              <a:xfrm flipH="1">
                <a:off x="1410418" y="3716591"/>
                <a:ext cx="10978" cy="8313"/>
              </a:xfrm>
              <a:custGeom>
                <a:avLst/>
                <a:gdLst/>
                <a:ahLst/>
                <a:cxnLst/>
                <a:rect l="l" t="t" r="r" b="b"/>
                <a:pathLst>
                  <a:path w="276" h="209" extrusionOk="0">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3" name="Google Shape;4863;gd95b77e037_0_1279"/>
              <p:cNvSpPr/>
              <p:nvPr/>
            </p:nvSpPr>
            <p:spPr>
              <a:xfrm flipH="1">
                <a:off x="1366864" y="3652032"/>
                <a:ext cx="11853" cy="8194"/>
              </a:xfrm>
              <a:custGeom>
                <a:avLst/>
                <a:gdLst/>
                <a:ahLst/>
                <a:cxnLst/>
                <a:rect l="l" t="t" r="r" b="b"/>
                <a:pathLst>
                  <a:path w="298" h="206" extrusionOk="0">
                    <a:moveTo>
                      <a:pt x="138" y="0"/>
                    </a:moveTo>
                    <a:cubicBezTo>
                      <a:pt x="1" y="0"/>
                      <a:pt x="1" y="206"/>
                      <a:pt x="138" y="206"/>
                    </a:cubicBezTo>
                    <a:cubicBezTo>
                      <a:pt x="298" y="206"/>
                      <a:pt x="298" y="0"/>
                      <a:pt x="138"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4" name="Google Shape;4864;gd95b77e037_0_1279"/>
              <p:cNvSpPr/>
              <p:nvPr/>
            </p:nvSpPr>
            <p:spPr>
              <a:xfrm flipH="1">
                <a:off x="1282422" y="3730115"/>
                <a:ext cx="10938" cy="7279"/>
              </a:xfrm>
              <a:custGeom>
                <a:avLst/>
                <a:gdLst/>
                <a:ahLst/>
                <a:cxnLst/>
                <a:rect l="l" t="t" r="r" b="b"/>
                <a:pathLst>
                  <a:path w="275" h="183" extrusionOk="0">
                    <a:moveTo>
                      <a:pt x="137" y="0"/>
                    </a:moveTo>
                    <a:cubicBezTo>
                      <a:pt x="1" y="0"/>
                      <a:pt x="1" y="183"/>
                      <a:pt x="137" y="183"/>
                    </a:cubicBezTo>
                    <a:cubicBezTo>
                      <a:pt x="274" y="183"/>
                      <a:pt x="274" y="0"/>
                      <a:pt x="137"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5" name="Google Shape;4865;gd95b77e037_0_1279"/>
              <p:cNvSpPr/>
              <p:nvPr/>
            </p:nvSpPr>
            <p:spPr>
              <a:xfrm flipH="1">
                <a:off x="1132629" y="4101438"/>
                <a:ext cx="13643" cy="10064"/>
              </a:xfrm>
              <a:custGeom>
                <a:avLst/>
                <a:gdLst/>
                <a:ahLst/>
                <a:cxnLst/>
                <a:rect l="l" t="t" r="r" b="b"/>
                <a:pathLst>
                  <a:path w="343" h="253" extrusionOk="0">
                    <a:moveTo>
                      <a:pt x="183" y="1"/>
                    </a:moveTo>
                    <a:cubicBezTo>
                      <a:pt x="0" y="1"/>
                      <a:pt x="0" y="252"/>
                      <a:pt x="183" y="252"/>
                    </a:cubicBezTo>
                    <a:cubicBezTo>
                      <a:pt x="343" y="252"/>
                      <a:pt x="343" y="1"/>
                      <a:pt x="183"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6" name="Google Shape;4866;gd95b77e037_0_1279"/>
              <p:cNvSpPr/>
              <p:nvPr/>
            </p:nvSpPr>
            <p:spPr>
              <a:xfrm flipH="1">
                <a:off x="1127180" y="4007046"/>
                <a:ext cx="14558" cy="9109"/>
              </a:xfrm>
              <a:custGeom>
                <a:avLst/>
                <a:gdLst/>
                <a:ahLst/>
                <a:cxnLst/>
                <a:rect l="l" t="t" r="r" b="b"/>
                <a:pathLst>
                  <a:path w="366" h="229" extrusionOk="0">
                    <a:moveTo>
                      <a:pt x="183" y="0"/>
                    </a:moveTo>
                    <a:cubicBezTo>
                      <a:pt x="0" y="0"/>
                      <a:pt x="0" y="228"/>
                      <a:pt x="183" y="228"/>
                    </a:cubicBezTo>
                    <a:cubicBezTo>
                      <a:pt x="366" y="228"/>
                      <a:pt x="366"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7" name="Google Shape;4867;gd95b77e037_0_1279"/>
              <p:cNvSpPr/>
              <p:nvPr/>
            </p:nvSpPr>
            <p:spPr>
              <a:xfrm flipH="1">
                <a:off x="1217946" y="4035169"/>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8" name="Google Shape;4868;gd95b77e037_0_1279"/>
              <p:cNvSpPr/>
              <p:nvPr/>
            </p:nvSpPr>
            <p:spPr>
              <a:xfrm flipH="1">
                <a:off x="1907048" y="4121446"/>
                <a:ext cx="177993" cy="219731"/>
              </a:xfrm>
              <a:custGeom>
                <a:avLst/>
                <a:gdLst/>
                <a:ahLst/>
                <a:cxnLst/>
                <a:rect l="l" t="t" r="r" b="b"/>
                <a:pathLst>
                  <a:path w="4475" h="5524" extrusionOk="0">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69" name="Google Shape;4869;gd95b77e037_0_1279"/>
              <p:cNvSpPr/>
              <p:nvPr/>
            </p:nvSpPr>
            <p:spPr>
              <a:xfrm flipH="1">
                <a:off x="1936999" y="4234932"/>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0" name="Google Shape;4870;gd95b77e037_0_1279"/>
              <p:cNvSpPr/>
              <p:nvPr/>
            </p:nvSpPr>
            <p:spPr>
              <a:xfrm flipH="1">
                <a:off x="1910350" y="4188511"/>
                <a:ext cx="12927" cy="7836"/>
              </a:xfrm>
              <a:custGeom>
                <a:avLst/>
                <a:gdLst/>
                <a:ahLst/>
                <a:cxnLst/>
                <a:rect l="l" t="t" r="r" b="b"/>
                <a:pathLst>
                  <a:path w="325" h="197" extrusionOk="0">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1" name="Google Shape;4871;gd95b77e037_0_1279"/>
              <p:cNvSpPr/>
              <p:nvPr/>
            </p:nvSpPr>
            <p:spPr>
              <a:xfrm flipH="1">
                <a:off x="1943363" y="4105575"/>
                <a:ext cx="10938" cy="8592"/>
              </a:xfrm>
              <a:custGeom>
                <a:avLst/>
                <a:gdLst/>
                <a:ahLst/>
                <a:cxnLst/>
                <a:rect l="l" t="t" r="r" b="b"/>
                <a:pathLst>
                  <a:path w="275" h="216" extrusionOk="0">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2" name="Google Shape;4872;gd95b77e037_0_1279"/>
              <p:cNvSpPr/>
              <p:nvPr/>
            </p:nvSpPr>
            <p:spPr>
              <a:xfrm flipH="1">
                <a:off x="2002389" y="4351122"/>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3" name="Google Shape;4873;gd95b77e037_0_1279"/>
              <p:cNvSpPr/>
              <p:nvPr/>
            </p:nvSpPr>
            <p:spPr>
              <a:xfrm flipH="1">
                <a:off x="2096775" y="4375664"/>
                <a:ext cx="8233" cy="5489"/>
              </a:xfrm>
              <a:custGeom>
                <a:avLst/>
                <a:gdLst/>
                <a:ahLst/>
                <a:cxnLst/>
                <a:rect l="l" t="t" r="r" b="b"/>
                <a:pathLst>
                  <a:path w="207" h="138" extrusionOk="0">
                    <a:moveTo>
                      <a:pt x="115" y="0"/>
                    </a:moveTo>
                    <a:cubicBezTo>
                      <a:pt x="1" y="0"/>
                      <a:pt x="1" y="137"/>
                      <a:pt x="115" y="137"/>
                    </a:cubicBezTo>
                    <a:cubicBezTo>
                      <a:pt x="206" y="137"/>
                      <a:pt x="206" y="0"/>
                      <a:pt x="115"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4" name="Google Shape;4874;gd95b77e037_0_1279"/>
              <p:cNvSpPr/>
              <p:nvPr/>
            </p:nvSpPr>
            <p:spPr>
              <a:xfrm flipH="1">
                <a:off x="2050477" y="4313930"/>
                <a:ext cx="10023" cy="6364"/>
              </a:xfrm>
              <a:custGeom>
                <a:avLst/>
                <a:gdLst/>
                <a:ahLst/>
                <a:cxnLst/>
                <a:rect l="l" t="t" r="r" b="b"/>
                <a:pathLst>
                  <a:path w="252" h="160" extrusionOk="0">
                    <a:moveTo>
                      <a:pt x="137" y="0"/>
                    </a:moveTo>
                    <a:cubicBezTo>
                      <a:pt x="0" y="0"/>
                      <a:pt x="0" y="160"/>
                      <a:pt x="137" y="160"/>
                    </a:cubicBezTo>
                    <a:cubicBezTo>
                      <a:pt x="251" y="160"/>
                      <a:pt x="251" y="0"/>
                      <a:pt x="137"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5" name="Google Shape;4875;gd95b77e037_0_1279"/>
              <p:cNvSpPr/>
              <p:nvPr/>
            </p:nvSpPr>
            <p:spPr>
              <a:xfrm flipH="1">
                <a:off x="2166580" y="4251598"/>
                <a:ext cx="12847" cy="7399"/>
              </a:xfrm>
              <a:custGeom>
                <a:avLst/>
                <a:gdLst/>
                <a:ahLst/>
                <a:cxnLst/>
                <a:rect l="l" t="t" r="r" b="b"/>
                <a:pathLst>
                  <a:path w="323" h="186" extrusionOk="0">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6" name="Google Shape;4876;gd95b77e037_0_1279"/>
              <p:cNvSpPr/>
              <p:nvPr/>
            </p:nvSpPr>
            <p:spPr>
              <a:xfrm flipH="1">
                <a:off x="2174853" y="4342052"/>
                <a:ext cx="10023" cy="7319"/>
              </a:xfrm>
              <a:custGeom>
                <a:avLst/>
                <a:gdLst/>
                <a:ahLst/>
                <a:cxnLst/>
                <a:rect l="l" t="t" r="r" b="b"/>
                <a:pathLst>
                  <a:path w="252" h="184" extrusionOk="0">
                    <a:moveTo>
                      <a:pt x="137" y="1"/>
                    </a:moveTo>
                    <a:cubicBezTo>
                      <a:pt x="0" y="1"/>
                      <a:pt x="0" y="183"/>
                      <a:pt x="137" y="183"/>
                    </a:cubicBezTo>
                    <a:cubicBezTo>
                      <a:pt x="251" y="183"/>
                      <a:pt x="251" y="1"/>
                      <a:pt x="137"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7" name="Google Shape;4877;gd95b77e037_0_1279"/>
              <p:cNvSpPr/>
              <p:nvPr/>
            </p:nvSpPr>
            <p:spPr>
              <a:xfrm flipH="1">
                <a:off x="2135834" y="4142330"/>
                <a:ext cx="10938" cy="7279"/>
              </a:xfrm>
              <a:custGeom>
                <a:avLst/>
                <a:gdLst/>
                <a:ahLst/>
                <a:cxnLst/>
                <a:rect l="l" t="t" r="r" b="b"/>
                <a:pathLst>
                  <a:path w="275" h="183" extrusionOk="0">
                    <a:moveTo>
                      <a:pt x="138" y="0"/>
                    </a:moveTo>
                    <a:cubicBezTo>
                      <a:pt x="1" y="0"/>
                      <a:pt x="1" y="183"/>
                      <a:pt x="138" y="183"/>
                    </a:cubicBezTo>
                    <a:cubicBezTo>
                      <a:pt x="275" y="183"/>
                      <a:pt x="275" y="0"/>
                      <a:pt x="138"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8" name="Google Shape;4878;gd95b77e037_0_1279"/>
              <p:cNvSpPr/>
              <p:nvPr/>
            </p:nvSpPr>
            <p:spPr>
              <a:xfrm flipH="1">
                <a:off x="2013248" y="4084732"/>
                <a:ext cx="15472" cy="17661"/>
              </a:xfrm>
              <a:custGeom>
                <a:avLst/>
                <a:gdLst/>
                <a:ahLst/>
                <a:cxnLst/>
                <a:rect l="l" t="t" r="r" b="b"/>
                <a:pathLst>
                  <a:path w="389" h="444" extrusionOk="0">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79" name="Google Shape;4879;gd95b77e037_0_1279"/>
              <p:cNvSpPr/>
              <p:nvPr/>
            </p:nvSpPr>
            <p:spPr>
              <a:xfrm flipH="1">
                <a:off x="2042323" y="4162298"/>
                <a:ext cx="11853" cy="8194"/>
              </a:xfrm>
              <a:custGeom>
                <a:avLst/>
                <a:gdLst/>
                <a:ahLst/>
                <a:cxnLst/>
                <a:rect l="l" t="t" r="r" b="b"/>
                <a:pathLst>
                  <a:path w="298" h="206" extrusionOk="0">
                    <a:moveTo>
                      <a:pt x="161" y="0"/>
                    </a:moveTo>
                    <a:cubicBezTo>
                      <a:pt x="1" y="0"/>
                      <a:pt x="1" y="206"/>
                      <a:pt x="161" y="206"/>
                    </a:cubicBezTo>
                    <a:cubicBezTo>
                      <a:pt x="298" y="206"/>
                      <a:pt x="298" y="0"/>
                      <a:pt x="16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0" name="Google Shape;4880;gd95b77e037_0_1279"/>
              <p:cNvSpPr/>
              <p:nvPr/>
            </p:nvSpPr>
            <p:spPr>
              <a:xfrm flipH="1">
                <a:off x="1839868" y="4406532"/>
                <a:ext cx="14558" cy="10024"/>
              </a:xfrm>
              <a:custGeom>
                <a:avLst/>
                <a:gdLst/>
                <a:ahLst/>
                <a:cxnLst/>
                <a:rect l="l" t="t" r="r" b="b"/>
                <a:pathLst>
                  <a:path w="366" h="252" extrusionOk="0">
                    <a:moveTo>
                      <a:pt x="183" y="0"/>
                    </a:moveTo>
                    <a:cubicBezTo>
                      <a:pt x="0" y="0"/>
                      <a:pt x="0" y="251"/>
                      <a:pt x="183" y="251"/>
                    </a:cubicBezTo>
                    <a:cubicBezTo>
                      <a:pt x="366" y="251"/>
                      <a:pt x="366"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1" name="Google Shape;4881;gd95b77e037_0_1279"/>
              <p:cNvSpPr/>
              <p:nvPr/>
            </p:nvSpPr>
            <p:spPr>
              <a:xfrm flipH="1">
                <a:off x="1835334" y="4345672"/>
                <a:ext cx="10938" cy="7319"/>
              </a:xfrm>
              <a:custGeom>
                <a:avLst/>
                <a:gdLst/>
                <a:ahLst/>
                <a:cxnLst/>
                <a:rect l="l" t="t" r="r" b="b"/>
                <a:pathLst>
                  <a:path w="275" h="184" extrusionOk="0">
                    <a:moveTo>
                      <a:pt x="138" y="1"/>
                    </a:moveTo>
                    <a:cubicBezTo>
                      <a:pt x="1" y="1"/>
                      <a:pt x="1" y="184"/>
                      <a:pt x="138" y="184"/>
                    </a:cubicBezTo>
                    <a:cubicBezTo>
                      <a:pt x="275" y="184"/>
                      <a:pt x="275" y="1"/>
                      <a:pt x="138"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2" name="Google Shape;4882;gd95b77e037_0_1279"/>
              <p:cNvSpPr/>
              <p:nvPr/>
            </p:nvSpPr>
            <p:spPr>
              <a:xfrm flipH="1">
                <a:off x="1915202" y="4412896"/>
                <a:ext cx="10938" cy="7279"/>
              </a:xfrm>
              <a:custGeom>
                <a:avLst/>
                <a:gdLst/>
                <a:ahLst/>
                <a:cxnLst/>
                <a:rect l="l" t="t" r="r" b="b"/>
                <a:pathLst>
                  <a:path w="275"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3" name="Google Shape;4883;gd95b77e037_0_1279"/>
              <p:cNvSpPr/>
              <p:nvPr/>
            </p:nvSpPr>
            <p:spPr>
              <a:xfrm flipH="1">
                <a:off x="1918861" y="4506413"/>
                <a:ext cx="9108" cy="6364"/>
              </a:xfrm>
              <a:custGeom>
                <a:avLst/>
                <a:gdLst/>
                <a:ahLst/>
                <a:cxnLst/>
                <a:rect l="l" t="t" r="r" b="b"/>
                <a:pathLst>
                  <a:path w="229" h="160" extrusionOk="0">
                    <a:moveTo>
                      <a:pt x="115" y="0"/>
                    </a:moveTo>
                    <a:cubicBezTo>
                      <a:pt x="1" y="0"/>
                      <a:pt x="1" y="160"/>
                      <a:pt x="115" y="160"/>
                    </a:cubicBezTo>
                    <a:cubicBezTo>
                      <a:pt x="229" y="160"/>
                      <a:pt x="229" y="0"/>
                      <a:pt x="115"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4" name="Google Shape;4884;gd95b77e037_0_1279"/>
              <p:cNvSpPr/>
              <p:nvPr/>
            </p:nvSpPr>
            <p:spPr>
              <a:xfrm flipH="1">
                <a:off x="1999644" y="4466437"/>
                <a:ext cx="8194" cy="5489"/>
              </a:xfrm>
              <a:custGeom>
                <a:avLst/>
                <a:gdLst/>
                <a:ahLst/>
                <a:cxnLst/>
                <a:rect l="l" t="t" r="r" b="b"/>
                <a:pathLst>
                  <a:path w="206" h="138" extrusionOk="0">
                    <a:moveTo>
                      <a:pt x="114" y="1"/>
                    </a:moveTo>
                    <a:cubicBezTo>
                      <a:pt x="0" y="1"/>
                      <a:pt x="0" y="138"/>
                      <a:pt x="114" y="138"/>
                    </a:cubicBezTo>
                    <a:cubicBezTo>
                      <a:pt x="205" y="138"/>
                      <a:pt x="205" y="1"/>
                      <a:pt x="114"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5" name="Google Shape;4885;gd95b77e037_0_1279"/>
              <p:cNvSpPr/>
              <p:nvPr/>
            </p:nvSpPr>
            <p:spPr>
              <a:xfrm flipH="1">
                <a:off x="1779927" y="4572682"/>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6" name="Google Shape;4886;gd95b77e037_0_1279"/>
              <p:cNvSpPr/>
              <p:nvPr/>
            </p:nvSpPr>
            <p:spPr>
              <a:xfrm flipH="1">
                <a:off x="1773603" y="4486405"/>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7" name="Google Shape;4887;gd95b77e037_0_1279"/>
              <p:cNvSpPr/>
              <p:nvPr/>
            </p:nvSpPr>
            <p:spPr>
              <a:xfrm flipH="1">
                <a:off x="1682558" y="4577058"/>
                <a:ext cx="16507" cy="11535"/>
              </a:xfrm>
              <a:custGeom>
                <a:avLst/>
                <a:gdLst/>
                <a:ahLst/>
                <a:cxnLst/>
                <a:rect l="l" t="t" r="r" b="b"/>
                <a:pathLst>
                  <a:path w="415" h="290" extrusionOk="0">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8" name="Google Shape;4888;gd95b77e037_0_1279"/>
              <p:cNvSpPr/>
              <p:nvPr/>
            </p:nvSpPr>
            <p:spPr>
              <a:xfrm flipH="1">
                <a:off x="1697315" y="4656215"/>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89" name="Google Shape;4889;gd95b77e037_0_1279"/>
              <p:cNvSpPr/>
              <p:nvPr/>
            </p:nvSpPr>
            <p:spPr>
              <a:xfrm flipH="1">
                <a:off x="1742738" y="4619898"/>
                <a:ext cx="4574" cy="2745"/>
              </a:xfrm>
              <a:custGeom>
                <a:avLst/>
                <a:gdLst/>
                <a:ahLst/>
                <a:cxnLst/>
                <a:rect l="l" t="t" r="r" b="b"/>
                <a:pathLst>
                  <a:path w="115" h="69" extrusionOk="0">
                    <a:moveTo>
                      <a:pt x="47" y="0"/>
                    </a:moveTo>
                    <a:cubicBezTo>
                      <a:pt x="1" y="0"/>
                      <a:pt x="1" y="69"/>
                      <a:pt x="47" y="69"/>
                    </a:cubicBezTo>
                    <a:cubicBezTo>
                      <a:pt x="115" y="69"/>
                      <a:pt x="115" y="0"/>
                      <a:pt x="47"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0" name="Google Shape;4890;gd95b77e037_0_1279"/>
              <p:cNvSpPr/>
              <p:nvPr/>
            </p:nvSpPr>
            <p:spPr>
              <a:xfrm flipH="1">
                <a:off x="1654636" y="4632587"/>
                <a:ext cx="8233" cy="5489"/>
              </a:xfrm>
              <a:custGeom>
                <a:avLst/>
                <a:gdLst/>
                <a:ahLst/>
                <a:cxnLst/>
                <a:rect l="l" t="t" r="r" b="b"/>
                <a:pathLst>
                  <a:path w="207" h="138" extrusionOk="0">
                    <a:moveTo>
                      <a:pt x="92" y="1"/>
                    </a:moveTo>
                    <a:cubicBezTo>
                      <a:pt x="1" y="1"/>
                      <a:pt x="1" y="138"/>
                      <a:pt x="92" y="138"/>
                    </a:cubicBezTo>
                    <a:cubicBezTo>
                      <a:pt x="206" y="138"/>
                      <a:pt x="206" y="1"/>
                      <a:pt x="92"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1" name="Google Shape;4891;gd95b77e037_0_1279"/>
              <p:cNvSpPr/>
              <p:nvPr/>
            </p:nvSpPr>
            <p:spPr>
              <a:xfrm flipH="1">
                <a:off x="1654199" y="4326181"/>
                <a:ext cx="14558" cy="9785"/>
              </a:xfrm>
              <a:custGeom>
                <a:avLst/>
                <a:gdLst/>
                <a:ahLst/>
                <a:cxnLst/>
                <a:rect l="l" t="t" r="r" b="b"/>
                <a:pathLst>
                  <a:path w="366" h="246" extrusionOk="0">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2" name="Google Shape;4892;gd95b77e037_0_1279"/>
              <p:cNvSpPr/>
              <p:nvPr/>
            </p:nvSpPr>
            <p:spPr>
              <a:xfrm flipH="1">
                <a:off x="1721856" y="4338433"/>
                <a:ext cx="10898" cy="7279"/>
              </a:xfrm>
              <a:custGeom>
                <a:avLst/>
                <a:gdLst/>
                <a:ahLst/>
                <a:cxnLst/>
                <a:rect l="l" t="t" r="r" b="b"/>
                <a:pathLst>
                  <a:path w="274"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3" name="Google Shape;4893;gd95b77e037_0_1279"/>
              <p:cNvSpPr/>
              <p:nvPr/>
            </p:nvSpPr>
            <p:spPr>
              <a:xfrm flipH="1">
                <a:off x="1500309" y="4277613"/>
                <a:ext cx="17063" cy="9825"/>
              </a:xfrm>
              <a:custGeom>
                <a:avLst/>
                <a:gdLst/>
                <a:ahLst/>
                <a:cxnLst/>
                <a:rect l="l" t="t" r="r" b="b"/>
                <a:pathLst>
                  <a:path w="429" h="247" extrusionOk="0">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4" name="Google Shape;4894;gd95b77e037_0_1279"/>
              <p:cNvSpPr/>
              <p:nvPr/>
            </p:nvSpPr>
            <p:spPr>
              <a:xfrm flipH="1">
                <a:off x="1330549" y="4226737"/>
                <a:ext cx="14558" cy="10024"/>
              </a:xfrm>
              <a:custGeom>
                <a:avLst/>
                <a:gdLst/>
                <a:ahLst/>
                <a:cxnLst/>
                <a:rect l="l" t="t" r="r" b="b"/>
                <a:pathLst>
                  <a:path w="366" h="252" extrusionOk="0">
                    <a:moveTo>
                      <a:pt x="183" y="1"/>
                    </a:moveTo>
                    <a:cubicBezTo>
                      <a:pt x="0" y="1"/>
                      <a:pt x="0" y="252"/>
                      <a:pt x="183" y="252"/>
                    </a:cubicBezTo>
                    <a:cubicBezTo>
                      <a:pt x="366" y="252"/>
                      <a:pt x="366" y="1"/>
                      <a:pt x="183"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5" name="Google Shape;4895;gd95b77e037_0_1279"/>
              <p:cNvSpPr/>
              <p:nvPr/>
            </p:nvSpPr>
            <p:spPr>
              <a:xfrm flipH="1">
                <a:off x="1285166" y="4293047"/>
                <a:ext cx="14558" cy="10024"/>
              </a:xfrm>
              <a:custGeom>
                <a:avLst/>
                <a:gdLst/>
                <a:ahLst/>
                <a:cxnLst/>
                <a:rect l="l" t="t" r="r" b="b"/>
                <a:pathLst>
                  <a:path w="366" h="252" extrusionOk="0">
                    <a:moveTo>
                      <a:pt x="183" y="0"/>
                    </a:moveTo>
                    <a:cubicBezTo>
                      <a:pt x="1" y="0"/>
                      <a:pt x="1" y="251"/>
                      <a:pt x="183" y="251"/>
                    </a:cubicBezTo>
                    <a:cubicBezTo>
                      <a:pt x="366" y="251"/>
                      <a:pt x="366"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6" name="Google Shape;4896;gd95b77e037_0_1279"/>
              <p:cNvSpPr/>
              <p:nvPr/>
            </p:nvSpPr>
            <p:spPr>
              <a:xfrm flipH="1">
                <a:off x="1168029" y="4472801"/>
                <a:ext cx="10023" cy="7319"/>
              </a:xfrm>
              <a:custGeom>
                <a:avLst/>
                <a:gdLst/>
                <a:ahLst/>
                <a:cxnLst/>
                <a:rect l="l" t="t" r="r" b="b"/>
                <a:pathLst>
                  <a:path w="252" h="184" extrusionOk="0">
                    <a:moveTo>
                      <a:pt x="137" y="0"/>
                    </a:moveTo>
                    <a:cubicBezTo>
                      <a:pt x="0" y="0"/>
                      <a:pt x="0" y="183"/>
                      <a:pt x="137" y="183"/>
                    </a:cubicBezTo>
                    <a:cubicBezTo>
                      <a:pt x="251" y="183"/>
                      <a:pt x="251" y="0"/>
                      <a:pt x="137"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7" name="Google Shape;4897;gd95b77e037_0_1279"/>
              <p:cNvSpPr/>
              <p:nvPr/>
            </p:nvSpPr>
            <p:spPr>
              <a:xfrm flipH="1">
                <a:off x="1147147" y="4397423"/>
                <a:ext cx="12768" cy="9149"/>
              </a:xfrm>
              <a:custGeom>
                <a:avLst/>
                <a:gdLst/>
                <a:ahLst/>
                <a:cxnLst/>
                <a:rect l="l" t="t" r="r" b="b"/>
                <a:pathLst>
                  <a:path w="321" h="230" extrusionOk="0">
                    <a:moveTo>
                      <a:pt x="161" y="1"/>
                    </a:moveTo>
                    <a:cubicBezTo>
                      <a:pt x="1" y="1"/>
                      <a:pt x="1" y="229"/>
                      <a:pt x="161" y="229"/>
                    </a:cubicBezTo>
                    <a:cubicBezTo>
                      <a:pt x="320" y="229"/>
                      <a:pt x="320" y="1"/>
                      <a:pt x="16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8" name="Google Shape;4898;gd95b77e037_0_1279"/>
              <p:cNvSpPr/>
              <p:nvPr/>
            </p:nvSpPr>
            <p:spPr>
              <a:xfrm flipH="1">
                <a:off x="1071813" y="4427415"/>
                <a:ext cx="15472" cy="9109"/>
              </a:xfrm>
              <a:custGeom>
                <a:avLst/>
                <a:gdLst/>
                <a:ahLst/>
                <a:cxnLst/>
                <a:rect l="l" t="t" r="r" b="b"/>
                <a:pathLst>
                  <a:path w="389" h="229" extrusionOk="0">
                    <a:moveTo>
                      <a:pt x="183" y="0"/>
                    </a:moveTo>
                    <a:cubicBezTo>
                      <a:pt x="1" y="0"/>
                      <a:pt x="1" y="228"/>
                      <a:pt x="183" y="228"/>
                    </a:cubicBezTo>
                    <a:cubicBezTo>
                      <a:pt x="389" y="228"/>
                      <a:pt x="389"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99" name="Google Shape;4899;gd95b77e037_0_1279"/>
              <p:cNvSpPr/>
              <p:nvPr/>
            </p:nvSpPr>
            <p:spPr>
              <a:xfrm flipH="1">
                <a:off x="1369569" y="4493684"/>
                <a:ext cx="1869" cy="955"/>
              </a:xfrm>
              <a:custGeom>
                <a:avLst/>
                <a:gdLst/>
                <a:ahLst/>
                <a:cxnLst/>
                <a:rect l="l" t="t" r="r" b="b"/>
                <a:pathLst>
                  <a:path w="47" h="24" extrusionOk="0">
                    <a:moveTo>
                      <a:pt x="23" y="0"/>
                    </a:moveTo>
                    <a:cubicBezTo>
                      <a:pt x="1" y="0"/>
                      <a:pt x="1" y="23"/>
                      <a:pt x="23" y="23"/>
                    </a:cubicBezTo>
                    <a:cubicBezTo>
                      <a:pt x="46" y="23"/>
                      <a:pt x="46" y="0"/>
                      <a:pt x="23" y="0"/>
                    </a:cubicBezTo>
                    <a:close/>
                  </a:path>
                </a:pathLst>
              </a:custGeom>
              <a:solidFill>
                <a:srgbClr val="E0C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0" name="Google Shape;4900;gd95b77e037_0_1279"/>
              <p:cNvSpPr/>
              <p:nvPr/>
            </p:nvSpPr>
            <p:spPr>
              <a:xfrm flipH="1">
                <a:off x="1284251" y="4475506"/>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1" name="Google Shape;4901;gd95b77e037_0_1279"/>
              <p:cNvSpPr/>
              <p:nvPr/>
            </p:nvSpPr>
            <p:spPr>
              <a:xfrm flipH="1">
                <a:off x="1276972" y="4539070"/>
                <a:ext cx="14558" cy="10939"/>
              </a:xfrm>
              <a:custGeom>
                <a:avLst/>
                <a:gdLst/>
                <a:ahLst/>
                <a:cxnLst/>
                <a:rect l="l" t="t" r="r" b="b"/>
                <a:pathLst>
                  <a:path w="366" h="275" extrusionOk="0">
                    <a:moveTo>
                      <a:pt x="183" y="1"/>
                    </a:moveTo>
                    <a:cubicBezTo>
                      <a:pt x="0" y="1"/>
                      <a:pt x="0" y="275"/>
                      <a:pt x="183" y="275"/>
                    </a:cubicBezTo>
                    <a:cubicBezTo>
                      <a:pt x="365" y="275"/>
                      <a:pt x="365" y="1"/>
                      <a:pt x="183"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2" name="Google Shape;4902;gd95b77e037_0_1279"/>
              <p:cNvSpPr/>
              <p:nvPr/>
            </p:nvSpPr>
            <p:spPr>
              <a:xfrm flipH="1">
                <a:off x="1410418" y="4532706"/>
                <a:ext cx="12768" cy="9149"/>
              </a:xfrm>
              <a:custGeom>
                <a:avLst/>
                <a:gdLst/>
                <a:ahLst/>
                <a:cxnLst/>
                <a:rect l="l" t="t" r="r" b="b"/>
                <a:pathLst>
                  <a:path w="321" h="230"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3" name="Google Shape;4903;gd95b77e037_0_1279"/>
              <p:cNvSpPr/>
              <p:nvPr/>
            </p:nvSpPr>
            <p:spPr>
              <a:xfrm flipH="1">
                <a:off x="1438578" y="4583581"/>
                <a:ext cx="11853" cy="8194"/>
              </a:xfrm>
              <a:custGeom>
                <a:avLst/>
                <a:gdLst/>
                <a:ahLst/>
                <a:cxnLst/>
                <a:rect l="l" t="t" r="r" b="b"/>
                <a:pathLst>
                  <a:path w="298" h="206" extrusionOk="0">
                    <a:moveTo>
                      <a:pt x="138" y="0"/>
                    </a:moveTo>
                    <a:cubicBezTo>
                      <a:pt x="1" y="0"/>
                      <a:pt x="1" y="206"/>
                      <a:pt x="138" y="206"/>
                    </a:cubicBezTo>
                    <a:cubicBezTo>
                      <a:pt x="297" y="206"/>
                      <a:pt x="297" y="0"/>
                      <a:pt x="138"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4" name="Google Shape;4904;gd95b77e037_0_1279"/>
              <p:cNvSpPr/>
              <p:nvPr/>
            </p:nvSpPr>
            <p:spPr>
              <a:xfrm flipH="1">
                <a:off x="1452659" y="4518664"/>
                <a:ext cx="12728" cy="7757"/>
              </a:xfrm>
              <a:custGeom>
                <a:avLst/>
                <a:gdLst/>
                <a:ahLst/>
                <a:cxnLst/>
                <a:rect l="l" t="t" r="r" b="b"/>
                <a:pathLst>
                  <a:path w="320" h="195" extrusionOk="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5" name="Google Shape;4905;gd95b77e037_0_1279"/>
              <p:cNvSpPr/>
              <p:nvPr/>
            </p:nvSpPr>
            <p:spPr>
              <a:xfrm flipH="1">
                <a:off x="644192" y="4217668"/>
                <a:ext cx="336854" cy="184369"/>
              </a:xfrm>
              <a:custGeom>
                <a:avLst/>
                <a:gdLst/>
                <a:ahLst/>
                <a:cxnLst/>
                <a:rect l="l" t="t" r="r" b="b"/>
                <a:pathLst>
                  <a:path w="8469" h="4635" extrusionOk="0">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6" name="Google Shape;4906;gd95b77e037_0_1279"/>
              <p:cNvSpPr/>
              <p:nvPr/>
            </p:nvSpPr>
            <p:spPr>
              <a:xfrm flipH="1">
                <a:off x="772625" y="4194001"/>
                <a:ext cx="12569" cy="8870"/>
              </a:xfrm>
              <a:custGeom>
                <a:avLst/>
                <a:gdLst/>
                <a:ahLst/>
                <a:cxnLst/>
                <a:rect l="l" t="t" r="r" b="b"/>
                <a:pathLst>
                  <a:path w="316" h="223" extrusionOk="0">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7" name="Google Shape;4907;gd95b77e037_0_1279"/>
              <p:cNvSpPr/>
              <p:nvPr/>
            </p:nvSpPr>
            <p:spPr>
              <a:xfrm flipH="1">
                <a:off x="841198" y="4140500"/>
                <a:ext cx="14558" cy="10024"/>
              </a:xfrm>
              <a:custGeom>
                <a:avLst/>
                <a:gdLst/>
                <a:ahLst/>
                <a:cxnLst/>
                <a:rect l="l" t="t" r="r" b="b"/>
                <a:pathLst>
                  <a:path w="366" h="252" extrusionOk="0">
                    <a:moveTo>
                      <a:pt x="183" y="0"/>
                    </a:moveTo>
                    <a:cubicBezTo>
                      <a:pt x="0" y="0"/>
                      <a:pt x="0" y="252"/>
                      <a:pt x="183" y="252"/>
                    </a:cubicBezTo>
                    <a:cubicBezTo>
                      <a:pt x="366" y="252"/>
                      <a:pt x="366"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8" name="Google Shape;4908;gd95b77e037_0_1279"/>
              <p:cNvSpPr/>
              <p:nvPr/>
            </p:nvSpPr>
            <p:spPr>
              <a:xfrm flipH="1">
                <a:off x="730424" y="4161383"/>
                <a:ext cx="13683" cy="9109"/>
              </a:xfrm>
              <a:custGeom>
                <a:avLst/>
                <a:gdLst/>
                <a:ahLst/>
                <a:cxnLst/>
                <a:rect l="l" t="t" r="r" b="b"/>
                <a:pathLst>
                  <a:path w="344" h="229" extrusionOk="0">
                    <a:moveTo>
                      <a:pt x="183" y="0"/>
                    </a:moveTo>
                    <a:cubicBezTo>
                      <a:pt x="1" y="0"/>
                      <a:pt x="1" y="229"/>
                      <a:pt x="183" y="229"/>
                    </a:cubicBezTo>
                    <a:cubicBezTo>
                      <a:pt x="343" y="229"/>
                      <a:pt x="343"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09" name="Google Shape;4909;gd95b77e037_0_1279"/>
              <p:cNvSpPr/>
              <p:nvPr/>
            </p:nvSpPr>
            <p:spPr>
              <a:xfrm flipH="1">
                <a:off x="907463" y="4219498"/>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0" name="Google Shape;4910;gd95b77e037_0_1279"/>
              <p:cNvSpPr/>
              <p:nvPr/>
            </p:nvSpPr>
            <p:spPr>
              <a:xfrm flipH="1">
                <a:off x="918361" y="4464647"/>
                <a:ext cx="1869" cy="1830"/>
              </a:xfrm>
              <a:custGeom>
                <a:avLst/>
                <a:gdLst/>
                <a:ahLst/>
                <a:cxnLst/>
                <a:rect l="l" t="t" r="r" b="b"/>
                <a:pathLst>
                  <a:path w="47" h="46" extrusionOk="0">
                    <a:moveTo>
                      <a:pt x="24" y="0"/>
                    </a:moveTo>
                    <a:cubicBezTo>
                      <a:pt x="1" y="0"/>
                      <a:pt x="1" y="46"/>
                      <a:pt x="24" y="46"/>
                    </a:cubicBezTo>
                    <a:cubicBezTo>
                      <a:pt x="46" y="46"/>
                      <a:pt x="46" y="0"/>
                      <a:pt x="24" y="0"/>
                    </a:cubicBezTo>
                    <a:close/>
                  </a:path>
                </a:pathLst>
              </a:custGeom>
              <a:solidFill>
                <a:srgbClr val="E0CAE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1" name="Google Shape;4911;gd95b77e037_0_1279"/>
              <p:cNvSpPr/>
              <p:nvPr/>
            </p:nvSpPr>
            <p:spPr>
              <a:xfrm flipH="1">
                <a:off x="957977" y="4401798"/>
                <a:ext cx="15791" cy="10223"/>
              </a:xfrm>
              <a:custGeom>
                <a:avLst/>
                <a:gdLst/>
                <a:ahLst/>
                <a:cxnLst/>
                <a:rect l="l" t="t" r="r" b="b"/>
                <a:pathLst>
                  <a:path w="397" h="257" extrusionOk="0">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2" name="Google Shape;4912;gd95b77e037_0_1279"/>
              <p:cNvSpPr/>
              <p:nvPr/>
            </p:nvSpPr>
            <p:spPr>
              <a:xfrm flipH="1">
                <a:off x="999184" y="4528171"/>
                <a:ext cx="15472" cy="10939"/>
              </a:xfrm>
              <a:custGeom>
                <a:avLst/>
                <a:gdLst/>
                <a:ahLst/>
                <a:cxnLst/>
                <a:rect l="l" t="t" r="r" b="b"/>
                <a:pathLst>
                  <a:path w="389" h="275" extrusionOk="0">
                    <a:moveTo>
                      <a:pt x="206" y="1"/>
                    </a:moveTo>
                    <a:cubicBezTo>
                      <a:pt x="1" y="1"/>
                      <a:pt x="1" y="275"/>
                      <a:pt x="206" y="275"/>
                    </a:cubicBezTo>
                    <a:cubicBezTo>
                      <a:pt x="389" y="275"/>
                      <a:pt x="389" y="1"/>
                      <a:pt x="206"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3" name="Google Shape;4913;gd95b77e037_0_1279"/>
              <p:cNvSpPr/>
              <p:nvPr/>
            </p:nvSpPr>
            <p:spPr>
              <a:xfrm flipH="1">
                <a:off x="843027" y="4475983"/>
                <a:ext cx="18177" cy="11376"/>
              </a:xfrm>
              <a:custGeom>
                <a:avLst/>
                <a:gdLst/>
                <a:ahLst/>
                <a:cxnLst/>
                <a:rect l="l" t="t" r="r" b="b"/>
                <a:pathLst>
                  <a:path w="457" h="286" extrusionOk="0">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4" name="Google Shape;4914;gd95b77e037_0_1279"/>
              <p:cNvSpPr/>
              <p:nvPr/>
            </p:nvSpPr>
            <p:spPr>
              <a:xfrm flipH="1">
                <a:off x="971938" y="4460987"/>
                <a:ext cx="16387" cy="10939"/>
              </a:xfrm>
              <a:custGeom>
                <a:avLst/>
                <a:gdLst/>
                <a:ahLst/>
                <a:cxnLst/>
                <a:rect l="l" t="t" r="r" b="b"/>
                <a:pathLst>
                  <a:path w="412" h="275" extrusionOk="0">
                    <a:moveTo>
                      <a:pt x="206" y="1"/>
                    </a:moveTo>
                    <a:cubicBezTo>
                      <a:pt x="1" y="1"/>
                      <a:pt x="1" y="275"/>
                      <a:pt x="206" y="275"/>
                    </a:cubicBezTo>
                    <a:cubicBezTo>
                      <a:pt x="412" y="275"/>
                      <a:pt x="412" y="1"/>
                      <a:pt x="206"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5" name="Google Shape;4915;gd95b77e037_0_1279"/>
              <p:cNvSpPr/>
              <p:nvPr/>
            </p:nvSpPr>
            <p:spPr>
              <a:xfrm flipH="1">
                <a:off x="1137004" y="4542690"/>
                <a:ext cx="18376" cy="10064"/>
              </a:xfrm>
              <a:custGeom>
                <a:avLst/>
                <a:gdLst/>
                <a:ahLst/>
                <a:cxnLst/>
                <a:rect l="l" t="t" r="r" b="b"/>
                <a:pathLst>
                  <a:path w="462" h="253" extrusionOk="0">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6" name="Google Shape;4916;gd95b77e037_0_1279"/>
              <p:cNvSpPr/>
              <p:nvPr/>
            </p:nvSpPr>
            <p:spPr>
              <a:xfrm flipH="1">
                <a:off x="606048" y="4266714"/>
                <a:ext cx="13683" cy="9109"/>
              </a:xfrm>
              <a:custGeom>
                <a:avLst/>
                <a:gdLst/>
                <a:ahLst/>
                <a:cxnLst/>
                <a:rect l="l" t="t" r="r" b="b"/>
                <a:pathLst>
                  <a:path w="344" h="229" extrusionOk="0">
                    <a:moveTo>
                      <a:pt x="183" y="0"/>
                    </a:moveTo>
                    <a:cubicBezTo>
                      <a:pt x="1" y="0"/>
                      <a:pt x="1" y="228"/>
                      <a:pt x="183" y="228"/>
                    </a:cubicBezTo>
                    <a:cubicBezTo>
                      <a:pt x="343" y="228"/>
                      <a:pt x="343"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7" name="Google Shape;4917;gd95b77e037_0_1279"/>
              <p:cNvSpPr/>
              <p:nvPr/>
            </p:nvSpPr>
            <p:spPr>
              <a:xfrm flipH="1">
                <a:off x="743152" y="4327534"/>
                <a:ext cx="16387" cy="10024"/>
              </a:xfrm>
              <a:custGeom>
                <a:avLst/>
                <a:gdLst/>
                <a:ahLst/>
                <a:cxnLst/>
                <a:rect l="l" t="t" r="r" b="b"/>
                <a:pathLst>
                  <a:path w="412" h="252" extrusionOk="0">
                    <a:moveTo>
                      <a:pt x="206" y="0"/>
                    </a:moveTo>
                    <a:cubicBezTo>
                      <a:pt x="1" y="0"/>
                      <a:pt x="1" y="252"/>
                      <a:pt x="206" y="252"/>
                    </a:cubicBezTo>
                    <a:cubicBezTo>
                      <a:pt x="412" y="252"/>
                      <a:pt x="412" y="0"/>
                      <a:pt x="206"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8" name="Google Shape;4918;gd95b77e037_0_1279"/>
              <p:cNvSpPr/>
              <p:nvPr/>
            </p:nvSpPr>
            <p:spPr>
              <a:xfrm flipH="1">
                <a:off x="656880" y="4190898"/>
                <a:ext cx="17302" cy="10461"/>
              </a:xfrm>
              <a:custGeom>
                <a:avLst/>
                <a:gdLst/>
                <a:ahLst/>
                <a:cxnLst/>
                <a:rect l="l" t="t" r="r" b="b"/>
                <a:pathLst>
                  <a:path w="435" h="263" extrusionOk="0">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19" name="Google Shape;4919;gd95b77e037_0_1279"/>
              <p:cNvSpPr/>
              <p:nvPr/>
            </p:nvSpPr>
            <p:spPr>
              <a:xfrm flipH="1">
                <a:off x="580632" y="4196785"/>
                <a:ext cx="16387" cy="10939"/>
              </a:xfrm>
              <a:custGeom>
                <a:avLst/>
                <a:gdLst/>
                <a:ahLst/>
                <a:cxnLst/>
                <a:rect l="l" t="t" r="r" b="b"/>
                <a:pathLst>
                  <a:path w="412" h="275" extrusionOk="0">
                    <a:moveTo>
                      <a:pt x="206" y="1"/>
                    </a:moveTo>
                    <a:cubicBezTo>
                      <a:pt x="1" y="1"/>
                      <a:pt x="1" y="274"/>
                      <a:pt x="206" y="274"/>
                    </a:cubicBezTo>
                    <a:cubicBezTo>
                      <a:pt x="411" y="274"/>
                      <a:pt x="411" y="1"/>
                      <a:pt x="206"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0" name="Google Shape;4920;gd95b77e037_0_1279"/>
              <p:cNvSpPr/>
              <p:nvPr/>
            </p:nvSpPr>
            <p:spPr>
              <a:xfrm flipH="1">
                <a:off x="1163494" y="4199530"/>
                <a:ext cx="16387" cy="10024"/>
              </a:xfrm>
              <a:custGeom>
                <a:avLst/>
                <a:gdLst/>
                <a:ahLst/>
                <a:cxnLst/>
                <a:rect l="l" t="t" r="r" b="b"/>
                <a:pathLst>
                  <a:path w="412" h="252" extrusionOk="0">
                    <a:moveTo>
                      <a:pt x="206" y="0"/>
                    </a:moveTo>
                    <a:cubicBezTo>
                      <a:pt x="1" y="0"/>
                      <a:pt x="1" y="251"/>
                      <a:pt x="206" y="251"/>
                    </a:cubicBezTo>
                    <a:cubicBezTo>
                      <a:pt x="412" y="251"/>
                      <a:pt x="412" y="0"/>
                      <a:pt x="206"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1" name="Google Shape;4921;gd95b77e037_0_1279"/>
              <p:cNvSpPr/>
              <p:nvPr/>
            </p:nvSpPr>
            <p:spPr>
              <a:xfrm flipH="1">
                <a:off x="1117196" y="4254900"/>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2" name="Google Shape;4922;gd95b77e037_0_1279"/>
              <p:cNvSpPr/>
              <p:nvPr/>
            </p:nvSpPr>
            <p:spPr>
              <a:xfrm flipH="1">
                <a:off x="1211622" y="4255815"/>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3" name="Google Shape;4923;gd95b77e037_0_1279"/>
              <p:cNvSpPr/>
              <p:nvPr/>
            </p:nvSpPr>
            <p:spPr>
              <a:xfrm flipH="1">
                <a:off x="1223396" y="4195870"/>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503156">
                  <a:alpha val="213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4" name="Google Shape;4924;gd95b77e037_0_1279"/>
              <p:cNvSpPr/>
              <p:nvPr/>
            </p:nvSpPr>
            <p:spPr>
              <a:xfrm flipH="1">
                <a:off x="1223396" y="4125981"/>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5" name="Google Shape;4925;gd95b77e037_0_1279"/>
              <p:cNvSpPr/>
              <p:nvPr/>
            </p:nvSpPr>
            <p:spPr>
              <a:xfrm flipH="1">
                <a:off x="1060000" y="4172282"/>
                <a:ext cx="12728" cy="9109"/>
              </a:xfrm>
              <a:custGeom>
                <a:avLst/>
                <a:gdLst/>
                <a:ahLst/>
                <a:cxnLst/>
                <a:rect l="l" t="t" r="r" b="b"/>
                <a:pathLst>
                  <a:path w="320" h="229" extrusionOk="0">
                    <a:moveTo>
                      <a:pt x="160" y="0"/>
                    </a:moveTo>
                    <a:cubicBezTo>
                      <a:pt x="0" y="0"/>
                      <a:pt x="0" y="229"/>
                      <a:pt x="160" y="229"/>
                    </a:cubicBezTo>
                    <a:cubicBezTo>
                      <a:pt x="320" y="229"/>
                      <a:pt x="320" y="0"/>
                      <a:pt x="160"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6" name="Google Shape;4926;gd95b77e037_0_1279"/>
              <p:cNvSpPr/>
              <p:nvPr/>
            </p:nvSpPr>
            <p:spPr>
              <a:xfrm flipH="1">
                <a:off x="982836" y="4234932"/>
                <a:ext cx="11813" cy="8194"/>
              </a:xfrm>
              <a:custGeom>
                <a:avLst/>
                <a:gdLst/>
                <a:ahLst/>
                <a:cxnLst/>
                <a:rect l="l" t="t" r="r" b="b"/>
                <a:pathLst>
                  <a:path w="297"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7" name="Google Shape;4927;gd95b77e037_0_1279"/>
              <p:cNvSpPr/>
              <p:nvPr/>
            </p:nvSpPr>
            <p:spPr>
              <a:xfrm flipH="1">
                <a:off x="949226" y="4130516"/>
                <a:ext cx="16387" cy="10939"/>
              </a:xfrm>
              <a:custGeom>
                <a:avLst/>
                <a:gdLst/>
                <a:ahLst/>
                <a:cxnLst/>
                <a:rect l="l" t="t" r="r" b="b"/>
                <a:pathLst>
                  <a:path w="412" h="275" extrusionOk="0">
                    <a:moveTo>
                      <a:pt x="206" y="0"/>
                    </a:moveTo>
                    <a:cubicBezTo>
                      <a:pt x="0" y="0"/>
                      <a:pt x="0" y="274"/>
                      <a:pt x="206" y="274"/>
                    </a:cubicBezTo>
                    <a:cubicBezTo>
                      <a:pt x="411" y="274"/>
                      <a:pt x="411" y="0"/>
                      <a:pt x="206"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8" name="Google Shape;4928;gd95b77e037_0_1279"/>
              <p:cNvSpPr/>
              <p:nvPr/>
            </p:nvSpPr>
            <p:spPr>
              <a:xfrm flipH="1">
                <a:off x="1033669" y="4087834"/>
                <a:ext cx="12728" cy="8194"/>
              </a:xfrm>
              <a:custGeom>
                <a:avLst/>
                <a:gdLst/>
                <a:ahLst/>
                <a:cxnLst/>
                <a:rect l="l" t="t" r="r" b="b"/>
                <a:pathLst>
                  <a:path w="320" h="206"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29" name="Google Shape;4929;gd95b77e037_0_1279"/>
              <p:cNvSpPr/>
              <p:nvPr/>
            </p:nvSpPr>
            <p:spPr>
              <a:xfrm flipH="1">
                <a:off x="1053636" y="3839981"/>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0" name="Google Shape;4930;gd95b77e037_0_1279"/>
              <p:cNvSpPr/>
              <p:nvPr/>
            </p:nvSpPr>
            <p:spPr>
              <a:xfrm flipH="1">
                <a:off x="1018236" y="3946187"/>
                <a:ext cx="17302" cy="10939"/>
              </a:xfrm>
              <a:custGeom>
                <a:avLst/>
                <a:gdLst/>
                <a:ahLst/>
                <a:cxnLst/>
                <a:rect l="l" t="t" r="r" b="b"/>
                <a:pathLst>
                  <a:path w="435" h="275" extrusionOk="0">
                    <a:moveTo>
                      <a:pt x="206" y="1"/>
                    </a:moveTo>
                    <a:cubicBezTo>
                      <a:pt x="1" y="1"/>
                      <a:pt x="1" y="275"/>
                      <a:pt x="206" y="275"/>
                    </a:cubicBezTo>
                    <a:cubicBezTo>
                      <a:pt x="435" y="275"/>
                      <a:pt x="435" y="1"/>
                      <a:pt x="206"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1" name="Google Shape;4931;gd95b77e037_0_1279"/>
              <p:cNvSpPr/>
              <p:nvPr/>
            </p:nvSpPr>
            <p:spPr>
              <a:xfrm flipH="1">
                <a:off x="1089036" y="3698333"/>
                <a:ext cx="12768" cy="9109"/>
              </a:xfrm>
              <a:custGeom>
                <a:avLst/>
                <a:gdLst/>
                <a:ahLst/>
                <a:cxnLst/>
                <a:rect l="l" t="t" r="r" b="b"/>
                <a:pathLst>
                  <a:path w="321" h="229"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2" name="Google Shape;4932;gd95b77e037_0_1279"/>
              <p:cNvSpPr/>
              <p:nvPr/>
            </p:nvSpPr>
            <p:spPr>
              <a:xfrm flipH="1">
                <a:off x="1171648" y="3706488"/>
                <a:ext cx="10023" cy="7319"/>
              </a:xfrm>
              <a:custGeom>
                <a:avLst/>
                <a:gdLst/>
                <a:ahLst/>
                <a:cxnLst/>
                <a:rect l="l" t="t" r="r" b="b"/>
                <a:pathLst>
                  <a:path w="252" h="184" extrusionOk="0">
                    <a:moveTo>
                      <a:pt x="137" y="1"/>
                    </a:moveTo>
                    <a:cubicBezTo>
                      <a:pt x="0" y="1"/>
                      <a:pt x="0" y="184"/>
                      <a:pt x="137" y="184"/>
                    </a:cubicBezTo>
                    <a:cubicBezTo>
                      <a:pt x="251" y="184"/>
                      <a:pt x="251" y="1"/>
                      <a:pt x="137"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3" name="Google Shape;4933;gd95b77e037_0_1279"/>
              <p:cNvSpPr/>
              <p:nvPr/>
            </p:nvSpPr>
            <p:spPr>
              <a:xfrm flipH="1">
                <a:off x="1184376" y="3655652"/>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4" name="Google Shape;4934;gd95b77e037_0_1279"/>
              <p:cNvSpPr/>
              <p:nvPr/>
            </p:nvSpPr>
            <p:spPr>
              <a:xfrm flipH="1">
                <a:off x="1297854" y="3692645"/>
                <a:ext cx="16069" cy="10859"/>
              </a:xfrm>
              <a:custGeom>
                <a:avLst/>
                <a:gdLst/>
                <a:ahLst/>
                <a:cxnLst/>
                <a:rect l="l" t="t" r="r" b="b"/>
                <a:pathLst>
                  <a:path w="404" h="273" extrusionOk="0">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5" name="Google Shape;4935;gd95b77e037_0_1279"/>
              <p:cNvSpPr/>
              <p:nvPr/>
            </p:nvSpPr>
            <p:spPr>
              <a:xfrm flipH="1">
                <a:off x="1799019" y="3602986"/>
                <a:ext cx="176163" cy="552987"/>
              </a:xfrm>
              <a:custGeom>
                <a:avLst/>
                <a:gdLst/>
                <a:ahLst/>
                <a:cxnLst/>
                <a:rect l="l" t="t" r="r" b="b"/>
                <a:pathLst>
                  <a:path w="4429" h="13902" extrusionOk="0">
                    <a:moveTo>
                      <a:pt x="1188" y="1"/>
                    </a:moveTo>
                    <a:lnTo>
                      <a:pt x="1" y="1256"/>
                    </a:lnTo>
                    <a:lnTo>
                      <a:pt x="3014" y="13901"/>
                    </a:lnTo>
                    <a:lnTo>
                      <a:pt x="4429" y="12532"/>
                    </a:lnTo>
                    <a:lnTo>
                      <a:pt x="1188"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6" name="Google Shape;4936;gd95b77e037_0_1279"/>
              <p:cNvSpPr/>
              <p:nvPr/>
            </p:nvSpPr>
            <p:spPr>
              <a:xfrm flipH="1">
                <a:off x="1455841" y="3711937"/>
                <a:ext cx="464850" cy="196700"/>
              </a:xfrm>
              <a:custGeom>
                <a:avLst/>
                <a:gdLst/>
                <a:ahLst/>
                <a:cxnLst/>
                <a:rect l="l" t="t" r="r" b="b"/>
                <a:pathLst>
                  <a:path w="11687" h="4945" extrusionOk="0">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7" name="Google Shape;4937;gd95b77e037_0_1279"/>
              <p:cNvSpPr/>
              <p:nvPr/>
            </p:nvSpPr>
            <p:spPr>
              <a:xfrm flipH="1">
                <a:off x="1864370" y="3602986"/>
                <a:ext cx="125331" cy="300599"/>
              </a:xfrm>
              <a:custGeom>
                <a:avLst/>
                <a:gdLst/>
                <a:ahLst/>
                <a:cxnLst/>
                <a:rect l="l" t="t" r="r" b="b"/>
                <a:pathLst>
                  <a:path w="3151" h="7557" extrusionOk="0">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8" name="Google Shape;4938;gd95b77e037_0_1279"/>
              <p:cNvSpPr/>
              <p:nvPr/>
            </p:nvSpPr>
            <p:spPr>
              <a:xfrm flipH="1">
                <a:off x="1319651" y="3615715"/>
                <a:ext cx="700000" cy="720291"/>
              </a:xfrm>
              <a:custGeom>
                <a:avLst/>
                <a:gdLst/>
                <a:ahLst/>
                <a:cxnLst/>
                <a:rect l="l" t="t" r="r" b="b"/>
                <a:pathLst>
                  <a:path w="17599" h="18108" extrusionOk="0">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39" name="Google Shape;4939;gd95b77e037_0_1279"/>
              <p:cNvSpPr/>
              <p:nvPr/>
            </p:nvSpPr>
            <p:spPr>
              <a:xfrm flipH="1">
                <a:off x="1320566" y="3956171"/>
                <a:ext cx="139809" cy="223390"/>
              </a:xfrm>
              <a:custGeom>
                <a:avLst/>
                <a:gdLst/>
                <a:ahLst/>
                <a:cxnLst/>
                <a:rect l="l" t="t" r="r" b="b"/>
                <a:pathLst>
                  <a:path w="3515" h="5616" extrusionOk="0">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0" name="Google Shape;4940;gd95b77e037_0_1279"/>
              <p:cNvSpPr/>
              <p:nvPr/>
            </p:nvSpPr>
            <p:spPr>
              <a:xfrm flipH="1">
                <a:off x="1319651" y="3747379"/>
                <a:ext cx="612853" cy="588787"/>
              </a:xfrm>
              <a:custGeom>
                <a:avLst/>
                <a:gdLst/>
                <a:ahLst/>
                <a:cxnLst/>
                <a:rect l="l" t="t" r="r" b="b"/>
                <a:pathLst>
                  <a:path w="15408" h="14802" extrusionOk="0">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1" name="Google Shape;4941;gd95b77e037_0_1279"/>
              <p:cNvSpPr/>
              <p:nvPr/>
            </p:nvSpPr>
            <p:spPr>
              <a:xfrm flipH="1">
                <a:off x="1226140" y="3936919"/>
                <a:ext cx="228269" cy="215435"/>
              </a:xfrm>
              <a:custGeom>
                <a:avLst/>
                <a:gdLst/>
                <a:ahLst/>
                <a:cxnLst/>
                <a:rect l="l" t="t" r="r" b="b"/>
                <a:pathLst>
                  <a:path w="5739" h="5416" extrusionOk="0">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2" name="Google Shape;4942;gd95b77e037_0_1279"/>
              <p:cNvSpPr/>
              <p:nvPr/>
            </p:nvSpPr>
            <p:spPr>
              <a:xfrm flipH="1">
                <a:off x="1226140" y="3936799"/>
                <a:ext cx="144383" cy="185562"/>
              </a:xfrm>
              <a:custGeom>
                <a:avLst/>
                <a:gdLst/>
                <a:ahLst/>
                <a:cxnLst/>
                <a:rect l="l" t="t" r="r" b="b"/>
                <a:pathLst>
                  <a:path w="3630" h="4665" extrusionOk="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3" name="Google Shape;4943;gd95b77e037_0_1279"/>
              <p:cNvSpPr/>
              <p:nvPr/>
            </p:nvSpPr>
            <p:spPr>
              <a:xfrm flipH="1">
                <a:off x="1309668" y="4035805"/>
                <a:ext cx="109898" cy="116548"/>
              </a:xfrm>
              <a:custGeom>
                <a:avLst/>
                <a:gdLst/>
                <a:ahLst/>
                <a:cxnLst/>
                <a:rect l="l" t="t" r="r" b="b"/>
                <a:pathLst>
                  <a:path w="2763" h="2930" extrusionOk="0">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4" name="Google Shape;4944;gd95b77e037_0_1279"/>
              <p:cNvSpPr/>
              <p:nvPr/>
            </p:nvSpPr>
            <p:spPr>
              <a:xfrm flipH="1">
                <a:off x="1382297" y="4015201"/>
                <a:ext cx="53617" cy="17979"/>
              </a:xfrm>
              <a:custGeom>
                <a:avLst/>
                <a:gdLst/>
                <a:ahLst/>
                <a:cxnLst/>
                <a:rect l="l" t="t" r="r" b="b"/>
                <a:pathLst>
                  <a:path w="1348" h="452" extrusionOk="0">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5" name="Google Shape;4945;gd95b77e037_0_1279"/>
              <p:cNvSpPr/>
              <p:nvPr/>
            </p:nvSpPr>
            <p:spPr>
              <a:xfrm flipH="1">
                <a:off x="1394985" y="3979799"/>
                <a:ext cx="56361" cy="15115"/>
              </a:xfrm>
              <a:custGeom>
                <a:avLst/>
                <a:gdLst/>
                <a:ahLst/>
                <a:cxnLst/>
                <a:rect l="l" t="t" r="r" b="b"/>
                <a:pathLst>
                  <a:path w="1417" h="380" extrusionOk="0">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6" name="Google Shape;4946;gd95b77e037_0_1279"/>
              <p:cNvSpPr/>
              <p:nvPr/>
            </p:nvSpPr>
            <p:spPr>
              <a:xfrm flipH="1">
                <a:off x="1394985" y="3984333"/>
                <a:ext cx="18217" cy="10024"/>
              </a:xfrm>
              <a:custGeom>
                <a:avLst/>
                <a:gdLst/>
                <a:ahLst/>
                <a:cxnLst/>
                <a:rect l="l" t="t" r="r" b="b"/>
                <a:pathLst>
                  <a:path w="458" h="252" extrusionOk="0">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7" name="Google Shape;4947;gd95b77e037_0_1279"/>
              <p:cNvSpPr/>
              <p:nvPr/>
            </p:nvSpPr>
            <p:spPr>
              <a:xfrm flipH="1">
                <a:off x="1412247" y="2547968"/>
                <a:ext cx="656447" cy="596583"/>
              </a:xfrm>
              <a:custGeom>
                <a:avLst/>
                <a:gdLst/>
                <a:ahLst/>
                <a:cxnLst/>
                <a:rect l="l" t="t" r="r" b="b"/>
                <a:pathLst>
                  <a:path w="16504" h="14998" extrusionOk="0">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8" name="Google Shape;4948;gd95b77e037_0_1279"/>
              <p:cNvSpPr/>
              <p:nvPr/>
            </p:nvSpPr>
            <p:spPr>
              <a:xfrm flipH="1">
                <a:off x="1583837" y="2628796"/>
                <a:ext cx="484857" cy="515755"/>
              </a:xfrm>
              <a:custGeom>
                <a:avLst/>
                <a:gdLst/>
                <a:ahLst/>
                <a:cxnLst/>
                <a:rect l="l" t="t" r="r" b="b"/>
                <a:pathLst>
                  <a:path w="12190" h="12966" extrusionOk="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49" name="Google Shape;4949;gd95b77e037_0_1279"/>
              <p:cNvSpPr/>
              <p:nvPr/>
            </p:nvSpPr>
            <p:spPr>
              <a:xfrm flipH="1">
                <a:off x="362466" y="2611532"/>
                <a:ext cx="1500114" cy="850324"/>
              </a:xfrm>
              <a:custGeom>
                <a:avLst/>
                <a:gdLst/>
                <a:ahLst/>
                <a:cxnLst/>
                <a:rect l="l" t="t" r="r" b="b"/>
                <a:pathLst>
                  <a:path w="37715" h="21377" extrusionOk="0">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0" name="Google Shape;4950;gd95b77e037_0_1279"/>
              <p:cNvSpPr/>
              <p:nvPr/>
            </p:nvSpPr>
            <p:spPr>
              <a:xfrm flipH="1">
                <a:off x="358051" y="2718892"/>
                <a:ext cx="741008" cy="742288"/>
              </a:xfrm>
              <a:custGeom>
                <a:avLst/>
                <a:gdLst/>
                <a:ahLst/>
                <a:cxnLst/>
                <a:rect l="l" t="t" r="r" b="b"/>
                <a:pathLst>
                  <a:path w="18630" h="18661" extrusionOk="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1" name="Google Shape;4951;gd95b77e037_0_1279"/>
              <p:cNvSpPr/>
              <p:nvPr/>
            </p:nvSpPr>
            <p:spPr>
              <a:xfrm flipH="1">
                <a:off x="992820" y="2705686"/>
                <a:ext cx="866140" cy="562335"/>
              </a:xfrm>
              <a:custGeom>
                <a:avLst/>
                <a:gdLst/>
                <a:ahLst/>
                <a:cxnLst/>
                <a:rect l="l" t="t" r="r" b="b"/>
                <a:pathLst>
                  <a:path w="21776" h="14137" extrusionOk="0">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2" name="Google Shape;4952;gd95b77e037_0_1279"/>
              <p:cNvSpPr/>
              <p:nvPr/>
            </p:nvSpPr>
            <p:spPr>
              <a:xfrm flipH="1">
                <a:off x="1262176" y="2739019"/>
                <a:ext cx="219120" cy="189699"/>
              </a:xfrm>
              <a:custGeom>
                <a:avLst/>
                <a:gdLst/>
                <a:ahLst/>
                <a:cxnLst/>
                <a:rect l="l" t="t" r="r" b="b"/>
                <a:pathLst>
                  <a:path w="5509" h="4769" extrusionOk="0">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3" name="Google Shape;4953;gd95b77e037_0_1279"/>
              <p:cNvSpPr/>
              <p:nvPr/>
            </p:nvSpPr>
            <p:spPr>
              <a:xfrm flipH="1">
                <a:off x="861682" y="2893913"/>
                <a:ext cx="179306" cy="157877"/>
              </a:xfrm>
              <a:custGeom>
                <a:avLst/>
                <a:gdLst/>
                <a:ahLst/>
                <a:cxnLst/>
                <a:rect l="l" t="t" r="r" b="b"/>
                <a:pathLst>
                  <a:path w="4508" h="3969" extrusionOk="0">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4" name="Google Shape;4954;gd95b77e037_0_1279"/>
              <p:cNvSpPr/>
              <p:nvPr/>
            </p:nvSpPr>
            <p:spPr>
              <a:xfrm flipH="1">
                <a:off x="668097" y="3006483"/>
                <a:ext cx="1091903" cy="624944"/>
              </a:xfrm>
              <a:custGeom>
                <a:avLst/>
                <a:gdLst/>
                <a:ahLst/>
                <a:cxnLst/>
                <a:rect l="l" t="t" r="r" b="b"/>
                <a:pathLst>
                  <a:path w="27452" h="15711" extrusionOk="0">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5" name="Google Shape;4955;gd95b77e037_0_1279"/>
              <p:cNvSpPr/>
              <p:nvPr/>
            </p:nvSpPr>
            <p:spPr>
              <a:xfrm flipH="1">
                <a:off x="1572938" y="3060063"/>
                <a:ext cx="187062" cy="457640"/>
              </a:xfrm>
              <a:custGeom>
                <a:avLst/>
                <a:gdLst/>
                <a:ahLst/>
                <a:cxnLst/>
                <a:rect l="l" t="t" r="r" b="b"/>
                <a:pathLst>
                  <a:path w="4703" h="11505" extrusionOk="0">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6" name="Google Shape;4956;gd95b77e037_0_1279"/>
              <p:cNvSpPr/>
              <p:nvPr/>
            </p:nvSpPr>
            <p:spPr>
              <a:xfrm flipH="1">
                <a:off x="997354" y="3006483"/>
                <a:ext cx="624666" cy="119929"/>
              </a:xfrm>
              <a:custGeom>
                <a:avLst/>
                <a:gdLst/>
                <a:ahLst/>
                <a:cxnLst/>
                <a:rect l="l" t="t" r="r" b="b"/>
                <a:pathLst>
                  <a:path w="15705" h="3015" extrusionOk="0">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7" name="Google Shape;4957;gd95b77e037_0_1279"/>
              <p:cNvSpPr/>
              <p:nvPr/>
            </p:nvSpPr>
            <p:spPr>
              <a:xfrm flipH="1">
                <a:off x="987371" y="3357877"/>
                <a:ext cx="86272" cy="19093"/>
              </a:xfrm>
              <a:custGeom>
                <a:avLst/>
                <a:gdLst/>
                <a:ahLst/>
                <a:cxnLst/>
                <a:rect l="l" t="t" r="r" b="b"/>
                <a:pathLst>
                  <a:path w="2169" h="480" extrusionOk="0">
                    <a:moveTo>
                      <a:pt x="0" y="0"/>
                    </a:moveTo>
                    <a:lnTo>
                      <a:pt x="0" y="479"/>
                    </a:lnTo>
                    <a:lnTo>
                      <a:pt x="2146" y="479"/>
                    </a:lnTo>
                    <a:lnTo>
                      <a:pt x="2169" y="0"/>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8" name="Google Shape;4958;gd95b77e037_0_1279"/>
              <p:cNvSpPr/>
              <p:nvPr/>
            </p:nvSpPr>
            <p:spPr>
              <a:xfrm flipH="1">
                <a:off x="692320" y="3305212"/>
                <a:ext cx="175249" cy="219214"/>
              </a:xfrm>
              <a:custGeom>
                <a:avLst/>
                <a:gdLst/>
                <a:ahLst/>
                <a:cxnLst/>
                <a:rect l="l" t="t" r="r" b="b"/>
                <a:pathLst>
                  <a:path w="4406" h="5511" extrusionOk="0">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59" name="Google Shape;4959;gd95b77e037_0_1279"/>
              <p:cNvSpPr/>
              <p:nvPr/>
            </p:nvSpPr>
            <p:spPr>
              <a:xfrm flipH="1">
                <a:off x="930174" y="3503463"/>
                <a:ext cx="262396" cy="120446"/>
              </a:xfrm>
              <a:custGeom>
                <a:avLst/>
                <a:gdLst/>
                <a:ahLst/>
                <a:cxnLst/>
                <a:rect l="l" t="t" r="r" b="b"/>
                <a:pathLst>
                  <a:path w="6597" h="3028" extrusionOk="0">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0" name="Google Shape;4960;gd95b77e037_0_1279"/>
              <p:cNvSpPr/>
              <p:nvPr/>
            </p:nvSpPr>
            <p:spPr>
              <a:xfrm flipH="1">
                <a:off x="1293320" y="3539462"/>
                <a:ext cx="225206" cy="39062"/>
              </a:xfrm>
              <a:custGeom>
                <a:avLst/>
                <a:gdLst/>
                <a:ahLst/>
                <a:cxnLst/>
                <a:rect l="l" t="t" r="r" b="b"/>
                <a:pathLst>
                  <a:path w="5662" h="982" extrusionOk="0">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1" name="Google Shape;4961;gd95b77e037_0_1279"/>
              <p:cNvSpPr/>
              <p:nvPr/>
            </p:nvSpPr>
            <p:spPr>
              <a:xfrm flipH="1">
                <a:off x="760415" y="3357957"/>
                <a:ext cx="143508" cy="107001"/>
              </a:xfrm>
              <a:custGeom>
                <a:avLst/>
                <a:gdLst/>
                <a:ahLst/>
                <a:cxnLst/>
                <a:rect l="l" t="t" r="r" b="b"/>
                <a:pathLst>
                  <a:path w="3608" h="2690" extrusionOk="0">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2" name="Google Shape;4962;gd95b77e037_0_1279"/>
              <p:cNvSpPr/>
              <p:nvPr/>
            </p:nvSpPr>
            <p:spPr>
              <a:xfrm flipH="1">
                <a:off x="1073603" y="3355133"/>
                <a:ext cx="177078" cy="177089"/>
              </a:xfrm>
              <a:custGeom>
                <a:avLst/>
                <a:gdLst/>
                <a:ahLst/>
                <a:cxnLst/>
                <a:rect l="l" t="t" r="r" b="b"/>
                <a:pathLst>
                  <a:path w="4452" h="4452" extrusionOk="0">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3" name="Google Shape;4963;gd95b77e037_0_1279"/>
              <p:cNvSpPr/>
              <p:nvPr/>
            </p:nvSpPr>
            <p:spPr>
              <a:xfrm flipH="1">
                <a:off x="1579302" y="3349683"/>
                <a:ext cx="116262" cy="151672"/>
              </a:xfrm>
              <a:custGeom>
                <a:avLst/>
                <a:gdLst/>
                <a:ahLst/>
                <a:cxnLst/>
                <a:rect l="l" t="t" r="r" b="b"/>
                <a:pathLst>
                  <a:path w="2923" h="3813" extrusionOk="0">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4" name="Google Shape;4964;gd95b77e037_0_1279"/>
              <p:cNvSpPr/>
              <p:nvPr/>
            </p:nvSpPr>
            <p:spPr>
              <a:xfrm flipH="1">
                <a:off x="1387706" y="3407560"/>
                <a:ext cx="77879" cy="49165"/>
              </a:xfrm>
              <a:custGeom>
                <a:avLst/>
                <a:gdLst/>
                <a:ahLst/>
                <a:cxnLst/>
                <a:rect l="l" t="t" r="r" b="b"/>
                <a:pathLst>
                  <a:path w="1958" h="1236" extrusionOk="0">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5" name="Google Shape;4965;gd95b77e037_0_1279"/>
              <p:cNvSpPr/>
              <p:nvPr/>
            </p:nvSpPr>
            <p:spPr>
              <a:xfrm flipH="1">
                <a:off x="1410855" y="3463447"/>
                <a:ext cx="25933" cy="17025"/>
              </a:xfrm>
              <a:custGeom>
                <a:avLst/>
                <a:gdLst/>
                <a:ahLst/>
                <a:cxnLst/>
                <a:rect l="l" t="t" r="r" b="b"/>
                <a:pathLst>
                  <a:path w="652" h="428" extrusionOk="0">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6" name="Google Shape;4966;gd95b77e037_0_1279"/>
              <p:cNvSpPr/>
              <p:nvPr/>
            </p:nvSpPr>
            <p:spPr>
              <a:xfrm flipH="1">
                <a:off x="1154426" y="3196500"/>
                <a:ext cx="124018" cy="53700"/>
              </a:xfrm>
              <a:custGeom>
                <a:avLst/>
                <a:gdLst/>
                <a:ahLst/>
                <a:cxnLst/>
                <a:rect l="l" t="t" r="r" b="b"/>
                <a:pathLst>
                  <a:path w="3118" h="1350" extrusionOk="0">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7" name="Google Shape;4967;gd95b77e037_0_1279"/>
              <p:cNvSpPr/>
              <p:nvPr/>
            </p:nvSpPr>
            <p:spPr>
              <a:xfrm flipH="1">
                <a:off x="1578387" y="3207161"/>
                <a:ext cx="84204" cy="32578"/>
              </a:xfrm>
              <a:custGeom>
                <a:avLst/>
                <a:gdLst/>
                <a:ahLst/>
                <a:cxnLst/>
                <a:rect l="l" t="t" r="r" b="b"/>
                <a:pathLst>
                  <a:path w="2117" h="819" extrusionOk="0">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8" name="Google Shape;4968;gd95b77e037_0_1279"/>
              <p:cNvSpPr/>
              <p:nvPr/>
            </p:nvSpPr>
            <p:spPr>
              <a:xfrm flipH="1">
                <a:off x="1579302" y="3288864"/>
                <a:ext cx="59941" cy="60860"/>
              </a:xfrm>
              <a:custGeom>
                <a:avLst/>
                <a:gdLst/>
                <a:ahLst/>
                <a:cxnLst/>
                <a:rect l="l" t="t" r="r" b="b"/>
                <a:pathLst>
                  <a:path w="1507" h="1530" extrusionOk="0">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69" name="Google Shape;4969;gd95b77e037_0_1279"/>
              <p:cNvSpPr/>
              <p:nvPr/>
            </p:nvSpPr>
            <p:spPr>
              <a:xfrm flipH="1">
                <a:off x="1619236" y="3299763"/>
                <a:ext cx="15472" cy="14559"/>
              </a:xfrm>
              <a:custGeom>
                <a:avLst/>
                <a:gdLst/>
                <a:ahLst/>
                <a:cxnLst/>
                <a:rect l="l" t="t" r="r" b="b"/>
                <a:pathLst>
                  <a:path w="389" h="366" extrusionOk="0">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0" name="Google Shape;4970;gd95b77e037_0_1279"/>
              <p:cNvSpPr/>
              <p:nvPr/>
            </p:nvSpPr>
            <p:spPr>
              <a:xfrm flipH="1">
                <a:off x="1184376" y="3305212"/>
                <a:ext cx="60856" cy="60860"/>
              </a:xfrm>
              <a:custGeom>
                <a:avLst/>
                <a:gdLst/>
                <a:ahLst/>
                <a:cxnLst/>
                <a:rect l="l" t="t" r="r" b="b"/>
                <a:pathLst>
                  <a:path w="1530" h="1530" extrusionOk="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1" name="Google Shape;4971;gd95b77e037_0_1279"/>
              <p:cNvSpPr/>
              <p:nvPr/>
            </p:nvSpPr>
            <p:spPr>
              <a:xfrm flipH="1">
                <a:off x="1229760" y="3318816"/>
                <a:ext cx="15472" cy="15473"/>
              </a:xfrm>
              <a:custGeom>
                <a:avLst/>
                <a:gdLst/>
                <a:ahLst/>
                <a:cxnLst/>
                <a:rect l="l" t="t" r="r" b="b"/>
                <a:pathLst>
                  <a:path w="389" h="389" extrusionOk="0">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2" name="Google Shape;4972;gd95b77e037_0_1279"/>
              <p:cNvSpPr/>
              <p:nvPr/>
            </p:nvSpPr>
            <p:spPr>
              <a:xfrm flipH="1">
                <a:off x="919276" y="3324266"/>
                <a:ext cx="136229" cy="29992"/>
              </a:xfrm>
              <a:custGeom>
                <a:avLst/>
                <a:gdLst/>
                <a:ahLst/>
                <a:cxnLst/>
                <a:rect l="l" t="t" r="r" b="b"/>
                <a:pathLst>
                  <a:path w="3425" h="754" extrusionOk="0">
                    <a:moveTo>
                      <a:pt x="1" y="1"/>
                    </a:moveTo>
                    <a:lnTo>
                      <a:pt x="161" y="640"/>
                    </a:lnTo>
                    <a:lnTo>
                      <a:pt x="2877" y="754"/>
                    </a:lnTo>
                    <a:lnTo>
                      <a:pt x="3151" y="411"/>
                    </a:lnTo>
                    <a:lnTo>
                      <a:pt x="3425" y="137"/>
                    </a:lnTo>
                    <a:lnTo>
                      <a:pt x="1" y="1"/>
                    </a:ln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3" name="Google Shape;4973;gd95b77e037_0_1279"/>
              <p:cNvSpPr/>
              <p:nvPr/>
            </p:nvSpPr>
            <p:spPr>
              <a:xfrm flipH="1">
                <a:off x="1030924" y="3149046"/>
                <a:ext cx="327786" cy="327806"/>
              </a:xfrm>
              <a:custGeom>
                <a:avLst/>
                <a:gdLst/>
                <a:ahLst/>
                <a:cxnLst/>
                <a:rect l="l" t="t" r="r" b="b"/>
                <a:pathLst>
                  <a:path w="8241" h="8241" extrusionOk="0">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4" name="Google Shape;4974;gd95b77e037_0_1279"/>
              <p:cNvSpPr/>
              <p:nvPr/>
            </p:nvSpPr>
            <p:spPr>
              <a:xfrm flipH="1">
                <a:off x="1449477" y="3149960"/>
                <a:ext cx="327786" cy="327767"/>
              </a:xfrm>
              <a:custGeom>
                <a:avLst/>
                <a:gdLst/>
                <a:ahLst/>
                <a:cxnLst/>
                <a:rect l="l" t="t" r="r" b="b"/>
                <a:pathLst>
                  <a:path w="8241" h="8240" extrusionOk="0">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5" name="Google Shape;4975;gd95b77e037_0_1279"/>
              <p:cNvSpPr/>
              <p:nvPr/>
            </p:nvSpPr>
            <p:spPr>
              <a:xfrm flipH="1">
                <a:off x="1327805" y="3276891"/>
                <a:ext cx="148122" cy="55370"/>
              </a:xfrm>
              <a:custGeom>
                <a:avLst/>
                <a:gdLst/>
                <a:ahLst/>
                <a:cxnLst/>
                <a:rect l="l" t="t" r="r" b="b"/>
                <a:pathLst>
                  <a:path w="3724" h="1392" extrusionOk="0">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6" name="Google Shape;4976;gd95b77e037_0_1279"/>
              <p:cNvSpPr/>
              <p:nvPr/>
            </p:nvSpPr>
            <p:spPr>
              <a:xfrm flipH="1">
                <a:off x="1044567" y="3141766"/>
                <a:ext cx="327786" cy="327806"/>
              </a:xfrm>
              <a:custGeom>
                <a:avLst/>
                <a:gdLst/>
                <a:ahLst/>
                <a:cxnLst/>
                <a:rect l="l" t="t" r="r" b="b"/>
                <a:pathLst>
                  <a:path w="8241" h="8241" extrusionOk="0">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7" name="Google Shape;4977;gd95b77e037_0_1279"/>
              <p:cNvSpPr/>
              <p:nvPr/>
            </p:nvSpPr>
            <p:spPr>
              <a:xfrm flipH="1">
                <a:off x="1463080" y="3142681"/>
                <a:ext cx="327786" cy="328721"/>
              </a:xfrm>
              <a:custGeom>
                <a:avLst/>
                <a:gdLst/>
                <a:ahLst/>
                <a:cxnLst/>
                <a:rect l="l" t="t" r="r" b="b"/>
                <a:pathLst>
                  <a:path w="8241" h="8264" extrusionOk="0">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8" name="Google Shape;4978;gd95b77e037_0_1279"/>
              <p:cNvSpPr/>
              <p:nvPr/>
            </p:nvSpPr>
            <p:spPr>
              <a:xfrm flipH="1">
                <a:off x="1486706" y="3166269"/>
                <a:ext cx="280573" cy="281505"/>
              </a:xfrm>
              <a:custGeom>
                <a:avLst/>
                <a:gdLst/>
                <a:ahLst/>
                <a:cxnLst/>
                <a:rect l="l" t="t" r="r" b="b"/>
                <a:pathLst>
                  <a:path w="7054" h="7077" extrusionOk="0">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12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79" name="Google Shape;4979;gd95b77e037_0_1279"/>
              <p:cNvSpPr/>
              <p:nvPr/>
            </p:nvSpPr>
            <p:spPr>
              <a:xfrm flipH="1">
                <a:off x="1341448" y="3270367"/>
                <a:ext cx="148202" cy="54615"/>
              </a:xfrm>
              <a:custGeom>
                <a:avLst/>
                <a:gdLst/>
                <a:ahLst/>
                <a:cxnLst/>
                <a:rect l="l" t="t" r="r" b="b"/>
                <a:pathLst>
                  <a:path w="3726" h="1373" extrusionOk="0">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0" name="Google Shape;4980;gd95b77e037_0_1279"/>
              <p:cNvSpPr/>
              <p:nvPr/>
            </p:nvSpPr>
            <p:spPr>
              <a:xfrm flipH="1">
                <a:off x="907463" y="3313366"/>
                <a:ext cx="142593" cy="27287"/>
              </a:xfrm>
              <a:custGeom>
                <a:avLst/>
                <a:gdLst/>
                <a:ahLst/>
                <a:cxnLst/>
                <a:rect l="l" t="t" r="r" b="b"/>
                <a:pathLst>
                  <a:path w="3585" h="686" extrusionOk="0">
                    <a:moveTo>
                      <a:pt x="115" y="1"/>
                    </a:moveTo>
                    <a:lnTo>
                      <a:pt x="1" y="571"/>
                    </a:lnTo>
                    <a:lnTo>
                      <a:pt x="3014" y="685"/>
                    </a:lnTo>
                    <a:lnTo>
                      <a:pt x="3584" y="138"/>
                    </a:lnTo>
                    <a:lnTo>
                      <a:pt x="115" y="1"/>
                    </a:ln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1" name="Google Shape;4981;gd95b77e037_0_1279"/>
              <p:cNvSpPr/>
              <p:nvPr/>
            </p:nvSpPr>
            <p:spPr>
              <a:xfrm flipH="1">
                <a:off x="1028220" y="3307002"/>
                <a:ext cx="30905" cy="35482"/>
              </a:xfrm>
              <a:custGeom>
                <a:avLst/>
                <a:gdLst/>
                <a:ahLst/>
                <a:cxnLst/>
                <a:rect l="l" t="t" r="r" b="b"/>
                <a:pathLst>
                  <a:path w="777" h="892" extrusionOk="0">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2" name="Google Shape;4982;gd95b77e037_0_1279"/>
              <p:cNvSpPr/>
              <p:nvPr/>
            </p:nvSpPr>
            <p:spPr>
              <a:xfrm flipH="1">
                <a:off x="1776308" y="3291568"/>
                <a:ext cx="29990" cy="35442"/>
              </a:xfrm>
              <a:custGeom>
                <a:avLst/>
                <a:gdLst/>
                <a:ahLst/>
                <a:cxnLst/>
                <a:rect l="l" t="t" r="r" b="b"/>
                <a:pathLst>
                  <a:path w="754" h="891" extrusionOk="0">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3" name="Google Shape;4983;gd95b77e037_0_1279"/>
              <p:cNvSpPr/>
              <p:nvPr/>
            </p:nvSpPr>
            <p:spPr>
              <a:xfrm flipH="1">
                <a:off x="1699144" y="3299763"/>
                <a:ext cx="73584" cy="23628"/>
              </a:xfrm>
              <a:custGeom>
                <a:avLst/>
                <a:gdLst/>
                <a:ahLst/>
                <a:cxnLst/>
                <a:rect l="l" t="t" r="r" b="b"/>
                <a:pathLst>
                  <a:path w="1850" h="594" extrusionOk="0">
                    <a:moveTo>
                      <a:pt x="1" y="0"/>
                    </a:moveTo>
                    <a:lnTo>
                      <a:pt x="1" y="594"/>
                    </a:lnTo>
                    <a:lnTo>
                      <a:pt x="1850" y="594"/>
                    </a:lnTo>
                    <a:lnTo>
                      <a:pt x="1804" y="0"/>
                    </a:ln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4" name="Google Shape;4984;gd95b77e037_0_1279"/>
              <p:cNvSpPr/>
              <p:nvPr/>
            </p:nvSpPr>
            <p:spPr>
              <a:xfrm flipH="1">
                <a:off x="1068154" y="3165394"/>
                <a:ext cx="281488" cy="280590"/>
              </a:xfrm>
              <a:custGeom>
                <a:avLst/>
                <a:gdLst/>
                <a:ahLst/>
                <a:cxnLst/>
                <a:rect l="l" t="t" r="r" b="b"/>
                <a:pathLst>
                  <a:path w="7077" h="7054" extrusionOk="0">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12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5" name="Google Shape;4985;gd95b77e037_0_1279"/>
              <p:cNvSpPr/>
              <p:nvPr/>
            </p:nvSpPr>
            <p:spPr>
              <a:xfrm flipH="1">
                <a:off x="1687132" y="3229356"/>
                <a:ext cx="61055" cy="155411"/>
              </a:xfrm>
              <a:custGeom>
                <a:avLst/>
                <a:gdLst/>
                <a:ahLst/>
                <a:cxnLst/>
                <a:rect l="l" t="t" r="r" b="b"/>
                <a:pathLst>
                  <a:path w="1535" h="3907" extrusionOk="0">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6" name="Google Shape;4986;gd95b77e037_0_1279"/>
              <p:cNvSpPr/>
              <p:nvPr/>
            </p:nvSpPr>
            <p:spPr>
              <a:xfrm flipH="1">
                <a:off x="1273751" y="3226970"/>
                <a:ext cx="57753" cy="156882"/>
              </a:xfrm>
              <a:custGeom>
                <a:avLst/>
                <a:gdLst/>
                <a:ahLst/>
                <a:cxnLst/>
                <a:rect l="l" t="t" r="r" b="b"/>
                <a:pathLst>
                  <a:path w="1452" h="3944" extrusionOk="0">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7" name="Google Shape;4987;gd95b77e037_0_1279"/>
              <p:cNvSpPr/>
              <p:nvPr/>
            </p:nvSpPr>
            <p:spPr>
              <a:xfrm flipH="1">
                <a:off x="1447647" y="3341728"/>
                <a:ext cx="60896" cy="62490"/>
              </a:xfrm>
              <a:custGeom>
                <a:avLst/>
                <a:gdLst/>
                <a:ahLst/>
                <a:cxnLst/>
                <a:rect l="l" t="t" r="r" b="b"/>
                <a:pathLst>
                  <a:path w="1531" h="1571" extrusionOk="0">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8" name="Google Shape;4988;gd95b77e037_0_1279"/>
              <p:cNvSpPr/>
              <p:nvPr/>
            </p:nvSpPr>
            <p:spPr>
              <a:xfrm flipH="1">
                <a:off x="1417696" y="3349405"/>
                <a:ext cx="79948" cy="54813"/>
              </a:xfrm>
              <a:custGeom>
                <a:avLst/>
                <a:gdLst/>
                <a:ahLst/>
                <a:cxnLst/>
                <a:rect l="l" t="t" r="r" b="b"/>
                <a:pathLst>
                  <a:path w="2010" h="1378" extrusionOk="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89" name="Google Shape;4989;gd95b77e037_0_1279"/>
              <p:cNvSpPr/>
              <p:nvPr/>
            </p:nvSpPr>
            <p:spPr>
              <a:xfrm flipH="1">
                <a:off x="1432214" y="3311537"/>
                <a:ext cx="15472" cy="38186"/>
              </a:xfrm>
              <a:custGeom>
                <a:avLst/>
                <a:gdLst/>
                <a:ahLst/>
                <a:cxnLst/>
                <a:rect l="l" t="t" r="r" b="b"/>
                <a:pathLst>
                  <a:path w="389" h="960" extrusionOk="0">
                    <a:moveTo>
                      <a:pt x="343" y="1"/>
                    </a:moveTo>
                    <a:lnTo>
                      <a:pt x="114" y="184"/>
                    </a:lnTo>
                    <a:lnTo>
                      <a:pt x="0" y="891"/>
                    </a:lnTo>
                    <a:lnTo>
                      <a:pt x="388" y="960"/>
                    </a:lnTo>
                    <a:lnTo>
                      <a:pt x="343" y="1"/>
                    </a:ln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990" name="Google Shape;4990;gd95b77e037_0_1279"/>
              <p:cNvSpPr/>
              <p:nvPr/>
            </p:nvSpPr>
            <p:spPr>
              <a:xfrm flipH="1">
                <a:off x="1378677" y="4169537"/>
                <a:ext cx="157986" cy="52705"/>
              </a:xfrm>
              <a:custGeom>
                <a:avLst/>
                <a:gdLst/>
                <a:ahLst/>
                <a:cxnLst/>
                <a:rect l="l" t="t" r="r" b="b"/>
                <a:pathLst>
                  <a:path w="3972" h="1325" fill="none" extrusionOk="0">
                    <a:moveTo>
                      <a:pt x="3972" y="1"/>
                    </a:moveTo>
                    <a:lnTo>
                      <a:pt x="0" y="1325"/>
                    </a:lnTo>
                  </a:path>
                </a:pathLst>
              </a:custGeom>
              <a:noFill/>
              <a:ln w="6850" cap="rnd" cmpd="sng">
                <a:solidFill>
                  <a:srgbClr val="EB7C9D"/>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46"/>
        <p:cNvGrpSpPr/>
        <p:nvPr/>
      </p:nvGrpSpPr>
      <p:grpSpPr>
        <a:xfrm>
          <a:off x="0" y="0"/>
          <a:ext cx="0" cy="0"/>
          <a:chOff x="0" y="0"/>
          <a:chExt cx="0" cy="0"/>
        </a:xfrm>
      </p:grpSpPr>
      <p:pic>
        <p:nvPicPr>
          <p:cNvPr id="1047" name="Google Shape;1047;gdb802d48a7_0_4" descr="pie chart">
            <a:extLst>
              <a:ext uri="{C183D7F6-B498-43B3-948B-1728B52AA6E4}">
                <adec:decorative xmlns="" xmlns:adec="http://schemas.microsoft.com/office/drawing/2017/decorative" val="1"/>
              </a:ext>
            </a:extLst>
          </p:cNvPr>
          <p:cNvPicPr preferRelativeResize="0"/>
          <p:nvPr/>
        </p:nvPicPr>
        <p:blipFill>
          <a:blip r:embed="rId3">
            <a:alphaModFix/>
          </a:blip>
          <a:stretch>
            <a:fillRect/>
          </a:stretch>
        </p:blipFill>
        <p:spPr>
          <a:xfrm>
            <a:off x="0" y="60625"/>
            <a:ext cx="7362293" cy="6736750"/>
          </a:xfrm>
          <a:prstGeom prst="rect">
            <a:avLst/>
          </a:prstGeom>
          <a:noFill/>
          <a:ln>
            <a:noFill/>
          </a:ln>
        </p:spPr>
      </p:pic>
      <p:sp>
        <p:nvSpPr>
          <p:cNvPr id="3" name="Title 2">
            <a:extLst>
              <a:ext uri="{FF2B5EF4-FFF2-40B4-BE49-F238E27FC236}">
                <a16:creationId xmlns:a16="http://schemas.microsoft.com/office/drawing/2014/main" id="{097F8841-880C-489D-911F-B323EB2894B7}"/>
              </a:ext>
              <a:ext uri="{C183D7F6-B498-43B3-948B-1728B52AA6E4}">
                <adec:decorative xmlns="" xmlns:adec="http://schemas.microsoft.com/office/drawing/2017/decorative" val="1"/>
              </a:ext>
            </a:extLst>
          </p:cNvPr>
          <p:cNvSpPr>
            <a:spLocks noGrp="1"/>
          </p:cNvSpPr>
          <p:nvPr>
            <p:ph type="title"/>
          </p:nvPr>
        </p:nvSpPr>
        <p:spPr>
          <a:xfrm>
            <a:off x="6812160" y="1397611"/>
            <a:ext cx="7301700" cy="763500"/>
          </a:xfrm>
        </p:spPr>
        <p:txBody>
          <a:bodyPr/>
          <a:lstStyle/>
          <a:p>
            <a:r>
              <a:rPr lang="en-US" sz="4400" dirty="0">
                <a:solidFill>
                  <a:schemeClr val="accent5"/>
                </a:solidFill>
                <a:latin typeface="Verdana" panose="020B0604030504040204" pitchFamily="34" charset="0"/>
                <a:ea typeface="Verdana" panose="020B0604030504040204" pitchFamily="34" charset="0"/>
              </a:rPr>
              <a:t>Workshop Model</a:t>
            </a:r>
          </a:p>
        </p:txBody>
      </p:sp>
      <p:graphicFrame>
        <p:nvGraphicFramePr>
          <p:cNvPr id="1048" name="Google Shape;1048;gdb802d48a7_0_4" descr="workshop model example">
            <a:extLst>
              <a:ext uri="{C183D7F6-B498-43B3-948B-1728B52AA6E4}">
                <adec:decorative xmlns="" xmlns:adec="http://schemas.microsoft.com/office/drawing/2017/decorative" val="1"/>
              </a:ext>
            </a:extLst>
          </p:cNvPr>
          <p:cNvGraphicFramePr/>
          <p:nvPr>
            <p:extLst>
              <p:ext uri="{D42A27DB-BD31-4B8C-83A1-F6EECF244321}">
                <p14:modId xmlns:p14="http://schemas.microsoft.com/office/powerpoint/2010/main" val="1489607963"/>
              </p:ext>
            </p:extLst>
          </p:nvPr>
        </p:nvGraphicFramePr>
        <p:xfrm>
          <a:off x="7451593" y="2502487"/>
          <a:ext cx="4388150" cy="3657450"/>
        </p:xfrm>
        <a:graphic>
          <a:graphicData uri="http://schemas.openxmlformats.org/drawingml/2006/table">
            <a:tbl>
              <a:tblPr firstRow="1">
                <a:noFill/>
                <a:tableStyleId>{DE2E66B4-E607-458C-B431-466E3C981812}</a:tableStyleId>
              </a:tblPr>
              <a:tblGrid>
                <a:gridCol w="2194075">
                  <a:extLst>
                    <a:ext uri="{9D8B030D-6E8A-4147-A177-3AD203B41FA5}">
                      <a16:colId xmlns:a16="http://schemas.microsoft.com/office/drawing/2014/main" val="20000"/>
                    </a:ext>
                  </a:extLst>
                </a:gridCol>
                <a:gridCol w="2194075">
                  <a:extLst>
                    <a:ext uri="{9D8B030D-6E8A-4147-A177-3AD203B41FA5}">
                      <a16:colId xmlns:a16="http://schemas.microsoft.com/office/drawing/2014/main" val="20001"/>
                    </a:ext>
                  </a:extLst>
                </a:gridCol>
              </a:tblGrid>
              <a:tr h="445000">
                <a:tc>
                  <a:txBody>
                    <a:bodyPr/>
                    <a:lstStyle/>
                    <a:p>
                      <a:pPr marL="0" lvl="0" indent="0" algn="ctr" rtl="0">
                        <a:spcBef>
                          <a:spcPts val="0"/>
                        </a:spcBef>
                        <a:spcAft>
                          <a:spcPts val="0"/>
                        </a:spcAft>
                        <a:buNone/>
                      </a:pPr>
                      <a:r>
                        <a:rPr lang="en-US" sz="1800" b="1" dirty="0">
                          <a:solidFill>
                            <a:schemeClr val="accent5"/>
                          </a:solidFill>
                          <a:latin typeface="Verdana" panose="020B0604030504040204" pitchFamily="34" charset="0"/>
                          <a:ea typeface="Verdana" panose="020B0604030504040204" pitchFamily="34" charset="0"/>
                          <a:cs typeface="Varela"/>
                          <a:sym typeface="Varela"/>
                        </a:rPr>
                        <a:t>Focus</a:t>
                      </a:r>
                      <a:endParaRPr sz="1800" b="1" dirty="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tc>
                  <a:txBody>
                    <a:bodyPr/>
                    <a:lstStyle/>
                    <a:p>
                      <a:pPr marL="0" lvl="0" indent="0" algn="ctr" rtl="0">
                        <a:spcBef>
                          <a:spcPts val="0"/>
                        </a:spcBef>
                        <a:spcAft>
                          <a:spcPts val="0"/>
                        </a:spcAft>
                        <a:buNone/>
                      </a:pPr>
                      <a:r>
                        <a:rPr lang="en-US" sz="1800" b="1" dirty="0">
                          <a:solidFill>
                            <a:schemeClr val="accent5"/>
                          </a:solidFill>
                          <a:latin typeface="Verdana" panose="020B0604030504040204" pitchFamily="34" charset="0"/>
                          <a:ea typeface="Verdana" panose="020B0604030504040204" pitchFamily="34" charset="0"/>
                          <a:cs typeface="Varela"/>
                          <a:sym typeface="Varela"/>
                        </a:rPr>
                        <a:t>Time</a:t>
                      </a:r>
                      <a:endParaRPr sz="1800" b="1" dirty="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extLst>
                  <a:ext uri="{0D108BD9-81ED-4DB2-BD59-A6C34878D82A}">
                    <a16:rowId xmlns:a16="http://schemas.microsoft.com/office/drawing/2014/main" val="10000"/>
                  </a:ext>
                </a:extLst>
              </a:tr>
              <a:tr h="445000">
                <a:tc>
                  <a:txBody>
                    <a:bodyPr/>
                    <a:lstStyle/>
                    <a:p>
                      <a:pPr marL="0" lvl="0" indent="0" algn="l" rtl="0">
                        <a:spcBef>
                          <a:spcPts val="0"/>
                        </a:spcBef>
                        <a:spcAft>
                          <a:spcPts val="0"/>
                        </a:spcAft>
                        <a:buNone/>
                      </a:pPr>
                      <a:r>
                        <a:rPr lang="en-US" sz="1800" dirty="0">
                          <a:solidFill>
                            <a:schemeClr val="accent5"/>
                          </a:solidFill>
                          <a:latin typeface="Verdana" panose="020B0604030504040204" pitchFamily="34" charset="0"/>
                          <a:ea typeface="Verdana" panose="020B0604030504040204" pitchFamily="34" charset="0"/>
                          <a:cs typeface="Varela"/>
                          <a:sym typeface="Varela"/>
                        </a:rPr>
                        <a:t>Mini-Lesson</a:t>
                      </a:r>
                      <a:endParaRPr sz="1800" dirty="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tc>
                  <a:txBody>
                    <a:bodyPr/>
                    <a:lstStyle/>
                    <a:p>
                      <a:pPr marL="0" lvl="0" indent="0" algn="ctr" rtl="0">
                        <a:spcBef>
                          <a:spcPts val="0"/>
                        </a:spcBef>
                        <a:spcAft>
                          <a:spcPts val="0"/>
                        </a:spcAft>
                        <a:buNone/>
                      </a:pPr>
                      <a:r>
                        <a:rPr lang="en-US" sz="1800">
                          <a:solidFill>
                            <a:schemeClr val="accent5"/>
                          </a:solidFill>
                          <a:latin typeface="Verdana" panose="020B0604030504040204" pitchFamily="34" charset="0"/>
                          <a:ea typeface="Verdana" panose="020B0604030504040204" pitchFamily="34" charset="0"/>
                          <a:cs typeface="Varela"/>
                          <a:sym typeface="Varela"/>
                        </a:rPr>
                        <a:t>10 - 15 minutes</a:t>
                      </a:r>
                      <a:endParaRPr sz="180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extLst>
                  <a:ext uri="{0D108BD9-81ED-4DB2-BD59-A6C34878D82A}">
                    <a16:rowId xmlns:a16="http://schemas.microsoft.com/office/drawing/2014/main" val="10001"/>
                  </a:ext>
                </a:extLst>
              </a:tr>
              <a:tr h="924275">
                <a:tc>
                  <a:txBody>
                    <a:bodyPr/>
                    <a:lstStyle/>
                    <a:p>
                      <a:pPr marL="0" lvl="0" indent="0" algn="l" rtl="0">
                        <a:spcBef>
                          <a:spcPts val="0"/>
                        </a:spcBef>
                        <a:spcAft>
                          <a:spcPts val="0"/>
                        </a:spcAft>
                        <a:buNone/>
                      </a:pPr>
                      <a:r>
                        <a:rPr lang="en-US" sz="1800" dirty="0">
                          <a:solidFill>
                            <a:schemeClr val="accent5"/>
                          </a:solidFill>
                          <a:latin typeface="Verdana" panose="020B0604030504040204" pitchFamily="34" charset="0"/>
                          <a:ea typeface="Verdana" panose="020B0604030504040204" pitchFamily="34" charset="0"/>
                          <a:cs typeface="Varela"/>
                          <a:sym typeface="Varela"/>
                        </a:rPr>
                        <a:t>Independent Reading / Work Time / Small Groups / Conferring</a:t>
                      </a:r>
                      <a:endParaRPr sz="1800" dirty="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tc>
                  <a:txBody>
                    <a:bodyPr/>
                    <a:lstStyle/>
                    <a:p>
                      <a:pPr marL="0" lvl="0" indent="0" algn="ctr" rtl="0">
                        <a:spcBef>
                          <a:spcPts val="0"/>
                        </a:spcBef>
                        <a:spcAft>
                          <a:spcPts val="0"/>
                        </a:spcAft>
                        <a:buNone/>
                      </a:pPr>
                      <a:r>
                        <a:rPr lang="en-US" sz="1800">
                          <a:solidFill>
                            <a:schemeClr val="accent5"/>
                          </a:solidFill>
                          <a:latin typeface="Verdana" panose="020B0604030504040204" pitchFamily="34" charset="0"/>
                          <a:ea typeface="Verdana" panose="020B0604030504040204" pitchFamily="34" charset="0"/>
                          <a:cs typeface="Varela"/>
                          <a:sym typeface="Varela"/>
                        </a:rPr>
                        <a:t>30 - 40 minutes</a:t>
                      </a:r>
                      <a:endParaRPr sz="180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extLst>
                  <a:ext uri="{0D108BD9-81ED-4DB2-BD59-A6C34878D82A}">
                    <a16:rowId xmlns:a16="http://schemas.microsoft.com/office/drawing/2014/main" val="10002"/>
                  </a:ext>
                </a:extLst>
              </a:tr>
              <a:tr h="684650">
                <a:tc>
                  <a:txBody>
                    <a:bodyPr/>
                    <a:lstStyle/>
                    <a:p>
                      <a:pPr marL="0" lvl="0" indent="0" algn="l" rtl="0">
                        <a:spcBef>
                          <a:spcPts val="0"/>
                        </a:spcBef>
                        <a:spcAft>
                          <a:spcPts val="0"/>
                        </a:spcAft>
                        <a:buNone/>
                      </a:pPr>
                      <a:r>
                        <a:rPr lang="en-US" sz="1800">
                          <a:solidFill>
                            <a:schemeClr val="accent5"/>
                          </a:solidFill>
                          <a:latin typeface="Verdana" panose="020B0604030504040204" pitchFamily="34" charset="0"/>
                          <a:ea typeface="Verdana" panose="020B0604030504040204" pitchFamily="34" charset="0"/>
                          <a:cs typeface="Varela"/>
                          <a:sym typeface="Varela"/>
                        </a:rPr>
                        <a:t>Partner / Book Club Time</a:t>
                      </a:r>
                      <a:endParaRPr sz="180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tc>
                  <a:txBody>
                    <a:bodyPr/>
                    <a:lstStyle/>
                    <a:p>
                      <a:pPr marL="0" lvl="0" indent="0" algn="ctr" rtl="0">
                        <a:spcBef>
                          <a:spcPts val="0"/>
                        </a:spcBef>
                        <a:spcAft>
                          <a:spcPts val="0"/>
                        </a:spcAft>
                        <a:buNone/>
                      </a:pPr>
                      <a:r>
                        <a:rPr lang="en-US" sz="1800">
                          <a:solidFill>
                            <a:schemeClr val="accent5"/>
                          </a:solidFill>
                          <a:latin typeface="Verdana" panose="020B0604030504040204" pitchFamily="34" charset="0"/>
                          <a:ea typeface="Verdana" panose="020B0604030504040204" pitchFamily="34" charset="0"/>
                          <a:cs typeface="Varela"/>
                          <a:sym typeface="Varela"/>
                        </a:rPr>
                        <a:t>10 minutes</a:t>
                      </a:r>
                      <a:endParaRPr sz="180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extLst>
                  <a:ext uri="{0D108BD9-81ED-4DB2-BD59-A6C34878D82A}">
                    <a16:rowId xmlns:a16="http://schemas.microsoft.com/office/drawing/2014/main" val="10003"/>
                  </a:ext>
                </a:extLst>
              </a:tr>
              <a:tr h="445000">
                <a:tc>
                  <a:txBody>
                    <a:bodyPr/>
                    <a:lstStyle/>
                    <a:p>
                      <a:pPr marL="0" lvl="0" indent="0" algn="l" rtl="0">
                        <a:spcBef>
                          <a:spcPts val="0"/>
                        </a:spcBef>
                        <a:spcAft>
                          <a:spcPts val="0"/>
                        </a:spcAft>
                        <a:buNone/>
                      </a:pPr>
                      <a:r>
                        <a:rPr lang="en-US" sz="1800" dirty="0">
                          <a:solidFill>
                            <a:schemeClr val="accent5"/>
                          </a:solidFill>
                          <a:latin typeface="Verdana" panose="020B0604030504040204" pitchFamily="34" charset="0"/>
                          <a:ea typeface="Verdana" panose="020B0604030504040204" pitchFamily="34" charset="0"/>
                          <a:cs typeface="Varela"/>
                          <a:sym typeface="Varela"/>
                        </a:rPr>
                        <a:t>Wrap Up / Share</a:t>
                      </a:r>
                      <a:endParaRPr sz="1800" dirty="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tc>
                  <a:txBody>
                    <a:bodyPr/>
                    <a:lstStyle/>
                    <a:p>
                      <a:pPr marL="0" lvl="0" indent="0" algn="ctr" rtl="0">
                        <a:spcBef>
                          <a:spcPts val="0"/>
                        </a:spcBef>
                        <a:spcAft>
                          <a:spcPts val="0"/>
                        </a:spcAft>
                        <a:buNone/>
                      </a:pPr>
                      <a:r>
                        <a:rPr lang="en-US" sz="1800" dirty="0">
                          <a:solidFill>
                            <a:schemeClr val="accent5"/>
                          </a:solidFill>
                          <a:latin typeface="Verdana" panose="020B0604030504040204" pitchFamily="34" charset="0"/>
                          <a:ea typeface="Verdana" panose="020B0604030504040204" pitchFamily="34" charset="0"/>
                          <a:cs typeface="Varela"/>
                          <a:sym typeface="Varela"/>
                        </a:rPr>
                        <a:t>5 minutes</a:t>
                      </a:r>
                      <a:endParaRPr sz="1800" dirty="0">
                        <a:solidFill>
                          <a:schemeClr val="accent5"/>
                        </a:solidFill>
                        <a:latin typeface="Verdana" panose="020B0604030504040204" pitchFamily="34" charset="0"/>
                        <a:ea typeface="Verdana" panose="020B0604030504040204" pitchFamily="34" charset="0"/>
                        <a:cs typeface="Varela"/>
                        <a:sym typeface="Varela"/>
                      </a:endParaRPr>
                    </a:p>
                  </a:txBody>
                  <a:tcPr marL="91425" marR="91425" marT="91425" marB="91425"/>
                </a:tc>
                <a:extLst>
                  <a:ext uri="{0D108BD9-81ED-4DB2-BD59-A6C34878D82A}">
                    <a16:rowId xmlns:a16="http://schemas.microsoft.com/office/drawing/2014/main" val="10004"/>
                  </a:ext>
                </a:extLst>
              </a:tr>
            </a:tbl>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53"/>
        <p:cNvGrpSpPr/>
        <p:nvPr/>
      </p:nvGrpSpPr>
      <p:grpSpPr>
        <a:xfrm>
          <a:off x="0" y="0"/>
          <a:ext cx="0" cy="0"/>
          <a:chOff x="0" y="0"/>
          <a:chExt cx="0" cy="0"/>
        </a:xfrm>
      </p:grpSpPr>
      <p:sp>
        <p:nvSpPr>
          <p:cNvPr id="1054" name="Google Shape;1054;g7b20fda806_2_5"/>
          <p:cNvSpPr txBox="1">
            <a:spLocks noGrp="1"/>
          </p:cNvSpPr>
          <p:nvPr>
            <p:ph type="title"/>
          </p:nvPr>
        </p:nvSpPr>
        <p:spPr>
          <a:xfrm>
            <a:off x="2106273" y="202390"/>
            <a:ext cx="9633016" cy="7635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Gradual Release of Responsibility </a:t>
            </a:r>
            <a:endParaRPr dirty="0">
              <a:solidFill>
                <a:schemeClr val="accent5"/>
              </a:solidFill>
              <a:latin typeface="Verdana" panose="020B0604030504040204" pitchFamily="34" charset="0"/>
              <a:ea typeface="Verdana" panose="020B0604030504040204" pitchFamily="34" charset="0"/>
            </a:endParaRPr>
          </a:p>
        </p:txBody>
      </p:sp>
      <p:pic>
        <p:nvPicPr>
          <p:cNvPr id="1055" name="Google Shape;1055;g7b20fda806_2_5" descr="An image of the Gradual Release of Responsibility model. &#10;&quot;I do it&quot; is the Focus Lesson&#10;&quot;We do it&quot; is the Guided Instruction&#10;&quot;Y'all dot it&quot; is the collaborative work&#10;&quot;You do it&quot; is the independent practice"/>
          <p:cNvPicPr preferRelativeResize="0"/>
          <p:nvPr/>
        </p:nvPicPr>
        <p:blipFill>
          <a:blip r:embed="rId3">
            <a:alphaModFix/>
          </a:blip>
          <a:stretch>
            <a:fillRect/>
          </a:stretch>
        </p:blipFill>
        <p:spPr>
          <a:xfrm>
            <a:off x="5165169" y="1795693"/>
            <a:ext cx="6649250" cy="49869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59"/>
        <p:cNvGrpSpPr/>
        <p:nvPr/>
      </p:nvGrpSpPr>
      <p:grpSpPr>
        <a:xfrm>
          <a:off x="0" y="0"/>
          <a:ext cx="0" cy="0"/>
          <a:chOff x="0" y="0"/>
          <a:chExt cx="0" cy="0"/>
        </a:xfrm>
      </p:grpSpPr>
      <p:sp>
        <p:nvSpPr>
          <p:cNvPr id="1060" name="Google Shape;1060;g7b20fda806_2_16"/>
          <p:cNvSpPr txBox="1">
            <a:spLocks noGrp="1"/>
          </p:cNvSpPr>
          <p:nvPr>
            <p:ph type="title"/>
          </p:nvPr>
        </p:nvSpPr>
        <p:spPr>
          <a:xfrm>
            <a:off x="255325" y="1588650"/>
            <a:ext cx="7165200"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Model Short Story Lesson </a:t>
            </a:r>
            <a:endParaRPr b="1" dirty="0">
              <a:solidFill>
                <a:schemeClr val="accent5"/>
              </a:solidFill>
              <a:latin typeface="Verdana" panose="020B0604030504040204" pitchFamily="34" charset="0"/>
              <a:ea typeface="Verdana" panose="020B0604030504040204" pitchFamily="34" charset="0"/>
              <a:sym typeface="Didact Gothic"/>
            </a:endParaRPr>
          </a:p>
        </p:txBody>
      </p:sp>
      <p:grpSp>
        <p:nvGrpSpPr>
          <p:cNvPr id="1061" name="Google Shape;1061;g7b20fda806_2_16" descr="decorative background">
            <a:extLst>
              <a:ext uri="{C183D7F6-B498-43B3-948B-1728B52AA6E4}">
                <adec:decorative xmlns="" xmlns:adec="http://schemas.microsoft.com/office/drawing/2017/decorative" val="1"/>
              </a:ext>
            </a:extLst>
          </p:cNvPr>
          <p:cNvGrpSpPr/>
          <p:nvPr/>
        </p:nvGrpSpPr>
        <p:grpSpPr>
          <a:xfrm>
            <a:off x="6709188" y="-249977"/>
            <a:ext cx="7883493" cy="7389934"/>
            <a:chOff x="5032016" y="-187487"/>
            <a:chExt cx="5912768" cy="5542589"/>
          </a:xfrm>
        </p:grpSpPr>
        <p:grpSp>
          <p:nvGrpSpPr>
            <p:cNvPr id="1062" name="Google Shape;1062;g7b20fda806_2_16"/>
            <p:cNvGrpSpPr/>
            <p:nvPr/>
          </p:nvGrpSpPr>
          <p:grpSpPr>
            <a:xfrm rot="3083418">
              <a:off x="7486434" y="160600"/>
              <a:ext cx="570639" cy="175197"/>
              <a:chOff x="-3833925" y="450400"/>
              <a:chExt cx="570650" cy="175200"/>
            </a:xfrm>
          </p:grpSpPr>
          <p:sp>
            <p:nvSpPr>
              <p:cNvPr id="1063" name="Google Shape;1063;g7b20fda806_2_16"/>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4" name="Google Shape;1064;g7b20fda806_2_16"/>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5" name="Google Shape;1065;g7b20fda806_2_16"/>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6" name="Google Shape;1066;g7b20fda806_2_16"/>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7" name="Google Shape;1067;g7b20fda806_2_16"/>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8" name="Google Shape;1068;g7b20fda806_2_16"/>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9" name="Google Shape;1069;g7b20fda806_2_16"/>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70" name="Google Shape;1070;g7b20fda806_2_16"/>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071" name="Google Shape;1071;g7b20fda806_2_16"/>
            <p:cNvGrpSpPr/>
            <p:nvPr/>
          </p:nvGrpSpPr>
          <p:grpSpPr>
            <a:xfrm rot="-2242651">
              <a:off x="5650891" y="446765"/>
              <a:ext cx="527306" cy="630612"/>
              <a:chOff x="-2907775" y="821875"/>
              <a:chExt cx="527275" cy="630575"/>
            </a:xfrm>
          </p:grpSpPr>
          <p:sp>
            <p:nvSpPr>
              <p:cNvPr id="1072" name="Google Shape;1072;g7b20fda806_2_16"/>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73" name="Google Shape;1073;g7b20fda806_2_16"/>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74" name="Google Shape;1074;g7b20fda806_2_16"/>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75" name="Google Shape;1075;g7b20fda806_2_16"/>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76" name="Google Shape;1076;g7b20fda806_2_16"/>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77" name="Google Shape;1077;g7b20fda806_2_16"/>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78" name="Google Shape;1078;g7b20fda806_2_16"/>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79" name="Google Shape;1079;g7b20fda806_2_16"/>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80" name="Google Shape;1080;g7b20fda806_2_16"/>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81" name="Google Shape;1081;g7b20fda806_2_16"/>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82" name="Google Shape;1082;g7b20fda806_2_16"/>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83" name="Google Shape;1083;g7b20fda806_2_16"/>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84" name="Google Shape;1084;g7b20fda806_2_16"/>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85" name="Google Shape;1085;g7b20fda806_2_16"/>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086" name="Google Shape;1086;g7b20fda806_2_16"/>
            <p:cNvGrpSpPr/>
            <p:nvPr/>
          </p:nvGrpSpPr>
          <p:grpSpPr>
            <a:xfrm rot="3351709">
              <a:off x="8907303" y="1345700"/>
              <a:ext cx="475933" cy="804638"/>
              <a:chOff x="-2199050" y="712875"/>
              <a:chExt cx="475925" cy="804625"/>
            </a:xfrm>
          </p:grpSpPr>
          <p:sp>
            <p:nvSpPr>
              <p:cNvPr id="1087" name="Google Shape;1087;g7b20fda806_2_16"/>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88" name="Google Shape;1088;g7b20fda806_2_16"/>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89" name="Google Shape;1089;g7b20fda806_2_16"/>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0" name="Google Shape;1090;g7b20fda806_2_16"/>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1" name="Google Shape;1091;g7b20fda806_2_16"/>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2" name="Google Shape;1092;g7b20fda806_2_16"/>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3" name="Google Shape;1093;g7b20fda806_2_16"/>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4" name="Google Shape;1094;g7b20fda806_2_16"/>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5" name="Google Shape;1095;g7b20fda806_2_16"/>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6" name="Google Shape;1096;g7b20fda806_2_16"/>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7" name="Google Shape;1097;g7b20fda806_2_16"/>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8" name="Google Shape;1098;g7b20fda806_2_16"/>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99" name="Google Shape;1099;g7b20fda806_2_16"/>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00" name="Google Shape;1100;g7b20fda806_2_16"/>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01" name="Google Shape;1101;g7b20fda806_2_16"/>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02" name="Google Shape;1102;g7b20fda806_2_16"/>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103" name="Google Shape;1103;g7b20fda806_2_16"/>
            <p:cNvGrpSpPr/>
            <p:nvPr/>
          </p:nvGrpSpPr>
          <p:grpSpPr>
            <a:xfrm rot="-359227">
              <a:off x="7447077" y="1345537"/>
              <a:ext cx="811988" cy="827987"/>
              <a:chOff x="-1445825" y="13850"/>
              <a:chExt cx="812025" cy="828025"/>
            </a:xfrm>
          </p:grpSpPr>
          <p:sp>
            <p:nvSpPr>
              <p:cNvPr id="1104" name="Google Shape;1104;g7b20fda806_2_16"/>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05" name="Google Shape;1105;g7b20fda806_2_16"/>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06" name="Google Shape;1106;g7b20fda806_2_16"/>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07" name="Google Shape;1107;g7b20fda806_2_16"/>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08" name="Google Shape;1108;g7b20fda806_2_16"/>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09" name="Google Shape;1109;g7b20fda806_2_16"/>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0" name="Google Shape;1110;g7b20fda806_2_16"/>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1" name="Google Shape;1111;g7b20fda806_2_16"/>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2" name="Google Shape;1112;g7b20fda806_2_16"/>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3" name="Google Shape;1113;g7b20fda806_2_16"/>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4" name="Google Shape;1114;g7b20fda806_2_16"/>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5" name="Google Shape;1115;g7b20fda806_2_16"/>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6" name="Google Shape;1116;g7b20fda806_2_16"/>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7" name="Google Shape;1117;g7b20fda806_2_16"/>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8" name="Google Shape;1118;g7b20fda806_2_16"/>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19" name="Google Shape;1119;g7b20fda806_2_16"/>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20" name="Google Shape;1120;g7b20fda806_2_16"/>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21" name="Google Shape;1121;g7b20fda806_2_16"/>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22" name="Google Shape;1122;g7b20fda806_2_16"/>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23" name="Google Shape;1123;g7b20fda806_2_16"/>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24" name="Google Shape;1124;g7b20fda806_2_16"/>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25" name="Google Shape;1125;g7b20fda806_2_16"/>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126" name="Google Shape;1126;g7b20fda806_2_16"/>
            <p:cNvGrpSpPr/>
            <p:nvPr/>
          </p:nvGrpSpPr>
          <p:grpSpPr>
            <a:xfrm>
              <a:off x="8873313" y="2557163"/>
              <a:ext cx="650550" cy="641425"/>
              <a:chOff x="-2968275" y="-74025"/>
              <a:chExt cx="650550" cy="641425"/>
            </a:xfrm>
          </p:grpSpPr>
          <p:sp>
            <p:nvSpPr>
              <p:cNvPr id="1127" name="Google Shape;1127;g7b20fda806_2_16"/>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28" name="Google Shape;1128;g7b20fda806_2_16"/>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29" name="Google Shape;1129;g7b20fda806_2_16"/>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30" name="Google Shape;1130;g7b20fda806_2_16"/>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31" name="Google Shape;1131;g7b20fda806_2_16"/>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32" name="Google Shape;1132;g7b20fda806_2_16"/>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33" name="Google Shape;1133;g7b20fda806_2_16"/>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34" name="Google Shape;1134;g7b20fda806_2_16"/>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135" name="Google Shape;1135;g7b20fda806_2_16"/>
            <p:cNvGrpSpPr/>
            <p:nvPr/>
          </p:nvGrpSpPr>
          <p:grpSpPr>
            <a:xfrm>
              <a:off x="5640313" y="-187487"/>
              <a:ext cx="392050" cy="392050"/>
              <a:chOff x="-3728925" y="-37500"/>
              <a:chExt cx="392050" cy="392050"/>
            </a:xfrm>
          </p:grpSpPr>
          <p:sp>
            <p:nvSpPr>
              <p:cNvPr id="1136" name="Google Shape;1136;g7b20fda806_2_16"/>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37" name="Google Shape;1137;g7b20fda806_2_16"/>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38" name="Google Shape;1138;g7b20fda806_2_16"/>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39" name="Google Shape;1139;g7b20fda806_2_16"/>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40" name="Google Shape;1140;g7b20fda806_2_16"/>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41" name="Google Shape;1141;g7b20fda806_2_16"/>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42" name="Google Shape;1142;g7b20fda806_2_16"/>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43" name="Google Shape;1143;g7b20fda806_2_16"/>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44" name="Google Shape;1144;g7b20fda806_2_16"/>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45" name="Google Shape;1145;g7b20fda806_2_16"/>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146" name="Google Shape;1146;g7b20fda806_2_16"/>
            <p:cNvGrpSpPr/>
            <p:nvPr/>
          </p:nvGrpSpPr>
          <p:grpSpPr>
            <a:xfrm>
              <a:off x="8537550" y="160650"/>
              <a:ext cx="672225" cy="665950"/>
              <a:chOff x="-2056400" y="-375325"/>
              <a:chExt cx="672225" cy="665950"/>
            </a:xfrm>
          </p:grpSpPr>
          <p:sp>
            <p:nvSpPr>
              <p:cNvPr id="1147" name="Google Shape;1147;g7b20fda806_2_16"/>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48" name="Google Shape;1148;g7b20fda806_2_16"/>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49" name="Google Shape;1149;g7b20fda806_2_16"/>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50" name="Google Shape;1150;g7b20fda806_2_16"/>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51" name="Google Shape;1151;g7b20fda806_2_16"/>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52" name="Google Shape;1152;g7b20fda806_2_16"/>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53" name="Google Shape;1153;g7b20fda806_2_16"/>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154" name="Google Shape;1154;g7b20fda806_2_16"/>
            <p:cNvGrpSpPr/>
            <p:nvPr/>
          </p:nvGrpSpPr>
          <p:grpSpPr>
            <a:xfrm>
              <a:off x="6445775" y="85463"/>
              <a:ext cx="894225" cy="909050"/>
              <a:chOff x="-4801725" y="-469475"/>
              <a:chExt cx="894225" cy="909050"/>
            </a:xfrm>
          </p:grpSpPr>
          <p:sp>
            <p:nvSpPr>
              <p:cNvPr id="1155" name="Google Shape;1155;g7b20fda806_2_16"/>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56" name="Google Shape;1156;g7b20fda806_2_16"/>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57" name="Google Shape;1157;g7b20fda806_2_16"/>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58" name="Google Shape;1158;g7b20fda806_2_16"/>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59" name="Google Shape;1159;g7b20fda806_2_16"/>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0" name="Google Shape;1160;g7b20fda806_2_16"/>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1" name="Google Shape;1161;g7b20fda806_2_16"/>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2" name="Google Shape;1162;g7b20fda806_2_16"/>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3" name="Google Shape;1163;g7b20fda806_2_16"/>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4" name="Google Shape;1164;g7b20fda806_2_16"/>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5" name="Google Shape;1165;g7b20fda806_2_16"/>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6" name="Google Shape;1166;g7b20fda806_2_16"/>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7" name="Google Shape;1167;g7b20fda806_2_16"/>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8" name="Google Shape;1168;g7b20fda806_2_16"/>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69" name="Google Shape;1169;g7b20fda806_2_16"/>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0" name="Google Shape;1170;g7b20fda806_2_16"/>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1" name="Google Shape;1171;g7b20fda806_2_16"/>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2" name="Google Shape;1172;g7b20fda806_2_16"/>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3" name="Google Shape;1173;g7b20fda806_2_16"/>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4" name="Google Shape;1174;g7b20fda806_2_16"/>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5" name="Google Shape;1175;g7b20fda806_2_16"/>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6" name="Google Shape;1176;g7b20fda806_2_16"/>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7" name="Google Shape;1177;g7b20fda806_2_16"/>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178" name="Google Shape;1178;g7b20fda806_2_16"/>
            <p:cNvGrpSpPr/>
            <p:nvPr/>
          </p:nvGrpSpPr>
          <p:grpSpPr>
            <a:xfrm rot="-1314404">
              <a:off x="6755677" y="1118509"/>
              <a:ext cx="160951" cy="572955"/>
              <a:chOff x="-3196525" y="807600"/>
              <a:chExt cx="160950" cy="572950"/>
            </a:xfrm>
          </p:grpSpPr>
          <p:sp>
            <p:nvSpPr>
              <p:cNvPr id="1179" name="Google Shape;1179;g7b20fda806_2_16"/>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0" name="Google Shape;1180;g7b20fda806_2_16"/>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1" name="Google Shape;1181;g7b20fda806_2_16"/>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2" name="Google Shape;1182;g7b20fda806_2_16"/>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3" name="Google Shape;1183;g7b20fda806_2_16"/>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184" name="Google Shape;1184;g7b20fda806_2_16"/>
            <p:cNvGrpSpPr/>
            <p:nvPr/>
          </p:nvGrpSpPr>
          <p:grpSpPr>
            <a:xfrm>
              <a:off x="8031100" y="2272900"/>
              <a:ext cx="512450" cy="325275"/>
              <a:chOff x="-3512650" y="557100"/>
              <a:chExt cx="512450" cy="325275"/>
            </a:xfrm>
          </p:grpSpPr>
          <p:sp>
            <p:nvSpPr>
              <p:cNvPr id="1185" name="Google Shape;1185;g7b20fda806_2_16"/>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6" name="Google Shape;1186;g7b20fda806_2_16"/>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7" name="Google Shape;1187;g7b20fda806_2_16"/>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8" name="Google Shape;1188;g7b20fda806_2_16"/>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9" name="Google Shape;1189;g7b20fda806_2_16"/>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90" name="Google Shape;1190;g7b20fda806_2_16"/>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91" name="Google Shape;1191;g7b20fda806_2_16"/>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192" name="Google Shape;1192;g7b20fda806_2_16"/>
            <p:cNvGrpSpPr/>
            <p:nvPr/>
          </p:nvGrpSpPr>
          <p:grpSpPr>
            <a:xfrm>
              <a:off x="8335952" y="3459137"/>
              <a:ext cx="1386618" cy="1046971"/>
              <a:chOff x="-2184800" y="1314325"/>
              <a:chExt cx="1183525" cy="893625"/>
            </a:xfrm>
          </p:grpSpPr>
          <p:sp>
            <p:nvSpPr>
              <p:cNvPr id="1193" name="Google Shape;1193;g7b20fda806_2_16"/>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194" name="Google Shape;1194;g7b20fda806_2_16"/>
              <p:cNvGrpSpPr/>
              <p:nvPr/>
            </p:nvGrpSpPr>
            <p:grpSpPr>
              <a:xfrm>
                <a:off x="-2184800" y="1314325"/>
                <a:ext cx="1183525" cy="893625"/>
                <a:chOff x="-2184800" y="1314325"/>
                <a:chExt cx="1183525" cy="893625"/>
              </a:xfrm>
            </p:grpSpPr>
            <p:sp>
              <p:nvSpPr>
                <p:cNvPr id="1195" name="Google Shape;1195;g7b20fda806_2_16"/>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96" name="Google Shape;1196;g7b20fda806_2_16"/>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197" name="Google Shape;1197;g7b20fda806_2_16"/>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grpSp>
        </p:grpSp>
        <p:grpSp>
          <p:nvGrpSpPr>
            <p:cNvPr id="1198" name="Google Shape;1198;g7b20fda806_2_16"/>
            <p:cNvGrpSpPr/>
            <p:nvPr/>
          </p:nvGrpSpPr>
          <p:grpSpPr>
            <a:xfrm>
              <a:off x="7538086" y="4044483"/>
              <a:ext cx="3406699" cy="1310619"/>
              <a:chOff x="10762125" y="2775799"/>
              <a:chExt cx="3666665" cy="1410633"/>
            </a:xfrm>
          </p:grpSpPr>
          <p:sp>
            <p:nvSpPr>
              <p:cNvPr id="1199" name="Google Shape;1199;g7b20fda806_2_16"/>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0" name="Google Shape;1200;g7b20fda806_2_16"/>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1" name="Google Shape;1201;g7b20fda806_2_16"/>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2" name="Google Shape;1202;g7b20fda806_2_16"/>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3" name="Google Shape;1203;g7b20fda806_2_16"/>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4" name="Google Shape;1204;g7b20fda806_2_16"/>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5" name="Google Shape;1205;g7b20fda806_2_16"/>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6" name="Google Shape;1206;g7b20fda806_2_16"/>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7" name="Google Shape;1207;g7b20fda806_2_16"/>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8" name="Google Shape;1208;g7b20fda806_2_16"/>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09" name="Google Shape;1209;g7b20fda806_2_16"/>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0" name="Google Shape;1210;g7b20fda806_2_16"/>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1" name="Google Shape;1211;g7b20fda806_2_16"/>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2" name="Google Shape;1212;g7b20fda806_2_16"/>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3" name="Google Shape;1213;g7b20fda806_2_16"/>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4" name="Google Shape;1214;g7b20fda806_2_16"/>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5" name="Google Shape;1215;g7b20fda806_2_16"/>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6" name="Google Shape;1216;g7b20fda806_2_16"/>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7" name="Google Shape;1217;g7b20fda806_2_16"/>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8" name="Google Shape;1218;g7b20fda806_2_16"/>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19" name="Google Shape;1219;g7b20fda806_2_16"/>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0" name="Google Shape;1220;g7b20fda806_2_16"/>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1" name="Google Shape;1221;g7b20fda806_2_16"/>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2" name="Google Shape;1222;g7b20fda806_2_16"/>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3" name="Google Shape;1223;g7b20fda806_2_16"/>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4" name="Google Shape;1224;g7b20fda806_2_16"/>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5" name="Google Shape;1225;g7b20fda806_2_16"/>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6" name="Google Shape;1226;g7b20fda806_2_16"/>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7" name="Google Shape;1227;g7b20fda806_2_16"/>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8" name="Google Shape;1228;g7b20fda806_2_16"/>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29" name="Google Shape;1229;g7b20fda806_2_16"/>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0" name="Google Shape;1230;g7b20fda806_2_16"/>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1" name="Google Shape;1231;g7b20fda806_2_16"/>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2" name="Google Shape;1232;g7b20fda806_2_16"/>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3" name="Google Shape;1233;g7b20fda806_2_16"/>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4" name="Google Shape;1234;g7b20fda806_2_16"/>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5" name="Google Shape;1235;g7b20fda806_2_16"/>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6" name="Google Shape;1236;g7b20fda806_2_16"/>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7" name="Google Shape;1237;g7b20fda806_2_16"/>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8" name="Google Shape;1238;g7b20fda806_2_16"/>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39" name="Google Shape;1239;g7b20fda806_2_16"/>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0" name="Google Shape;1240;g7b20fda806_2_16"/>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1" name="Google Shape;1241;g7b20fda806_2_16"/>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2" name="Google Shape;1242;g7b20fda806_2_16"/>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3" name="Google Shape;1243;g7b20fda806_2_16"/>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4" name="Google Shape;1244;g7b20fda806_2_16"/>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5" name="Google Shape;1245;g7b20fda806_2_16"/>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6" name="Google Shape;1246;g7b20fda806_2_16"/>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7" name="Google Shape;1247;g7b20fda806_2_16"/>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8" name="Google Shape;1248;g7b20fda806_2_16"/>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49" name="Google Shape;1249;g7b20fda806_2_16"/>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0" name="Google Shape;1250;g7b20fda806_2_16"/>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1" name="Google Shape;1251;g7b20fda806_2_16"/>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2" name="Google Shape;1252;g7b20fda806_2_16"/>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3" name="Google Shape;1253;g7b20fda806_2_16"/>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4" name="Google Shape;1254;g7b20fda806_2_16"/>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5" name="Google Shape;1255;g7b20fda806_2_16"/>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6" name="Google Shape;1256;g7b20fda806_2_16"/>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7" name="Google Shape;1257;g7b20fda806_2_16"/>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8" name="Google Shape;1258;g7b20fda806_2_16"/>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59" name="Google Shape;1259;g7b20fda806_2_16"/>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0" name="Google Shape;1260;g7b20fda806_2_16"/>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1" name="Google Shape;1261;g7b20fda806_2_16"/>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2" name="Google Shape;1262;g7b20fda806_2_16"/>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3" name="Google Shape;1263;g7b20fda806_2_16"/>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4" name="Google Shape;1264;g7b20fda806_2_16"/>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5" name="Google Shape;1265;g7b20fda806_2_16"/>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6" name="Google Shape;1266;g7b20fda806_2_16"/>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7" name="Google Shape;1267;g7b20fda806_2_16"/>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8" name="Google Shape;1268;g7b20fda806_2_16"/>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69" name="Google Shape;1269;g7b20fda806_2_16"/>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0" name="Google Shape;1270;g7b20fda806_2_16"/>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1" name="Google Shape;1271;g7b20fda806_2_16"/>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2" name="Google Shape;1272;g7b20fda806_2_16"/>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3" name="Google Shape;1273;g7b20fda806_2_16"/>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4" name="Google Shape;1274;g7b20fda806_2_16"/>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5" name="Google Shape;1275;g7b20fda806_2_16"/>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6" name="Google Shape;1276;g7b20fda806_2_16"/>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7" name="Google Shape;1277;g7b20fda806_2_16"/>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8" name="Google Shape;1278;g7b20fda806_2_16"/>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79" name="Google Shape;1279;g7b20fda806_2_16"/>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0" name="Google Shape;1280;g7b20fda806_2_16"/>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1" name="Google Shape;1281;g7b20fda806_2_16"/>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2" name="Google Shape;1282;g7b20fda806_2_16"/>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3" name="Google Shape;1283;g7b20fda806_2_16"/>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4" name="Google Shape;1284;g7b20fda806_2_16"/>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5" name="Google Shape;1285;g7b20fda806_2_16"/>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6" name="Google Shape;1286;g7b20fda806_2_16"/>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7" name="Google Shape;1287;g7b20fda806_2_16"/>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8" name="Google Shape;1288;g7b20fda806_2_16"/>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89" name="Google Shape;1289;g7b20fda806_2_16"/>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0" name="Google Shape;1290;g7b20fda806_2_16"/>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1" name="Google Shape;1291;g7b20fda806_2_16"/>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2" name="Google Shape;1292;g7b20fda806_2_16"/>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3" name="Google Shape;1293;g7b20fda806_2_16"/>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4" name="Google Shape;1294;g7b20fda806_2_16"/>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5" name="Google Shape;1295;g7b20fda806_2_16"/>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6" name="Google Shape;1296;g7b20fda806_2_16"/>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7" name="Google Shape;1297;g7b20fda806_2_16"/>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8" name="Google Shape;1298;g7b20fda806_2_16"/>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99" name="Google Shape;1299;g7b20fda806_2_16"/>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0" name="Google Shape;1300;g7b20fda806_2_16"/>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1" name="Google Shape;1301;g7b20fda806_2_16"/>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2" name="Google Shape;1302;g7b20fda806_2_16"/>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3" name="Google Shape;1303;g7b20fda806_2_16"/>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4" name="Google Shape;1304;g7b20fda806_2_16"/>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5" name="Google Shape;1305;g7b20fda806_2_16"/>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6" name="Google Shape;1306;g7b20fda806_2_16"/>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7" name="Google Shape;1307;g7b20fda806_2_16"/>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8" name="Google Shape;1308;g7b20fda806_2_16"/>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09" name="Google Shape;1309;g7b20fda806_2_16"/>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0" name="Google Shape;1310;g7b20fda806_2_16"/>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1" name="Google Shape;1311;g7b20fda806_2_16"/>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2" name="Google Shape;1312;g7b20fda806_2_16"/>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3" name="Google Shape;1313;g7b20fda806_2_16"/>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4" name="Google Shape;1314;g7b20fda806_2_16"/>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5" name="Google Shape;1315;g7b20fda806_2_16"/>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6" name="Google Shape;1316;g7b20fda806_2_16"/>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7" name="Google Shape;1317;g7b20fda806_2_16"/>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8" name="Google Shape;1318;g7b20fda806_2_16"/>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19" name="Google Shape;1319;g7b20fda806_2_16"/>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0" name="Google Shape;1320;g7b20fda806_2_16"/>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1" name="Google Shape;1321;g7b20fda806_2_16"/>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2" name="Google Shape;1322;g7b20fda806_2_16"/>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3" name="Google Shape;1323;g7b20fda806_2_16"/>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4" name="Google Shape;1324;g7b20fda806_2_16"/>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5" name="Google Shape;1325;g7b20fda806_2_16"/>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6" name="Google Shape;1326;g7b20fda806_2_16"/>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7" name="Google Shape;1327;g7b20fda806_2_16"/>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8" name="Google Shape;1328;g7b20fda806_2_16"/>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29" name="Google Shape;1329;g7b20fda806_2_16"/>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0" name="Google Shape;1330;g7b20fda806_2_16"/>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1" name="Google Shape;1331;g7b20fda806_2_16"/>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2" name="Google Shape;1332;g7b20fda806_2_16"/>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3" name="Google Shape;1333;g7b20fda806_2_16"/>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4" name="Google Shape;1334;g7b20fda806_2_16"/>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5" name="Google Shape;1335;g7b20fda806_2_16"/>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6" name="Google Shape;1336;g7b20fda806_2_1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7" name="Google Shape;1337;g7b20fda806_2_16"/>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8" name="Google Shape;1338;g7b20fda806_2_16"/>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39" name="Google Shape;1339;g7b20fda806_2_16"/>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0" name="Google Shape;1340;g7b20fda806_2_16"/>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1" name="Google Shape;1341;g7b20fda806_2_1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2" name="Google Shape;1342;g7b20fda806_2_16"/>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3" name="Google Shape;1343;g7b20fda806_2_16"/>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4" name="Google Shape;1344;g7b20fda806_2_16"/>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5" name="Google Shape;1345;g7b20fda806_2_16"/>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6" name="Google Shape;1346;g7b20fda806_2_16"/>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7" name="Google Shape;1347;g7b20fda806_2_16"/>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8" name="Google Shape;1348;g7b20fda806_2_16"/>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49" name="Google Shape;1349;g7b20fda806_2_16"/>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50" name="Google Shape;1350;g7b20fda806_2_16"/>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51" name="Google Shape;1351;g7b20fda806_2_16"/>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52" name="Google Shape;1352;g7b20fda806_2_16"/>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53" name="Google Shape;1353;g7b20fda806_2_16"/>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354" name="Google Shape;1354;g7b20fda806_2_16"/>
            <p:cNvGrpSpPr/>
            <p:nvPr/>
          </p:nvGrpSpPr>
          <p:grpSpPr>
            <a:xfrm>
              <a:off x="7013704" y="2894590"/>
              <a:ext cx="1150805" cy="832433"/>
              <a:chOff x="7013704" y="2894590"/>
              <a:chExt cx="1150805" cy="832433"/>
            </a:xfrm>
          </p:grpSpPr>
          <p:sp>
            <p:nvSpPr>
              <p:cNvPr id="1355" name="Google Shape;1355;g7b20fda806_2_16"/>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56" name="Google Shape;1356;g7b20fda806_2_16"/>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57" name="Google Shape;1357;g7b20fda806_2_16"/>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358" name="Google Shape;1358;g7b20fda806_2_16"/>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59" name="Google Shape;1359;g7b20fda806_2_16"/>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60" name="Google Shape;1360;g7b20fda806_2_16"/>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61" name="Google Shape;1361;g7b20fda806_2_16"/>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362" name="Google Shape;1362;g7b20fda806_2_16"/>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63" name="Google Shape;1363;g7b20fda806_2_16"/>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364" name="Google Shape;1364;g7b20fda806_2_16"/>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65" name="Google Shape;1365;g7b20fda806_2_16"/>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66" name="Google Shape;1366;g7b20fda806_2_16"/>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67" name="Google Shape;1367;g7b20fda806_2_16"/>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68" name="Google Shape;1368;g7b20fda806_2_16"/>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69" name="Google Shape;1369;g7b20fda806_2_16"/>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70" name="Google Shape;1370;g7b20fda806_2_16"/>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71" name="Google Shape;1371;g7b20fda806_2_16"/>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72" name="Google Shape;1372;g7b20fda806_2_16"/>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73" name="Google Shape;1373;g7b20fda806_2_16"/>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74" name="Google Shape;1374;g7b20fda806_2_16"/>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75" name="Google Shape;1375;g7b20fda806_2_16"/>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76" name="Google Shape;1376;g7b20fda806_2_16"/>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377" name="Google Shape;1377;g7b20fda806_2_16"/>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78" name="Google Shape;1378;g7b20fda806_2_16"/>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79" name="Google Shape;1379;g7b20fda806_2_16"/>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80" name="Google Shape;1380;g7b20fda806_2_16"/>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81" name="Google Shape;1381;g7b20fda806_2_16"/>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82" name="Google Shape;1382;g7b20fda806_2_16"/>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383" name="Google Shape;1383;g7b20fda806_2_16"/>
            <p:cNvGrpSpPr/>
            <p:nvPr/>
          </p:nvGrpSpPr>
          <p:grpSpPr>
            <a:xfrm>
              <a:off x="5032016" y="24235"/>
              <a:ext cx="358499" cy="447941"/>
              <a:chOff x="4896454" y="199085"/>
              <a:chExt cx="358499" cy="447941"/>
            </a:xfrm>
          </p:grpSpPr>
          <p:sp>
            <p:nvSpPr>
              <p:cNvPr id="1384" name="Google Shape;1384;g7b20fda806_2_16"/>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85" name="Google Shape;1385;g7b20fda806_2_16"/>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86" name="Google Shape;1386;g7b20fda806_2_16"/>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87" name="Google Shape;1387;g7b20fda806_2_16"/>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88" name="Google Shape;1388;g7b20fda806_2_16"/>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89" name="Google Shape;1389;g7b20fda806_2_16"/>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90" name="Google Shape;1390;g7b20fda806_2_16"/>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91" name="Google Shape;1391;g7b20fda806_2_16"/>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92" name="Google Shape;1392;g7b20fda806_2_16"/>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93" name="Google Shape;1393;g7b20fda806_2_16"/>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94" name="Google Shape;1394;g7b20fda806_2_16"/>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395" name="Google Shape;1395;g7b20fda806_2_16"/>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96" name="Google Shape;1396;g7b20fda806_2_16"/>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97" name="Google Shape;1397;g7b20fda806_2_16"/>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98" name="Google Shape;1398;g7b20fda806_2_16"/>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399" name="Google Shape;1399;g7b20fda806_2_16"/>
            <p:cNvGrpSpPr/>
            <p:nvPr/>
          </p:nvGrpSpPr>
          <p:grpSpPr>
            <a:xfrm rot="2265940">
              <a:off x="9290835" y="854908"/>
              <a:ext cx="291689" cy="364463"/>
              <a:chOff x="4896454" y="199085"/>
              <a:chExt cx="358499" cy="447941"/>
            </a:xfrm>
          </p:grpSpPr>
          <p:sp>
            <p:nvSpPr>
              <p:cNvPr id="1400" name="Google Shape;1400;g7b20fda806_2_16"/>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1" name="Google Shape;1401;g7b20fda806_2_16"/>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2" name="Google Shape;1402;g7b20fda806_2_16"/>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3" name="Google Shape;1403;g7b20fda806_2_16"/>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4" name="Google Shape;1404;g7b20fda806_2_16"/>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5" name="Google Shape;1405;g7b20fda806_2_16"/>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6" name="Google Shape;1406;g7b20fda806_2_16"/>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7" name="Google Shape;1407;g7b20fda806_2_16"/>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8" name="Google Shape;1408;g7b20fda806_2_16"/>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09" name="Google Shape;1409;g7b20fda806_2_16"/>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10" name="Google Shape;1410;g7b20fda806_2_16"/>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411" name="Google Shape;1411;g7b20fda806_2_16"/>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12" name="Google Shape;1412;g7b20fda806_2_16"/>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413" name="Google Shape;1413;g7b20fda806_2_16"/>
          <p:cNvSpPr txBox="1"/>
          <p:nvPr/>
        </p:nvSpPr>
        <p:spPr>
          <a:xfrm>
            <a:off x="363325" y="4611775"/>
            <a:ext cx="7431900" cy="2031295"/>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2400" b="1" dirty="0">
                <a:solidFill>
                  <a:schemeClr val="dk2"/>
                </a:solidFill>
                <a:latin typeface="Georgia" panose="02040502050405020303" pitchFamily="18" charset="0"/>
                <a:ea typeface="Didact Gothic"/>
                <a:cs typeface="Didact Gothic"/>
                <a:sym typeface="Didact Gothic"/>
              </a:rPr>
              <a:t>Character Development </a:t>
            </a:r>
            <a:endParaRPr sz="2400" b="1" dirty="0">
              <a:solidFill>
                <a:schemeClr val="dk2"/>
              </a:solidFill>
              <a:latin typeface="Georgia" panose="02040502050405020303" pitchFamily="18" charset="0"/>
              <a:ea typeface="Didact Gothic"/>
              <a:cs typeface="Didact Gothic"/>
              <a:sym typeface="Didact Gothic"/>
            </a:endParaRPr>
          </a:p>
          <a:p>
            <a:pPr marL="0" lvl="0" indent="0" algn="l" rtl="0">
              <a:spcBef>
                <a:spcPts val="0"/>
              </a:spcBef>
              <a:spcAft>
                <a:spcPts val="0"/>
              </a:spcAft>
              <a:buNone/>
            </a:pPr>
            <a:endParaRPr sz="2400" b="1" dirty="0">
              <a:solidFill>
                <a:schemeClr val="dk2"/>
              </a:solidFill>
              <a:latin typeface="Georgia" panose="02040502050405020303" pitchFamily="18" charset="0"/>
              <a:ea typeface="Didact Gothic"/>
              <a:cs typeface="Didact Gothic"/>
              <a:sym typeface="Didact Gothic"/>
            </a:endParaRPr>
          </a:p>
          <a:p>
            <a:pPr marL="0" lvl="0" indent="0" algn="l" rtl="0">
              <a:spcBef>
                <a:spcPts val="0"/>
              </a:spcBef>
              <a:spcAft>
                <a:spcPts val="0"/>
              </a:spcAft>
              <a:buNone/>
            </a:pPr>
            <a:r>
              <a:rPr lang="en-US" sz="2400" b="1" dirty="0">
                <a:solidFill>
                  <a:schemeClr val="dk2"/>
                </a:solidFill>
                <a:latin typeface="Georgia" panose="02040502050405020303" pitchFamily="18" charset="0"/>
                <a:ea typeface="Didact Gothic"/>
                <a:cs typeface="Didact Gothic"/>
                <a:sym typeface="Didact Gothic"/>
              </a:rPr>
              <a:t>Perceptive Readers Acknowledge Both Likeable and Less Likeable Traits of Characters</a:t>
            </a:r>
            <a:endParaRPr sz="2400" b="1" dirty="0">
              <a:solidFill>
                <a:schemeClr val="dk2"/>
              </a:solidFill>
              <a:latin typeface="Georgia" panose="02040502050405020303" pitchFamily="18" charset="0"/>
              <a:ea typeface="Didact Gothic"/>
              <a:cs typeface="Didact Gothic"/>
              <a:sym typeface="Didact Gothic"/>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sp>
        <p:nvSpPr>
          <p:cNvPr id="1419" name="Google Shape;1419;g7b20fda806_2_386"/>
          <p:cNvSpPr txBox="1">
            <a:spLocks noGrp="1"/>
          </p:cNvSpPr>
          <p:nvPr>
            <p:ph type="title"/>
          </p:nvPr>
        </p:nvSpPr>
        <p:spPr>
          <a:xfrm>
            <a:off x="960000" y="1017567"/>
            <a:ext cx="5585100"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chemeClr val="accent5"/>
                </a:solidFill>
                <a:latin typeface="Verdana" panose="020B0604030504040204" pitchFamily="34" charset="0"/>
                <a:ea typeface="Verdana" panose="020B0604030504040204" pitchFamily="34" charset="0"/>
              </a:rPr>
              <a:t>Connection</a:t>
            </a:r>
            <a:endParaRPr dirty="0">
              <a:solidFill>
                <a:schemeClr val="accent5"/>
              </a:solidFill>
              <a:latin typeface="Verdana" panose="020B0604030504040204" pitchFamily="34" charset="0"/>
              <a:ea typeface="Verdana" panose="020B0604030504040204" pitchFamily="34" charset="0"/>
            </a:endParaRPr>
          </a:p>
        </p:txBody>
      </p:sp>
      <p:sp>
        <p:nvSpPr>
          <p:cNvPr id="1421" name="Google Shape;1421;g7b20fda806_2_386"/>
          <p:cNvSpPr txBox="1"/>
          <p:nvPr/>
        </p:nvSpPr>
        <p:spPr>
          <a:xfrm>
            <a:off x="960000" y="2742100"/>
            <a:ext cx="6691500" cy="1477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2800" dirty="0">
                <a:solidFill>
                  <a:schemeClr val="dk2"/>
                </a:solidFill>
                <a:latin typeface="Georgia" panose="02040502050405020303" pitchFamily="18" charset="0"/>
                <a:ea typeface="Varela"/>
                <a:cs typeface="Varela"/>
                <a:sym typeface="Varela"/>
              </a:rPr>
              <a:t>Have you ever had the experience of not wanting someone to criticize a friend or family member?</a:t>
            </a:r>
            <a:endParaRPr sz="2800" dirty="0">
              <a:solidFill>
                <a:schemeClr val="dk2"/>
              </a:solidFill>
              <a:latin typeface="Georgia" panose="02040502050405020303" pitchFamily="18" charset="0"/>
              <a:ea typeface="Varela"/>
              <a:cs typeface="Varela"/>
              <a:sym typeface="Varela"/>
            </a:endParaRPr>
          </a:p>
        </p:txBody>
      </p:sp>
      <p:pic>
        <p:nvPicPr>
          <p:cNvPr id="1420" name="Google Shape;1420;g7b20fda806_2_386" descr="image of a girl and boy sitting together, representing sibilings"/>
          <p:cNvPicPr preferRelativeResize="0"/>
          <p:nvPr/>
        </p:nvPicPr>
        <p:blipFill>
          <a:blip r:embed="rId3">
            <a:alphaModFix/>
          </a:blip>
          <a:stretch>
            <a:fillRect/>
          </a:stretch>
        </p:blipFill>
        <p:spPr>
          <a:xfrm>
            <a:off x="7569475" y="3294675"/>
            <a:ext cx="3867150" cy="5848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425"/>
        <p:cNvGrpSpPr/>
        <p:nvPr/>
      </p:nvGrpSpPr>
      <p:grpSpPr>
        <a:xfrm>
          <a:off x="0" y="0"/>
          <a:ext cx="0" cy="0"/>
          <a:chOff x="0" y="0"/>
          <a:chExt cx="0" cy="0"/>
        </a:xfrm>
      </p:grpSpPr>
      <p:sp>
        <p:nvSpPr>
          <p:cNvPr id="1426" name="Google Shape;1426;g7b20fda806_2_394"/>
          <p:cNvSpPr txBox="1">
            <a:spLocks noGrp="1"/>
          </p:cNvSpPr>
          <p:nvPr>
            <p:ph type="title"/>
          </p:nvPr>
        </p:nvSpPr>
        <p:spPr>
          <a:xfrm>
            <a:off x="349400" y="763675"/>
            <a:ext cx="5992200" cy="763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latin typeface="Verdana" panose="020B0604030504040204" pitchFamily="34" charset="0"/>
                <a:ea typeface="Verdana" panose="020B0604030504040204" pitchFamily="34" charset="0"/>
              </a:rPr>
              <a:t>Teaching Point</a:t>
            </a:r>
            <a:endParaRPr b="1" dirty="0">
              <a:latin typeface="Verdana" panose="020B0604030504040204" pitchFamily="34" charset="0"/>
              <a:ea typeface="Verdana" panose="020B0604030504040204" pitchFamily="34" charset="0"/>
              <a:sym typeface="Didact Gothic"/>
            </a:endParaRPr>
          </a:p>
        </p:txBody>
      </p:sp>
      <p:grpSp>
        <p:nvGrpSpPr>
          <p:cNvPr id="1428" name="Google Shape;1428;g7b20fda806_2_394" descr="decorative background">
            <a:extLst>
              <a:ext uri="{C183D7F6-B498-43B3-948B-1728B52AA6E4}">
                <adec:decorative xmlns="" xmlns:adec="http://schemas.microsoft.com/office/drawing/2017/decorative" val="1"/>
              </a:ext>
            </a:extLst>
          </p:cNvPr>
          <p:cNvGrpSpPr/>
          <p:nvPr/>
        </p:nvGrpSpPr>
        <p:grpSpPr>
          <a:xfrm>
            <a:off x="5336311" y="-406410"/>
            <a:ext cx="6982367" cy="7389142"/>
            <a:chOff x="4002334" y="-304815"/>
            <a:chExt cx="5236906" cy="5541995"/>
          </a:xfrm>
        </p:grpSpPr>
        <p:sp>
          <p:nvSpPr>
            <p:cNvPr id="1429" name="Google Shape;1429;g7b20fda806_2_394"/>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0" name="Google Shape;1430;g7b20fda806_2_394"/>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1" name="Google Shape;1431;g7b20fda806_2_394"/>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2" name="Google Shape;1432;g7b20fda806_2_394"/>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3" name="Google Shape;1433;g7b20fda806_2_394"/>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4" name="Google Shape;1434;g7b20fda806_2_394"/>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5" name="Google Shape;1435;g7b20fda806_2_394"/>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6" name="Google Shape;1436;g7b20fda806_2_394"/>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7" name="Google Shape;1437;g7b20fda806_2_394"/>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8" name="Google Shape;1438;g7b20fda806_2_394"/>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39" name="Google Shape;1439;g7b20fda806_2_394"/>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0" name="Google Shape;1440;g7b20fda806_2_394"/>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1" name="Google Shape;1441;g7b20fda806_2_394"/>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2" name="Google Shape;1442;g7b20fda806_2_394"/>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3" name="Google Shape;1443;g7b20fda806_2_394"/>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4" name="Google Shape;1444;g7b20fda806_2_394"/>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5" name="Google Shape;1445;g7b20fda806_2_394"/>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6" name="Google Shape;1446;g7b20fda806_2_394"/>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7" name="Google Shape;1447;g7b20fda806_2_394"/>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8" name="Google Shape;1448;g7b20fda806_2_394"/>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49" name="Google Shape;1449;g7b20fda806_2_394"/>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0" name="Google Shape;1450;g7b20fda806_2_394"/>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1" name="Google Shape;1451;g7b20fda806_2_394"/>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2" name="Google Shape;1452;g7b20fda806_2_394"/>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3" name="Google Shape;1453;g7b20fda806_2_394"/>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4" name="Google Shape;1454;g7b20fda806_2_394"/>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5" name="Google Shape;1455;g7b20fda806_2_394"/>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6" name="Google Shape;1456;g7b20fda806_2_394"/>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7" name="Google Shape;1457;g7b20fda806_2_394"/>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8" name="Google Shape;1458;g7b20fda806_2_394"/>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59" name="Google Shape;1459;g7b20fda806_2_394"/>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0" name="Google Shape;1460;g7b20fda806_2_394"/>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1" name="Google Shape;1461;g7b20fda806_2_394"/>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2" name="Google Shape;1462;g7b20fda806_2_394"/>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3" name="Google Shape;1463;g7b20fda806_2_394"/>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4" name="Google Shape;1464;g7b20fda806_2_394"/>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5" name="Google Shape;1465;g7b20fda806_2_394"/>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6" name="Google Shape;1466;g7b20fda806_2_394"/>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7" name="Google Shape;1467;g7b20fda806_2_394"/>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8" name="Google Shape;1468;g7b20fda806_2_394"/>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69" name="Google Shape;1469;g7b20fda806_2_394"/>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0" name="Google Shape;1470;g7b20fda806_2_394"/>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1" name="Google Shape;1471;g7b20fda806_2_394"/>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2" name="Google Shape;1472;g7b20fda806_2_394"/>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3" name="Google Shape;1473;g7b20fda806_2_394"/>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4" name="Google Shape;1474;g7b20fda806_2_394"/>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5" name="Google Shape;1475;g7b20fda806_2_394"/>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6" name="Google Shape;1476;g7b20fda806_2_394"/>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7" name="Google Shape;1477;g7b20fda806_2_394"/>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8" name="Google Shape;1478;g7b20fda806_2_394"/>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79" name="Google Shape;1479;g7b20fda806_2_394"/>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0" name="Google Shape;1480;g7b20fda806_2_394"/>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1" name="Google Shape;1481;g7b20fda806_2_394"/>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2" name="Google Shape;1482;g7b20fda806_2_394"/>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3" name="Google Shape;1483;g7b20fda806_2_394"/>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4" name="Google Shape;1484;g7b20fda806_2_394"/>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5" name="Google Shape;1485;g7b20fda806_2_394"/>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6" name="Google Shape;1486;g7b20fda806_2_394"/>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7" name="Google Shape;1487;g7b20fda806_2_394"/>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8" name="Google Shape;1488;g7b20fda806_2_394"/>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89" name="Google Shape;1489;g7b20fda806_2_394"/>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0" name="Google Shape;1490;g7b20fda806_2_394"/>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1" name="Google Shape;1491;g7b20fda806_2_394"/>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2" name="Google Shape;1492;g7b20fda806_2_394"/>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3" name="Google Shape;1493;g7b20fda806_2_394"/>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4" name="Google Shape;1494;g7b20fda806_2_394"/>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5" name="Google Shape;1495;g7b20fda806_2_394"/>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6" name="Google Shape;1496;g7b20fda806_2_394"/>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7" name="Google Shape;1497;g7b20fda806_2_394"/>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8" name="Google Shape;1498;g7b20fda806_2_394"/>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499" name="Google Shape;1499;g7b20fda806_2_394"/>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0" name="Google Shape;1500;g7b20fda806_2_394"/>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1" name="Google Shape;1501;g7b20fda806_2_394"/>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2" name="Google Shape;1502;g7b20fda806_2_394"/>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3" name="Google Shape;1503;g7b20fda806_2_394"/>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4" name="Google Shape;1504;g7b20fda806_2_394"/>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5" name="Google Shape;1505;g7b20fda806_2_394"/>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6" name="Google Shape;1506;g7b20fda806_2_394"/>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7" name="Google Shape;1507;g7b20fda806_2_394"/>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8" name="Google Shape;1508;g7b20fda806_2_394"/>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09" name="Google Shape;1509;g7b20fda806_2_394"/>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0" name="Google Shape;1510;g7b20fda806_2_394"/>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1" name="Google Shape;1511;g7b20fda806_2_394"/>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2" name="Google Shape;1512;g7b20fda806_2_394"/>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3" name="Google Shape;1513;g7b20fda806_2_394"/>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4" name="Google Shape;1514;g7b20fda806_2_394"/>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5" name="Google Shape;1515;g7b20fda806_2_394"/>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6" name="Google Shape;1516;g7b20fda806_2_394"/>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7" name="Google Shape;1517;g7b20fda806_2_394"/>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8" name="Google Shape;1518;g7b20fda806_2_394"/>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19" name="Google Shape;1519;g7b20fda806_2_394"/>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0" name="Google Shape;1520;g7b20fda806_2_394"/>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1" name="Google Shape;1521;g7b20fda806_2_394"/>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2" name="Google Shape;1522;g7b20fda806_2_394"/>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3" name="Google Shape;1523;g7b20fda806_2_394"/>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4" name="Google Shape;1524;g7b20fda806_2_394"/>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5" name="Google Shape;1525;g7b20fda806_2_394"/>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6" name="Google Shape;1526;g7b20fda806_2_394"/>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7" name="Google Shape;1527;g7b20fda806_2_394"/>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8" name="Google Shape;1528;g7b20fda806_2_394"/>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29" name="Google Shape;1529;g7b20fda806_2_394"/>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30" name="Google Shape;1530;g7b20fda806_2_394"/>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31" name="Google Shape;1531;g7b20fda806_2_394"/>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32" name="Google Shape;1532;g7b20fda806_2_394"/>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33" name="Google Shape;1533;g7b20fda806_2_394"/>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34" name="Google Shape;1534;g7b20fda806_2_394"/>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535" name="Google Shape;1535;g7b20fda806_2_394"/>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36" name="Google Shape;1536;g7b20fda806_2_394"/>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37" name="Google Shape;1537;g7b20fda806_2_394"/>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38" name="Google Shape;1538;g7b20fda806_2_394"/>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39" name="Google Shape;1539;g7b20fda806_2_394"/>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0" name="Google Shape;1540;g7b20fda806_2_394"/>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1" name="Google Shape;1541;g7b20fda806_2_394"/>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2" name="Google Shape;1542;g7b20fda806_2_394"/>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3" name="Google Shape;1543;g7b20fda806_2_394"/>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4" name="Google Shape;1544;g7b20fda806_2_394"/>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5" name="Google Shape;1545;g7b20fda806_2_394"/>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6" name="Google Shape;1546;g7b20fda806_2_394"/>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7" name="Google Shape;1547;g7b20fda806_2_394"/>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8" name="Google Shape;1548;g7b20fda806_2_394"/>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49" name="Google Shape;1549;g7b20fda806_2_394"/>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0" name="Google Shape;1550;g7b20fda806_2_394"/>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1" name="Google Shape;1551;g7b20fda806_2_394"/>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2" name="Google Shape;1552;g7b20fda806_2_394"/>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3" name="Google Shape;1553;g7b20fda806_2_394"/>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4" name="Google Shape;1554;g7b20fda806_2_394"/>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5" name="Google Shape;1555;g7b20fda806_2_394"/>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6" name="Google Shape;1556;g7b20fda806_2_394"/>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7" name="Google Shape;1557;g7b20fda806_2_394"/>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8" name="Google Shape;1558;g7b20fda806_2_394"/>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59" name="Google Shape;1559;g7b20fda806_2_394"/>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0" name="Google Shape;1560;g7b20fda806_2_394"/>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1" name="Google Shape;1561;g7b20fda806_2_394"/>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2" name="Google Shape;1562;g7b20fda806_2_394"/>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3" name="Google Shape;1563;g7b20fda806_2_394"/>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4" name="Google Shape;1564;g7b20fda806_2_394"/>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5" name="Google Shape;1565;g7b20fda806_2_394"/>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6" name="Google Shape;1566;g7b20fda806_2_394"/>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7" name="Google Shape;1567;g7b20fda806_2_394"/>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8" name="Google Shape;1568;g7b20fda806_2_394"/>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69" name="Google Shape;1569;g7b20fda806_2_394"/>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0" name="Google Shape;1570;g7b20fda806_2_394"/>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1" name="Google Shape;1571;g7b20fda806_2_394"/>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2" name="Google Shape;1572;g7b20fda806_2_394"/>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3" name="Google Shape;1573;g7b20fda806_2_394"/>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4" name="Google Shape;1574;g7b20fda806_2_394"/>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5" name="Google Shape;1575;g7b20fda806_2_394"/>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6" name="Google Shape;1576;g7b20fda806_2_394"/>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7" name="Google Shape;1577;g7b20fda806_2_394"/>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8" name="Google Shape;1578;g7b20fda806_2_394"/>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79" name="Google Shape;1579;g7b20fda806_2_394"/>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80" name="Google Shape;1580;g7b20fda806_2_394"/>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81" name="Google Shape;1581;g7b20fda806_2_394"/>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82" name="Google Shape;1582;g7b20fda806_2_394"/>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83" name="Google Shape;1583;g7b20fda806_2_394"/>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84" name="Google Shape;1584;g7b20fda806_2_394"/>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585" name="Google Shape;1585;g7b20fda806_2_394" descr="decorative background">
            <a:extLst>
              <a:ext uri="{C183D7F6-B498-43B3-948B-1728B52AA6E4}">
                <adec:decorative xmlns="" xmlns:adec="http://schemas.microsoft.com/office/drawing/2017/decorative" val="1"/>
              </a:ext>
            </a:extLst>
          </p:cNvPr>
          <p:cNvSpPr/>
          <p:nvPr/>
        </p:nvSpPr>
        <p:spPr>
          <a:xfrm>
            <a:off x="8288867" y="2729579"/>
            <a:ext cx="205752" cy="122796"/>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586" name="Google Shape;1586;g7b20fda806_2_394" descr="decorative background">
            <a:extLst>
              <a:ext uri="{C183D7F6-B498-43B3-948B-1728B52AA6E4}">
                <adec:decorative xmlns="" xmlns:adec="http://schemas.microsoft.com/office/drawing/2017/decorative" val="1"/>
              </a:ext>
            </a:extLst>
          </p:cNvPr>
          <p:cNvSpPr/>
          <p:nvPr/>
        </p:nvSpPr>
        <p:spPr>
          <a:xfrm>
            <a:off x="7075628" y="570808"/>
            <a:ext cx="258393" cy="253682"/>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587" name="Google Shape;1587;g7b20fda806_2_394" descr="decorative background">
            <a:extLst>
              <a:ext uri="{C183D7F6-B498-43B3-948B-1728B52AA6E4}">
                <adec:decorative xmlns="" xmlns:adec="http://schemas.microsoft.com/office/drawing/2017/decorative" val="1"/>
              </a:ext>
            </a:extLst>
          </p:cNvPr>
          <p:cNvSpPr/>
          <p:nvPr/>
        </p:nvSpPr>
        <p:spPr>
          <a:xfrm>
            <a:off x="7842397" y="844252"/>
            <a:ext cx="122744" cy="175437"/>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sp>
        <p:nvSpPr>
          <p:cNvPr id="1588" name="Google Shape;1588;g7b20fda806_2_394" descr="decorative background">
            <a:extLst>
              <a:ext uri="{C183D7F6-B498-43B3-948B-1728B52AA6E4}">
                <adec:decorative xmlns="" xmlns:adec="http://schemas.microsoft.com/office/drawing/2017/decorative" val="1"/>
              </a:ext>
            </a:extLst>
          </p:cNvPr>
          <p:cNvSpPr/>
          <p:nvPr/>
        </p:nvSpPr>
        <p:spPr>
          <a:xfrm>
            <a:off x="7186695" y="2236356"/>
            <a:ext cx="253682" cy="23499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589" name="Google Shape;1589;g7b20fda806_2_394"/>
          <p:cNvSpPr txBox="1"/>
          <p:nvPr/>
        </p:nvSpPr>
        <p:spPr>
          <a:xfrm>
            <a:off x="349400" y="1916500"/>
            <a:ext cx="4986900" cy="3262401"/>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US" sz="2500" dirty="0">
                <a:solidFill>
                  <a:schemeClr val="dk2"/>
                </a:solidFill>
                <a:latin typeface="Georgia" panose="02040502050405020303" pitchFamily="18" charset="0"/>
                <a:ea typeface="Varela"/>
                <a:cs typeface="Varela"/>
                <a:sym typeface="Varela"/>
              </a:rPr>
              <a:t>Readers, today I want to teach you that it’s easy to sympathize with protagonists, or main characters, and want to defend them. Perceptive readers, though, realize that complex characters (like real people) have parts to them that are less likable.</a:t>
            </a:r>
            <a:endParaRPr dirty="0">
              <a:solidFill>
                <a:schemeClr val="dk2"/>
              </a:solidFill>
              <a:latin typeface="Georgia" panose="02040502050405020303" pitchFamily="18" charset="0"/>
              <a:ea typeface="Varela"/>
              <a:cs typeface="Varela"/>
              <a:sym typeface="Varela"/>
            </a:endParaRPr>
          </a:p>
        </p:txBody>
      </p:sp>
    </p:spTree>
  </p:cSld>
  <p:clrMapOvr>
    <a:masterClrMapping/>
  </p:clrMapOvr>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1509</TotalTime>
  <Words>4604</Words>
  <Application>Microsoft Office PowerPoint</Application>
  <PresentationFormat>Widescreen</PresentationFormat>
  <Paragraphs>498</Paragraphs>
  <Slides>42</Slides>
  <Notes>42</Notes>
  <HiddenSlides>1</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42</vt:i4>
      </vt:variant>
    </vt:vector>
  </HeadingPairs>
  <TitlesOfParts>
    <vt:vector size="55" baseType="lpstr">
      <vt:lpstr>Verdana</vt:lpstr>
      <vt:lpstr>Nunito</vt:lpstr>
      <vt:lpstr>Varela</vt:lpstr>
      <vt:lpstr>Georgia</vt:lpstr>
      <vt:lpstr>Didact Gothic</vt:lpstr>
      <vt:lpstr>Poppins</vt:lpstr>
      <vt:lpstr>Josefin Sans</vt:lpstr>
      <vt:lpstr>Delius</vt:lpstr>
      <vt:lpstr>Arial</vt:lpstr>
      <vt:lpstr>Trebuchet MS</vt:lpstr>
      <vt:lpstr>Calibri</vt:lpstr>
      <vt:lpstr>Mitr</vt:lpstr>
      <vt:lpstr>Reading Workshop by Slidesgo</vt:lpstr>
      <vt:lpstr>The Power of Short Text in Teaching Secondary Reading &amp; Writing  VDOE Standards of Learning Institutes, 2021    Dr. Michelle Picard, Supervisor, Secondary English and Reading Heidi Walsh, Instructional Facilitator for Secondary English and Reading, Loudoun County Public Schools</vt:lpstr>
      <vt:lpstr>Objectives</vt:lpstr>
      <vt:lpstr>Short Text: A Definition</vt:lpstr>
      <vt:lpstr>Benefits of Short Text and Its relationship to Novels and Literary Nonfiction Selections   </vt:lpstr>
      <vt:lpstr>Workshop Model</vt:lpstr>
      <vt:lpstr>Gradual Release of Responsibility </vt:lpstr>
      <vt:lpstr>Model Short Story Lesson </vt:lpstr>
      <vt:lpstr>Connection</vt:lpstr>
      <vt:lpstr>Teaching Point</vt:lpstr>
      <vt:lpstr>SOLs</vt:lpstr>
      <vt:lpstr>Snack Attack </vt:lpstr>
      <vt:lpstr>Breakout Discussions</vt:lpstr>
      <vt:lpstr>Snack Attack Cont </vt:lpstr>
      <vt:lpstr>Sample Notebook Pages</vt:lpstr>
      <vt:lpstr>Guided Practice: Individual Conferences</vt:lpstr>
      <vt:lpstr>Guided Practice: Book Clubs</vt:lpstr>
      <vt:lpstr>Guided Practice:  Book Clubs Graphic         Organizer</vt:lpstr>
      <vt:lpstr>Guided Practice: Book Clubs and Individual Work</vt:lpstr>
      <vt:lpstr>Short Story Anthologies</vt:lpstr>
      <vt:lpstr>Short Story  Anthologies Book Titles</vt:lpstr>
      <vt:lpstr>Independent Lessons in Personalized Environment </vt:lpstr>
      <vt:lpstr>Lesson Frameworks  </vt:lpstr>
      <vt:lpstr>Kylene Beers and Robert E. Probst  </vt:lpstr>
      <vt:lpstr>Fiction SignPosts Anchor Chart Example</vt:lpstr>
      <vt:lpstr>Reading Strategies in Fiction and Nonfiction Notice and Note: Strategies for Close Reading by Kylene Beers and Robert E. Probst Reading Nonfiction: Notice and Note Signposts and Questions by Kylene Beers and Robert E. Probst.  </vt:lpstr>
      <vt:lpstr>Model Short Text Lesson: Independent </vt:lpstr>
      <vt:lpstr>Independent Text Lesson: Engage </vt:lpstr>
      <vt:lpstr>Independent Text Lesson: Explore</vt:lpstr>
      <vt:lpstr>Independent Text Lesson: Explain</vt:lpstr>
      <vt:lpstr>Independent Text Lesson Video: Explain</vt:lpstr>
      <vt:lpstr>Independent Text Lesson: Apply</vt:lpstr>
      <vt:lpstr>Independent Text Lesson: Share</vt:lpstr>
      <vt:lpstr>Independent Text Lesson: Reflect</vt:lpstr>
      <vt:lpstr>Independent Text Lesson: Extend</vt:lpstr>
      <vt:lpstr>Application to Novel</vt:lpstr>
      <vt:lpstr>Model Short Text Lessons: Independent </vt:lpstr>
      <vt:lpstr>Fiction Resources </vt:lpstr>
      <vt:lpstr>Nonfiction Resources </vt:lpstr>
      <vt:lpstr>Checking Understanding</vt:lpstr>
      <vt:lpstr>Special Thanks</vt:lpstr>
      <vt:lpstr>Contact Information</vt:lpstr>
      <vt:lpstr>DISCLAIMER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Power of Short Text in Teaching Secondary Reading &amp; Writing  VDOE Standards of Learning Institutes, 2021    Dr. Michelle Picard, Supervisor, Secondary English and Reading Heidi Walsh, Instructional Facilitator for Secondary English and Reading, Loudoun County Public Schools</dc:title>
  <dc:creator>Timothy Nuthall</dc:creator>
  <cp:lastModifiedBy>Nogueras, Jill (DOE)</cp:lastModifiedBy>
  <cp:revision>18</cp:revision>
  <dcterms:created xsi:type="dcterms:W3CDTF">2020-06-29T15:52:04Z</dcterms:created>
  <dcterms:modified xsi:type="dcterms:W3CDTF">2021-08-18T18:30:14Z</dcterms:modified>
</cp:coreProperties>
</file>