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 id="2147483684" r:id="rId2"/>
  </p:sldMasterIdLst>
  <p:notesMasterIdLst>
    <p:notesMasterId r:id="rId11"/>
  </p:notesMasterIdLst>
  <p:sldIdLst>
    <p:sldId id="256" r:id="rId3"/>
    <p:sldId id="257" r:id="rId4"/>
    <p:sldId id="258" r:id="rId5"/>
    <p:sldId id="259" r:id="rId6"/>
    <p:sldId id="263" r:id="rId7"/>
    <p:sldId id="260" r:id="rId8"/>
    <p:sldId id="261" r:id="rId9"/>
    <p:sldId id="262" r:id="rId10"/>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239">
          <p15:clr>
            <a:srgbClr val="A4A3A4"/>
          </p15:clr>
        </p15:guide>
        <p15:guide id="2" pos="57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amilah Richardson" initials="" lastIdx="2" clrIdx="0"/>
  <p:cmAuthor id="1" name="" initials="" lastIdx="1" clrIdx="1"/>
  <p:cmAuthor id="2" name="Tamilah Richardson" initials="TR" lastIdx="1" clrIdx="2">
    <p:extLst>
      <p:ext uri="{19B8F6BF-5375-455C-9EA6-DF929625EA0E}">
        <p15:presenceInfo xmlns:p15="http://schemas.microsoft.com/office/powerpoint/2012/main" userId="Tamilah Richardson"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B19520A-B309-4FB0-8860-B03655C7619F}">
  <a:tblStyle styleId="{6B19520A-B309-4FB0-8860-B03655C7619F}"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9F9F9"/>
          </a:solidFill>
        </a:fill>
      </a:tcStyle>
    </a:wholeTbl>
    <a:band1H>
      <a:tcTxStyle b="off" i="off"/>
      <a:tcStyle>
        <a:tcBdr/>
        <a:fill>
          <a:solidFill>
            <a:srgbClr val="F2F2F2"/>
          </a:solidFill>
        </a:fill>
      </a:tcStyle>
    </a:band1H>
    <a:band2H>
      <a:tcTxStyle b="off" i="off"/>
      <a:tcStyle>
        <a:tcBdr/>
      </a:tcStyle>
    </a:band2H>
    <a:band1V>
      <a:tcTxStyle b="off" i="off"/>
      <a:tcStyle>
        <a:tcBdr/>
        <a:fill>
          <a:solidFill>
            <a:srgbClr val="F2F2F2"/>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8D541334-57C7-4E9E-B090-576F6C17B058}" styleName="Table_1">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97" d="100"/>
          <a:sy n="97" d="100"/>
        </p:scale>
        <p:origin x="102" y="354"/>
      </p:cViewPr>
      <p:guideLst>
        <p:guide orient="horz" pos="3239"/>
        <p:guide pos="575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69" name="Google Shape;269;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4"/>
        <p:cNvGrpSpPr/>
        <p:nvPr/>
      </p:nvGrpSpPr>
      <p:grpSpPr>
        <a:xfrm>
          <a:off x="0" y="0"/>
          <a:ext cx="0" cy="0"/>
          <a:chOff x="0" y="0"/>
          <a:chExt cx="0" cy="0"/>
        </a:xfrm>
      </p:grpSpPr>
      <p:sp>
        <p:nvSpPr>
          <p:cNvPr id="275" name="Google Shape;275;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6" name="Google Shape;276;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2" name="Google Shape;282;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7"/>
        <p:cNvGrpSpPr/>
        <p:nvPr/>
      </p:nvGrpSpPr>
      <p:grpSpPr>
        <a:xfrm>
          <a:off x="0" y="0"/>
          <a:ext cx="0" cy="0"/>
          <a:chOff x="0" y="0"/>
          <a:chExt cx="0" cy="0"/>
        </a:xfrm>
      </p:grpSpPr>
      <p:sp>
        <p:nvSpPr>
          <p:cNvPr id="288" name="Google Shape;2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89" name="Google Shape;289;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aa6b7e362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aa6b7e362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3557532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Google Shape;294;gaa6b7e3628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5" name="Google Shape;295;gaa6b7e3628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03" name="Google Shape;303;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457200" lvl="0" indent="-336550" algn="l" rtl="0">
              <a:lnSpc>
                <a:spcPct val="90000"/>
              </a:lnSpc>
              <a:spcBef>
                <a:spcPts val="800"/>
              </a:spcBef>
              <a:spcAft>
                <a:spcPts val="0"/>
              </a:spcAft>
              <a:buClr>
                <a:srgbClr val="0F150D"/>
              </a:buClr>
              <a:buSzPts val="1700"/>
              <a:buChar char="•"/>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Google Shape;321;gaa6b7e3628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2" name="Google Shape;322;gaa6b7e3628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2"/>
        <p:cNvGrpSpPr/>
        <p:nvPr/>
      </p:nvGrpSpPr>
      <p:grpSpPr>
        <a:xfrm>
          <a:off x="0" y="0"/>
          <a:ext cx="0" cy="0"/>
          <a:chOff x="0" y="0"/>
          <a:chExt cx="0" cy="0"/>
        </a:xfrm>
      </p:grpSpPr>
      <p:sp>
        <p:nvSpPr>
          <p:cNvPr id="13" name="Google Shape;13;p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 name="Google Shape;14;p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 name="Google Shape;15;p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 name="Google Shape;16;p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 name="Google Shape;17;p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8" name="Google Shape;18;p2"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0"/>
        <p:cNvGrpSpPr/>
        <p:nvPr/>
      </p:nvGrpSpPr>
      <p:grpSpPr>
        <a:xfrm>
          <a:off x="0" y="0"/>
          <a:ext cx="0" cy="0"/>
          <a:chOff x="0" y="0"/>
          <a:chExt cx="0" cy="0"/>
        </a:xfrm>
      </p:grpSpPr>
      <p:sp>
        <p:nvSpPr>
          <p:cNvPr id="101" name="Google Shape;101;p14"/>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2" name="Google Shape;102;p14"/>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103" name="Google Shape;103;p14"/>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104" name="Google Shape;104;p1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5" name="Google Shape;105;p1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06" name="Google Shape;106;p14"/>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07" name="Google Shape;107;p1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08" name="Google Shape;108;p1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09"/>
        <p:cNvGrpSpPr/>
        <p:nvPr/>
      </p:nvGrpSpPr>
      <p:grpSpPr>
        <a:xfrm>
          <a:off x="0" y="0"/>
          <a:ext cx="0" cy="0"/>
          <a:chOff x="0" y="0"/>
          <a:chExt cx="0" cy="0"/>
        </a:xfrm>
      </p:grpSpPr>
      <p:sp>
        <p:nvSpPr>
          <p:cNvPr id="110" name="Google Shape;110;p15"/>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1" name="Google Shape;111;p15"/>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12" name="Google Shape;112;p1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3" name="Google Shape;113;p1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4" name="Google Shape;114;p15"/>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15" name="Google Shape;115;p15"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16" name="Google Shape;116;p15"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19" name="Google Shape;119;p16"/>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20" name="Google Shape;120;p1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1" name="Google Shape;121;p1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2" name="Google Shape;122;p1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23" name="Google Shape;123;p16"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24" name="Google Shape;124;p16"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27" name="Google Shape;127;p17"/>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128" name="Google Shape;128;p1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129"/>
        <p:cNvGrpSpPr/>
        <p:nvPr/>
      </p:nvGrpSpPr>
      <p:grpSpPr>
        <a:xfrm>
          <a:off x="0" y="0"/>
          <a:ext cx="0" cy="0"/>
          <a:chOff x="0" y="0"/>
          <a:chExt cx="0" cy="0"/>
        </a:xfrm>
      </p:grpSpPr>
      <p:sp>
        <p:nvSpPr>
          <p:cNvPr id="130" name="Google Shape;130;p18"/>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31" name="Google Shape;131;p18"/>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32" name="Google Shape;132;p18"/>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133" name="Google Shape;133;p18"/>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34"/>
        <p:cNvGrpSpPr/>
        <p:nvPr/>
      </p:nvGrpSpPr>
      <p:grpSpPr>
        <a:xfrm>
          <a:off x="0" y="0"/>
          <a:ext cx="0" cy="0"/>
          <a:chOff x="0" y="0"/>
          <a:chExt cx="0" cy="0"/>
        </a:xfrm>
      </p:grpSpPr>
      <p:sp>
        <p:nvSpPr>
          <p:cNvPr id="135" name="Google Shape;135;p19"/>
          <p:cNvSpPr txBox="1">
            <a:spLocks noGrp="1"/>
          </p:cNvSpPr>
          <p:nvPr>
            <p:ph type="subTitle" idx="1"/>
          </p:nvPr>
        </p:nvSpPr>
        <p:spPr>
          <a:xfrm>
            <a:off x="1371600" y="2571750"/>
            <a:ext cx="6400800" cy="1314600"/>
          </a:xfrm>
          <a:prstGeom prst="rect">
            <a:avLst/>
          </a:prstGeom>
          <a:noFill/>
          <a:ln>
            <a:noFill/>
          </a:ln>
        </p:spPr>
        <p:txBody>
          <a:bodyPr spcFirstLastPara="1" wrap="square" lIns="91425" tIns="45700" rIns="91425" bIns="45700" anchor="t" anchorCtr="0">
            <a:noAutofit/>
          </a:bodyPr>
          <a:lstStyle>
            <a:lvl1pPr marR="0" lvl="0" algn="ctr">
              <a:lnSpc>
                <a:spcPct val="100000"/>
              </a:lnSpc>
              <a:spcBef>
                <a:spcPts val="0"/>
              </a:spcBef>
              <a:spcAft>
                <a:spcPts val="0"/>
              </a:spcAft>
              <a:buClr>
                <a:srgbClr val="000000"/>
              </a:buClr>
              <a:buSzPts val="1400"/>
              <a:buFont typeface="Arial"/>
              <a:buNone/>
              <a:defRPr sz="1400" b="0" i="1" u="none" strike="noStrike" cap="none">
                <a:solidFill>
                  <a:schemeClr val="dk1"/>
                </a:solidFill>
                <a:latin typeface="Arial"/>
                <a:ea typeface="Arial"/>
                <a:cs typeface="Arial"/>
                <a:sym typeface="Arial"/>
              </a:defRPr>
            </a:lvl1pPr>
            <a:lvl2pPr marR="0" lvl="1"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2pPr>
            <a:lvl3pPr marR="0" lvl="2"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3pPr>
            <a:lvl4pPr marR="0" lvl="3"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4pPr>
            <a:lvl5pPr marR="0" lvl="4"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5pPr>
            <a:lvl6pPr marR="0" lvl="5"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6pPr>
            <a:lvl7pPr marR="0" lvl="6"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7pPr>
            <a:lvl8pPr marR="0" lvl="7"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8pPr>
            <a:lvl9pPr marR="0" lvl="8" algn="ctr">
              <a:lnSpc>
                <a:spcPct val="100000"/>
              </a:lnSpc>
              <a:spcBef>
                <a:spcPts val="0"/>
              </a:spcBef>
              <a:spcAft>
                <a:spcPts val="0"/>
              </a:spcAft>
              <a:buClr>
                <a:srgbClr val="000000"/>
              </a:buClr>
              <a:buSzPts val="1400"/>
              <a:buFont typeface="Arial"/>
              <a:buNone/>
              <a:defRPr sz="1400" b="0" i="0" u="none" strike="noStrike" cap="none">
                <a:solidFill>
                  <a:srgbClr val="888888"/>
                </a:solidFill>
                <a:latin typeface="Arial"/>
                <a:ea typeface="Arial"/>
                <a:cs typeface="Arial"/>
                <a:sym typeface="Arial"/>
              </a:defRPr>
            </a:lvl9pPr>
          </a:lstStyle>
          <a:p>
            <a:endParaRPr/>
          </a:p>
        </p:txBody>
      </p:sp>
      <p:sp>
        <p:nvSpPr>
          <p:cNvPr id="136" name="Google Shape;136;p19"/>
          <p:cNvSpPr txBox="1">
            <a:spLocks noGrp="1"/>
          </p:cNvSpPr>
          <p:nvPr>
            <p:ph type="title"/>
          </p:nvPr>
        </p:nvSpPr>
        <p:spPr>
          <a:xfrm>
            <a:off x="0" y="971551"/>
            <a:ext cx="9144000" cy="1371600"/>
          </a:xfrm>
          <a:prstGeom prst="rect">
            <a:avLst/>
          </a:prstGeom>
          <a:noFill/>
          <a:ln>
            <a:noFill/>
          </a:ln>
        </p:spPr>
        <p:txBody>
          <a:bodyPr spcFirstLastPara="1" wrap="square" lIns="457200" tIns="0" rIns="457200" bIns="0" anchor="b" anchorCtr="0">
            <a:noAutofit/>
          </a:bodyPr>
          <a:lstStyle>
            <a:lvl1pPr lvl="0" algn="ctr">
              <a:lnSpc>
                <a:spcPct val="100000"/>
              </a:lnSpc>
              <a:spcBef>
                <a:spcPts val="0"/>
              </a:spcBef>
              <a:spcAft>
                <a:spcPts val="0"/>
              </a:spcAft>
              <a:buSzPts val="2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37" name="Google Shape;137;p19" title="Virginia Department of Education logo"/>
          <p:cNvPicPr preferRelativeResize="0"/>
          <p:nvPr/>
        </p:nvPicPr>
        <p:blipFill rotWithShape="1">
          <a:blip r:embed="rId2">
            <a:alphaModFix/>
          </a:blip>
          <a:srcRect/>
          <a:stretch/>
        </p:blipFill>
        <p:spPr>
          <a:xfrm>
            <a:off x="7562773" y="3826777"/>
            <a:ext cx="1517012" cy="654875"/>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45"/>
        <p:cNvGrpSpPr/>
        <p:nvPr/>
      </p:nvGrpSpPr>
      <p:grpSpPr>
        <a:xfrm>
          <a:off x="0" y="0"/>
          <a:ext cx="0" cy="0"/>
          <a:chOff x="0" y="0"/>
          <a:chExt cx="0" cy="0"/>
        </a:xfrm>
      </p:grpSpPr>
      <p:sp>
        <p:nvSpPr>
          <p:cNvPr id="146" name="Google Shape;146;p2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7" name="Google Shape;147;p2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48" name="Google Shape;148;p2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49" name="Google Shape;149;p2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0" name="Google Shape;150;p2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51" name="Google Shape;151;p2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52" name="Google Shape;152;p21"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Plain Title Page" type="title">
  <p:cSld name="TITLE">
    <p:spTree>
      <p:nvGrpSpPr>
        <p:cNvPr id="1" name="Shape 153"/>
        <p:cNvGrpSpPr/>
        <p:nvPr/>
      </p:nvGrpSpPr>
      <p:grpSpPr>
        <a:xfrm>
          <a:off x="0" y="0"/>
          <a:ext cx="0" cy="0"/>
          <a:chOff x="0" y="0"/>
          <a:chExt cx="0" cy="0"/>
        </a:xfrm>
      </p:grpSpPr>
      <p:sp>
        <p:nvSpPr>
          <p:cNvPr id="154" name="Google Shape;154;p22"/>
          <p:cNvSpPr txBox="1">
            <a:spLocks noGrp="1"/>
          </p:cNvSpPr>
          <p:nvPr>
            <p:ph type="ctrTitle"/>
          </p:nvPr>
        </p:nvSpPr>
        <p:spPr>
          <a:xfrm>
            <a:off x="1143000" y="841772"/>
            <a:ext cx="6858000" cy="1790700"/>
          </a:xfrm>
          <a:prstGeom prst="rect">
            <a:avLst/>
          </a:prstGeom>
          <a:noFill/>
          <a:ln>
            <a:noFill/>
          </a:ln>
        </p:spPr>
        <p:txBody>
          <a:bodyPr spcFirstLastPara="1" wrap="square" lIns="68575" tIns="34275" rIns="68575" bIns="34275" anchor="b"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5" name="Google Shape;155;p22"/>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
        <p:nvSpPr>
          <p:cNvPr id="156" name="Google Shape;156;p2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7" name="Google Shape;157;p2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58" name="Google Shape;158;p2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59" name="Google Shape;159;p22" descr="VDOE Logo&#10;"/>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60"/>
        <p:cNvGrpSpPr/>
        <p:nvPr/>
      </p:nvGrpSpPr>
      <p:grpSpPr>
        <a:xfrm>
          <a:off x="0" y="0"/>
          <a:ext cx="0" cy="0"/>
          <a:chOff x="0" y="0"/>
          <a:chExt cx="0" cy="0"/>
        </a:xfrm>
      </p:grpSpPr>
      <p:sp>
        <p:nvSpPr>
          <p:cNvPr id="161" name="Google Shape;161;p23"/>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2" name="Google Shape;162;p23"/>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163" name="Google Shape;163;p2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4" name="Google Shape;164;p2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5" name="Google Shape;165;p2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66" name="Google Shape;166;p23"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69" name="Google Shape;169;p2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0" name="Google Shape;170;p2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1" name="Google Shape;171;p2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72" name="Google Shape;172;p2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173" name="Google Shape;173;p2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4"/>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 name="Google Shape;24;p4"/>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 name="Google Shape;25;p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 name="Google Shape;26;p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7" name="Google Shape;27;p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8" name="Google Shape;28;p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9" name="Google Shape;29;p4" descr="VDOE Logo&#10;"/>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extLst>
    <p:ext uri="{DCECCB84-F9BA-43D5-87BE-67443E8EF086}">
      <p15:sldGuideLst xmlns:p15="http://schemas.microsoft.com/office/powerpoint/2012/main">
        <p15:guide id="1" orient="horz" pos="3186">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174"/>
        <p:cNvGrpSpPr/>
        <p:nvPr/>
      </p:nvGrpSpPr>
      <p:grpSpPr>
        <a:xfrm>
          <a:off x="0" y="0"/>
          <a:ext cx="0" cy="0"/>
          <a:chOff x="0" y="0"/>
          <a:chExt cx="0" cy="0"/>
        </a:xfrm>
      </p:grpSpPr>
      <p:pic>
        <p:nvPicPr>
          <p:cNvPr id="175" name="Google Shape;175;p25"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176" name="Google Shape;176;p25"/>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7" name="Google Shape;177;p25"/>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78" name="Google Shape;178;p25"/>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179" name="Google Shape;179;p25"/>
          <p:cNvSpPr txBox="1">
            <a:spLocks noGrp="1"/>
          </p:cNvSpPr>
          <p:nvPr>
            <p:ph type="ctrTitle"/>
          </p:nvPr>
        </p:nvSpPr>
        <p:spPr>
          <a:xfrm>
            <a:off x="1143000" y="1676399"/>
            <a:ext cx="6858000" cy="1790700"/>
          </a:xfrm>
          <a:prstGeom prst="rect">
            <a:avLst/>
          </a:prstGeom>
          <a:solidFill>
            <a:schemeClr val="lt1">
              <a:alpha val="62745"/>
            </a:schemeClr>
          </a:solidFill>
          <a:ln w="79375" cap="rnd" cmpd="sng">
            <a:solidFill>
              <a:srgbClr val="C00000">
                <a:alpha val="78431"/>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0" name="Google Shape;180;p25"/>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181"/>
        <p:cNvGrpSpPr/>
        <p:nvPr/>
      </p:nvGrpSpPr>
      <p:grpSpPr>
        <a:xfrm>
          <a:off x="0" y="0"/>
          <a:ext cx="0" cy="0"/>
          <a:chOff x="0" y="0"/>
          <a:chExt cx="0" cy="0"/>
        </a:xfrm>
      </p:grpSpPr>
      <p:sp>
        <p:nvSpPr>
          <p:cNvPr id="182" name="Google Shape;182;p26"/>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3" name="Google Shape;183;p26"/>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84" name="Google Shape;184;p26"/>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5" name="Google Shape;185;p26"/>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86" name="Google Shape;186;p26"/>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87" name="Google Shape;187;p26"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188"/>
        <p:cNvGrpSpPr/>
        <p:nvPr/>
      </p:nvGrpSpPr>
      <p:grpSpPr>
        <a:xfrm>
          <a:off x="0" y="0"/>
          <a:ext cx="0" cy="0"/>
          <a:chOff x="0" y="0"/>
          <a:chExt cx="0" cy="0"/>
        </a:xfrm>
      </p:grpSpPr>
      <p:sp>
        <p:nvSpPr>
          <p:cNvPr id="189" name="Google Shape;189;p2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0" name="Google Shape;190;p2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191" name="Google Shape;191;p2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2" name="Google Shape;192;p2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3" name="Google Shape;193;p2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194" name="Google Shape;194;p27"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95"/>
        <p:cNvGrpSpPr/>
        <p:nvPr/>
      </p:nvGrpSpPr>
      <p:grpSpPr>
        <a:xfrm>
          <a:off x="0" y="0"/>
          <a:ext cx="0" cy="0"/>
          <a:chOff x="0" y="0"/>
          <a:chExt cx="0" cy="0"/>
        </a:xfrm>
      </p:grpSpPr>
      <p:sp>
        <p:nvSpPr>
          <p:cNvPr id="196" name="Google Shape;196;p2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197" name="Google Shape;197;p28"/>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8" name="Google Shape;198;p28"/>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199" name="Google Shape;199;p2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0" name="Google Shape;200;p2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1" name="Google Shape;201;p2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02" name="Google Shape;202;p2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03" name="Google Shape;203;p2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204"/>
        <p:cNvGrpSpPr/>
        <p:nvPr/>
      </p:nvGrpSpPr>
      <p:grpSpPr>
        <a:xfrm>
          <a:off x="0" y="0"/>
          <a:ext cx="0" cy="0"/>
          <a:chOff x="0" y="0"/>
          <a:chExt cx="0" cy="0"/>
        </a:xfrm>
      </p:grpSpPr>
      <p:sp>
        <p:nvSpPr>
          <p:cNvPr id="205" name="Google Shape;205;p29"/>
          <p:cNvSpPr txBox="1">
            <a:spLocks noGrp="1"/>
          </p:cNvSpPr>
          <p:nvPr>
            <p:ph type="title"/>
          </p:nvPr>
        </p:nvSpPr>
        <p:spPr>
          <a:xfrm>
            <a:off x="629841" y="273844"/>
            <a:ext cx="7886700" cy="9942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06" name="Google Shape;206;p29"/>
          <p:cNvSpPr txBox="1">
            <a:spLocks noGrp="1"/>
          </p:cNvSpPr>
          <p:nvPr>
            <p:ph type="body" idx="1"/>
          </p:nvPr>
        </p:nvSpPr>
        <p:spPr>
          <a:xfrm>
            <a:off x="629841" y="1260872"/>
            <a:ext cx="38682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7" name="Google Shape;207;p29"/>
          <p:cNvSpPr txBox="1">
            <a:spLocks noGrp="1"/>
          </p:cNvSpPr>
          <p:nvPr>
            <p:ph type="body" idx="2"/>
          </p:nvPr>
        </p:nvSpPr>
        <p:spPr>
          <a:xfrm>
            <a:off x="629841" y="1878806"/>
            <a:ext cx="38682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08" name="Google Shape;208;p29"/>
          <p:cNvSpPr txBox="1">
            <a:spLocks noGrp="1"/>
          </p:cNvSpPr>
          <p:nvPr>
            <p:ph type="body" idx="3"/>
          </p:nvPr>
        </p:nvSpPr>
        <p:spPr>
          <a:xfrm>
            <a:off x="4629150" y="1260872"/>
            <a:ext cx="3887400" cy="618000"/>
          </a:xfrm>
          <a:prstGeom prst="rect">
            <a:avLst/>
          </a:prstGeom>
          <a:noFill/>
          <a:ln>
            <a:noFill/>
          </a:ln>
        </p:spPr>
        <p:txBody>
          <a:bodyPr spcFirstLastPara="1" wrap="square" lIns="68575" tIns="34275" rIns="68575" bIns="34275" anchor="b" anchorCtr="0">
            <a:noAutofit/>
          </a:bodyPr>
          <a:lstStyle>
            <a:lvl1pPr marL="457200" lvl="0" indent="-228600" algn="l">
              <a:lnSpc>
                <a:spcPct val="90000"/>
              </a:lnSpc>
              <a:spcBef>
                <a:spcPts val="800"/>
              </a:spcBef>
              <a:spcAft>
                <a:spcPts val="0"/>
              </a:spcAft>
              <a:buClr>
                <a:schemeClr val="dk1"/>
              </a:buClr>
              <a:buSzPts val="1800"/>
              <a:buNone/>
              <a:defRPr sz="1800" b="1">
                <a:solidFill>
                  <a:schemeClr val="dk1"/>
                </a:solidFill>
              </a:defRPr>
            </a:lvl1pPr>
            <a:lvl2pPr marL="914400" lvl="1" indent="-228600" algn="l">
              <a:lnSpc>
                <a:spcPct val="90000"/>
              </a:lnSpc>
              <a:spcBef>
                <a:spcPts val="400"/>
              </a:spcBef>
              <a:spcAft>
                <a:spcPts val="0"/>
              </a:spcAft>
              <a:buClr>
                <a:srgbClr val="C22536"/>
              </a:buClr>
              <a:buSzPts val="1500"/>
              <a:buNone/>
              <a:defRPr sz="1500" b="1"/>
            </a:lvl2pPr>
            <a:lvl3pPr marL="1371600" lvl="2" indent="-228600" algn="l">
              <a:lnSpc>
                <a:spcPct val="90000"/>
              </a:lnSpc>
              <a:spcBef>
                <a:spcPts val="400"/>
              </a:spcBef>
              <a:spcAft>
                <a:spcPts val="0"/>
              </a:spcAft>
              <a:buClr>
                <a:schemeClr val="dk1"/>
              </a:buClr>
              <a:buSzPts val="1400"/>
              <a:buNone/>
              <a:defRPr sz="1400" b="1"/>
            </a:lvl3pPr>
            <a:lvl4pPr marL="1828800" lvl="3" indent="-228600" algn="l">
              <a:lnSpc>
                <a:spcPct val="90000"/>
              </a:lnSpc>
              <a:spcBef>
                <a:spcPts val="400"/>
              </a:spcBef>
              <a:spcAft>
                <a:spcPts val="0"/>
              </a:spcAft>
              <a:buClr>
                <a:srgbClr val="901A28"/>
              </a:buClr>
              <a:buSzPts val="1200"/>
              <a:buNone/>
              <a:defRPr sz="1200" b="1"/>
            </a:lvl4pPr>
            <a:lvl5pPr marL="2286000" lvl="4" indent="-228600" algn="l">
              <a:lnSpc>
                <a:spcPct val="90000"/>
              </a:lnSpc>
              <a:spcBef>
                <a:spcPts val="400"/>
              </a:spcBef>
              <a:spcAft>
                <a:spcPts val="0"/>
              </a:spcAft>
              <a:buClr>
                <a:srgbClr val="525252"/>
              </a:buClr>
              <a:buSzPts val="1200"/>
              <a:buNone/>
              <a:defRPr sz="1200" b="1"/>
            </a:lvl5pPr>
            <a:lvl6pPr marL="2743200" lvl="5" indent="-228600" algn="l">
              <a:lnSpc>
                <a:spcPct val="90000"/>
              </a:lnSpc>
              <a:spcBef>
                <a:spcPts val="400"/>
              </a:spcBef>
              <a:spcAft>
                <a:spcPts val="0"/>
              </a:spcAft>
              <a:buClr>
                <a:schemeClr val="dk1"/>
              </a:buClr>
              <a:buSzPts val="1200"/>
              <a:buNone/>
              <a:defRPr sz="1200" b="1"/>
            </a:lvl6pPr>
            <a:lvl7pPr marL="3200400" lvl="6" indent="-228600" algn="l">
              <a:lnSpc>
                <a:spcPct val="90000"/>
              </a:lnSpc>
              <a:spcBef>
                <a:spcPts val="400"/>
              </a:spcBef>
              <a:spcAft>
                <a:spcPts val="0"/>
              </a:spcAft>
              <a:buClr>
                <a:schemeClr val="dk1"/>
              </a:buClr>
              <a:buSzPts val="1200"/>
              <a:buNone/>
              <a:defRPr sz="1200" b="1"/>
            </a:lvl7pPr>
            <a:lvl8pPr marL="3657600" lvl="7" indent="-228600" algn="l">
              <a:lnSpc>
                <a:spcPct val="90000"/>
              </a:lnSpc>
              <a:spcBef>
                <a:spcPts val="400"/>
              </a:spcBef>
              <a:spcAft>
                <a:spcPts val="0"/>
              </a:spcAft>
              <a:buClr>
                <a:schemeClr val="dk1"/>
              </a:buClr>
              <a:buSzPts val="1200"/>
              <a:buNone/>
              <a:defRPr sz="1200" b="1"/>
            </a:lvl8pPr>
            <a:lvl9pPr marL="4114800" lvl="8" indent="-228600" algn="l">
              <a:lnSpc>
                <a:spcPct val="90000"/>
              </a:lnSpc>
              <a:spcBef>
                <a:spcPts val="400"/>
              </a:spcBef>
              <a:spcAft>
                <a:spcPts val="0"/>
              </a:spcAft>
              <a:buClr>
                <a:schemeClr val="dk1"/>
              </a:buClr>
              <a:buSzPts val="1200"/>
              <a:buNone/>
              <a:defRPr sz="1200" b="1"/>
            </a:lvl9pPr>
          </a:lstStyle>
          <a:p>
            <a:endParaRPr/>
          </a:p>
        </p:txBody>
      </p:sp>
      <p:sp>
        <p:nvSpPr>
          <p:cNvPr id="209" name="Google Shape;209;p29"/>
          <p:cNvSpPr txBox="1">
            <a:spLocks noGrp="1"/>
          </p:cNvSpPr>
          <p:nvPr>
            <p:ph type="body" idx="4"/>
          </p:nvPr>
        </p:nvSpPr>
        <p:spPr>
          <a:xfrm>
            <a:off x="4629150" y="1878806"/>
            <a:ext cx="3887400" cy="27633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10" name="Google Shape;210;p2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1" name="Google Shape;211;p2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2" name="Google Shape;212;p29"/>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13" name="Google Shape;213;p29"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14" name="Google Shape;214;p29"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5"/>
        <p:cNvGrpSpPr/>
        <p:nvPr/>
      </p:nvGrpSpPr>
      <p:grpSpPr>
        <a:xfrm>
          <a:off x="0" y="0"/>
          <a:ext cx="0" cy="0"/>
          <a:chOff x="0" y="0"/>
          <a:chExt cx="0" cy="0"/>
        </a:xfrm>
      </p:grpSpPr>
      <p:sp>
        <p:nvSpPr>
          <p:cNvPr id="216" name="Google Shape;216;p3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7" name="Google Shape;217;p3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18" name="Google Shape;218;p30"/>
          <p:cNvSpPr txBox="1">
            <a:spLocks noGrp="1"/>
          </p:cNvSpPr>
          <p:nvPr>
            <p:ph type="sldNum" idx="12"/>
          </p:nvPr>
        </p:nvSpPr>
        <p:spPr>
          <a:xfrm>
            <a:off x="6457950" y="4767263"/>
            <a:ext cx="8205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19" name="Google Shape;219;p30"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20" name="Google Shape;220;p30"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21"/>
        <p:cNvGrpSpPr/>
        <p:nvPr/>
      </p:nvGrpSpPr>
      <p:grpSpPr>
        <a:xfrm>
          <a:off x="0" y="0"/>
          <a:ext cx="0" cy="0"/>
          <a:chOff x="0" y="0"/>
          <a:chExt cx="0" cy="0"/>
        </a:xfrm>
      </p:grpSpPr>
      <p:sp>
        <p:nvSpPr>
          <p:cNvPr id="222" name="Google Shape;222;p31"/>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3" name="Google Shape;223;p31"/>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224" name="Google Shape;224;p31"/>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25" name="Google Shape;225;p3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6" name="Google Shape;226;p3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27" name="Google Shape;227;p31"/>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28" name="Google Shape;228;p31"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29" name="Google Shape;229;p31"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230"/>
        <p:cNvGrpSpPr/>
        <p:nvPr/>
      </p:nvGrpSpPr>
      <p:grpSpPr>
        <a:xfrm>
          <a:off x="0" y="0"/>
          <a:ext cx="0" cy="0"/>
          <a:chOff x="0" y="0"/>
          <a:chExt cx="0" cy="0"/>
        </a:xfrm>
      </p:grpSpPr>
      <p:sp>
        <p:nvSpPr>
          <p:cNvPr id="231" name="Google Shape;231;p32"/>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2" name="Google Shape;232;p32"/>
          <p:cNvSpPr>
            <a:spLocks noGrp="1"/>
          </p:cNvSpPr>
          <p:nvPr>
            <p:ph type="pic" idx="2"/>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R="0" lvl="0" algn="l" rtl="0">
              <a:lnSpc>
                <a:spcPct val="90000"/>
              </a:lnSpc>
              <a:spcBef>
                <a:spcPts val="800"/>
              </a:spcBef>
              <a:spcAft>
                <a:spcPts val="0"/>
              </a:spcAft>
              <a:buClr>
                <a:schemeClr val="dk1"/>
              </a:buClr>
              <a:buSzPts val="2400"/>
              <a:buFont typeface="Arial"/>
              <a:buNone/>
              <a:defRPr sz="2400" b="0" i="0" u="none" strike="noStrike" cap="none">
                <a:solidFill>
                  <a:schemeClr val="dk1"/>
                </a:solidFill>
                <a:latin typeface="Trebuchet MS"/>
                <a:ea typeface="Trebuchet MS"/>
                <a:cs typeface="Trebuchet MS"/>
                <a:sym typeface="Trebuchet MS"/>
              </a:defRPr>
            </a:lvl1pPr>
            <a:lvl2pPr marR="0" lvl="1" algn="l" rtl="0">
              <a:lnSpc>
                <a:spcPct val="90000"/>
              </a:lnSpc>
              <a:spcBef>
                <a:spcPts val="400"/>
              </a:spcBef>
              <a:spcAft>
                <a:spcPts val="0"/>
              </a:spcAft>
              <a:buClr>
                <a:srgbClr val="C22536"/>
              </a:buClr>
              <a:buSzPts val="2100"/>
              <a:buFont typeface="Arial"/>
              <a:buNone/>
              <a:defRPr sz="2100" b="0" i="0" u="none" strike="noStrike" cap="none">
                <a:solidFill>
                  <a:srgbClr val="C22536"/>
                </a:solidFill>
                <a:latin typeface="Trebuchet MS"/>
                <a:ea typeface="Trebuchet MS"/>
                <a:cs typeface="Trebuchet MS"/>
                <a:sym typeface="Trebuchet MS"/>
              </a:defRPr>
            </a:lvl2pPr>
            <a:lvl3pPr marR="0" lvl="2" algn="l" rtl="0">
              <a:lnSpc>
                <a:spcPct val="90000"/>
              </a:lnSpc>
              <a:spcBef>
                <a:spcPts val="400"/>
              </a:spcBef>
              <a:spcAft>
                <a:spcPts val="0"/>
              </a:spcAft>
              <a:buClr>
                <a:schemeClr val="dk1"/>
              </a:buClr>
              <a:buSzPts val="1800"/>
              <a:buFont typeface="Arial"/>
              <a:buNone/>
              <a:defRPr sz="1800" b="0" i="0" u="none" strike="noStrike" cap="none">
                <a:solidFill>
                  <a:schemeClr val="dk1"/>
                </a:solidFill>
                <a:latin typeface="Trebuchet MS"/>
                <a:ea typeface="Trebuchet MS"/>
                <a:cs typeface="Trebuchet MS"/>
                <a:sym typeface="Trebuchet MS"/>
              </a:defRPr>
            </a:lvl3pPr>
            <a:lvl4pPr marR="0" lvl="3" algn="l" rtl="0">
              <a:lnSpc>
                <a:spcPct val="90000"/>
              </a:lnSpc>
              <a:spcBef>
                <a:spcPts val="400"/>
              </a:spcBef>
              <a:spcAft>
                <a:spcPts val="0"/>
              </a:spcAft>
              <a:buClr>
                <a:srgbClr val="901A28"/>
              </a:buClr>
              <a:buSzPts val="1500"/>
              <a:buFont typeface="Arial"/>
              <a:buNone/>
              <a:defRPr sz="1500" b="0" i="0" u="none" strike="noStrike" cap="none">
                <a:solidFill>
                  <a:srgbClr val="901A28"/>
                </a:solidFill>
                <a:latin typeface="Trebuchet MS"/>
                <a:ea typeface="Trebuchet MS"/>
                <a:cs typeface="Trebuchet MS"/>
                <a:sym typeface="Trebuchet MS"/>
              </a:defRPr>
            </a:lvl4pPr>
            <a:lvl5pPr marR="0" lvl="4" algn="l" rtl="0">
              <a:lnSpc>
                <a:spcPct val="90000"/>
              </a:lnSpc>
              <a:spcBef>
                <a:spcPts val="400"/>
              </a:spcBef>
              <a:spcAft>
                <a:spcPts val="0"/>
              </a:spcAft>
              <a:buClr>
                <a:srgbClr val="525252"/>
              </a:buClr>
              <a:buSzPts val="1500"/>
              <a:buFont typeface="Arial"/>
              <a:buNone/>
              <a:defRPr sz="1500" b="0" i="0" u="none" strike="noStrike" cap="none">
                <a:solidFill>
                  <a:srgbClr val="525252"/>
                </a:solidFill>
                <a:latin typeface="Trebuchet MS"/>
                <a:ea typeface="Trebuchet MS"/>
                <a:cs typeface="Trebuchet MS"/>
                <a:sym typeface="Trebuchet MS"/>
              </a:defRPr>
            </a:lvl5pPr>
            <a:lvl6pPr marR="0" lvl="5"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6pPr>
            <a:lvl7pPr marR="0" lvl="6"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7pPr>
            <a:lvl8pPr marR="0" lvl="7"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8pPr>
            <a:lvl9pPr marR="0" lvl="8" algn="l" rtl="0">
              <a:lnSpc>
                <a:spcPct val="90000"/>
              </a:lnSpc>
              <a:spcBef>
                <a:spcPts val="400"/>
              </a:spcBef>
              <a:spcAft>
                <a:spcPts val="0"/>
              </a:spcAft>
              <a:buClr>
                <a:schemeClr val="dk1"/>
              </a:buClr>
              <a:buSzPts val="1500"/>
              <a:buFont typeface="Arial"/>
              <a:buNone/>
              <a:defRPr sz="1500" b="0" i="0" u="none" strike="noStrike" cap="none">
                <a:solidFill>
                  <a:schemeClr val="dk1"/>
                </a:solidFill>
                <a:latin typeface="Trebuchet MS"/>
                <a:ea typeface="Trebuchet MS"/>
                <a:cs typeface="Trebuchet MS"/>
                <a:sym typeface="Trebuchet MS"/>
              </a:defRPr>
            </a:lvl9pPr>
          </a:lstStyle>
          <a:p>
            <a:endParaRPr/>
          </a:p>
        </p:txBody>
      </p:sp>
      <p:sp>
        <p:nvSpPr>
          <p:cNvPr id="233" name="Google Shape;233;p32"/>
          <p:cNvSpPr txBox="1">
            <a:spLocks noGrp="1"/>
          </p:cNvSpPr>
          <p:nvPr>
            <p:ph type="body" idx="1"/>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234" name="Google Shape;234;p3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5" name="Google Shape;235;p3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36" name="Google Shape;236;p32"/>
          <p:cNvSpPr txBox="1">
            <a:spLocks noGrp="1"/>
          </p:cNvSpPr>
          <p:nvPr>
            <p:ph type="sldNum" idx="12"/>
          </p:nvPr>
        </p:nvSpPr>
        <p:spPr>
          <a:xfrm>
            <a:off x="6457950" y="4767263"/>
            <a:ext cx="8352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37" name="Google Shape;237;p3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38" name="Google Shape;238;p3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239"/>
        <p:cNvGrpSpPr/>
        <p:nvPr/>
      </p:nvGrpSpPr>
      <p:grpSpPr>
        <a:xfrm>
          <a:off x="0" y="0"/>
          <a:ext cx="0" cy="0"/>
          <a:chOff x="0" y="0"/>
          <a:chExt cx="0" cy="0"/>
        </a:xfrm>
      </p:grpSpPr>
      <p:sp>
        <p:nvSpPr>
          <p:cNvPr id="240" name="Google Shape;240;p33"/>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1" name="Google Shape;241;p33"/>
          <p:cNvSpPr txBox="1">
            <a:spLocks noGrp="1"/>
          </p:cNvSpPr>
          <p:nvPr>
            <p:ph type="body" idx="1"/>
          </p:nvPr>
        </p:nvSpPr>
        <p:spPr>
          <a:xfrm rot="5400000">
            <a:off x="2940300" y="-942431"/>
            <a:ext cx="3263400" cy="78867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42" name="Google Shape;242;p3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3" name="Google Shape;243;p3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4" name="Google Shape;244;p33"/>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45" name="Google Shape;245;p3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46" name="Google Shape;246;p3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247"/>
        <p:cNvGrpSpPr/>
        <p:nvPr/>
      </p:nvGrpSpPr>
      <p:grpSpPr>
        <a:xfrm>
          <a:off x="0" y="0"/>
          <a:ext cx="0" cy="0"/>
          <a:chOff x="0" y="0"/>
          <a:chExt cx="0" cy="0"/>
        </a:xfrm>
      </p:grpSpPr>
      <p:sp>
        <p:nvSpPr>
          <p:cNvPr id="248" name="Google Shape;248;p34"/>
          <p:cNvSpPr txBox="1">
            <a:spLocks noGrp="1"/>
          </p:cNvSpPr>
          <p:nvPr>
            <p:ph type="title"/>
          </p:nvPr>
        </p:nvSpPr>
        <p:spPr>
          <a:xfrm rot="5400000">
            <a:off x="5350050" y="1467544"/>
            <a:ext cx="4359000" cy="19716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49" name="Google Shape;249;p34"/>
          <p:cNvSpPr txBox="1">
            <a:spLocks noGrp="1"/>
          </p:cNvSpPr>
          <p:nvPr>
            <p:ph type="body" idx="1"/>
          </p:nvPr>
        </p:nvSpPr>
        <p:spPr>
          <a:xfrm rot="5400000">
            <a:off x="1349475" y="-447056"/>
            <a:ext cx="4359000" cy="58008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250" name="Google Shape;250;p34"/>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1" name="Google Shape;251;p34"/>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2" name="Google Shape;252;p34"/>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253" name="Google Shape;253;p34"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254" name="Google Shape;254;p34"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7"/>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49" name="Google Shape;49;p7"/>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rgbClr val="888988"/>
              </a:buClr>
              <a:buSzPts val="1800"/>
              <a:buNone/>
              <a:defRPr sz="1800">
                <a:solidFill>
                  <a:srgbClr val="888988"/>
                </a:solidFill>
              </a:defRPr>
            </a:lvl1pPr>
            <a:lvl2pPr marL="914400" lvl="1" indent="-228600" algn="l">
              <a:lnSpc>
                <a:spcPct val="90000"/>
              </a:lnSpc>
              <a:spcBef>
                <a:spcPts val="400"/>
              </a:spcBef>
              <a:spcAft>
                <a:spcPts val="0"/>
              </a:spcAft>
              <a:buClr>
                <a:srgbClr val="888988"/>
              </a:buClr>
              <a:buSzPts val="1500"/>
              <a:buNone/>
              <a:defRPr sz="1500">
                <a:solidFill>
                  <a:srgbClr val="888988"/>
                </a:solidFill>
              </a:defRPr>
            </a:lvl2pPr>
            <a:lvl3pPr marL="1371600" lvl="2" indent="-228600" algn="l">
              <a:lnSpc>
                <a:spcPct val="90000"/>
              </a:lnSpc>
              <a:spcBef>
                <a:spcPts val="400"/>
              </a:spcBef>
              <a:spcAft>
                <a:spcPts val="0"/>
              </a:spcAft>
              <a:buClr>
                <a:srgbClr val="888988"/>
              </a:buClr>
              <a:buSzPts val="1400"/>
              <a:buNone/>
              <a:defRPr sz="1400">
                <a:solidFill>
                  <a:srgbClr val="888988"/>
                </a:solidFill>
              </a:defRPr>
            </a:lvl3pPr>
            <a:lvl4pPr marL="1828800" lvl="3" indent="-228600" algn="l">
              <a:lnSpc>
                <a:spcPct val="90000"/>
              </a:lnSpc>
              <a:spcBef>
                <a:spcPts val="400"/>
              </a:spcBef>
              <a:spcAft>
                <a:spcPts val="0"/>
              </a:spcAft>
              <a:buClr>
                <a:srgbClr val="888988"/>
              </a:buClr>
              <a:buSzPts val="1200"/>
              <a:buNone/>
              <a:defRPr sz="1200">
                <a:solidFill>
                  <a:srgbClr val="888988"/>
                </a:solidFill>
              </a:defRPr>
            </a:lvl4pPr>
            <a:lvl5pPr marL="2286000" lvl="4" indent="-228600" algn="l">
              <a:lnSpc>
                <a:spcPct val="90000"/>
              </a:lnSpc>
              <a:spcBef>
                <a:spcPts val="400"/>
              </a:spcBef>
              <a:spcAft>
                <a:spcPts val="0"/>
              </a:spcAft>
              <a:buClr>
                <a:srgbClr val="888988"/>
              </a:buClr>
              <a:buSzPts val="1200"/>
              <a:buNone/>
              <a:defRPr sz="1200">
                <a:solidFill>
                  <a:srgbClr val="888988"/>
                </a:solidFill>
              </a:defRPr>
            </a:lvl5pPr>
            <a:lvl6pPr marL="2743200" lvl="5" indent="-228600" algn="l">
              <a:lnSpc>
                <a:spcPct val="90000"/>
              </a:lnSpc>
              <a:spcBef>
                <a:spcPts val="400"/>
              </a:spcBef>
              <a:spcAft>
                <a:spcPts val="0"/>
              </a:spcAft>
              <a:buClr>
                <a:srgbClr val="888988"/>
              </a:buClr>
              <a:buSzPts val="1200"/>
              <a:buNone/>
              <a:defRPr sz="1200">
                <a:solidFill>
                  <a:srgbClr val="888988"/>
                </a:solidFill>
              </a:defRPr>
            </a:lvl6pPr>
            <a:lvl7pPr marL="3200400" lvl="6" indent="-228600" algn="l">
              <a:lnSpc>
                <a:spcPct val="90000"/>
              </a:lnSpc>
              <a:spcBef>
                <a:spcPts val="400"/>
              </a:spcBef>
              <a:spcAft>
                <a:spcPts val="0"/>
              </a:spcAft>
              <a:buClr>
                <a:srgbClr val="888988"/>
              </a:buClr>
              <a:buSzPts val="1200"/>
              <a:buNone/>
              <a:defRPr sz="1200">
                <a:solidFill>
                  <a:srgbClr val="888988"/>
                </a:solidFill>
              </a:defRPr>
            </a:lvl7pPr>
            <a:lvl8pPr marL="3657600" lvl="7" indent="-228600" algn="l">
              <a:lnSpc>
                <a:spcPct val="90000"/>
              </a:lnSpc>
              <a:spcBef>
                <a:spcPts val="400"/>
              </a:spcBef>
              <a:spcAft>
                <a:spcPts val="0"/>
              </a:spcAft>
              <a:buClr>
                <a:srgbClr val="888988"/>
              </a:buClr>
              <a:buSzPts val="1200"/>
              <a:buNone/>
              <a:defRPr sz="1200">
                <a:solidFill>
                  <a:srgbClr val="888988"/>
                </a:solidFill>
              </a:defRPr>
            </a:lvl8pPr>
            <a:lvl9pPr marL="4114800" lvl="8" indent="-228600" algn="l">
              <a:lnSpc>
                <a:spcPct val="90000"/>
              </a:lnSpc>
              <a:spcBef>
                <a:spcPts val="400"/>
              </a:spcBef>
              <a:spcAft>
                <a:spcPts val="0"/>
              </a:spcAft>
              <a:buClr>
                <a:srgbClr val="888988"/>
              </a:buClr>
              <a:buSzPts val="1200"/>
              <a:buNone/>
              <a:defRPr sz="1200">
                <a:solidFill>
                  <a:srgbClr val="888988"/>
                </a:solidFill>
              </a:defRPr>
            </a:lvl9pPr>
          </a:lstStyle>
          <a:p>
            <a:endParaRPr/>
          </a:p>
        </p:txBody>
      </p:sp>
      <p:sp>
        <p:nvSpPr>
          <p:cNvPr id="50" name="Google Shape;50;p7"/>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1" name="Google Shape;51;p7"/>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2" name="Google Shape;52;p7"/>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53" name="Google Shape;53;p7" descr="VDOE LOGO"/>
          <p:cNvPicPr preferRelativeResize="0"/>
          <p:nvPr/>
        </p:nvPicPr>
        <p:blipFill rotWithShape="1">
          <a:blip r:embed="rId2">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5"/>
        <p:cNvGrpSpPr/>
        <p:nvPr/>
      </p:nvGrpSpPr>
      <p:grpSpPr>
        <a:xfrm>
          <a:off x="0" y="0"/>
          <a:ext cx="0" cy="0"/>
          <a:chOff x="0" y="0"/>
          <a:chExt cx="0" cy="0"/>
        </a:xfrm>
      </p:grpSpPr>
      <p:sp>
        <p:nvSpPr>
          <p:cNvPr id="256" name="Google Shape;256;p35"/>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57" name="Google Shape;257;p35"/>
          <p:cNvSpPr txBox="1">
            <a:spLocks noGrp="1"/>
          </p:cNvSpPr>
          <p:nvPr>
            <p:ph type="body" idx="1"/>
          </p:nvPr>
        </p:nvSpPr>
        <p:spPr>
          <a:xfrm>
            <a:off x="311700" y="1152475"/>
            <a:ext cx="8520600" cy="3416400"/>
          </a:xfrm>
          <a:prstGeom prst="rect">
            <a:avLst/>
          </a:prstGeom>
          <a:noFill/>
          <a:ln>
            <a:noFill/>
          </a:ln>
        </p:spPr>
        <p:txBody>
          <a:bodyPr spcFirstLastPara="1" wrap="square" lIns="68575" tIns="34275" rIns="68575" bIns="34275" anchor="t" anchorCtr="0">
            <a:noAutofit/>
          </a:bodyPr>
          <a:lstStyle>
            <a:lvl1pPr marL="457200" lvl="0" indent="-361950" algn="l">
              <a:lnSpc>
                <a:spcPct val="90000"/>
              </a:lnSpc>
              <a:spcBef>
                <a:spcPts val="800"/>
              </a:spcBef>
              <a:spcAft>
                <a:spcPts val="0"/>
              </a:spcAft>
              <a:buSzPts val="2100"/>
              <a:buChar char="•"/>
              <a:defRPr/>
            </a:lvl1pPr>
            <a:lvl2pPr marL="914400" lvl="1" indent="-342900" algn="l">
              <a:lnSpc>
                <a:spcPct val="90000"/>
              </a:lnSpc>
              <a:spcBef>
                <a:spcPts val="400"/>
              </a:spcBef>
              <a:spcAft>
                <a:spcPts val="0"/>
              </a:spcAft>
              <a:buSzPts val="1800"/>
              <a:buChar char="•"/>
              <a:defRPr/>
            </a:lvl2pPr>
            <a:lvl3pPr marL="1371600" lvl="2" indent="-323850" algn="l">
              <a:lnSpc>
                <a:spcPct val="90000"/>
              </a:lnSpc>
              <a:spcBef>
                <a:spcPts val="400"/>
              </a:spcBef>
              <a:spcAft>
                <a:spcPts val="0"/>
              </a:spcAft>
              <a:buSzPts val="1500"/>
              <a:buChar char="•"/>
              <a:defRPr/>
            </a:lvl3pPr>
            <a:lvl4pPr marL="1828800" lvl="3" indent="-317500" algn="l">
              <a:lnSpc>
                <a:spcPct val="90000"/>
              </a:lnSpc>
              <a:spcBef>
                <a:spcPts val="400"/>
              </a:spcBef>
              <a:spcAft>
                <a:spcPts val="0"/>
              </a:spcAft>
              <a:buSzPts val="1400"/>
              <a:buChar char="•"/>
              <a:defRPr/>
            </a:lvl4pPr>
            <a:lvl5pPr marL="2286000" lvl="4" indent="-317500" algn="l">
              <a:lnSpc>
                <a:spcPct val="90000"/>
              </a:lnSpc>
              <a:spcBef>
                <a:spcPts val="400"/>
              </a:spcBef>
              <a:spcAft>
                <a:spcPts val="0"/>
              </a:spcAft>
              <a:buSzPts val="1400"/>
              <a:buChar char="•"/>
              <a:defRPr/>
            </a:lvl5pPr>
            <a:lvl6pPr marL="2743200" lvl="5" indent="-317500" algn="l">
              <a:lnSpc>
                <a:spcPct val="90000"/>
              </a:lnSpc>
              <a:spcBef>
                <a:spcPts val="400"/>
              </a:spcBef>
              <a:spcAft>
                <a:spcPts val="0"/>
              </a:spcAft>
              <a:buSzPts val="1400"/>
              <a:buChar char="•"/>
              <a:defRPr/>
            </a:lvl6pPr>
            <a:lvl7pPr marL="3200400" lvl="6" indent="-317500" algn="l">
              <a:lnSpc>
                <a:spcPct val="90000"/>
              </a:lnSpc>
              <a:spcBef>
                <a:spcPts val="400"/>
              </a:spcBef>
              <a:spcAft>
                <a:spcPts val="0"/>
              </a:spcAft>
              <a:buSzPts val="1400"/>
              <a:buChar char="•"/>
              <a:defRPr/>
            </a:lvl7pPr>
            <a:lvl8pPr marL="3657600" lvl="7" indent="-317500" algn="l">
              <a:lnSpc>
                <a:spcPct val="90000"/>
              </a:lnSpc>
              <a:spcBef>
                <a:spcPts val="400"/>
              </a:spcBef>
              <a:spcAft>
                <a:spcPts val="0"/>
              </a:spcAft>
              <a:buSzPts val="1400"/>
              <a:buChar char="•"/>
              <a:defRPr/>
            </a:lvl8pPr>
            <a:lvl9pPr marL="4114800" lvl="8" indent="-317500" algn="l">
              <a:lnSpc>
                <a:spcPct val="90000"/>
              </a:lnSpc>
              <a:spcBef>
                <a:spcPts val="400"/>
              </a:spcBef>
              <a:spcAft>
                <a:spcPts val="0"/>
              </a:spcAft>
              <a:buSzPts val="1400"/>
              <a:buChar char="•"/>
              <a:defRPr/>
            </a:lvl9pPr>
          </a:lstStyle>
          <a:p>
            <a:endParaRPr/>
          </a:p>
        </p:txBody>
      </p:sp>
      <p:sp>
        <p:nvSpPr>
          <p:cNvPr id="258" name="Google Shape;258;p35"/>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59"/>
        <p:cNvGrpSpPr/>
        <p:nvPr/>
      </p:nvGrpSpPr>
      <p:grpSpPr>
        <a:xfrm>
          <a:off x="0" y="0"/>
          <a:ext cx="0" cy="0"/>
          <a:chOff x="0" y="0"/>
          <a:chExt cx="0" cy="0"/>
        </a:xfrm>
      </p:grpSpPr>
      <p:sp>
        <p:nvSpPr>
          <p:cNvPr id="260" name="Google Shape;260;p36"/>
          <p:cNvSpPr txBox="1">
            <a:spLocks noGrp="1"/>
          </p:cNvSpPr>
          <p:nvPr>
            <p:ph type="title"/>
          </p:nvPr>
        </p:nvSpPr>
        <p:spPr>
          <a:xfrm>
            <a:off x="311700" y="445025"/>
            <a:ext cx="8520600" cy="5727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SzPts val="33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261" name="Google Shape;261;p36"/>
          <p:cNvSpPr txBox="1">
            <a:spLocks noGrp="1"/>
          </p:cNvSpPr>
          <p:nvPr>
            <p:ph type="body" idx="1"/>
          </p:nvPr>
        </p:nvSpPr>
        <p:spPr>
          <a:xfrm>
            <a:off x="3117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262" name="Google Shape;262;p36"/>
          <p:cNvSpPr txBox="1">
            <a:spLocks noGrp="1"/>
          </p:cNvSpPr>
          <p:nvPr>
            <p:ph type="body" idx="2"/>
          </p:nvPr>
        </p:nvSpPr>
        <p:spPr>
          <a:xfrm>
            <a:off x="4832400" y="1152475"/>
            <a:ext cx="3999900" cy="3416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SzPts val="1400"/>
              <a:buChar char="•"/>
              <a:defRPr sz="1400"/>
            </a:lvl1pPr>
            <a:lvl2pPr marL="914400" lvl="1" indent="-304800" algn="l">
              <a:lnSpc>
                <a:spcPct val="90000"/>
              </a:lnSpc>
              <a:spcBef>
                <a:spcPts val="400"/>
              </a:spcBef>
              <a:spcAft>
                <a:spcPts val="0"/>
              </a:spcAft>
              <a:buSzPts val="1200"/>
              <a:buChar char="•"/>
              <a:defRPr sz="12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0"/>
              </a:spcAft>
              <a:buSzPts val="1200"/>
              <a:buChar char="•"/>
              <a:defRPr sz="1200"/>
            </a:lvl9pPr>
          </a:lstStyle>
          <a:p>
            <a:endParaRPr/>
          </a:p>
        </p:txBody>
      </p:sp>
      <p:sp>
        <p:nvSpPr>
          <p:cNvPr id="263" name="Google Shape;263;p36"/>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_HEADER_1">
  <p:cSld name="SECTION_HEADER_1">
    <p:spTree>
      <p:nvGrpSpPr>
        <p:cNvPr id="1" name="Shape 264"/>
        <p:cNvGrpSpPr/>
        <p:nvPr/>
      </p:nvGrpSpPr>
      <p:grpSpPr>
        <a:xfrm>
          <a:off x="0" y="0"/>
          <a:ext cx="0" cy="0"/>
          <a:chOff x="0" y="0"/>
          <a:chExt cx="0" cy="0"/>
        </a:xfrm>
      </p:grpSpPr>
      <p:sp>
        <p:nvSpPr>
          <p:cNvPr id="265" name="Google Shape;265;p37"/>
          <p:cNvSpPr txBox="1">
            <a:spLocks noGrp="1"/>
          </p:cNvSpPr>
          <p:nvPr>
            <p:ph type="title"/>
          </p:nvPr>
        </p:nvSpPr>
        <p:spPr>
          <a:xfrm>
            <a:off x="311700" y="2150850"/>
            <a:ext cx="8520600" cy="841800"/>
          </a:xfrm>
          <a:prstGeom prst="rect">
            <a:avLst/>
          </a:prstGeom>
          <a:noFill/>
          <a:ln>
            <a:noFill/>
          </a:ln>
        </p:spPr>
        <p:txBody>
          <a:bodyPr spcFirstLastPara="1" wrap="square" lIns="68575" tIns="34275" rIns="68575" bIns="34275" anchor="ctr" anchorCtr="0">
            <a:noAutofit/>
          </a:bodyPr>
          <a:lstStyle>
            <a:lvl1pPr lvl="0" algn="ctr">
              <a:lnSpc>
                <a:spcPct val="9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266" name="Google Shape;266;p37"/>
          <p:cNvSpPr txBox="1">
            <a:spLocks noGrp="1"/>
          </p:cNvSpPr>
          <p:nvPr>
            <p:ph type="sldNum" idx="12"/>
          </p:nvPr>
        </p:nvSpPr>
        <p:spPr>
          <a:xfrm>
            <a:off x="8472458" y="4663217"/>
            <a:ext cx="548700" cy="3936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4"/>
        <p:cNvGrpSpPr/>
        <p:nvPr/>
      </p:nvGrpSpPr>
      <p:grpSpPr>
        <a:xfrm>
          <a:off x="0" y="0"/>
          <a:ext cx="0" cy="0"/>
          <a:chOff x="0" y="0"/>
          <a:chExt cx="0" cy="0"/>
        </a:xfrm>
      </p:grpSpPr>
      <p:sp>
        <p:nvSpPr>
          <p:cNvPr id="55" name="Google Shape;55;p8"/>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6" name="Google Shape;56;p8"/>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7" name="Google Shape;57;p8"/>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58" name="Google Shape;58;p8"/>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59" name="Google Shape;59;p8"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60" name="Google Shape;60;p8"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61"/>
        <p:cNvGrpSpPr/>
        <p:nvPr/>
      </p:nvGrpSpPr>
      <p:grpSpPr>
        <a:xfrm>
          <a:off x="0" y="0"/>
          <a:ext cx="0" cy="0"/>
          <a:chOff x="0" y="0"/>
          <a:chExt cx="0" cy="0"/>
        </a:xfrm>
      </p:grpSpPr>
      <p:pic>
        <p:nvPicPr>
          <p:cNvPr id="62" name="Google Shape;62;p9" descr="A picture containing photo, newspaper, different, many&#10;&#10;Description automatically generated"/>
          <p:cNvPicPr preferRelativeResize="0"/>
          <p:nvPr/>
        </p:nvPicPr>
        <p:blipFill rotWithShape="1">
          <a:blip r:embed="rId2">
            <a:alphaModFix amt="20000"/>
          </a:blip>
          <a:srcRect/>
          <a:stretch/>
        </p:blipFill>
        <p:spPr>
          <a:xfrm>
            <a:off x="0" y="1255"/>
            <a:ext cx="9144001" cy="5140990"/>
          </a:xfrm>
          <a:prstGeom prst="rect">
            <a:avLst/>
          </a:prstGeom>
          <a:noFill/>
          <a:ln>
            <a:noFill/>
          </a:ln>
        </p:spPr>
      </p:pic>
      <p:sp>
        <p:nvSpPr>
          <p:cNvPr id="63" name="Google Shape;63;p9"/>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4" name="Google Shape;64;p9"/>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5" name="Google Shape;65;p9"/>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
        <p:nvSpPr>
          <p:cNvPr id="66" name="Google Shape;66;p9"/>
          <p:cNvSpPr txBox="1">
            <a:spLocks noGrp="1"/>
          </p:cNvSpPr>
          <p:nvPr>
            <p:ph type="ctrTitle"/>
          </p:nvPr>
        </p:nvSpPr>
        <p:spPr>
          <a:xfrm>
            <a:off x="1143000" y="1676399"/>
            <a:ext cx="6858000" cy="1790700"/>
          </a:xfrm>
          <a:prstGeom prst="rect">
            <a:avLst/>
          </a:prstGeom>
          <a:solidFill>
            <a:schemeClr val="lt1">
              <a:alpha val="62745"/>
            </a:schemeClr>
          </a:solidFill>
          <a:ln w="79375" cap="rnd" cmpd="sng">
            <a:solidFill>
              <a:srgbClr val="C00000">
                <a:alpha val="78431"/>
              </a:srgbClr>
            </a:solidFill>
            <a:prstDash val="solid"/>
            <a:round/>
            <a:headEnd type="none" w="sm" len="sm"/>
            <a:tailEnd type="none" w="sm" len="sm"/>
          </a:ln>
        </p:spPr>
        <p:txBody>
          <a:bodyPr spcFirstLastPara="1" wrap="square" lIns="68575" tIns="34275" rIns="68575" bIns="34275" anchor="ctr" anchorCtr="0">
            <a:noAutofit/>
          </a:bodyPr>
          <a:lstStyle>
            <a:lvl1pPr lvl="0" algn="ctr">
              <a:lnSpc>
                <a:spcPct val="90000"/>
              </a:lnSpc>
              <a:spcBef>
                <a:spcPts val="0"/>
              </a:spcBef>
              <a:spcAft>
                <a:spcPts val="0"/>
              </a:spcAft>
              <a:buClr>
                <a:schemeClr val="accent2"/>
              </a:buClr>
              <a:buSzPts val="4500"/>
              <a:buFont typeface="Trebuchet MS"/>
              <a:buNone/>
              <a:defRPr sz="45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67" name="Google Shape;67;p9"/>
          <p:cNvSpPr txBox="1">
            <a:spLocks noGrp="1"/>
          </p:cNvSpPr>
          <p:nvPr>
            <p:ph type="subTitle" idx="1"/>
          </p:nvPr>
        </p:nvSpPr>
        <p:spPr>
          <a:xfrm>
            <a:off x="1084006" y="3536156"/>
            <a:ext cx="6858000" cy="771600"/>
          </a:xfrm>
          <a:prstGeom prst="rect">
            <a:avLst/>
          </a:prstGeom>
          <a:noFill/>
          <a:ln>
            <a:noFill/>
          </a:ln>
        </p:spPr>
        <p:txBody>
          <a:bodyPr spcFirstLastPara="1" wrap="square" lIns="68575" tIns="34275" rIns="68575" bIns="34275" anchor="t" anchorCtr="0">
            <a:noAutofit/>
          </a:bodyPr>
          <a:lstStyle>
            <a:lvl1pPr lvl="0" algn="ctr">
              <a:lnSpc>
                <a:spcPct val="90000"/>
              </a:lnSpc>
              <a:spcBef>
                <a:spcPts val="800"/>
              </a:spcBef>
              <a:spcAft>
                <a:spcPts val="0"/>
              </a:spcAft>
              <a:buClr>
                <a:schemeClr val="dk1"/>
              </a:buClr>
              <a:buSzPts val="1800"/>
              <a:buNone/>
              <a:defRPr sz="1800"/>
            </a:lvl1pPr>
            <a:lvl2pPr lvl="1" algn="ctr">
              <a:lnSpc>
                <a:spcPct val="90000"/>
              </a:lnSpc>
              <a:spcBef>
                <a:spcPts val="400"/>
              </a:spcBef>
              <a:spcAft>
                <a:spcPts val="0"/>
              </a:spcAft>
              <a:buClr>
                <a:srgbClr val="C22536"/>
              </a:buClr>
              <a:buSzPts val="1500"/>
              <a:buNone/>
              <a:defRPr sz="1500"/>
            </a:lvl2pPr>
            <a:lvl3pPr lvl="2" algn="ctr">
              <a:lnSpc>
                <a:spcPct val="90000"/>
              </a:lnSpc>
              <a:spcBef>
                <a:spcPts val="400"/>
              </a:spcBef>
              <a:spcAft>
                <a:spcPts val="0"/>
              </a:spcAft>
              <a:buClr>
                <a:schemeClr val="dk1"/>
              </a:buClr>
              <a:buSzPts val="1400"/>
              <a:buNone/>
              <a:defRPr sz="1400"/>
            </a:lvl3pPr>
            <a:lvl4pPr lvl="3" algn="ctr">
              <a:lnSpc>
                <a:spcPct val="90000"/>
              </a:lnSpc>
              <a:spcBef>
                <a:spcPts val="400"/>
              </a:spcBef>
              <a:spcAft>
                <a:spcPts val="0"/>
              </a:spcAft>
              <a:buClr>
                <a:srgbClr val="901A28"/>
              </a:buClr>
              <a:buSzPts val="1200"/>
              <a:buNone/>
              <a:defRPr sz="1200"/>
            </a:lvl4pPr>
            <a:lvl5pPr lvl="4" algn="ctr">
              <a:lnSpc>
                <a:spcPct val="90000"/>
              </a:lnSpc>
              <a:spcBef>
                <a:spcPts val="400"/>
              </a:spcBef>
              <a:spcAft>
                <a:spcPts val="0"/>
              </a:spcAft>
              <a:buClr>
                <a:srgbClr val="525252"/>
              </a:buClr>
              <a:buSzPts val="1200"/>
              <a:buNone/>
              <a:defRPr sz="1200"/>
            </a:lvl5pPr>
            <a:lvl6pPr lvl="5" algn="ctr">
              <a:lnSpc>
                <a:spcPct val="90000"/>
              </a:lnSpc>
              <a:spcBef>
                <a:spcPts val="400"/>
              </a:spcBef>
              <a:spcAft>
                <a:spcPts val="0"/>
              </a:spcAft>
              <a:buClr>
                <a:schemeClr val="dk1"/>
              </a:buClr>
              <a:buSzPts val="1200"/>
              <a:buNone/>
              <a:defRPr sz="1200"/>
            </a:lvl6pPr>
            <a:lvl7pPr lvl="6" algn="ctr">
              <a:lnSpc>
                <a:spcPct val="90000"/>
              </a:lnSpc>
              <a:spcBef>
                <a:spcPts val="400"/>
              </a:spcBef>
              <a:spcAft>
                <a:spcPts val="0"/>
              </a:spcAft>
              <a:buClr>
                <a:schemeClr val="dk1"/>
              </a:buClr>
              <a:buSzPts val="1200"/>
              <a:buNone/>
              <a:defRPr sz="1200"/>
            </a:lvl7pPr>
            <a:lvl8pPr lvl="7" algn="ctr">
              <a:lnSpc>
                <a:spcPct val="90000"/>
              </a:lnSpc>
              <a:spcBef>
                <a:spcPts val="400"/>
              </a:spcBef>
              <a:spcAft>
                <a:spcPts val="0"/>
              </a:spcAft>
              <a:buClr>
                <a:schemeClr val="dk1"/>
              </a:buClr>
              <a:buSzPts val="1200"/>
              <a:buNone/>
              <a:defRPr sz="1200"/>
            </a:lvl8pPr>
            <a:lvl9pPr lvl="8" algn="ctr">
              <a:lnSpc>
                <a:spcPct val="90000"/>
              </a:lnSpc>
              <a:spcBef>
                <a:spcPts val="400"/>
              </a:spcBef>
              <a:spcAft>
                <a:spcPts val="0"/>
              </a:spcAft>
              <a:buClr>
                <a:schemeClr val="dk1"/>
              </a:buClr>
              <a:buSzPts val="1200"/>
              <a:buNone/>
              <a:defRPr sz="12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Alternate Section Header - BLACK">
  <p:cSld name="Alternate Section Header - BLACK">
    <p:bg>
      <p:bgPr>
        <a:solidFill>
          <a:schemeClr val="dk1"/>
        </a:solidFill>
        <a:effectLst/>
      </p:bgPr>
    </p:bg>
    <p:spTree>
      <p:nvGrpSpPr>
        <p:cNvPr id="1" name="Shape 68"/>
        <p:cNvGrpSpPr/>
        <p:nvPr/>
      </p:nvGrpSpPr>
      <p:grpSpPr>
        <a:xfrm>
          <a:off x="0" y="0"/>
          <a:ext cx="0" cy="0"/>
          <a:chOff x="0" y="0"/>
          <a:chExt cx="0" cy="0"/>
        </a:xfrm>
      </p:grpSpPr>
      <p:sp>
        <p:nvSpPr>
          <p:cNvPr id="69" name="Google Shape;69;p10"/>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3800"/>
              <a:buFont typeface="Trebuchet MS"/>
              <a:buNone/>
              <a:defRPr sz="38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0" name="Google Shape;70;p10"/>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lt1"/>
              </a:buClr>
              <a:buSzPts val="1800"/>
              <a:buNone/>
              <a:defRPr sz="1800">
                <a:solidFill>
                  <a:schemeClr val="lt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1" name="Google Shape;71;p1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2" name="Google Shape;72;p1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3" name="Google Shape;73;p10"/>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74" name="Google Shape;74;p10" descr="VDOE LOGO"/>
          <p:cNvPicPr preferRelativeResize="0"/>
          <p:nvPr/>
        </p:nvPicPr>
        <p:blipFill rotWithShape="1">
          <a:blip r:embed="rId2">
            <a:alphaModFix/>
          </a:blip>
          <a:srcRect/>
          <a:stretch/>
        </p:blipFill>
        <p:spPr>
          <a:xfrm>
            <a:off x="7297031" y="4587478"/>
            <a:ext cx="1846969" cy="615657"/>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Alternate Section Header - RED">
  <p:cSld name="Alternate Section Header - RED">
    <p:bg>
      <p:bgPr>
        <a:solidFill>
          <a:srgbClr val="C00000"/>
        </a:solidFill>
        <a:effectLst/>
      </p:bgPr>
    </p:bg>
    <p:spTree>
      <p:nvGrpSpPr>
        <p:cNvPr id="1" name="Shape 75"/>
        <p:cNvGrpSpPr/>
        <p:nvPr/>
      </p:nvGrpSpPr>
      <p:grpSpPr>
        <a:xfrm>
          <a:off x="0" y="0"/>
          <a:ext cx="0" cy="0"/>
          <a:chOff x="0" y="0"/>
          <a:chExt cx="0" cy="0"/>
        </a:xfrm>
      </p:grpSpPr>
      <p:sp>
        <p:nvSpPr>
          <p:cNvPr id="76" name="Google Shape;76;p11"/>
          <p:cNvSpPr txBox="1">
            <a:spLocks noGrp="1"/>
          </p:cNvSpPr>
          <p:nvPr>
            <p:ph type="title"/>
          </p:nvPr>
        </p:nvSpPr>
        <p:spPr>
          <a:xfrm>
            <a:off x="623888" y="1282304"/>
            <a:ext cx="7886700" cy="21396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lt1"/>
              </a:buClr>
              <a:buSzPts val="3800"/>
              <a:buFont typeface="Trebuchet MS"/>
              <a:buNone/>
              <a:defRPr sz="3800">
                <a:solidFill>
                  <a:schemeClr val="lt1"/>
                </a:solidFill>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7" name="Google Shape;77;p11"/>
          <p:cNvSpPr txBox="1">
            <a:spLocks noGrp="1"/>
          </p:cNvSpPr>
          <p:nvPr>
            <p:ph type="body" idx="1"/>
          </p:nvPr>
        </p:nvSpPr>
        <p:spPr>
          <a:xfrm>
            <a:off x="623888" y="3442097"/>
            <a:ext cx="7886700" cy="11250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800"/>
              <a:buNone/>
              <a:defRPr sz="1800">
                <a:solidFill>
                  <a:schemeClr val="dk1"/>
                </a:solidFill>
              </a:defRPr>
            </a:lvl1pPr>
            <a:lvl2pPr marL="914400" lvl="1" indent="-228600" algn="l">
              <a:lnSpc>
                <a:spcPct val="90000"/>
              </a:lnSpc>
              <a:spcBef>
                <a:spcPts val="400"/>
              </a:spcBef>
              <a:spcAft>
                <a:spcPts val="0"/>
              </a:spcAft>
              <a:buClr>
                <a:schemeClr val="lt1"/>
              </a:buClr>
              <a:buSzPts val="1500"/>
              <a:buNone/>
              <a:defRPr sz="1500">
                <a:solidFill>
                  <a:schemeClr val="lt1"/>
                </a:solidFill>
              </a:defRPr>
            </a:lvl2pPr>
            <a:lvl3pPr marL="1371600" lvl="2" indent="-228600" algn="l">
              <a:lnSpc>
                <a:spcPct val="90000"/>
              </a:lnSpc>
              <a:spcBef>
                <a:spcPts val="400"/>
              </a:spcBef>
              <a:spcAft>
                <a:spcPts val="0"/>
              </a:spcAft>
              <a:buClr>
                <a:schemeClr val="lt1"/>
              </a:buClr>
              <a:buSzPts val="1400"/>
              <a:buNone/>
              <a:defRPr sz="1400">
                <a:solidFill>
                  <a:schemeClr val="lt1"/>
                </a:solidFill>
              </a:defRPr>
            </a:lvl3pPr>
            <a:lvl4pPr marL="1828800" lvl="3" indent="-228600" algn="l">
              <a:lnSpc>
                <a:spcPct val="90000"/>
              </a:lnSpc>
              <a:spcBef>
                <a:spcPts val="400"/>
              </a:spcBef>
              <a:spcAft>
                <a:spcPts val="0"/>
              </a:spcAft>
              <a:buClr>
                <a:schemeClr val="lt1"/>
              </a:buClr>
              <a:buSzPts val="1200"/>
              <a:buNone/>
              <a:defRPr sz="1200">
                <a:solidFill>
                  <a:schemeClr val="lt1"/>
                </a:solidFill>
              </a:defRPr>
            </a:lvl4pPr>
            <a:lvl5pPr marL="2286000" lvl="4" indent="-228600" algn="l">
              <a:lnSpc>
                <a:spcPct val="90000"/>
              </a:lnSpc>
              <a:spcBef>
                <a:spcPts val="400"/>
              </a:spcBef>
              <a:spcAft>
                <a:spcPts val="0"/>
              </a:spcAft>
              <a:buClr>
                <a:schemeClr val="lt1"/>
              </a:buClr>
              <a:buSzPts val="1200"/>
              <a:buNone/>
              <a:defRPr sz="1200">
                <a:solidFill>
                  <a:schemeClr val="lt1"/>
                </a:solidFill>
              </a:defRPr>
            </a:lvl5pPr>
            <a:lvl6pPr marL="2743200" lvl="5" indent="-228600" algn="l">
              <a:lnSpc>
                <a:spcPct val="90000"/>
              </a:lnSpc>
              <a:spcBef>
                <a:spcPts val="400"/>
              </a:spcBef>
              <a:spcAft>
                <a:spcPts val="0"/>
              </a:spcAft>
              <a:buClr>
                <a:schemeClr val="lt1"/>
              </a:buClr>
              <a:buSzPts val="1200"/>
              <a:buNone/>
              <a:defRPr sz="1200">
                <a:solidFill>
                  <a:schemeClr val="lt1"/>
                </a:solidFill>
              </a:defRPr>
            </a:lvl6pPr>
            <a:lvl7pPr marL="3200400" lvl="6" indent="-228600" algn="l">
              <a:lnSpc>
                <a:spcPct val="90000"/>
              </a:lnSpc>
              <a:spcBef>
                <a:spcPts val="400"/>
              </a:spcBef>
              <a:spcAft>
                <a:spcPts val="0"/>
              </a:spcAft>
              <a:buClr>
                <a:schemeClr val="lt1"/>
              </a:buClr>
              <a:buSzPts val="1200"/>
              <a:buNone/>
              <a:defRPr sz="1200">
                <a:solidFill>
                  <a:schemeClr val="lt1"/>
                </a:solidFill>
              </a:defRPr>
            </a:lvl7pPr>
            <a:lvl8pPr marL="3657600" lvl="7" indent="-228600" algn="l">
              <a:lnSpc>
                <a:spcPct val="90000"/>
              </a:lnSpc>
              <a:spcBef>
                <a:spcPts val="400"/>
              </a:spcBef>
              <a:spcAft>
                <a:spcPts val="0"/>
              </a:spcAft>
              <a:buClr>
                <a:schemeClr val="lt1"/>
              </a:buClr>
              <a:buSzPts val="1200"/>
              <a:buNone/>
              <a:defRPr sz="1200">
                <a:solidFill>
                  <a:schemeClr val="lt1"/>
                </a:solidFill>
              </a:defRPr>
            </a:lvl8pPr>
            <a:lvl9pPr marL="4114800" lvl="8" indent="-228600" algn="l">
              <a:lnSpc>
                <a:spcPct val="90000"/>
              </a:lnSpc>
              <a:spcBef>
                <a:spcPts val="400"/>
              </a:spcBef>
              <a:spcAft>
                <a:spcPts val="0"/>
              </a:spcAft>
              <a:buClr>
                <a:schemeClr val="lt1"/>
              </a:buClr>
              <a:buSzPts val="1200"/>
              <a:buNone/>
              <a:defRPr sz="1200">
                <a:solidFill>
                  <a:schemeClr val="lt1"/>
                </a:solidFill>
              </a:defRPr>
            </a:lvl9pPr>
          </a:lstStyle>
          <a:p>
            <a:endParaRPr/>
          </a:p>
        </p:txBody>
      </p:sp>
      <p:sp>
        <p:nvSpPr>
          <p:cNvPr id="78" name="Google Shape;78;p1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79" name="Google Shape;79;p1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0" name="Google Shape;80;p11"/>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81" name="Google Shape;81;p11" descr="VDOE LOGO"/>
          <p:cNvPicPr preferRelativeResize="0"/>
          <p:nvPr/>
        </p:nvPicPr>
        <p:blipFill rotWithShape="1">
          <a:blip r:embed="rId2">
            <a:alphaModFix/>
          </a:blip>
          <a:srcRect/>
          <a:stretch/>
        </p:blipFill>
        <p:spPr>
          <a:xfrm>
            <a:off x="7216755" y="4567238"/>
            <a:ext cx="1898855" cy="632951"/>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82"/>
        <p:cNvGrpSpPr/>
        <p:nvPr/>
      </p:nvGrpSpPr>
      <p:grpSpPr>
        <a:xfrm>
          <a:off x="0" y="0"/>
          <a:ext cx="0" cy="0"/>
          <a:chOff x="0" y="0"/>
          <a:chExt cx="0" cy="0"/>
        </a:xfrm>
      </p:grpSpPr>
      <p:sp>
        <p:nvSpPr>
          <p:cNvPr id="83" name="Google Shape;83;p12"/>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lvl="0" algn="l">
              <a:lnSpc>
                <a:spcPct val="90000"/>
              </a:lnSpc>
              <a:spcBef>
                <a:spcPts val="0"/>
              </a:spcBef>
              <a:spcAft>
                <a:spcPts val="0"/>
              </a:spcAft>
              <a:buClr>
                <a:schemeClr val="accent2"/>
              </a:buClr>
              <a:buSzPts val="14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4" name="Google Shape;84;p12"/>
          <p:cNvSpPr txBox="1">
            <a:spLocks noGrp="1"/>
          </p:cNvSpPr>
          <p:nvPr>
            <p:ph type="body" idx="1"/>
          </p:nvPr>
        </p:nvSpPr>
        <p:spPr>
          <a:xfrm>
            <a:off x="6286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5" name="Google Shape;85;p12"/>
          <p:cNvSpPr txBox="1">
            <a:spLocks noGrp="1"/>
          </p:cNvSpPr>
          <p:nvPr>
            <p:ph type="body" idx="2"/>
          </p:nvPr>
        </p:nvSpPr>
        <p:spPr>
          <a:xfrm>
            <a:off x="4629150" y="1369219"/>
            <a:ext cx="3886200" cy="3263400"/>
          </a:xfrm>
          <a:prstGeom prst="rect">
            <a:avLst/>
          </a:prstGeom>
          <a:noFill/>
          <a:ln>
            <a:noFill/>
          </a:ln>
        </p:spPr>
        <p:txBody>
          <a:bodyPr spcFirstLastPara="1" wrap="square" lIns="68575" tIns="34275" rIns="68575" bIns="34275" anchor="t" anchorCtr="0">
            <a:noAutofit/>
          </a:bodyPr>
          <a:lstStyle>
            <a:lvl1pPr marL="457200" lvl="0" indent="-317500" algn="l">
              <a:lnSpc>
                <a:spcPct val="90000"/>
              </a:lnSpc>
              <a:spcBef>
                <a:spcPts val="800"/>
              </a:spcBef>
              <a:spcAft>
                <a:spcPts val="0"/>
              </a:spcAft>
              <a:buClr>
                <a:schemeClr val="dk1"/>
              </a:buClr>
              <a:buSzPts val="1400"/>
              <a:buChar char="•"/>
              <a:defRPr/>
            </a:lvl1pPr>
            <a:lvl2pPr marL="914400" lvl="1" indent="-317500" algn="l">
              <a:lnSpc>
                <a:spcPct val="90000"/>
              </a:lnSpc>
              <a:spcBef>
                <a:spcPts val="400"/>
              </a:spcBef>
              <a:spcAft>
                <a:spcPts val="0"/>
              </a:spcAft>
              <a:buClr>
                <a:srgbClr val="C22536"/>
              </a:buClr>
              <a:buSzPts val="1400"/>
              <a:buChar char="•"/>
              <a:defRPr/>
            </a:lvl2pPr>
            <a:lvl3pPr marL="1371600" lvl="2" indent="-317500" algn="l">
              <a:lnSpc>
                <a:spcPct val="90000"/>
              </a:lnSpc>
              <a:spcBef>
                <a:spcPts val="400"/>
              </a:spcBef>
              <a:spcAft>
                <a:spcPts val="0"/>
              </a:spcAft>
              <a:buClr>
                <a:schemeClr val="dk1"/>
              </a:buClr>
              <a:buSzPts val="1400"/>
              <a:buChar char="•"/>
              <a:defRPr/>
            </a:lvl3pPr>
            <a:lvl4pPr marL="1828800" lvl="3" indent="-317500" algn="l">
              <a:lnSpc>
                <a:spcPct val="90000"/>
              </a:lnSpc>
              <a:spcBef>
                <a:spcPts val="400"/>
              </a:spcBef>
              <a:spcAft>
                <a:spcPts val="0"/>
              </a:spcAft>
              <a:buClr>
                <a:srgbClr val="901A28"/>
              </a:buClr>
              <a:buSzPts val="1400"/>
              <a:buChar char="•"/>
              <a:defRPr/>
            </a:lvl4pPr>
            <a:lvl5pPr marL="2286000" lvl="4" indent="-317500" algn="l">
              <a:lnSpc>
                <a:spcPct val="90000"/>
              </a:lnSpc>
              <a:spcBef>
                <a:spcPts val="400"/>
              </a:spcBef>
              <a:spcAft>
                <a:spcPts val="0"/>
              </a:spcAft>
              <a:buClr>
                <a:srgbClr val="525252"/>
              </a:buClr>
              <a:buSzPts val="1400"/>
              <a:buChar char="•"/>
              <a:defRPr/>
            </a:lvl5pPr>
            <a:lvl6pPr marL="2743200" lvl="5" indent="-317500" algn="l">
              <a:lnSpc>
                <a:spcPct val="90000"/>
              </a:lnSpc>
              <a:spcBef>
                <a:spcPts val="400"/>
              </a:spcBef>
              <a:spcAft>
                <a:spcPts val="0"/>
              </a:spcAft>
              <a:buClr>
                <a:schemeClr val="dk1"/>
              </a:buClr>
              <a:buSzPts val="1400"/>
              <a:buChar char="•"/>
              <a:defRPr/>
            </a:lvl6pPr>
            <a:lvl7pPr marL="3200400" lvl="6" indent="-317500" algn="l">
              <a:lnSpc>
                <a:spcPct val="90000"/>
              </a:lnSpc>
              <a:spcBef>
                <a:spcPts val="400"/>
              </a:spcBef>
              <a:spcAft>
                <a:spcPts val="0"/>
              </a:spcAft>
              <a:buClr>
                <a:schemeClr val="dk1"/>
              </a:buClr>
              <a:buSzPts val="1400"/>
              <a:buChar char="•"/>
              <a:defRPr/>
            </a:lvl7pPr>
            <a:lvl8pPr marL="3657600" lvl="7" indent="-317500" algn="l">
              <a:lnSpc>
                <a:spcPct val="90000"/>
              </a:lnSpc>
              <a:spcBef>
                <a:spcPts val="400"/>
              </a:spcBef>
              <a:spcAft>
                <a:spcPts val="0"/>
              </a:spcAft>
              <a:buClr>
                <a:schemeClr val="dk1"/>
              </a:buClr>
              <a:buSzPts val="1400"/>
              <a:buChar char="•"/>
              <a:defRPr/>
            </a:lvl8pPr>
            <a:lvl9pPr marL="4114800" lvl="8" indent="-317500" algn="l">
              <a:lnSpc>
                <a:spcPct val="90000"/>
              </a:lnSpc>
              <a:spcBef>
                <a:spcPts val="400"/>
              </a:spcBef>
              <a:spcAft>
                <a:spcPts val="0"/>
              </a:spcAft>
              <a:buClr>
                <a:schemeClr val="dk1"/>
              </a:buClr>
              <a:buSzPts val="1400"/>
              <a:buChar char="•"/>
              <a:defRPr/>
            </a:lvl9pPr>
          </a:lstStyle>
          <a:p>
            <a:endParaRPr/>
          </a:p>
        </p:txBody>
      </p:sp>
      <p:sp>
        <p:nvSpPr>
          <p:cNvPr id="86" name="Google Shape;86;p12"/>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7" name="Google Shape;87;p12"/>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88" name="Google Shape;88;p12"/>
          <p:cNvSpPr txBox="1">
            <a:spLocks noGrp="1"/>
          </p:cNvSpPr>
          <p:nvPr>
            <p:ph type="sldNum" idx="12"/>
          </p:nvPr>
        </p:nvSpPr>
        <p:spPr>
          <a:xfrm>
            <a:off x="6457950"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89" name="Google Shape;89;p12"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0" name="Google Shape;90;p12"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1"/>
        <p:cNvGrpSpPr/>
        <p:nvPr/>
      </p:nvGrpSpPr>
      <p:grpSpPr>
        <a:xfrm>
          <a:off x="0" y="0"/>
          <a:ext cx="0" cy="0"/>
          <a:chOff x="0" y="0"/>
          <a:chExt cx="0" cy="0"/>
        </a:xfrm>
      </p:grpSpPr>
      <p:sp>
        <p:nvSpPr>
          <p:cNvPr id="92" name="Google Shape;92;p13"/>
          <p:cNvSpPr txBox="1">
            <a:spLocks noGrp="1"/>
          </p:cNvSpPr>
          <p:nvPr>
            <p:ph type="title"/>
          </p:nvPr>
        </p:nvSpPr>
        <p:spPr>
          <a:xfrm>
            <a:off x="629841" y="342900"/>
            <a:ext cx="2949300" cy="1200000"/>
          </a:xfrm>
          <a:prstGeom prst="rect">
            <a:avLst/>
          </a:prstGeom>
          <a:noFill/>
          <a:ln>
            <a:noFill/>
          </a:ln>
        </p:spPr>
        <p:txBody>
          <a:bodyPr spcFirstLastPara="1" wrap="square" lIns="68575" tIns="34275" rIns="68575" bIns="34275" anchor="b" anchorCtr="0">
            <a:noAutofit/>
          </a:bodyPr>
          <a:lstStyle>
            <a:lvl1pPr lvl="0" algn="l">
              <a:lnSpc>
                <a:spcPct val="90000"/>
              </a:lnSpc>
              <a:spcBef>
                <a:spcPts val="0"/>
              </a:spcBef>
              <a:spcAft>
                <a:spcPts val="0"/>
              </a:spcAft>
              <a:buClr>
                <a:schemeClr val="accent2"/>
              </a:buClr>
              <a:buSzPts val="2400"/>
              <a:buFont typeface="Trebuchet MS"/>
              <a:buNone/>
              <a:defRPr sz="2400"/>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3" name="Google Shape;93;p13"/>
          <p:cNvSpPr txBox="1">
            <a:spLocks noGrp="1"/>
          </p:cNvSpPr>
          <p:nvPr>
            <p:ph type="body" idx="1"/>
          </p:nvPr>
        </p:nvSpPr>
        <p:spPr>
          <a:xfrm>
            <a:off x="3887391" y="740569"/>
            <a:ext cx="4629000" cy="3655200"/>
          </a:xfrm>
          <a:prstGeom prst="rect">
            <a:avLst/>
          </a:prstGeom>
          <a:noFill/>
          <a:ln>
            <a:noFill/>
          </a:ln>
        </p:spPr>
        <p:txBody>
          <a:bodyPr spcFirstLastPara="1" wrap="square" lIns="68575" tIns="34275" rIns="68575" bIns="34275" anchor="t" anchorCtr="0">
            <a:noAutofit/>
          </a:bodyPr>
          <a:lstStyle>
            <a:lvl1pPr marL="457200" lvl="0" indent="-381000" algn="l">
              <a:lnSpc>
                <a:spcPct val="90000"/>
              </a:lnSpc>
              <a:spcBef>
                <a:spcPts val="800"/>
              </a:spcBef>
              <a:spcAft>
                <a:spcPts val="0"/>
              </a:spcAft>
              <a:buClr>
                <a:schemeClr val="dk1"/>
              </a:buClr>
              <a:buSzPts val="2400"/>
              <a:buChar char="•"/>
              <a:defRPr sz="2400"/>
            </a:lvl1pPr>
            <a:lvl2pPr marL="914400" lvl="1" indent="-361950" algn="l">
              <a:lnSpc>
                <a:spcPct val="90000"/>
              </a:lnSpc>
              <a:spcBef>
                <a:spcPts val="400"/>
              </a:spcBef>
              <a:spcAft>
                <a:spcPts val="0"/>
              </a:spcAft>
              <a:buClr>
                <a:srgbClr val="C22536"/>
              </a:buClr>
              <a:buSzPts val="2100"/>
              <a:buChar char="•"/>
              <a:defRPr sz="2100"/>
            </a:lvl2pPr>
            <a:lvl3pPr marL="1371600" lvl="2" indent="-342900" algn="l">
              <a:lnSpc>
                <a:spcPct val="90000"/>
              </a:lnSpc>
              <a:spcBef>
                <a:spcPts val="400"/>
              </a:spcBef>
              <a:spcAft>
                <a:spcPts val="0"/>
              </a:spcAft>
              <a:buClr>
                <a:schemeClr val="dk1"/>
              </a:buClr>
              <a:buSzPts val="1800"/>
              <a:buChar char="•"/>
              <a:defRPr sz="1800"/>
            </a:lvl3pPr>
            <a:lvl4pPr marL="1828800" lvl="3" indent="-323850" algn="l">
              <a:lnSpc>
                <a:spcPct val="90000"/>
              </a:lnSpc>
              <a:spcBef>
                <a:spcPts val="400"/>
              </a:spcBef>
              <a:spcAft>
                <a:spcPts val="0"/>
              </a:spcAft>
              <a:buClr>
                <a:srgbClr val="901A28"/>
              </a:buClr>
              <a:buSzPts val="1500"/>
              <a:buChar char="•"/>
              <a:defRPr sz="1500"/>
            </a:lvl4pPr>
            <a:lvl5pPr marL="2286000" lvl="4" indent="-323850" algn="l">
              <a:lnSpc>
                <a:spcPct val="90000"/>
              </a:lnSpc>
              <a:spcBef>
                <a:spcPts val="400"/>
              </a:spcBef>
              <a:spcAft>
                <a:spcPts val="0"/>
              </a:spcAft>
              <a:buClr>
                <a:srgbClr val="525252"/>
              </a:buClr>
              <a:buSzPts val="1500"/>
              <a:buChar char="•"/>
              <a:defRPr sz="1500"/>
            </a:lvl5pPr>
            <a:lvl6pPr marL="2743200" lvl="5" indent="-323850" algn="l">
              <a:lnSpc>
                <a:spcPct val="90000"/>
              </a:lnSpc>
              <a:spcBef>
                <a:spcPts val="400"/>
              </a:spcBef>
              <a:spcAft>
                <a:spcPts val="0"/>
              </a:spcAft>
              <a:buClr>
                <a:schemeClr val="dk1"/>
              </a:buClr>
              <a:buSzPts val="1500"/>
              <a:buChar char="•"/>
              <a:defRPr sz="1500"/>
            </a:lvl6pPr>
            <a:lvl7pPr marL="3200400" lvl="6" indent="-323850" algn="l">
              <a:lnSpc>
                <a:spcPct val="90000"/>
              </a:lnSpc>
              <a:spcBef>
                <a:spcPts val="400"/>
              </a:spcBef>
              <a:spcAft>
                <a:spcPts val="0"/>
              </a:spcAft>
              <a:buClr>
                <a:schemeClr val="dk1"/>
              </a:buClr>
              <a:buSzPts val="1500"/>
              <a:buChar char="•"/>
              <a:defRPr sz="1500"/>
            </a:lvl7pPr>
            <a:lvl8pPr marL="3657600" lvl="7" indent="-323850" algn="l">
              <a:lnSpc>
                <a:spcPct val="90000"/>
              </a:lnSpc>
              <a:spcBef>
                <a:spcPts val="400"/>
              </a:spcBef>
              <a:spcAft>
                <a:spcPts val="0"/>
              </a:spcAft>
              <a:buClr>
                <a:schemeClr val="dk1"/>
              </a:buClr>
              <a:buSzPts val="1500"/>
              <a:buChar char="•"/>
              <a:defRPr sz="1500"/>
            </a:lvl8pPr>
            <a:lvl9pPr marL="4114800" lvl="8" indent="-323850" algn="l">
              <a:lnSpc>
                <a:spcPct val="90000"/>
              </a:lnSpc>
              <a:spcBef>
                <a:spcPts val="400"/>
              </a:spcBef>
              <a:spcAft>
                <a:spcPts val="0"/>
              </a:spcAft>
              <a:buClr>
                <a:schemeClr val="dk1"/>
              </a:buClr>
              <a:buSzPts val="1500"/>
              <a:buChar char="•"/>
              <a:defRPr sz="1500"/>
            </a:lvl9pPr>
          </a:lstStyle>
          <a:p>
            <a:endParaRPr/>
          </a:p>
        </p:txBody>
      </p:sp>
      <p:sp>
        <p:nvSpPr>
          <p:cNvPr id="94" name="Google Shape;94;p13"/>
          <p:cNvSpPr txBox="1">
            <a:spLocks noGrp="1"/>
          </p:cNvSpPr>
          <p:nvPr>
            <p:ph type="body" idx="2"/>
          </p:nvPr>
        </p:nvSpPr>
        <p:spPr>
          <a:xfrm>
            <a:off x="629841" y="1543050"/>
            <a:ext cx="2949300" cy="2858700"/>
          </a:xfrm>
          <a:prstGeom prst="rect">
            <a:avLst/>
          </a:prstGeom>
          <a:noFill/>
          <a:ln>
            <a:noFill/>
          </a:ln>
        </p:spPr>
        <p:txBody>
          <a:bodyPr spcFirstLastPara="1" wrap="square" lIns="68575" tIns="34275" rIns="68575" bIns="34275" anchor="t" anchorCtr="0">
            <a:noAutofit/>
          </a:bodyPr>
          <a:lstStyle>
            <a:lvl1pPr marL="457200" lvl="0" indent="-228600" algn="l">
              <a:lnSpc>
                <a:spcPct val="90000"/>
              </a:lnSpc>
              <a:spcBef>
                <a:spcPts val="800"/>
              </a:spcBef>
              <a:spcAft>
                <a:spcPts val="0"/>
              </a:spcAft>
              <a:buClr>
                <a:schemeClr val="dk1"/>
              </a:buClr>
              <a:buSzPts val="1200"/>
              <a:buNone/>
              <a:defRPr sz="1200"/>
            </a:lvl1pPr>
            <a:lvl2pPr marL="914400" lvl="1" indent="-228600" algn="l">
              <a:lnSpc>
                <a:spcPct val="90000"/>
              </a:lnSpc>
              <a:spcBef>
                <a:spcPts val="400"/>
              </a:spcBef>
              <a:spcAft>
                <a:spcPts val="0"/>
              </a:spcAft>
              <a:buClr>
                <a:srgbClr val="C22536"/>
              </a:buClr>
              <a:buSzPts val="1100"/>
              <a:buNone/>
              <a:defRPr sz="1100"/>
            </a:lvl2pPr>
            <a:lvl3pPr marL="1371600" lvl="2" indent="-228600" algn="l">
              <a:lnSpc>
                <a:spcPct val="90000"/>
              </a:lnSpc>
              <a:spcBef>
                <a:spcPts val="400"/>
              </a:spcBef>
              <a:spcAft>
                <a:spcPts val="0"/>
              </a:spcAft>
              <a:buClr>
                <a:schemeClr val="dk1"/>
              </a:buClr>
              <a:buSzPts val="900"/>
              <a:buNone/>
              <a:defRPr sz="900"/>
            </a:lvl3pPr>
            <a:lvl4pPr marL="1828800" lvl="3" indent="-228600" algn="l">
              <a:lnSpc>
                <a:spcPct val="90000"/>
              </a:lnSpc>
              <a:spcBef>
                <a:spcPts val="400"/>
              </a:spcBef>
              <a:spcAft>
                <a:spcPts val="0"/>
              </a:spcAft>
              <a:buClr>
                <a:srgbClr val="901A28"/>
              </a:buClr>
              <a:buSzPts val="800"/>
              <a:buNone/>
              <a:defRPr sz="800"/>
            </a:lvl4pPr>
            <a:lvl5pPr marL="2286000" lvl="4" indent="-228600" algn="l">
              <a:lnSpc>
                <a:spcPct val="90000"/>
              </a:lnSpc>
              <a:spcBef>
                <a:spcPts val="400"/>
              </a:spcBef>
              <a:spcAft>
                <a:spcPts val="0"/>
              </a:spcAft>
              <a:buClr>
                <a:srgbClr val="525252"/>
              </a:buClr>
              <a:buSzPts val="800"/>
              <a:buNone/>
              <a:defRPr sz="800"/>
            </a:lvl5pPr>
            <a:lvl6pPr marL="2743200" lvl="5" indent="-228600" algn="l">
              <a:lnSpc>
                <a:spcPct val="90000"/>
              </a:lnSpc>
              <a:spcBef>
                <a:spcPts val="400"/>
              </a:spcBef>
              <a:spcAft>
                <a:spcPts val="0"/>
              </a:spcAft>
              <a:buClr>
                <a:schemeClr val="dk1"/>
              </a:buClr>
              <a:buSzPts val="800"/>
              <a:buNone/>
              <a:defRPr sz="800"/>
            </a:lvl6pPr>
            <a:lvl7pPr marL="3200400" lvl="6" indent="-228600" algn="l">
              <a:lnSpc>
                <a:spcPct val="90000"/>
              </a:lnSpc>
              <a:spcBef>
                <a:spcPts val="400"/>
              </a:spcBef>
              <a:spcAft>
                <a:spcPts val="0"/>
              </a:spcAft>
              <a:buClr>
                <a:schemeClr val="dk1"/>
              </a:buClr>
              <a:buSzPts val="800"/>
              <a:buNone/>
              <a:defRPr sz="800"/>
            </a:lvl7pPr>
            <a:lvl8pPr marL="3657600" lvl="7" indent="-228600" algn="l">
              <a:lnSpc>
                <a:spcPct val="90000"/>
              </a:lnSpc>
              <a:spcBef>
                <a:spcPts val="400"/>
              </a:spcBef>
              <a:spcAft>
                <a:spcPts val="0"/>
              </a:spcAft>
              <a:buClr>
                <a:schemeClr val="dk1"/>
              </a:buClr>
              <a:buSzPts val="800"/>
              <a:buNone/>
              <a:defRPr sz="800"/>
            </a:lvl8pPr>
            <a:lvl9pPr marL="4114800" lvl="8" indent="-228600" algn="l">
              <a:lnSpc>
                <a:spcPct val="90000"/>
              </a:lnSpc>
              <a:spcBef>
                <a:spcPts val="400"/>
              </a:spcBef>
              <a:spcAft>
                <a:spcPts val="0"/>
              </a:spcAft>
              <a:buClr>
                <a:schemeClr val="dk1"/>
              </a:buClr>
              <a:buSzPts val="800"/>
              <a:buNone/>
              <a:defRPr sz="800"/>
            </a:lvl9pPr>
          </a:lstStyle>
          <a:p>
            <a:endParaRPr/>
          </a:p>
        </p:txBody>
      </p:sp>
      <p:sp>
        <p:nvSpPr>
          <p:cNvPr id="95" name="Google Shape;95;p13"/>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lvl="0" algn="l">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6" name="Google Shape;96;p13"/>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lvl="0" algn="ctr">
              <a:lnSpc>
                <a:spcPct val="100000"/>
              </a:lnSpc>
              <a:spcBef>
                <a:spcPts val="0"/>
              </a:spcBef>
              <a:spcAft>
                <a:spcPts val="0"/>
              </a:spcAft>
              <a:buSzPts val="1100"/>
              <a:buNone/>
              <a:defRPr/>
            </a:lvl1pPr>
            <a:lvl2pPr lvl="1" algn="l">
              <a:lnSpc>
                <a:spcPct val="100000"/>
              </a:lnSpc>
              <a:spcBef>
                <a:spcPts val="0"/>
              </a:spcBef>
              <a:spcAft>
                <a:spcPts val="0"/>
              </a:spcAft>
              <a:buSzPts val="1100"/>
              <a:buNone/>
              <a:defRPr/>
            </a:lvl2pPr>
            <a:lvl3pPr lvl="2" algn="l">
              <a:lnSpc>
                <a:spcPct val="100000"/>
              </a:lnSpc>
              <a:spcBef>
                <a:spcPts val="0"/>
              </a:spcBef>
              <a:spcAft>
                <a:spcPts val="0"/>
              </a:spcAft>
              <a:buSzPts val="1100"/>
              <a:buNone/>
              <a:defRPr/>
            </a:lvl3pPr>
            <a:lvl4pPr lvl="3" algn="l">
              <a:lnSpc>
                <a:spcPct val="100000"/>
              </a:lnSpc>
              <a:spcBef>
                <a:spcPts val="0"/>
              </a:spcBef>
              <a:spcAft>
                <a:spcPts val="0"/>
              </a:spcAft>
              <a:buSzPts val="1100"/>
              <a:buNone/>
              <a:defRPr/>
            </a:lvl4pPr>
            <a:lvl5pPr lvl="4" algn="l">
              <a:lnSpc>
                <a:spcPct val="100000"/>
              </a:lnSpc>
              <a:spcBef>
                <a:spcPts val="0"/>
              </a:spcBef>
              <a:spcAft>
                <a:spcPts val="0"/>
              </a:spcAft>
              <a:buSzPts val="1100"/>
              <a:buNone/>
              <a:defRPr/>
            </a:lvl5pPr>
            <a:lvl6pPr lvl="5" algn="l">
              <a:lnSpc>
                <a:spcPct val="100000"/>
              </a:lnSpc>
              <a:spcBef>
                <a:spcPts val="0"/>
              </a:spcBef>
              <a:spcAft>
                <a:spcPts val="0"/>
              </a:spcAft>
              <a:buSzPts val="1100"/>
              <a:buNone/>
              <a:defRPr/>
            </a:lvl6pPr>
            <a:lvl7pPr lvl="6" algn="l">
              <a:lnSpc>
                <a:spcPct val="100000"/>
              </a:lnSpc>
              <a:spcBef>
                <a:spcPts val="0"/>
              </a:spcBef>
              <a:spcAft>
                <a:spcPts val="0"/>
              </a:spcAft>
              <a:buSzPts val="1100"/>
              <a:buNone/>
              <a:defRPr/>
            </a:lvl7pPr>
            <a:lvl8pPr lvl="7" algn="l">
              <a:lnSpc>
                <a:spcPct val="100000"/>
              </a:lnSpc>
              <a:spcBef>
                <a:spcPts val="0"/>
              </a:spcBef>
              <a:spcAft>
                <a:spcPts val="0"/>
              </a:spcAft>
              <a:buSzPts val="1100"/>
              <a:buNone/>
              <a:defRPr/>
            </a:lvl8pPr>
            <a:lvl9pPr lvl="8" algn="l">
              <a:lnSpc>
                <a:spcPct val="100000"/>
              </a:lnSpc>
              <a:spcBef>
                <a:spcPts val="0"/>
              </a:spcBef>
              <a:spcAft>
                <a:spcPts val="0"/>
              </a:spcAft>
              <a:buSzPts val="1100"/>
              <a:buNone/>
              <a:defRPr/>
            </a:lvl9pPr>
          </a:lstStyle>
          <a:p>
            <a:endParaRPr/>
          </a:p>
        </p:txBody>
      </p:sp>
      <p:sp>
        <p:nvSpPr>
          <p:cNvPr id="97" name="Google Shape;97;p13"/>
          <p:cNvSpPr txBox="1">
            <a:spLocks noGrp="1"/>
          </p:cNvSpPr>
          <p:nvPr>
            <p:ph type="sldNum" idx="12"/>
          </p:nvPr>
        </p:nvSpPr>
        <p:spPr>
          <a:xfrm>
            <a:off x="6457951" y="4767263"/>
            <a:ext cx="758700" cy="273900"/>
          </a:xfrm>
          <a:prstGeom prst="rect">
            <a:avLst/>
          </a:prstGeom>
          <a:noFill/>
          <a:ln>
            <a:noFill/>
          </a:ln>
        </p:spPr>
        <p:txBody>
          <a:bodyPr spcFirstLastPara="1" wrap="square" lIns="68575" tIns="34275" rIns="68575" bIns="34275" anchor="ctr" anchorCtr="0">
            <a:noAutofit/>
          </a:bodyPr>
          <a:lstStyle>
            <a:lvl1pPr marL="0" marR="0" lvl="0"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pic>
        <p:nvPicPr>
          <p:cNvPr id="98" name="Google Shape;98;p13" descr="Virginia Department of Education"/>
          <p:cNvPicPr preferRelativeResize="0"/>
          <p:nvPr/>
        </p:nvPicPr>
        <p:blipFill rotWithShape="1">
          <a:blip r:embed="rId2">
            <a:alphaModFix/>
          </a:blip>
          <a:srcRect/>
          <a:stretch/>
        </p:blipFill>
        <p:spPr>
          <a:xfrm rot="-5400000">
            <a:off x="-2270565" y="2417512"/>
            <a:ext cx="4998453" cy="285873"/>
          </a:xfrm>
          <a:prstGeom prst="rect">
            <a:avLst/>
          </a:prstGeom>
          <a:noFill/>
          <a:ln>
            <a:noFill/>
          </a:ln>
        </p:spPr>
      </p:pic>
      <p:pic>
        <p:nvPicPr>
          <p:cNvPr id="99" name="Google Shape;99;p13" descr="VDOE Logo"/>
          <p:cNvPicPr preferRelativeResize="0"/>
          <p:nvPr/>
        </p:nvPicPr>
        <p:blipFill rotWithShape="1">
          <a:blip r:embed="rId3">
            <a:alphaModFix/>
          </a:blip>
          <a:srcRect/>
          <a:stretch/>
        </p:blipFill>
        <p:spPr>
          <a:xfrm>
            <a:off x="7216755" y="4587708"/>
            <a:ext cx="1898855" cy="6329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18" Type="http://schemas.openxmlformats.org/officeDocument/2006/relationships/theme" Target="../theme/theme2.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slideLayout" Target="../slideLayouts/slideLayout32.xml"/><Relationship Id="rId2" Type="http://schemas.openxmlformats.org/officeDocument/2006/relationships/slideLayout" Target="../slideLayouts/slideLayout17.xml"/><Relationship Id="rId16" Type="http://schemas.openxmlformats.org/officeDocument/2006/relationships/slideLayout" Target="../slideLayouts/slideLayout31.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19" Type="http://schemas.openxmlformats.org/officeDocument/2006/relationships/image" Target="../media/image1.png"/><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pic>
        <p:nvPicPr>
          <p:cNvPr id="6" name="Google Shape;6;p1"/>
          <p:cNvPicPr preferRelativeResize="0"/>
          <p:nvPr/>
        </p:nvPicPr>
        <p:blipFill rotWithShape="1">
          <a:blip r:embed="rId17">
            <a:alphaModFix/>
          </a:blip>
          <a:srcRect/>
          <a:stretch/>
        </p:blipFill>
        <p:spPr>
          <a:xfrm>
            <a:off x="0" y="0"/>
            <a:ext cx="9143999" cy="5143499"/>
          </a:xfrm>
          <a:prstGeom prst="rect">
            <a:avLst/>
          </a:prstGeom>
          <a:noFill/>
          <a:ln>
            <a:noFill/>
          </a:ln>
        </p:spPr>
      </p:pic>
      <p:sp>
        <p:nvSpPr>
          <p:cNvPr id="7" name="Google Shape;7;p1"/>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8" name="Google Shape;8;p1"/>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9" name="Google Shape;9;p1"/>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0" name="Google Shape;10;p1"/>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1" name="Google Shape;11;p1"/>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 id="2147483662" r:id="rId12"/>
    <p:sldLayoutId id="2147483663" r:id="rId13"/>
    <p:sldLayoutId id="2147483664" r:id="rId14"/>
    <p:sldLayoutId id="2147483665" r:id="rId15"/>
  </p:sldLayoutIdLst>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8"/>
        <p:cNvGrpSpPr/>
        <p:nvPr/>
      </p:nvGrpSpPr>
      <p:grpSpPr>
        <a:xfrm>
          <a:off x="0" y="0"/>
          <a:ext cx="0" cy="0"/>
          <a:chOff x="0" y="0"/>
          <a:chExt cx="0" cy="0"/>
        </a:xfrm>
      </p:grpSpPr>
      <p:pic>
        <p:nvPicPr>
          <p:cNvPr id="139" name="Google Shape;139;p20"/>
          <p:cNvPicPr preferRelativeResize="0"/>
          <p:nvPr/>
        </p:nvPicPr>
        <p:blipFill rotWithShape="1">
          <a:blip r:embed="rId19">
            <a:alphaModFix/>
          </a:blip>
          <a:srcRect/>
          <a:stretch/>
        </p:blipFill>
        <p:spPr>
          <a:xfrm>
            <a:off x="0" y="0"/>
            <a:ext cx="9143999" cy="5143499"/>
          </a:xfrm>
          <a:prstGeom prst="rect">
            <a:avLst/>
          </a:prstGeom>
          <a:noFill/>
          <a:ln>
            <a:noFill/>
          </a:ln>
        </p:spPr>
      </p:pic>
      <p:sp>
        <p:nvSpPr>
          <p:cNvPr id="140" name="Google Shape;140;p2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lvl1pPr marR="0" lvl="0" algn="l" rtl="0">
              <a:lnSpc>
                <a:spcPct val="90000"/>
              </a:lnSpc>
              <a:spcBef>
                <a:spcPts val="0"/>
              </a:spcBef>
              <a:spcAft>
                <a:spcPts val="0"/>
              </a:spcAft>
              <a:buClr>
                <a:schemeClr val="accent2"/>
              </a:buClr>
              <a:buSzPts val="3300"/>
              <a:buFont typeface="Trebuchet MS"/>
              <a:buNone/>
              <a:defRPr sz="3300" b="0" i="0" u="none" strike="noStrike" cap="none">
                <a:solidFill>
                  <a:schemeClr val="accent2"/>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rgbClr val="000000"/>
                </a:solidFill>
                <a:latin typeface="Arial"/>
                <a:ea typeface="Arial"/>
                <a:cs typeface="Arial"/>
                <a:sym typeface="Arial"/>
              </a:defRPr>
            </a:lvl9pPr>
          </a:lstStyle>
          <a:p>
            <a:endParaRPr/>
          </a:p>
        </p:txBody>
      </p:sp>
      <p:sp>
        <p:nvSpPr>
          <p:cNvPr id="141" name="Google Shape;141;p20"/>
          <p:cNvSpPr txBox="1">
            <a:spLocks noGrp="1"/>
          </p:cNvSpPr>
          <p:nvPr>
            <p:ph type="body" idx="1"/>
          </p:nvPr>
        </p:nvSpPr>
        <p:spPr>
          <a:xfrm>
            <a:off x="628650" y="1369219"/>
            <a:ext cx="7886700" cy="3263400"/>
          </a:xfrm>
          <a:prstGeom prst="rect">
            <a:avLst/>
          </a:prstGeom>
          <a:noFill/>
          <a:ln>
            <a:noFill/>
          </a:ln>
        </p:spPr>
        <p:txBody>
          <a:bodyPr spcFirstLastPara="1" wrap="square" lIns="68575" tIns="34275" rIns="68575" bIns="34275" anchor="t" anchorCtr="0">
            <a:noAutofit/>
          </a:bodyPr>
          <a:lstStyle>
            <a:lvl1pPr marL="457200" marR="0" lvl="0" indent="-361950" algn="l" rtl="0">
              <a:lnSpc>
                <a:spcPct val="90000"/>
              </a:lnSpc>
              <a:spcBef>
                <a:spcPts val="800"/>
              </a:spcBef>
              <a:spcAft>
                <a:spcPts val="0"/>
              </a:spcAft>
              <a:buClr>
                <a:schemeClr val="dk1"/>
              </a:buClr>
              <a:buSzPts val="2100"/>
              <a:buFont typeface="Arial"/>
              <a:buChar char="•"/>
              <a:defRPr sz="2100" b="0" i="0" u="none" strike="noStrike" cap="none">
                <a:solidFill>
                  <a:schemeClr val="dk1"/>
                </a:solidFill>
                <a:latin typeface="Trebuchet MS"/>
                <a:ea typeface="Trebuchet MS"/>
                <a:cs typeface="Trebuchet MS"/>
                <a:sym typeface="Trebuchet MS"/>
              </a:defRPr>
            </a:lvl1pPr>
            <a:lvl2pPr marL="914400" marR="0" lvl="1" indent="-342900" algn="l" rtl="0">
              <a:lnSpc>
                <a:spcPct val="90000"/>
              </a:lnSpc>
              <a:spcBef>
                <a:spcPts val="400"/>
              </a:spcBef>
              <a:spcAft>
                <a:spcPts val="0"/>
              </a:spcAft>
              <a:buClr>
                <a:srgbClr val="C22536"/>
              </a:buClr>
              <a:buSzPts val="1800"/>
              <a:buFont typeface="Arial"/>
              <a:buChar char="•"/>
              <a:defRPr sz="1800" b="0" i="0" u="none" strike="noStrike" cap="none">
                <a:solidFill>
                  <a:srgbClr val="C22536"/>
                </a:solidFill>
                <a:latin typeface="Trebuchet MS"/>
                <a:ea typeface="Trebuchet MS"/>
                <a:cs typeface="Trebuchet MS"/>
                <a:sym typeface="Trebuchet MS"/>
              </a:defRPr>
            </a:lvl2pPr>
            <a:lvl3pPr marL="1371600" marR="0" lvl="2" indent="-323850" algn="l" rtl="0">
              <a:lnSpc>
                <a:spcPct val="90000"/>
              </a:lnSpc>
              <a:spcBef>
                <a:spcPts val="400"/>
              </a:spcBef>
              <a:spcAft>
                <a:spcPts val="0"/>
              </a:spcAft>
              <a:buClr>
                <a:schemeClr val="dk1"/>
              </a:buClr>
              <a:buSzPts val="1500"/>
              <a:buFont typeface="Arial"/>
              <a:buChar char="•"/>
              <a:defRPr sz="1500" b="0" i="0" u="none" strike="noStrike" cap="none">
                <a:solidFill>
                  <a:schemeClr val="dk1"/>
                </a:solidFill>
                <a:latin typeface="Trebuchet MS"/>
                <a:ea typeface="Trebuchet MS"/>
                <a:cs typeface="Trebuchet MS"/>
                <a:sym typeface="Trebuchet MS"/>
              </a:defRPr>
            </a:lvl3pPr>
            <a:lvl4pPr marL="1828800" marR="0" lvl="3" indent="-317500" algn="l" rtl="0">
              <a:lnSpc>
                <a:spcPct val="90000"/>
              </a:lnSpc>
              <a:spcBef>
                <a:spcPts val="400"/>
              </a:spcBef>
              <a:spcAft>
                <a:spcPts val="0"/>
              </a:spcAft>
              <a:buClr>
                <a:srgbClr val="901A28"/>
              </a:buClr>
              <a:buSzPts val="1400"/>
              <a:buFont typeface="Arial"/>
              <a:buChar char="•"/>
              <a:defRPr sz="1400" b="0" i="0" u="none" strike="noStrike" cap="none">
                <a:solidFill>
                  <a:srgbClr val="901A28"/>
                </a:solidFill>
                <a:latin typeface="Trebuchet MS"/>
                <a:ea typeface="Trebuchet MS"/>
                <a:cs typeface="Trebuchet MS"/>
                <a:sym typeface="Trebuchet MS"/>
              </a:defRPr>
            </a:lvl4pPr>
            <a:lvl5pPr marL="2286000" marR="0" lvl="4" indent="-317500" algn="l" rtl="0">
              <a:lnSpc>
                <a:spcPct val="90000"/>
              </a:lnSpc>
              <a:spcBef>
                <a:spcPts val="400"/>
              </a:spcBef>
              <a:spcAft>
                <a:spcPts val="0"/>
              </a:spcAft>
              <a:buClr>
                <a:srgbClr val="525252"/>
              </a:buClr>
              <a:buSzPts val="1400"/>
              <a:buFont typeface="Arial"/>
              <a:buChar char="•"/>
              <a:defRPr sz="1400" b="0" i="0" u="none" strike="noStrike" cap="none">
                <a:solidFill>
                  <a:srgbClr val="525252"/>
                </a:solidFill>
                <a:latin typeface="Trebuchet MS"/>
                <a:ea typeface="Trebuchet MS"/>
                <a:cs typeface="Trebuchet MS"/>
                <a:sym typeface="Trebuchet MS"/>
              </a:defRPr>
            </a:lvl5pPr>
            <a:lvl6pPr marL="2743200" marR="0" lvl="5"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6pPr>
            <a:lvl7pPr marL="3200400" marR="0" lvl="6"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7pPr>
            <a:lvl8pPr marL="3657600" marR="0" lvl="7"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8pPr>
            <a:lvl9pPr marL="4114800" marR="0" lvl="8" indent="-317500" algn="l" rtl="0">
              <a:lnSpc>
                <a:spcPct val="90000"/>
              </a:lnSpc>
              <a:spcBef>
                <a:spcPts val="400"/>
              </a:spcBef>
              <a:spcAft>
                <a:spcPts val="0"/>
              </a:spcAft>
              <a:buClr>
                <a:schemeClr val="dk1"/>
              </a:buClr>
              <a:buSzPts val="1400"/>
              <a:buFont typeface="Arial"/>
              <a:buChar char="•"/>
              <a:defRPr sz="1400" b="0" i="0" u="none" strike="noStrike" cap="none">
                <a:solidFill>
                  <a:schemeClr val="dk1"/>
                </a:solidFill>
                <a:latin typeface="Trebuchet MS"/>
                <a:ea typeface="Trebuchet MS"/>
                <a:cs typeface="Trebuchet MS"/>
                <a:sym typeface="Trebuchet MS"/>
              </a:defRPr>
            </a:lvl9pPr>
          </a:lstStyle>
          <a:p>
            <a:endParaRPr/>
          </a:p>
        </p:txBody>
      </p:sp>
      <p:sp>
        <p:nvSpPr>
          <p:cNvPr id="142" name="Google Shape;142;p20"/>
          <p:cNvSpPr txBox="1">
            <a:spLocks noGrp="1"/>
          </p:cNvSpPr>
          <p:nvPr>
            <p:ph type="dt" idx="10"/>
          </p:nvPr>
        </p:nvSpPr>
        <p:spPr>
          <a:xfrm>
            <a:off x="628650" y="4767263"/>
            <a:ext cx="2057400" cy="273900"/>
          </a:xfrm>
          <a:prstGeom prst="rect">
            <a:avLst/>
          </a:prstGeom>
          <a:noFill/>
          <a:ln>
            <a:noFill/>
          </a:ln>
        </p:spPr>
        <p:txBody>
          <a:bodyPr spcFirstLastPara="1" wrap="square" lIns="68575" tIns="34275" rIns="68575" bIns="34275" anchor="ctr" anchorCtr="0">
            <a:noAutofit/>
          </a:bodyPr>
          <a:lstStyle>
            <a:lvl1pPr marR="0" lvl="0" algn="l"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43" name="Google Shape;143;p20"/>
          <p:cNvSpPr txBox="1">
            <a:spLocks noGrp="1"/>
          </p:cNvSpPr>
          <p:nvPr>
            <p:ph type="ftr" idx="11"/>
          </p:nvPr>
        </p:nvSpPr>
        <p:spPr>
          <a:xfrm>
            <a:off x="3028950" y="4767263"/>
            <a:ext cx="3086100" cy="273900"/>
          </a:xfrm>
          <a:prstGeom prst="rect">
            <a:avLst/>
          </a:prstGeom>
          <a:noFill/>
          <a:ln>
            <a:noFill/>
          </a:ln>
        </p:spPr>
        <p:txBody>
          <a:bodyPr spcFirstLastPara="1" wrap="square" lIns="68575" tIns="34275" rIns="68575" bIns="34275" anchor="ctr" anchorCtr="0">
            <a:noAutofit/>
          </a:bodyPr>
          <a:lstStyle>
            <a:lvl1pPr marR="0" lvl="0" algn="ctr" rtl="0">
              <a:lnSpc>
                <a:spcPct val="100000"/>
              </a:lnSpc>
              <a:spcBef>
                <a:spcPts val="0"/>
              </a:spcBef>
              <a:spcAft>
                <a:spcPts val="0"/>
              </a:spcAft>
              <a:buClr>
                <a:srgbClr val="000000"/>
              </a:buClr>
              <a:buSzPts val="1100"/>
              <a:buFont typeface="Arial"/>
              <a:buNone/>
              <a:defRPr sz="900" b="0" i="0" u="none" strike="noStrike" cap="none">
                <a:solidFill>
                  <a:srgbClr val="888988"/>
                </a:solidFill>
                <a:latin typeface="Trebuchet MS"/>
                <a:ea typeface="Trebuchet MS"/>
                <a:cs typeface="Trebuchet MS"/>
                <a:sym typeface="Trebuchet MS"/>
              </a:defRPr>
            </a:lvl1pPr>
            <a:lvl2pPr marR="0" lvl="1"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2pPr>
            <a:lvl3pPr marR="0" lvl="2"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3pPr>
            <a:lvl4pPr marR="0" lvl="3"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4pPr>
            <a:lvl5pPr marR="0" lvl="4"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5pPr>
            <a:lvl6pPr marR="0" lvl="5"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6pPr>
            <a:lvl7pPr marR="0" lvl="6"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7pPr>
            <a:lvl8pPr marR="0" lvl="7"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8pPr>
            <a:lvl9pPr marR="0" lvl="8" algn="l" rtl="0">
              <a:lnSpc>
                <a:spcPct val="100000"/>
              </a:lnSpc>
              <a:spcBef>
                <a:spcPts val="0"/>
              </a:spcBef>
              <a:spcAft>
                <a:spcPts val="0"/>
              </a:spcAft>
              <a:buClr>
                <a:srgbClr val="000000"/>
              </a:buClr>
              <a:buSzPts val="1100"/>
              <a:buFont typeface="Arial"/>
              <a:buNone/>
              <a:defRPr sz="1400" b="0" i="0" u="none" strike="noStrike" cap="none">
                <a:solidFill>
                  <a:schemeClr val="dk1"/>
                </a:solidFill>
                <a:latin typeface="Trebuchet MS"/>
                <a:ea typeface="Trebuchet MS"/>
                <a:cs typeface="Trebuchet MS"/>
                <a:sym typeface="Trebuchet MS"/>
              </a:defRPr>
            </a:lvl9pPr>
          </a:lstStyle>
          <a:p>
            <a:endParaRPr/>
          </a:p>
        </p:txBody>
      </p:sp>
      <p:sp>
        <p:nvSpPr>
          <p:cNvPr id="144" name="Google Shape;144;p20"/>
          <p:cNvSpPr txBox="1">
            <a:spLocks noGrp="1"/>
          </p:cNvSpPr>
          <p:nvPr>
            <p:ph type="sldNum" idx="12"/>
          </p:nvPr>
        </p:nvSpPr>
        <p:spPr>
          <a:xfrm>
            <a:off x="6457950" y="4767263"/>
            <a:ext cx="2057400" cy="273900"/>
          </a:xfrm>
          <a:prstGeom prst="rect">
            <a:avLst/>
          </a:prstGeom>
          <a:noFill/>
          <a:ln>
            <a:noFill/>
          </a:ln>
        </p:spPr>
        <p:txBody>
          <a:bodyPr spcFirstLastPara="1" wrap="square" lIns="68575" tIns="34275" rIns="68575" bIns="34275" anchor="ctr" anchorCtr="0">
            <a:noAutofit/>
          </a:bodyPr>
          <a:lstStyle>
            <a:lvl1pPr marL="0" marR="0" lvl="0"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1pPr>
            <a:lvl2pPr marL="0" marR="0" lvl="1"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2pPr>
            <a:lvl3pPr marL="0" marR="0" lvl="2"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3pPr>
            <a:lvl4pPr marL="0" marR="0" lvl="3"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4pPr>
            <a:lvl5pPr marL="0" marR="0" lvl="4"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5pPr>
            <a:lvl6pPr marL="0" marR="0" lvl="5"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6pPr>
            <a:lvl7pPr marL="0" marR="0" lvl="6"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7pPr>
            <a:lvl8pPr marL="0" marR="0" lvl="7"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8pPr>
            <a:lvl9pPr marL="0" marR="0" lvl="8" indent="0" algn="r" rtl="0">
              <a:lnSpc>
                <a:spcPct val="100000"/>
              </a:lnSpc>
              <a:spcBef>
                <a:spcPts val="0"/>
              </a:spcBef>
              <a:spcAft>
                <a:spcPts val="0"/>
              </a:spcAft>
              <a:buClr>
                <a:srgbClr val="000000"/>
              </a:buClr>
              <a:buSzPts val="900"/>
              <a:buFont typeface="Arial"/>
              <a:buNone/>
              <a:defRPr sz="900" b="0" i="0" u="none" strike="noStrike" cap="none">
                <a:solidFill>
                  <a:srgbClr val="888988"/>
                </a:solidFill>
                <a:latin typeface="Trebuchet MS"/>
                <a:ea typeface="Trebuchet MS"/>
                <a:cs typeface="Trebuchet MS"/>
                <a:sym typeface="Trebuchet M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6" r:id="rId1"/>
    <p:sldLayoutId id="2147483667" r:id="rId2"/>
    <p:sldLayoutId id="2147483668" r:id="rId3"/>
    <p:sldLayoutId id="2147483669" r:id="rId4"/>
    <p:sldLayoutId id="2147483670" r:id="rId5"/>
    <p:sldLayoutId id="2147483671" r:id="rId6"/>
    <p:sldLayoutId id="2147483672" r:id="rId7"/>
    <p:sldLayoutId id="2147483673" r:id="rId8"/>
    <p:sldLayoutId id="2147483674"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3186">
          <p15:clr>
            <a:srgbClr val="F26B43"/>
          </p15:clr>
        </p15:guide>
        <p15:guide id="2" pos="54">
          <p15:clr>
            <a:srgbClr val="F26B43"/>
          </p15:clr>
        </p15:guide>
        <p15:guide id="3" pos="5706">
          <p15:clr>
            <a:srgbClr val="F26B43"/>
          </p15:clr>
        </p15:guide>
        <p15:guide id="4" orient="horz" pos="5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doe.virginia.gov/boe/meetings/2020/11-nov/item-l-attachment-a.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doe.virginia.gov/boe/meetings/2020/11-nov/item-l-presentation.pptx"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38"/>
          <p:cNvSpPr txBox="1">
            <a:spLocks noGrp="1"/>
          </p:cNvSpPr>
          <p:nvPr>
            <p:ph type="ctrTitle"/>
          </p:nvPr>
        </p:nvSpPr>
        <p:spPr>
          <a:xfrm>
            <a:off x="1143000" y="841775"/>
            <a:ext cx="7173000" cy="1790700"/>
          </a:xfrm>
          <a:prstGeom prst="rect">
            <a:avLst/>
          </a:prstGeom>
          <a:noFill/>
          <a:ln>
            <a:noFill/>
          </a:ln>
        </p:spPr>
        <p:txBody>
          <a:bodyPr spcFirstLastPara="1" wrap="square" lIns="68575" tIns="34275" rIns="68575" bIns="34275" anchor="b" anchorCtr="0">
            <a:noAutofit/>
          </a:bodyPr>
          <a:lstStyle/>
          <a:p>
            <a:pPr marL="0" lvl="0" indent="0" algn="ctr" rtl="0">
              <a:lnSpc>
                <a:spcPct val="90000"/>
              </a:lnSpc>
              <a:spcBef>
                <a:spcPts val="0"/>
              </a:spcBef>
              <a:spcAft>
                <a:spcPts val="0"/>
              </a:spcAft>
              <a:buSzPts val="4500"/>
              <a:buNone/>
            </a:pPr>
            <a:r>
              <a:rPr lang="en-US" sz="3700"/>
              <a:t>Virginia’s Early </a:t>
            </a:r>
            <a:endParaRPr sz="3700"/>
          </a:p>
          <a:p>
            <a:pPr marL="0" lvl="0" indent="0" algn="ctr" rtl="0">
              <a:lnSpc>
                <a:spcPct val="90000"/>
              </a:lnSpc>
              <a:spcBef>
                <a:spcPts val="0"/>
              </a:spcBef>
              <a:spcAft>
                <a:spcPts val="0"/>
              </a:spcAft>
              <a:buSzPts val="4500"/>
              <a:buNone/>
            </a:pPr>
            <a:r>
              <a:rPr lang="en-US" sz="3700"/>
              <a:t>Learning  &amp; Development Standards </a:t>
            </a:r>
            <a:endParaRPr sz="3700"/>
          </a:p>
          <a:p>
            <a:pPr marL="0" lvl="0" indent="0" algn="ctr" rtl="0">
              <a:lnSpc>
                <a:spcPct val="90000"/>
              </a:lnSpc>
              <a:spcBef>
                <a:spcPts val="0"/>
              </a:spcBef>
              <a:spcAft>
                <a:spcPts val="0"/>
              </a:spcAft>
              <a:buSzPts val="4500"/>
              <a:buNone/>
            </a:pPr>
            <a:r>
              <a:rPr lang="en-US" sz="3700"/>
              <a:t>(ELDS)</a:t>
            </a:r>
            <a:endParaRPr sz="3700"/>
          </a:p>
        </p:txBody>
      </p:sp>
      <p:pic>
        <p:nvPicPr>
          <p:cNvPr id="272" name="Google Shape;272;p38" descr="Virginia Department of Education Logo."/>
          <p:cNvPicPr preferRelativeResize="0"/>
          <p:nvPr/>
        </p:nvPicPr>
        <p:blipFill rotWithShape="1">
          <a:blip r:embed="rId3">
            <a:alphaModFix/>
          </a:blip>
          <a:srcRect/>
          <a:stretch/>
        </p:blipFill>
        <p:spPr>
          <a:xfrm>
            <a:off x="0" y="4512175"/>
            <a:ext cx="1775351" cy="631325"/>
          </a:xfrm>
          <a:prstGeom prst="rect">
            <a:avLst/>
          </a:prstGeom>
          <a:noFill/>
          <a:ln>
            <a:noFill/>
          </a:ln>
        </p:spPr>
      </p:pic>
      <p:sp>
        <p:nvSpPr>
          <p:cNvPr id="273" name="Google Shape;273;p38"/>
          <p:cNvSpPr txBox="1">
            <a:spLocks noGrp="1"/>
          </p:cNvSpPr>
          <p:nvPr>
            <p:ph type="subTitle" idx="1"/>
          </p:nvPr>
        </p:nvSpPr>
        <p:spPr>
          <a:xfrm>
            <a:off x="1143000" y="2701528"/>
            <a:ext cx="6858000" cy="1241700"/>
          </a:xfrm>
          <a:prstGeom prst="rect">
            <a:avLst/>
          </a:prstGeom>
          <a:noFill/>
          <a:ln>
            <a:noFill/>
          </a:ln>
        </p:spPr>
        <p:txBody>
          <a:bodyPr spcFirstLastPara="1" wrap="square" lIns="68575" tIns="34275" rIns="68575" bIns="34275" anchor="t" anchorCtr="0">
            <a:noAutofit/>
          </a:bodyPr>
          <a:lstStyle/>
          <a:p>
            <a:pPr marL="0" lvl="0" indent="0" algn="ctr" rtl="0">
              <a:lnSpc>
                <a:spcPct val="90000"/>
              </a:lnSpc>
              <a:spcBef>
                <a:spcPts val="800"/>
              </a:spcBef>
              <a:spcAft>
                <a:spcPts val="0"/>
              </a:spcAft>
              <a:buSzPts val="1800"/>
              <a:buNone/>
            </a:pPr>
            <a:r>
              <a:rPr lang="en-US" sz="3200" b="1" i="1">
                <a:latin typeface="Calibri"/>
                <a:ea typeface="Calibri"/>
                <a:cs typeface="Calibri"/>
                <a:sym typeface="Calibri"/>
              </a:rPr>
              <a:t>Birth-Five Learning Guidelines</a:t>
            </a:r>
            <a:endParaRPr sz="4000">
              <a:solidFill>
                <a:srgbClr val="FF0000"/>
              </a:solidFill>
              <a:latin typeface="Calibri"/>
              <a:ea typeface="Calibri"/>
              <a:cs typeface="Calibri"/>
              <a:sym typeface="Calibri"/>
            </a:endParaRPr>
          </a:p>
          <a:p>
            <a:pPr marL="0" lvl="0" indent="0" algn="ctr" rtl="0">
              <a:lnSpc>
                <a:spcPct val="90000"/>
              </a:lnSpc>
              <a:spcBef>
                <a:spcPts val="800"/>
              </a:spcBef>
              <a:spcAft>
                <a:spcPts val="0"/>
              </a:spcAft>
              <a:buSzPts val="1800"/>
              <a:buNone/>
            </a:pPr>
            <a:r>
              <a:rPr lang="en-US" sz="2600">
                <a:latin typeface="Calibri"/>
                <a:ea typeface="Calibri"/>
                <a:cs typeface="Calibri"/>
                <a:sym typeface="Calibri"/>
              </a:rPr>
              <a:t>January 28, 2021</a:t>
            </a:r>
            <a:endParaRPr sz="16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7"/>
        <p:cNvGrpSpPr/>
        <p:nvPr/>
      </p:nvGrpSpPr>
      <p:grpSpPr>
        <a:xfrm>
          <a:off x="0" y="0"/>
          <a:ext cx="0" cy="0"/>
          <a:chOff x="0" y="0"/>
          <a:chExt cx="0" cy="0"/>
        </a:xfrm>
      </p:grpSpPr>
      <p:sp>
        <p:nvSpPr>
          <p:cNvPr id="278" name="Google Shape;278;p39"/>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US" sz="3200"/>
              <a:t>Overview and Agenda</a:t>
            </a:r>
            <a:endParaRPr sz="3200"/>
          </a:p>
        </p:txBody>
      </p:sp>
      <p:sp>
        <p:nvSpPr>
          <p:cNvPr id="279" name="Google Shape;279;p39"/>
          <p:cNvSpPr txBox="1">
            <a:spLocks noGrp="1"/>
          </p:cNvSpPr>
          <p:nvPr>
            <p:ph type="body" idx="1"/>
          </p:nvPr>
        </p:nvSpPr>
        <p:spPr>
          <a:xfrm>
            <a:off x="707775" y="107529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100000"/>
              </a:lnSpc>
              <a:spcBef>
                <a:spcPts val="800"/>
              </a:spcBef>
              <a:spcAft>
                <a:spcPts val="0"/>
              </a:spcAft>
              <a:buSzPts val="1400"/>
              <a:buNone/>
            </a:pPr>
            <a:r>
              <a:rPr lang="en-US" sz="1800" b="1" i="1">
                <a:solidFill>
                  <a:srgbClr val="222222"/>
                </a:solidFill>
                <a:latin typeface="Calibri"/>
                <a:ea typeface="Calibri"/>
                <a:cs typeface="Calibri"/>
                <a:sym typeface="Calibri"/>
              </a:rPr>
              <a:t>The Office of Early Childhood has worked closely with early childhood experts and stakeholders over a two-year period to update the current Foundation Blocks for Learning and produce a comprehensive, birth-to-five guidance document that will support more children to enter kindergarten ready. </a:t>
            </a:r>
            <a:endParaRPr sz="1800" b="1" i="1">
              <a:solidFill>
                <a:srgbClr val="222222"/>
              </a:solidFill>
              <a:latin typeface="Calibri"/>
              <a:ea typeface="Calibri"/>
              <a:cs typeface="Calibri"/>
              <a:sym typeface="Calibri"/>
            </a:endParaRPr>
          </a:p>
          <a:p>
            <a:pPr marL="0" lvl="0" indent="0" algn="l" rtl="0">
              <a:lnSpc>
                <a:spcPct val="106999"/>
              </a:lnSpc>
              <a:spcBef>
                <a:spcPts val="800"/>
              </a:spcBef>
              <a:spcAft>
                <a:spcPts val="0"/>
              </a:spcAft>
              <a:buSzPts val="1400"/>
              <a:buNone/>
            </a:pPr>
            <a:r>
              <a:rPr lang="en-US" sz="1800" b="1">
                <a:solidFill>
                  <a:srgbClr val="222222"/>
                </a:solidFill>
                <a:latin typeface="Calibri"/>
                <a:ea typeface="Calibri"/>
                <a:cs typeface="Calibri"/>
                <a:sym typeface="Calibri"/>
              </a:rPr>
              <a:t>Agenda: </a:t>
            </a:r>
            <a:endParaRPr sz="1800" b="1">
              <a:solidFill>
                <a:srgbClr val="222222"/>
              </a:solidFill>
              <a:latin typeface="Calibri"/>
              <a:ea typeface="Calibri"/>
              <a:cs typeface="Calibri"/>
              <a:sym typeface="Calibri"/>
            </a:endParaRPr>
          </a:p>
          <a:p>
            <a:pPr marL="457200" lvl="0" indent="-342900" algn="l" rtl="0">
              <a:lnSpc>
                <a:spcPct val="106999"/>
              </a:lnSpc>
              <a:spcBef>
                <a:spcPts val="800"/>
              </a:spcBef>
              <a:spcAft>
                <a:spcPts val="0"/>
              </a:spcAft>
              <a:buClr>
                <a:srgbClr val="222222"/>
              </a:buClr>
              <a:buSzPts val="1800"/>
              <a:buFont typeface="Calibri"/>
              <a:buChar char="•"/>
            </a:pPr>
            <a:r>
              <a:rPr lang="en-US" sz="1800">
                <a:solidFill>
                  <a:srgbClr val="222222"/>
                </a:solidFill>
                <a:latin typeface="Calibri"/>
                <a:ea typeface="Calibri"/>
                <a:cs typeface="Calibri"/>
                <a:sym typeface="Calibri"/>
              </a:rPr>
              <a:t>Addressing a Shared Challenge: Virginia’s Early Learning Development Standards</a:t>
            </a:r>
            <a:endParaRPr sz="1800">
              <a:solidFill>
                <a:srgbClr val="222222"/>
              </a:solidFill>
              <a:latin typeface="Calibri"/>
              <a:ea typeface="Calibri"/>
              <a:cs typeface="Calibri"/>
              <a:sym typeface="Calibri"/>
            </a:endParaRPr>
          </a:p>
          <a:p>
            <a:pPr marL="457200" lvl="0" indent="-342900" algn="l" rtl="0">
              <a:lnSpc>
                <a:spcPct val="106999"/>
              </a:lnSpc>
              <a:spcBef>
                <a:spcPts val="0"/>
              </a:spcBef>
              <a:spcAft>
                <a:spcPts val="0"/>
              </a:spcAft>
              <a:buClr>
                <a:srgbClr val="222222"/>
              </a:buClr>
              <a:buSzPts val="1800"/>
              <a:buFont typeface="Calibri"/>
              <a:buChar char="•"/>
            </a:pPr>
            <a:r>
              <a:rPr lang="en-US" sz="1800">
                <a:solidFill>
                  <a:srgbClr val="222222"/>
                </a:solidFill>
                <a:latin typeface="Calibri"/>
                <a:ea typeface="Calibri"/>
                <a:cs typeface="Calibri"/>
                <a:sym typeface="Calibri"/>
              </a:rPr>
              <a:t>Early Learning Standards Overview</a:t>
            </a:r>
            <a:endParaRPr sz="1800">
              <a:solidFill>
                <a:srgbClr val="222222"/>
              </a:solidFill>
              <a:latin typeface="Calibri"/>
              <a:ea typeface="Calibri"/>
              <a:cs typeface="Calibri"/>
              <a:sym typeface="Calibri"/>
            </a:endParaRPr>
          </a:p>
          <a:p>
            <a:pPr marL="457200" lvl="0" indent="-342900" algn="l" rtl="0">
              <a:lnSpc>
                <a:spcPct val="106999"/>
              </a:lnSpc>
              <a:spcBef>
                <a:spcPts val="0"/>
              </a:spcBef>
              <a:spcAft>
                <a:spcPts val="0"/>
              </a:spcAft>
              <a:buClr>
                <a:srgbClr val="222222"/>
              </a:buClr>
              <a:buSzPts val="1800"/>
              <a:buFont typeface="Calibri"/>
              <a:buChar char="•"/>
            </a:pPr>
            <a:r>
              <a:rPr lang="en-US" sz="1800">
                <a:solidFill>
                  <a:srgbClr val="222222"/>
                </a:solidFill>
                <a:latin typeface="Calibri"/>
                <a:ea typeface="Calibri"/>
                <a:cs typeface="Calibri"/>
                <a:sym typeface="Calibri"/>
              </a:rPr>
              <a:t>Implementation: Timeline and Next Steps </a:t>
            </a:r>
            <a:endParaRPr sz="1800">
              <a:solidFill>
                <a:srgbClr val="222222"/>
              </a:solidFill>
              <a:latin typeface="Calibri"/>
              <a:ea typeface="Calibri"/>
              <a:cs typeface="Calibri"/>
              <a:sym typeface="Calibri"/>
            </a:endParaRPr>
          </a:p>
          <a:p>
            <a:pPr marL="0" lvl="0" indent="0" algn="l" rtl="0">
              <a:lnSpc>
                <a:spcPct val="106999"/>
              </a:lnSpc>
              <a:spcBef>
                <a:spcPts val="800"/>
              </a:spcBef>
              <a:spcAft>
                <a:spcPts val="0"/>
              </a:spcAft>
              <a:buSzPts val="1400"/>
              <a:buNone/>
            </a:pPr>
            <a:endParaRPr sz="1800">
              <a:solidFill>
                <a:srgbClr val="222222"/>
              </a:solidFill>
              <a:latin typeface="Calibri"/>
              <a:ea typeface="Calibri"/>
              <a:cs typeface="Calibri"/>
              <a:sym typeface="Calibri"/>
            </a:endParaRPr>
          </a:p>
          <a:p>
            <a:pPr marL="0" lvl="0" indent="0" algn="l" rtl="0">
              <a:lnSpc>
                <a:spcPct val="106999"/>
              </a:lnSpc>
              <a:spcBef>
                <a:spcPts val="800"/>
              </a:spcBef>
              <a:spcAft>
                <a:spcPts val="0"/>
              </a:spcAft>
              <a:buSzPts val="1400"/>
              <a:buNone/>
            </a:pPr>
            <a:endParaRPr sz="1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40"/>
          <p:cNvSpPr txBox="1">
            <a:spLocks noGrp="1"/>
          </p:cNvSpPr>
          <p:nvPr>
            <p:ph type="title"/>
          </p:nvPr>
        </p:nvSpPr>
        <p:spPr>
          <a:xfrm>
            <a:off x="628650" y="27384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US" sz="3200"/>
              <a:t>Addressing The Commonwealth’s Shared Challenge </a:t>
            </a:r>
            <a:endParaRPr sz="3200"/>
          </a:p>
        </p:txBody>
      </p:sp>
      <p:sp>
        <p:nvSpPr>
          <p:cNvPr id="285" name="Google Shape;285;p40"/>
          <p:cNvSpPr txBox="1">
            <a:spLocks noGrp="1"/>
          </p:cNvSpPr>
          <p:nvPr>
            <p:ph type="body" idx="1"/>
          </p:nvPr>
        </p:nvSpPr>
        <p:spPr>
          <a:xfrm>
            <a:off x="628650" y="1268344"/>
            <a:ext cx="7886700" cy="3263400"/>
          </a:xfrm>
          <a:prstGeom prst="rect">
            <a:avLst/>
          </a:prstGeom>
          <a:noFill/>
          <a:ln>
            <a:noFill/>
          </a:ln>
        </p:spPr>
        <p:txBody>
          <a:bodyPr spcFirstLastPara="1" wrap="square" lIns="68575" tIns="34275" rIns="68575" bIns="34275" anchor="t" anchorCtr="0">
            <a:noAutofit/>
          </a:bodyPr>
          <a:lstStyle/>
          <a:p>
            <a:pPr marL="0" lvl="0" indent="0" algn="l" rtl="0">
              <a:lnSpc>
                <a:spcPct val="90000"/>
              </a:lnSpc>
              <a:spcBef>
                <a:spcPts val="1000"/>
              </a:spcBef>
              <a:spcAft>
                <a:spcPts val="0"/>
              </a:spcAft>
              <a:buSzPts val="1400"/>
              <a:buNone/>
            </a:pPr>
            <a:r>
              <a:rPr lang="en-US" sz="1800" i="1" dirty="0">
                <a:solidFill>
                  <a:srgbClr val="0F150D"/>
                </a:solidFill>
                <a:latin typeface="Calibri"/>
                <a:ea typeface="Calibri"/>
                <a:cs typeface="Calibri"/>
                <a:sym typeface="Calibri"/>
              </a:rPr>
              <a:t>All Virginia children are capable of and deserve to enter school ready. Yet more than 37,000 children entered kindergarten </a:t>
            </a:r>
            <a:r>
              <a:rPr lang="en-US" sz="1800" i="1" u="sng" dirty="0">
                <a:solidFill>
                  <a:srgbClr val="0F150D"/>
                </a:solidFill>
                <a:latin typeface="Calibri"/>
                <a:ea typeface="Calibri"/>
                <a:cs typeface="Calibri"/>
                <a:sym typeface="Calibri"/>
              </a:rPr>
              <a:t>without equitable opportunity</a:t>
            </a:r>
            <a:r>
              <a:rPr lang="en-US" sz="1800" i="1" dirty="0">
                <a:solidFill>
                  <a:srgbClr val="0F150D"/>
                </a:solidFill>
                <a:latin typeface="Calibri"/>
                <a:ea typeface="Calibri"/>
                <a:cs typeface="Calibri"/>
                <a:sym typeface="Calibri"/>
              </a:rPr>
              <a:t> to fulfill their potential.*</a:t>
            </a:r>
            <a:endParaRPr sz="1800" i="1" dirty="0">
              <a:solidFill>
                <a:srgbClr val="0F150D"/>
              </a:solidFill>
              <a:latin typeface="Calibri"/>
              <a:ea typeface="Calibri"/>
              <a:cs typeface="Calibri"/>
              <a:sym typeface="Calibri"/>
            </a:endParaRPr>
          </a:p>
          <a:p>
            <a:pPr marL="457200" lvl="0" indent="-330200" algn="l" rtl="0">
              <a:lnSpc>
                <a:spcPct val="90000"/>
              </a:lnSpc>
              <a:spcBef>
                <a:spcPts val="1000"/>
              </a:spcBef>
              <a:spcAft>
                <a:spcPts val="0"/>
              </a:spcAft>
              <a:buClr>
                <a:srgbClr val="0F150D"/>
              </a:buClr>
              <a:buSzPts val="1600"/>
              <a:buFont typeface="Calibri"/>
              <a:buChar char="•"/>
            </a:pPr>
            <a:r>
              <a:rPr lang="en-US" sz="1600" dirty="0">
                <a:solidFill>
                  <a:srgbClr val="0F150D"/>
                </a:solidFill>
                <a:latin typeface="Calibri"/>
                <a:ea typeface="Calibri"/>
                <a:cs typeface="Calibri"/>
                <a:sym typeface="Calibri"/>
              </a:rPr>
              <a:t>45% of Virginia kindergarteners started school </a:t>
            </a:r>
            <a:r>
              <a:rPr lang="en-US" sz="1600" u="sng" dirty="0">
                <a:solidFill>
                  <a:srgbClr val="0F150D"/>
                </a:solidFill>
                <a:latin typeface="Calibri"/>
                <a:ea typeface="Calibri"/>
                <a:cs typeface="Calibri"/>
                <a:sym typeface="Calibri"/>
              </a:rPr>
              <a:t>without</a:t>
            </a:r>
            <a:r>
              <a:rPr lang="en-US" sz="1600" dirty="0">
                <a:solidFill>
                  <a:srgbClr val="0F150D"/>
                </a:solidFill>
                <a:latin typeface="Calibri"/>
                <a:ea typeface="Calibri"/>
                <a:cs typeface="Calibri"/>
                <a:sym typeface="Calibri"/>
              </a:rPr>
              <a:t> having the opportunity to develop key literacy, math, and social-emotional skills.</a:t>
            </a:r>
            <a:endParaRPr sz="1600" dirty="0">
              <a:solidFill>
                <a:srgbClr val="0F150D"/>
              </a:solidFill>
              <a:latin typeface="Calibri"/>
              <a:ea typeface="Calibri"/>
              <a:cs typeface="Calibri"/>
              <a:sym typeface="Calibri"/>
            </a:endParaRPr>
          </a:p>
          <a:p>
            <a:pPr marL="457200" lvl="0" indent="-330200" algn="l" rtl="0">
              <a:lnSpc>
                <a:spcPct val="90000"/>
              </a:lnSpc>
              <a:spcBef>
                <a:spcPts val="1000"/>
              </a:spcBef>
              <a:spcAft>
                <a:spcPts val="0"/>
              </a:spcAft>
              <a:buClr>
                <a:srgbClr val="0F150D"/>
              </a:buClr>
              <a:buSzPts val="1600"/>
              <a:buFont typeface="Calibri"/>
              <a:buChar char="•"/>
            </a:pPr>
            <a:r>
              <a:rPr lang="en-US" sz="1600" dirty="0">
                <a:solidFill>
                  <a:srgbClr val="0F150D"/>
                </a:solidFill>
                <a:latin typeface="Calibri"/>
                <a:ea typeface="Calibri"/>
                <a:cs typeface="Calibri"/>
                <a:sym typeface="Calibri"/>
              </a:rPr>
              <a:t>Systemically </a:t>
            </a:r>
            <a:r>
              <a:rPr lang="en-US" sz="1600" dirty="0" err="1">
                <a:solidFill>
                  <a:srgbClr val="0F150D"/>
                </a:solidFill>
                <a:latin typeface="Calibri"/>
                <a:ea typeface="Calibri"/>
                <a:cs typeface="Calibri"/>
                <a:sym typeface="Calibri"/>
              </a:rPr>
              <a:t>minoritized</a:t>
            </a:r>
            <a:r>
              <a:rPr lang="en-US" sz="1600" dirty="0">
                <a:solidFill>
                  <a:srgbClr val="0F150D"/>
                </a:solidFill>
                <a:latin typeface="Calibri"/>
                <a:ea typeface="Calibri"/>
                <a:cs typeface="Calibri"/>
                <a:sym typeface="Calibri"/>
              </a:rPr>
              <a:t> children (i.e., Black, Hispanic, ELLs, and children with an identified special need or who are from economically disadvantaged backgrounds) are disproportionately less prepared to begin school ready.</a:t>
            </a:r>
            <a:endParaRPr sz="1600" dirty="0">
              <a:solidFill>
                <a:srgbClr val="0F150D"/>
              </a:solidFill>
              <a:latin typeface="Calibri"/>
              <a:ea typeface="Calibri"/>
              <a:cs typeface="Calibri"/>
              <a:sym typeface="Calibri"/>
            </a:endParaRPr>
          </a:p>
          <a:p>
            <a:pPr marL="0" lvl="0" indent="0" algn="l" rtl="0">
              <a:lnSpc>
                <a:spcPct val="90000"/>
              </a:lnSpc>
              <a:spcBef>
                <a:spcPts val="1000"/>
              </a:spcBef>
              <a:spcAft>
                <a:spcPts val="0"/>
              </a:spcAft>
              <a:buSzPts val="1400"/>
              <a:buNone/>
            </a:pPr>
            <a:endParaRPr sz="1800" dirty="0">
              <a:latin typeface="Calibri"/>
              <a:ea typeface="Calibri"/>
              <a:cs typeface="Calibri"/>
              <a:sym typeface="Calibri"/>
            </a:endParaRPr>
          </a:p>
        </p:txBody>
      </p:sp>
      <p:sp>
        <p:nvSpPr>
          <p:cNvPr id="286" name="Google Shape;286;p40"/>
          <p:cNvSpPr txBox="1"/>
          <p:nvPr/>
        </p:nvSpPr>
        <p:spPr>
          <a:xfrm>
            <a:off x="1357675" y="4575875"/>
            <a:ext cx="6108600" cy="712800"/>
          </a:xfrm>
          <a:prstGeom prst="rect">
            <a:avLst/>
          </a:prstGeom>
          <a:noFill/>
          <a:ln>
            <a:noFill/>
          </a:ln>
        </p:spPr>
        <p:txBody>
          <a:bodyPr spcFirstLastPara="1" wrap="square" lIns="91425" tIns="91425" rIns="91425" bIns="91425" anchor="t" anchorCtr="0">
            <a:noAutofit/>
          </a:bodyPr>
          <a:lstStyle/>
          <a:p>
            <a:pPr marL="0" marR="0" lvl="0" indent="0" algn="l" rtl="0">
              <a:lnSpc>
                <a:spcPct val="90000"/>
              </a:lnSpc>
              <a:spcBef>
                <a:spcPts val="1000"/>
              </a:spcBef>
              <a:spcAft>
                <a:spcPts val="1000"/>
              </a:spcAft>
              <a:buClr>
                <a:srgbClr val="000000"/>
              </a:buClr>
              <a:buSzPts val="1200"/>
              <a:buFont typeface="Arial"/>
              <a:buNone/>
            </a:pPr>
            <a:r>
              <a:rPr lang="en-US" sz="1200" b="0" i="1" u="none" strike="noStrike" cap="none">
                <a:solidFill>
                  <a:schemeClr val="dk1"/>
                </a:solidFill>
                <a:latin typeface="Calibri"/>
                <a:ea typeface="Calibri"/>
                <a:cs typeface="Calibri"/>
                <a:sym typeface="Calibri"/>
              </a:rPr>
              <a:t>*Virginia Kindergarten Readiness Program (VKRP) </a:t>
            </a:r>
            <a:r>
              <a:rPr lang="en-US" sz="1200" i="1">
                <a:solidFill>
                  <a:schemeClr val="dk1"/>
                </a:solidFill>
                <a:latin typeface="Calibri"/>
                <a:ea typeface="Calibri"/>
                <a:cs typeface="Calibri"/>
                <a:sym typeface="Calibri"/>
              </a:rPr>
              <a:t>Preliminary</a:t>
            </a:r>
            <a:r>
              <a:rPr lang="en-US" sz="1200" b="0" i="1" u="none" strike="noStrike" cap="none">
                <a:solidFill>
                  <a:schemeClr val="dk1"/>
                </a:solidFill>
                <a:latin typeface="Calibri"/>
                <a:ea typeface="Calibri"/>
                <a:cs typeface="Calibri"/>
                <a:sym typeface="Calibri"/>
              </a:rPr>
              <a:t> Results - F</a:t>
            </a:r>
            <a:r>
              <a:rPr lang="en-US" sz="1200" i="1">
                <a:solidFill>
                  <a:schemeClr val="dk1"/>
                </a:solidFill>
                <a:latin typeface="Calibri"/>
                <a:ea typeface="Calibri"/>
                <a:cs typeface="Calibri"/>
                <a:sym typeface="Calibri"/>
              </a:rPr>
              <a:t>a</a:t>
            </a:r>
            <a:r>
              <a:rPr lang="en-US" sz="1200" b="0" i="1" u="none" strike="noStrike" cap="none">
                <a:solidFill>
                  <a:schemeClr val="dk1"/>
                </a:solidFill>
                <a:latin typeface="Calibri"/>
                <a:ea typeface="Calibri"/>
                <a:cs typeface="Calibri"/>
                <a:sym typeface="Calibri"/>
              </a:rPr>
              <a:t>ll 20</a:t>
            </a:r>
            <a:r>
              <a:rPr lang="en-US" sz="1200" i="1">
                <a:solidFill>
                  <a:schemeClr val="dk1"/>
                </a:solidFill>
                <a:latin typeface="Calibri"/>
                <a:ea typeface="Calibri"/>
                <a:cs typeface="Calibri"/>
                <a:sym typeface="Calibri"/>
              </a:rPr>
              <a:t>20</a:t>
            </a:r>
            <a:endParaRPr sz="12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sp>
        <p:nvSpPr>
          <p:cNvPr id="291" name="Google Shape;291;p41"/>
          <p:cNvSpPr txBox="1">
            <a:spLocks noGrp="1"/>
          </p:cNvSpPr>
          <p:nvPr>
            <p:ph type="title"/>
          </p:nvPr>
        </p:nvSpPr>
        <p:spPr>
          <a:xfrm>
            <a:off x="628650" y="211175"/>
            <a:ext cx="8513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US" sz="3200"/>
              <a:t>Updated Early Learning Standards: A Key Element to Improving School Readiness </a:t>
            </a:r>
            <a:endParaRPr sz="3200"/>
          </a:p>
        </p:txBody>
      </p:sp>
      <p:sp>
        <p:nvSpPr>
          <p:cNvPr id="292" name="Google Shape;292;p41"/>
          <p:cNvSpPr txBox="1">
            <a:spLocks noGrp="1"/>
          </p:cNvSpPr>
          <p:nvPr>
            <p:ph type="body" idx="1"/>
          </p:nvPr>
        </p:nvSpPr>
        <p:spPr>
          <a:xfrm>
            <a:off x="670650" y="1530675"/>
            <a:ext cx="8130600" cy="1285200"/>
          </a:xfrm>
          <a:prstGeom prst="rect">
            <a:avLst/>
          </a:prstGeom>
          <a:noFill/>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gn="l" rtl="0">
              <a:lnSpc>
                <a:spcPct val="100000"/>
              </a:lnSpc>
              <a:spcBef>
                <a:spcPts val="0"/>
              </a:spcBef>
              <a:spcAft>
                <a:spcPts val="0"/>
              </a:spcAft>
              <a:buSzPts val="1400"/>
              <a:buNone/>
            </a:pPr>
            <a:r>
              <a:rPr lang="en-US" sz="1400" dirty="0">
                <a:latin typeface="Calibri"/>
                <a:ea typeface="Calibri"/>
                <a:cs typeface="Calibri"/>
                <a:sym typeface="Calibri"/>
              </a:rPr>
              <a:t>Birth to five programs need support to: </a:t>
            </a:r>
            <a:endParaRPr sz="1400" dirty="0">
              <a:latin typeface="Calibri"/>
              <a:ea typeface="Calibri"/>
              <a:cs typeface="Calibri"/>
              <a:sym typeface="Calibri"/>
            </a:endParaRPr>
          </a:p>
          <a:p>
            <a:pPr marL="457200" lvl="0" indent="0" algn="l" rtl="0">
              <a:lnSpc>
                <a:spcPct val="100000"/>
              </a:lnSpc>
              <a:spcBef>
                <a:spcPts val="0"/>
              </a:spcBef>
              <a:spcAft>
                <a:spcPts val="0"/>
              </a:spcAft>
              <a:buSzPts val="1400"/>
              <a:buNone/>
            </a:pPr>
            <a:endParaRPr sz="300" dirty="0">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AutoNum type="arabicPeriod"/>
            </a:pPr>
            <a:r>
              <a:rPr lang="en-US" sz="1400" dirty="0">
                <a:latin typeface="Calibri"/>
                <a:ea typeface="Calibri"/>
                <a:cs typeface="Calibri"/>
                <a:sym typeface="Calibri"/>
              </a:rPr>
              <a:t>U</a:t>
            </a:r>
            <a:r>
              <a:rPr lang="en-US" sz="1400" dirty="0">
                <a:solidFill>
                  <a:schemeClr val="dk1"/>
                </a:solidFill>
                <a:latin typeface="Calibri"/>
                <a:ea typeface="Calibri"/>
                <a:cs typeface="Calibri"/>
                <a:sym typeface="Calibri"/>
              </a:rPr>
              <a:t>nderstand child development and provide developmentally-appropriate practice,</a:t>
            </a:r>
            <a:endParaRPr sz="1400" dirty="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AutoNum type="arabicPeriod"/>
            </a:pPr>
            <a:r>
              <a:rPr lang="en-US" sz="1400" dirty="0">
                <a:latin typeface="Calibri"/>
                <a:ea typeface="Calibri"/>
                <a:cs typeface="Calibri"/>
                <a:sym typeface="Calibri"/>
              </a:rPr>
              <a:t>U</a:t>
            </a:r>
            <a:r>
              <a:rPr lang="en-US" sz="1400" dirty="0">
                <a:solidFill>
                  <a:schemeClr val="dk1"/>
                </a:solidFill>
                <a:latin typeface="Calibri"/>
                <a:ea typeface="Calibri"/>
                <a:cs typeface="Calibri"/>
                <a:sym typeface="Calibri"/>
              </a:rPr>
              <a:t>se quality instructional tools and engage in aligned professional development,</a:t>
            </a:r>
            <a:endParaRPr sz="1400" dirty="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AutoNum type="arabicPeriod"/>
            </a:pPr>
            <a:r>
              <a:rPr lang="en-US" sz="1400" dirty="0">
                <a:latin typeface="Calibri"/>
                <a:ea typeface="Calibri"/>
                <a:cs typeface="Calibri"/>
                <a:sym typeface="Calibri"/>
              </a:rPr>
              <a:t>I</a:t>
            </a:r>
            <a:r>
              <a:rPr lang="en-US" sz="1400" dirty="0">
                <a:solidFill>
                  <a:schemeClr val="dk1"/>
                </a:solidFill>
                <a:latin typeface="Calibri"/>
                <a:ea typeface="Calibri"/>
                <a:cs typeface="Calibri"/>
                <a:sym typeface="Calibri"/>
              </a:rPr>
              <a:t>ndividualize care and instruction to meet the needs of </a:t>
            </a:r>
            <a:r>
              <a:rPr lang="en-US" sz="1400" u="sng" dirty="0">
                <a:solidFill>
                  <a:schemeClr val="dk1"/>
                </a:solidFill>
                <a:latin typeface="Calibri"/>
                <a:ea typeface="Calibri"/>
                <a:cs typeface="Calibri"/>
                <a:sym typeface="Calibri"/>
              </a:rPr>
              <a:t>all</a:t>
            </a:r>
            <a:r>
              <a:rPr lang="en-US" sz="1400" dirty="0">
                <a:solidFill>
                  <a:schemeClr val="dk1"/>
                </a:solidFill>
                <a:latin typeface="Calibri"/>
                <a:ea typeface="Calibri"/>
                <a:cs typeface="Calibri"/>
                <a:sym typeface="Calibri"/>
              </a:rPr>
              <a:t> learners, and </a:t>
            </a:r>
            <a:endParaRPr sz="1400" dirty="0">
              <a:solidFill>
                <a:schemeClr val="dk1"/>
              </a:solidFill>
              <a:latin typeface="Calibri"/>
              <a:ea typeface="Calibri"/>
              <a:cs typeface="Calibri"/>
              <a:sym typeface="Calibri"/>
            </a:endParaRPr>
          </a:p>
          <a:p>
            <a:pPr marL="457200" lvl="0" indent="-317500" algn="l" rtl="0">
              <a:lnSpc>
                <a:spcPct val="100000"/>
              </a:lnSpc>
              <a:spcBef>
                <a:spcPts val="0"/>
              </a:spcBef>
              <a:spcAft>
                <a:spcPts val="0"/>
              </a:spcAft>
              <a:buClr>
                <a:schemeClr val="dk1"/>
              </a:buClr>
              <a:buSzPts val="1400"/>
              <a:buFont typeface="Calibri"/>
              <a:buAutoNum type="arabicPeriod"/>
            </a:pPr>
            <a:r>
              <a:rPr lang="en-US" sz="1400" dirty="0">
                <a:latin typeface="Calibri"/>
                <a:ea typeface="Calibri"/>
                <a:cs typeface="Calibri"/>
                <a:sym typeface="Calibri"/>
              </a:rPr>
              <a:t>P</a:t>
            </a:r>
            <a:r>
              <a:rPr lang="en-US" sz="1400" dirty="0">
                <a:solidFill>
                  <a:schemeClr val="dk1"/>
                </a:solidFill>
                <a:latin typeface="Calibri"/>
                <a:ea typeface="Calibri"/>
                <a:cs typeface="Calibri"/>
                <a:sym typeface="Calibri"/>
              </a:rPr>
              <a:t>romote holistic and intentional learning and development at each age and stage.</a:t>
            </a:r>
            <a:endParaRPr sz="1400" dirty="0">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sz="1400" dirty="0">
              <a:latin typeface="Calibri"/>
              <a:ea typeface="Calibri"/>
              <a:cs typeface="Calibri"/>
              <a:sym typeface="Calibri"/>
            </a:endParaRPr>
          </a:p>
          <a:p>
            <a:pPr marL="0" lvl="0" indent="0" algn="l" rtl="0">
              <a:lnSpc>
                <a:spcPct val="100000"/>
              </a:lnSpc>
              <a:spcBef>
                <a:spcPts val="0"/>
              </a:spcBef>
              <a:spcAft>
                <a:spcPts val="0"/>
              </a:spcAft>
              <a:buNone/>
            </a:pPr>
            <a:endParaRPr sz="1200" i="1" dirty="0">
              <a:latin typeface="Calibri"/>
              <a:ea typeface="Calibri"/>
              <a:cs typeface="Calibri"/>
              <a:sym typeface="Calibri"/>
            </a:endParaRPr>
          </a:p>
          <a:p>
            <a:pPr marL="0" lvl="0" indent="0" algn="l" rtl="0">
              <a:lnSpc>
                <a:spcPct val="100000"/>
              </a:lnSpc>
              <a:spcBef>
                <a:spcPts val="0"/>
              </a:spcBef>
              <a:spcAft>
                <a:spcPts val="0"/>
              </a:spcAft>
              <a:buNone/>
            </a:pPr>
            <a:r>
              <a:rPr lang="en-US" sz="1200" i="1" dirty="0">
                <a:latin typeface="Calibri"/>
                <a:ea typeface="Calibri"/>
                <a:cs typeface="Calibri"/>
                <a:sym typeface="Calibri"/>
              </a:rPr>
              <a:t>Historical Context:</a:t>
            </a:r>
            <a:endParaRPr sz="1200" i="1"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Virginia received federal funding through the Preschool Development Grant Birth-Five (PDG B-5) to produce comprehensive, birth to five early learning and development standards.</a:t>
            </a: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solidFill>
                  <a:srgbClr val="000000"/>
                </a:solidFill>
                <a:latin typeface="Calibri"/>
                <a:ea typeface="Calibri"/>
                <a:cs typeface="Calibri"/>
                <a:sym typeface="Calibri"/>
              </a:rPr>
              <a:t>Per recent legislation, the Virginia Board of Education (VBOE) and Department of Education (VDOE) are now charged with ensuring that all Virginia children have equitable opportunity to enter kindergarten ready.</a:t>
            </a:r>
            <a:endParaRPr sz="1200" dirty="0">
              <a:solidFill>
                <a:srgbClr val="000000"/>
              </a:solidFill>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Both existing early learning standards documents, VDOE’s </a:t>
            </a:r>
            <a:r>
              <a:rPr lang="en-US" sz="1200" i="1" dirty="0">
                <a:latin typeface="Calibri"/>
                <a:ea typeface="Calibri"/>
                <a:cs typeface="Calibri"/>
                <a:sym typeface="Calibri"/>
              </a:rPr>
              <a:t>Foundation Blocks for Early Childhood Learning</a:t>
            </a:r>
            <a:r>
              <a:rPr lang="en-US" sz="1200" dirty="0">
                <a:latin typeface="Calibri"/>
                <a:ea typeface="Calibri"/>
                <a:cs typeface="Calibri"/>
                <a:sym typeface="Calibri"/>
              </a:rPr>
              <a:t> (2013) for four year olds and the Virginia Department of Social Services (VDSS) </a:t>
            </a:r>
            <a:r>
              <a:rPr lang="en-US" sz="1200" i="1" dirty="0">
                <a:latin typeface="Calibri"/>
                <a:ea typeface="Calibri"/>
                <a:cs typeface="Calibri"/>
                <a:sym typeface="Calibri"/>
              </a:rPr>
              <a:t>Milestones of Child Development </a:t>
            </a:r>
            <a:r>
              <a:rPr lang="en-US" sz="1200" dirty="0">
                <a:latin typeface="Calibri"/>
                <a:ea typeface="Calibri"/>
                <a:cs typeface="Calibri"/>
                <a:sym typeface="Calibri"/>
              </a:rPr>
              <a:t>for child care for ages birth-five ere last updated in 2013. </a:t>
            </a:r>
            <a:endParaRPr sz="1200" dirty="0">
              <a:latin typeface="Calibri"/>
              <a:ea typeface="Calibri"/>
              <a:cs typeface="Calibri"/>
              <a:sym typeface="Calibri"/>
            </a:endParaRPr>
          </a:p>
          <a:p>
            <a:pPr marL="457200" lvl="0" indent="-304800" algn="l" rtl="0">
              <a:lnSpc>
                <a:spcPct val="100000"/>
              </a:lnSpc>
              <a:spcBef>
                <a:spcPts val="0"/>
              </a:spcBef>
              <a:spcAft>
                <a:spcPts val="0"/>
              </a:spcAft>
              <a:buSzPts val="1200"/>
              <a:buFont typeface="Calibri"/>
              <a:buChar char="•"/>
            </a:pPr>
            <a:r>
              <a:rPr lang="en-US" sz="1200" dirty="0">
                <a:latin typeface="Calibri"/>
                <a:ea typeface="Calibri"/>
                <a:cs typeface="Calibri"/>
                <a:sym typeface="Calibri"/>
              </a:rPr>
              <a:t>Head Start and Early Head Start use the </a:t>
            </a:r>
            <a:r>
              <a:rPr lang="en-US" sz="1200" i="1" dirty="0">
                <a:latin typeface="Calibri"/>
                <a:ea typeface="Calibri"/>
                <a:cs typeface="Calibri"/>
                <a:sym typeface="Calibri"/>
              </a:rPr>
              <a:t>Early Learning Outcomes Framework</a:t>
            </a:r>
            <a:r>
              <a:rPr lang="en-US" sz="1200" dirty="0">
                <a:latin typeface="Calibri"/>
                <a:ea typeface="Calibri"/>
                <a:cs typeface="Calibri"/>
                <a:sym typeface="Calibri"/>
              </a:rPr>
              <a:t> for ages </a:t>
            </a:r>
            <a:r>
              <a:rPr lang="en-US" sz="1200" dirty="0" smtClean="0">
                <a:latin typeface="Calibri"/>
                <a:ea typeface="Calibri"/>
                <a:cs typeface="Calibri"/>
                <a:sym typeface="Calibri"/>
              </a:rPr>
              <a:t>birth-five.</a:t>
            </a:r>
            <a:endParaRPr sz="1200" dirty="0">
              <a:latin typeface="Calibri"/>
              <a:ea typeface="Calibri"/>
              <a:cs typeface="Calibri"/>
              <a:sym typeface="Calibri"/>
            </a:endParaRPr>
          </a:p>
          <a:p>
            <a:pPr marL="0" lvl="0" indent="0" algn="l" rtl="0">
              <a:lnSpc>
                <a:spcPct val="100000"/>
              </a:lnSpc>
              <a:spcBef>
                <a:spcPts val="0"/>
              </a:spcBef>
              <a:spcAft>
                <a:spcPts val="1000"/>
              </a:spcAft>
              <a:buSzPts val="1400"/>
              <a:buNone/>
            </a:pPr>
            <a:endParaRPr sz="1200" dirty="0">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628650" y="118193"/>
            <a:ext cx="7886700" cy="994500"/>
          </a:xfrm>
          <a:prstGeom prst="rect">
            <a:avLst/>
          </a:prstGeom>
        </p:spPr>
        <p:txBody>
          <a:bodyPr spcFirstLastPara="1" wrap="square" lIns="68575" tIns="34275" rIns="68575" bIns="34275" anchor="ctr" anchorCtr="0">
            <a:noAutofit/>
          </a:bodyPr>
          <a:lstStyle/>
          <a:p>
            <a:r>
              <a:rPr lang="en-US" dirty="0" smtClean="0"/>
              <a:t>Guiding Principles</a:t>
            </a:r>
            <a:endParaRPr dirty="0"/>
          </a:p>
        </p:txBody>
      </p:sp>
      <p:sp>
        <p:nvSpPr>
          <p:cNvPr id="298" name="Google Shape;298;p42"/>
          <p:cNvSpPr txBox="1">
            <a:spLocks noGrp="1"/>
          </p:cNvSpPr>
          <p:nvPr>
            <p:ph type="body" idx="1"/>
          </p:nvPr>
        </p:nvSpPr>
        <p:spPr>
          <a:xfrm>
            <a:off x="628650" y="1079150"/>
            <a:ext cx="7490114" cy="2813977"/>
          </a:xfrm>
          <a:prstGeom prst="rect">
            <a:avLst/>
          </a:prstGeom>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nSpc>
                <a:spcPct val="100000"/>
              </a:lnSpc>
              <a:spcBef>
                <a:spcPts val="0"/>
              </a:spcBef>
              <a:buNone/>
            </a:pPr>
            <a:r>
              <a:rPr lang="en-US" sz="1600" dirty="0">
                <a:latin typeface="Calibri"/>
                <a:ea typeface="Calibri"/>
                <a:cs typeface="Calibri"/>
                <a:sym typeface="Calibri"/>
              </a:rPr>
              <a:t>The VDOE, along with key project partners and diverse stakeholders, sought to develop comprehensive birth-to-five learning standards that:</a:t>
            </a:r>
          </a:p>
          <a:p>
            <a:pPr marL="457200" lvl="0" indent="-323850" algn="l" rtl="0">
              <a:lnSpc>
                <a:spcPct val="115000"/>
              </a:lnSpc>
              <a:spcBef>
                <a:spcPts val="0"/>
              </a:spcBef>
              <a:spcAft>
                <a:spcPts val="0"/>
              </a:spcAft>
              <a:buClr>
                <a:srgbClr val="000000"/>
              </a:buClr>
              <a:buSzPts val="1500"/>
              <a:buFont typeface="Calibri"/>
              <a:buChar char="•"/>
            </a:pPr>
            <a:r>
              <a:rPr lang="en-US" sz="1600" dirty="0" smtClean="0">
                <a:solidFill>
                  <a:srgbClr val="000000"/>
                </a:solidFill>
                <a:latin typeface="Calibri"/>
                <a:ea typeface="Calibri"/>
                <a:cs typeface="Calibri"/>
                <a:sym typeface="Calibri"/>
              </a:rPr>
              <a:t>Reflect </a:t>
            </a:r>
            <a:r>
              <a:rPr lang="en-US" sz="1600" dirty="0">
                <a:solidFill>
                  <a:srgbClr val="000000"/>
                </a:solidFill>
                <a:latin typeface="Calibri"/>
                <a:ea typeface="Calibri"/>
                <a:cs typeface="Calibri"/>
                <a:sym typeface="Calibri"/>
              </a:rPr>
              <a:t>cultural responsiveness;</a:t>
            </a:r>
            <a:endParaRPr sz="1600" dirty="0">
              <a:solidFill>
                <a:srgbClr val="000000"/>
              </a:solidFill>
              <a:latin typeface="Calibri"/>
              <a:ea typeface="Calibri"/>
              <a:cs typeface="Calibri"/>
              <a:sym typeface="Calibri"/>
            </a:endParaRPr>
          </a:p>
          <a:p>
            <a:pPr marL="457200" lvl="0" indent="-323850" algn="l" rtl="0">
              <a:lnSpc>
                <a:spcPct val="115000"/>
              </a:lnSpc>
              <a:spcBef>
                <a:spcPts val="0"/>
              </a:spcBef>
              <a:spcAft>
                <a:spcPts val="0"/>
              </a:spcAft>
              <a:buClr>
                <a:srgbClr val="000000"/>
              </a:buClr>
              <a:buSzPts val="1500"/>
              <a:buFont typeface="Calibri"/>
              <a:buChar char="•"/>
            </a:pPr>
            <a:r>
              <a:rPr lang="en-US" sz="1600" dirty="0">
                <a:solidFill>
                  <a:srgbClr val="000000"/>
                </a:solidFill>
                <a:latin typeface="Calibri"/>
                <a:ea typeface="Calibri"/>
                <a:cs typeface="Calibri"/>
                <a:sym typeface="Calibri"/>
              </a:rPr>
              <a:t>Are pragmatic for families and varied early childhood care and education programs including child care, Head Start and school-based preschool; </a:t>
            </a:r>
            <a:endParaRPr sz="1600" dirty="0">
              <a:solidFill>
                <a:srgbClr val="000000"/>
              </a:solidFill>
              <a:latin typeface="Calibri"/>
              <a:ea typeface="Calibri"/>
              <a:cs typeface="Calibri"/>
              <a:sym typeface="Calibri"/>
            </a:endParaRPr>
          </a:p>
          <a:p>
            <a:pPr marL="457200" lvl="0" indent="-323850" algn="l" rtl="0">
              <a:lnSpc>
                <a:spcPct val="115000"/>
              </a:lnSpc>
              <a:spcBef>
                <a:spcPts val="0"/>
              </a:spcBef>
              <a:spcAft>
                <a:spcPts val="0"/>
              </a:spcAft>
              <a:buClr>
                <a:srgbClr val="000000"/>
              </a:buClr>
              <a:buSzPts val="1500"/>
              <a:buFont typeface="Calibri"/>
              <a:buChar char="•"/>
            </a:pPr>
            <a:r>
              <a:rPr lang="en-US" sz="1600" dirty="0">
                <a:solidFill>
                  <a:srgbClr val="000000"/>
                </a:solidFill>
                <a:latin typeface="Calibri"/>
                <a:ea typeface="Calibri"/>
                <a:cs typeface="Calibri"/>
                <a:sym typeface="Calibri"/>
              </a:rPr>
              <a:t>Have a </a:t>
            </a:r>
            <a:r>
              <a:rPr lang="en-US" sz="1600" b="1" dirty="0">
                <a:solidFill>
                  <a:srgbClr val="000000"/>
                </a:solidFill>
                <a:latin typeface="Calibri"/>
                <a:ea typeface="Calibri"/>
                <a:cs typeface="Calibri"/>
                <a:sym typeface="Calibri"/>
              </a:rPr>
              <a:t>special emphasis on equity</a:t>
            </a:r>
            <a:r>
              <a:rPr lang="en-US" sz="1600" dirty="0">
                <a:solidFill>
                  <a:srgbClr val="000000"/>
                </a:solidFill>
                <a:latin typeface="Calibri"/>
                <a:ea typeface="Calibri"/>
                <a:cs typeface="Calibri"/>
                <a:sym typeface="Calibri"/>
              </a:rPr>
              <a:t>, specifically caring for and educating children who are underserved; and </a:t>
            </a:r>
            <a:endParaRPr sz="1600" dirty="0">
              <a:solidFill>
                <a:srgbClr val="000000"/>
              </a:solidFill>
              <a:latin typeface="Calibri"/>
              <a:ea typeface="Calibri"/>
              <a:cs typeface="Calibri"/>
              <a:sym typeface="Calibri"/>
            </a:endParaRPr>
          </a:p>
          <a:p>
            <a:pPr marL="457200" lvl="0" indent="-323850" algn="l" rtl="0">
              <a:lnSpc>
                <a:spcPct val="115000"/>
              </a:lnSpc>
              <a:spcBef>
                <a:spcPts val="0"/>
              </a:spcBef>
              <a:spcAft>
                <a:spcPts val="0"/>
              </a:spcAft>
              <a:buClr>
                <a:srgbClr val="000000"/>
              </a:buClr>
              <a:buSzPts val="1500"/>
              <a:buFont typeface="Calibri"/>
              <a:buChar char="•"/>
            </a:pPr>
            <a:r>
              <a:rPr lang="en-US" sz="1600" dirty="0">
                <a:solidFill>
                  <a:srgbClr val="000000"/>
                </a:solidFill>
                <a:latin typeface="Calibri"/>
                <a:ea typeface="Calibri"/>
                <a:cs typeface="Calibri"/>
                <a:sym typeface="Calibri"/>
              </a:rPr>
              <a:t>Are in alignment with Virginia’s kindergarten standards of learning (SOLs).</a:t>
            </a:r>
            <a:endParaRPr sz="1600" dirty="0">
              <a:solidFill>
                <a:srgbClr val="000000"/>
              </a:solidFill>
              <a:latin typeface="Calibri"/>
              <a:ea typeface="Calibri"/>
              <a:cs typeface="Calibri"/>
              <a:sym typeface="Calibri"/>
            </a:endParaRPr>
          </a:p>
          <a:p>
            <a:pPr marL="0" lvl="0" indent="0" algn="l" rtl="0">
              <a:spcBef>
                <a:spcPts val="800"/>
              </a:spcBef>
              <a:spcAft>
                <a:spcPts val="0"/>
              </a:spcAft>
              <a:buNone/>
            </a:pPr>
            <a:endParaRPr sz="1600" dirty="0"/>
          </a:p>
        </p:txBody>
      </p:sp>
    </p:spTree>
    <p:extLst>
      <p:ext uri="{BB962C8B-B14F-4D97-AF65-F5344CB8AC3E}">
        <p14:creationId xmlns:p14="http://schemas.microsoft.com/office/powerpoint/2010/main" val="17467144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6"/>
        <p:cNvGrpSpPr/>
        <p:nvPr/>
      </p:nvGrpSpPr>
      <p:grpSpPr>
        <a:xfrm>
          <a:off x="0" y="0"/>
          <a:ext cx="0" cy="0"/>
          <a:chOff x="0" y="0"/>
          <a:chExt cx="0" cy="0"/>
        </a:xfrm>
      </p:grpSpPr>
      <p:sp>
        <p:nvSpPr>
          <p:cNvPr id="297" name="Google Shape;297;p42"/>
          <p:cNvSpPr txBox="1">
            <a:spLocks noGrp="1"/>
          </p:cNvSpPr>
          <p:nvPr>
            <p:ph type="title"/>
          </p:nvPr>
        </p:nvSpPr>
        <p:spPr>
          <a:xfrm>
            <a:off x="628650" y="11819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sz="3200" dirty="0" smtClean="0"/>
              <a:t>Structure of the Early Learning Standards</a:t>
            </a:r>
            <a:endParaRPr sz="3200" dirty="0"/>
          </a:p>
        </p:txBody>
      </p:sp>
      <p:sp>
        <p:nvSpPr>
          <p:cNvPr id="299" name="Google Shape;299;p42"/>
          <p:cNvSpPr txBox="1">
            <a:spLocks noGrp="1"/>
          </p:cNvSpPr>
          <p:nvPr>
            <p:ph type="body" idx="2"/>
          </p:nvPr>
        </p:nvSpPr>
        <p:spPr>
          <a:xfrm>
            <a:off x="678873" y="912587"/>
            <a:ext cx="8098252" cy="3555000"/>
          </a:xfrm>
          <a:prstGeom prst="rect">
            <a:avLst/>
          </a:prstGeom>
          <a:ln w="9525" cap="flat" cmpd="sng">
            <a:solidFill>
              <a:srgbClr val="000000"/>
            </a:solidFill>
            <a:prstDash val="solid"/>
            <a:round/>
            <a:headEnd type="none" w="sm" len="sm"/>
            <a:tailEnd type="none" w="sm" len="sm"/>
          </a:ln>
        </p:spPr>
        <p:txBody>
          <a:bodyPr spcFirstLastPara="1" wrap="square" lIns="68575" tIns="34275" rIns="68575" bIns="34275" anchor="t" anchorCtr="0">
            <a:noAutofit/>
          </a:bodyPr>
          <a:lstStyle/>
          <a:p>
            <a:pPr marL="0" lvl="0" indent="0">
              <a:lnSpc>
                <a:spcPct val="100000"/>
              </a:lnSpc>
              <a:spcBef>
                <a:spcPts val="0"/>
              </a:spcBef>
              <a:buNone/>
            </a:pPr>
            <a:r>
              <a:rPr lang="en-US" sz="1600" dirty="0">
                <a:solidFill>
                  <a:srgbClr val="000000"/>
                </a:solidFill>
                <a:latin typeface="Calibri"/>
                <a:ea typeface="Calibri"/>
                <a:cs typeface="Calibri"/>
                <a:sym typeface="Calibri"/>
              </a:rPr>
              <a:t>Early Learning and Development Standards are unique in their 1) focus on all aspects of learning and development, and 2) explicit overlap in age-bands and skill markers. See Attachment for detail. </a:t>
            </a:r>
          </a:p>
          <a:p>
            <a:pPr lvl="0" indent="-330200">
              <a:lnSpc>
                <a:spcPct val="100000"/>
              </a:lnSpc>
              <a:spcBef>
                <a:spcPts val="0"/>
              </a:spcBef>
              <a:buSzPts val="1600"/>
              <a:buFont typeface="Calibri"/>
              <a:buChar char="•"/>
            </a:pPr>
            <a:r>
              <a:rPr lang="en-US" sz="1600" dirty="0">
                <a:latin typeface="Calibri"/>
                <a:ea typeface="Calibri"/>
                <a:cs typeface="Calibri"/>
                <a:sym typeface="Calibri"/>
              </a:rPr>
              <a:t>Areas of Development: </a:t>
            </a:r>
          </a:p>
          <a:p>
            <a:pPr marL="914400" lvl="0" indent="-330200">
              <a:lnSpc>
                <a:spcPct val="100000"/>
              </a:lnSpc>
              <a:spcBef>
                <a:spcPts val="0"/>
              </a:spcBef>
              <a:buSzPts val="1600"/>
              <a:buFont typeface="Calibri"/>
              <a:buAutoNum type="arabicPeriod"/>
            </a:pPr>
            <a:r>
              <a:rPr lang="en-US" sz="1600" dirty="0">
                <a:latin typeface="Calibri"/>
                <a:ea typeface="Calibri"/>
                <a:cs typeface="Calibri"/>
                <a:sym typeface="Calibri"/>
              </a:rPr>
              <a:t>Foundations of Play and Learning, </a:t>
            </a:r>
          </a:p>
          <a:p>
            <a:pPr marL="914400" lvl="0" indent="-330200">
              <a:lnSpc>
                <a:spcPct val="100000"/>
              </a:lnSpc>
              <a:spcBef>
                <a:spcPts val="0"/>
              </a:spcBef>
              <a:buSzPts val="1600"/>
              <a:buFont typeface="Calibri"/>
              <a:buAutoNum type="arabicPeriod"/>
            </a:pPr>
            <a:r>
              <a:rPr lang="en-US" sz="1600" dirty="0">
                <a:latin typeface="Calibri"/>
                <a:ea typeface="Calibri"/>
                <a:cs typeface="Calibri"/>
                <a:sym typeface="Calibri"/>
              </a:rPr>
              <a:t>Social and Emotional Development, </a:t>
            </a:r>
          </a:p>
          <a:p>
            <a:pPr marL="914400" lvl="0" indent="-330200">
              <a:lnSpc>
                <a:spcPct val="100000"/>
              </a:lnSpc>
              <a:spcBef>
                <a:spcPts val="0"/>
              </a:spcBef>
              <a:buSzPts val="1600"/>
              <a:buFont typeface="Calibri"/>
              <a:buAutoNum type="arabicPeriod"/>
            </a:pPr>
            <a:r>
              <a:rPr lang="en-US" sz="1600" dirty="0">
                <a:latin typeface="Calibri"/>
                <a:ea typeface="Calibri"/>
                <a:cs typeface="Calibri"/>
                <a:sym typeface="Calibri"/>
              </a:rPr>
              <a:t>Communication, Language and Literacy, </a:t>
            </a:r>
          </a:p>
          <a:p>
            <a:pPr marL="914400" lvl="0" indent="-330200">
              <a:lnSpc>
                <a:spcPct val="100000"/>
              </a:lnSpc>
              <a:spcBef>
                <a:spcPts val="0"/>
              </a:spcBef>
              <a:buSzPts val="1600"/>
              <a:buFont typeface="Calibri"/>
              <a:buAutoNum type="arabicPeriod"/>
            </a:pPr>
            <a:r>
              <a:rPr lang="en-US" sz="1600" dirty="0">
                <a:latin typeface="Calibri"/>
                <a:ea typeface="Calibri"/>
                <a:cs typeface="Calibri"/>
                <a:sym typeface="Calibri"/>
              </a:rPr>
              <a:t>Physical Development and Health, and</a:t>
            </a:r>
          </a:p>
          <a:p>
            <a:pPr marL="914400" lvl="0" indent="-330200">
              <a:lnSpc>
                <a:spcPct val="100000"/>
              </a:lnSpc>
              <a:spcBef>
                <a:spcPts val="0"/>
              </a:spcBef>
              <a:buSzPts val="1600"/>
              <a:buFont typeface="Calibri"/>
              <a:buAutoNum type="arabicPeriod"/>
            </a:pPr>
            <a:r>
              <a:rPr lang="en-US" sz="1600" dirty="0">
                <a:latin typeface="Calibri"/>
                <a:ea typeface="Calibri"/>
                <a:cs typeface="Calibri"/>
                <a:sym typeface="Calibri"/>
              </a:rPr>
              <a:t>Cognitive Development (Science, Social Science: People, Community and Culture, Mathematics and Fine Arts).</a:t>
            </a:r>
          </a:p>
          <a:p>
            <a:pPr lvl="0" indent="-330200">
              <a:lnSpc>
                <a:spcPct val="100000"/>
              </a:lnSpc>
              <a:spcBef>
                <a:spcPts val="0"/>
              </a:spcBef>
              <a:buSzPts val="1600"/>
              <a:buFont typeface="Calibri"/>
              <a:buChar char="•"/>
            </a:pPr>
            <a:r>
              <a:rPr lang="en-US" sz="1600" dirty="0">
                <a:latin typeface="Calibri"/>
                <a:ea typeface="Calibri"/>
                <a:cs typeface="Calibri"/>
                <a:sym typeface="Calibri"/>
              </a:rPr>
              <a:t>Each area of development has sub-areas and focus areas, with standards at indicator level. </a:t>
            </a:r>
          </a:p>
          <a:p>
            <a:pPr lvl="0" indent="-330200">
              <a:lnSpc>
                <a:spcPct val="100000"/>
              </a:lnSpc>
              <a:spcBef>
                <a:spcPts val="0"/>
              </a:spcBef>
              <a:buSzPts val="1600"/>
              <a:buFont typeface="Calibri"/>
              <a:buChar char="•"/>
            </a:pPr>
            <a:r>
              <a:rPr lang="en-US" sz="1600" dirty="0">
                <a:latin typeface="Calibri"/>
                <a:ea typeface="Calibri"/>
                <a:cs typeface="Calibri"/>
                <a:sym typeface="Calibri"/>
              </a:rPr>
              <a:t>Standards follow an intentionally overlapping birth-five developmental continuum: </a:t>
            </a:r>
          </a:p>
          <a:p>
            <a:pPr marL="0" lvl="0" indent="0">
              <a:lnSpc>
                <a:spcPct val="100000"/>
              </a:lnSpc>
              <a:spcBef>
                <a:spcPts val="0"/>
              </a:spcBef>
              <a:buClr>
                <a:srgbClr val="000000"/>
              </a:buClr>
              <a:buNone/>
            </a:pPr>
            <a:r>
              <a:rPr lang="en-US" sz="1600" dirty="0" smtClean="0">
                <a:solidFill>
                  <a:srgbClr val="000000"/>
                </a:solidFill>
                <a:latin typeface="Calibri"/>
                <a:ea typeface="Calibri"/>
                <a:cs typeface="Calibri"/>
                <a:sym typeface="Calibri"/>
              </a:rPr>
              <a:t>          overlapping </a:t>
            </a:r>
            <a:r>
              <a:rPr lang="en-US" sz="1600" dirty="0">
                <a:solidFill>
                  <a:srgbClr val="000000"/>
                </a:solidFill>
                <a:latin typeface="Calibri"/>
                <a:ea typeface="Calibri"/>
                <a:cs typeface="Calibri"/>
                <a:sym typeface="Calibri"/>
              </a:rPr>
              <a:t>birth-five developmental continuum: </a:t>
            </a:r>
          </a:p>
          <a:p>
            <a:pPr marL="0" lvl="0" indent="0" algn="l" rtl="0">
              <a:lnSpc>
                <a:spcPct val="100000"/>
              </a:lnSpc>
              <a:spcBef>
                <a:spcPts val="0"/>
              </a:spcBef>
              <a:spcAft>
                <a:spcPts val="0"/>
              </a:spcAft>
              <a:buClr>
                <a:srgbClr val="000000"/>
              </a:buClr>
              <a:buSzPts val="1400"/>
              <a:buFont typeface="Arial"/>
              <a:buNone/>
            </a:pPr>
            <a:endParaRPr sz="1400" dirty="0">
              <a:solidFill>
                <a:srgbClr val="000000"/>
              </a:solidFill>
              <a:latin typeface="Calibri"/>
              <a:ea typeface="Calibri"/>
              <a:cs typeface="Calibri"/>
              <a:sym typeface="Calibri"/>
            </a:endParaRPr>
          </a:p>
        </p:txBody>
      </p:sp>
      <p:graphicFrame>
        <p:nvGraphicFramePr>
          <p:cNvPr id="300" name="Google Shape;300;p42" descr="Table with overlapping birth-five develelopmental continuum."/>
          <p:cNvGraphicFramePr/>
          <p:nvPr>
            <p:extLst>
              <p:ext uri="{D42A27DB-BD31-4B8C-83A1-F6EECF244321}">
                <p14:modId xmlns:p14="http://schemas.microsoft.com/office/powerpoint/2010/main" val="952459723"/>
              </p:ext>
            </p:extLst>
          </p:nvPr>
        </p:nvGraphicFramePr>
        <p:xfrm>
          <a:off x="1314586" y="4198207"/>
          <a:ext cx="6826825" cy="408429"/>
        </p:xfrm>
        <a:graphic>
          <a:graphicData uri="http://schemas.openxmlformats.org/drawingml/2006/table">
            <a:tbl>
              <a:tblPr firstRow="1" bandRow="1">
                <a:noFill/>
                <a:tableStyleId>{6B19520A-B309-4FB0-8860-B03655C7619F}</a:tableStyleId>
              </a:tblPr>
              <a:tblGrid>
                <a:gridCol w="1137506">
                  <a:extLst>
                    <a:ext uri="{9D8B030D-6E8A-4147-A177-3AD203B41FA5}">
                      <a16:colId xmlns:a16="http://schemas.microsoft.com/office/drawing/2014/main" val="20000"/>
                    </a:ext>
                  </a:extLst>
                </a:gridCol>
                <a:gridCol w="1137506">
                  <a:extLst>
                    <a:ext uri="{9D8B030D-6E8A-4147-A177-3AD203B41FA5}">
                      <a16:colId xmlns:a16="http://schemas.microsoft.com/office/drawing/2014/main" val="20001"/>
                    </a:ext>
                  </a:extLst>
                </a:gridCol>
                <a:gridCol w="1137506">
                  <a:extLst>
                    <a:ext uri="{9D8B030D-6E8A-4147-A177-3AD203B41FA5}">
                      <a16:colId xmlns:a16="http://schemas.microsoft.com/office/drawing/2014/main" val="20002"/>
                    </a:ext>
                  </a:extLst>
                </a:gridCol>
                <a:gridCol w="1137506">
                  <a:extLst>
                    <a:ext uri="{9D8B030D-6E8A-4147-A177-3AD203B41FA5}">
                      <a16:colId xmlns:a16="http://schemas.microsoft.com/office/drawing/2014/main" val="20003"/>
                    </a:ext>
                  </a:extLst>
                </a:gridCol>
                <a:gridCol w="1137506">
                  <a:extLst>
                    <a:ext uri="{9D8B030D-6E8A-4147-A177-3AD203B41FA5}">
                      <a16:colId xmlns:a16="http://schemas.microsoft.com/office/drawing/2014/main" val="20004"/>
                    </a:ext>
                  </a:extLst>
                </a:gridCol>
                <a:gridCol w="1139295">
                  <a:extLst>
                    <a:ext uri="{9D8B030D-6E8A-4147-A177-3AD203B41FA5}">
                      <a16:colId xmlns:a16="http://schemas.microsoft.com/office/drawing/2014/main" val="20005"/>
                    </a:ext>
                  </a:extLst>
                </a:gridCol>
              </a:tblGrid>
              <a:tr h="217996">
                <a:tc>
                  <a:txBody>
                    <a:bodyPr/>
                    <a:lstStyle/>
                    <a:p>
                      <a:pPr marL="0" marR="0" lvl="0" indent="0" algn="ctr" rtl="0">
                        <a:lnSpc>
                          <a:spcPct val="107000"/>
                        </a:lnSpc>
                        <a:spcBef>
                          <a:spcPts val="0"/>
                        </a:spcBef>
                        <a:spcAft>
                          <a:spcPts val="0"/>
                        </a:spcAft>
                        <a:buClr>
                          <a:srgbClr val="000000"/>
                        </a:buClr>
                        <a:buSzPts val="800"/>
                        <a:buFont typeface="Arial"/>
                        <a:buNone/>
                      </a:pPr>
                      <a:r>
                        <a:rPr lang="en-US" sz="1200" b="0" u="none" strike="noStrike" cap="none" dirty="0">
                          <a:solidFill>
                            <a:schemeClr val="tx1"/>
                          </a:solidFill>
                          <a:latin typeface="Calibri"/>
                          <a:ea typeface="Calibri"/>
                          <a:cs typeface="Calibri"/>
                          <a:sym typeface="Calibri"/>
                        </a:rPr>
                        <a:t>Early Infancy</a:t>
                      </a:r>
                      <a:endParaRPr sz="1200" b="0" u="none" strike="noStrike" cap="none" dirty="0">
                        <a:solidFill>
                          <a:schemeClr val="tx1"/>
                        </a:solidFill>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solidFill>
                      <a:prstDash val="dash"/>
                      <a:round/>
                      <a:headEnd type="none" w="sm" len="sm"/>
                      <a:tailEnd type="none" w="sm" len="sm"/>
                    </a:lnT>
                    <a:lnB w="9525" cap="flat" cmpd="sng">
                      <a:solidFill>
                        <a:srgbClr val="980000">
                          <a:alpha val="0"/>
                        </a:srgbClr>
                      </a:solidFill>
                      <a:prstDash val="dash"/>
                      <a:round/>
                      <a:headEnd type="none" w="sm" len="sm"/>
                      <a:tailEnd type="none" w="sm" len="sm"/>
                    </a:lnB>
                    <a:solidFill>
                      <a:srgbClr val="EFEFEF"/>
                    </a:solidFill>
                  </a:tcPr>
                </a:tc>
                <a:tc>
                  <a:txBody>
                    <a:bodyPr/>
                    <a:lstStyle/>
                    <a:p>
                      <a:pPr marL="0" marR="0" lvl="0" indent="0" algn="ctr" rtl="0">
                        <a:lnSpc>
                          <a:spcPct val="107000"/>
                        </a:lnSpc>
                        <a:spcBef>
                          <a:spcPts val="0"/>
                        </a:spcBef>
                        <a:spcAft>
                          <a:spcPts val="0"/>
                        </a:spcAft>
                        <a:buClr>
                          <a:srgbClr val="000000"/>
                        </a:buClr>
                        <a:buSzPts val="800"/>
                        <a:buFont typeface="Arial"/>
                        <a:buNone/>
                      </a:pPr>
                      <a:r>
                        <a:rPr lang="en-US" sz="1200" b="0" u="none" strike="noStrike" cap="none" dirty="0">
                          <a:solidFill>
                            <a:schemeClr val="tx1"/>
                          </a:solidFill>
                          <a:latin typeface="Calibri"/>
                          <a:ea typeface="Calibri"/>
                          <a:cs typeface="Calibri"/>
                          <a:sym typeface="Calibri"/>
                        </a:rPr>
                        <a:t>Later Infancy</a:t>
                      </a:r>
                      <a:endParaRPr sz="1200" b="0" u="none" strike="noStrike" cap="none" dirty="0">
                        <a:solidFill>
                          <a:schemeClr val="tx1"/>
                        </a:solidFill>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solidFill>
                      <a:prstDash val="dash"/>
                      <a:round/>
                      <a:headEnd type="none" w="sm" len="sm"/>
                      <a:tailEnd type="none" w="sm" len="sm"/>
                    </a:lnT>
                    <a:lnB w="9525" cap="flat" cmpd="sng">
                      <a:solidFill>
                        <a:srgbClr val="980000">
                          <a:alpha val="0"/>
                        </a:srgbClr>
                      </a:solidFill>
                      <a:prstDash val="dash"/>
                      <a:round/>
                      <a:headEnd type="none" w="sm" len="sm"/>
                      <a:tailEnd type="none" w="sm" len="sm"/>
                    </a:lnB>
                    <a:solidFill>
                      <a:srgbClr val="EFEFEF"/>
                    </a:solidFill>
                  </a:tcPr>
                </a:tc>
                <a:tc>
                  <a:txBody>
                    <a:bodyPr/>
                    <a:lstStyle/>
                    <a:p>
                      <a:pPr marL="0" marR="0" lvl="0" indent="0" algn="ctr" rtl="0">
                        <a:lnSpc>
                          <a:spcPct val="107000"/>
                        </a:lnSpc>
                        <a:spcBef>
                          <a:spcPts val="0"/>
                        </a:spcBef>
                        <a:spcAft>
                          <a:spcPts val="0"/>
                        </a:spcAft>
                        <a:buClr>
                          <a:srgbClr val="000000"/>
                        </a:buClr>
                        <a:buSzPts val="800"/>
                        <a:buFont typeface="Arial"/>
                        <a:buNone/>
                      </a:pPr>
                      <a:r>
                        <a:rPr lang="en-US" sz="1200" b="0" u="none" strike="noStrike" cap="none" dirty="0">
                          <a:solidFill>
                            <a:schemeClr val="tx1"/>
                          </a:solidFill>
                          <a:latin typeface="Calibri"/>
                          <a:ea typeface="Calibri"/>
                          <a:cs typeface="Calibri"/>
                          <a:sym typeface="Calibri"/>
                        </a:rPr>
                        <a:t>Early Toddler</a:t>
                      </a:r>
                      <a:endParaRPr sz="1200" b="0" u="none" strike="noStrike" cap="none" dirty="0">
                        <a:solidFill>
                          <a:schemeClr val="tx1"/>
                        </a:solidFill>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solidFill>
                      <a:prstDash val="dash"/>
                      <a:round/>
                      <a:headEnd type="none" w="sm" len="sm"/>
                      <a:tailEnd type="none" w="sm" len="sm"/>
                    </a:lnT>
                    <a:lnB w="9525" cap="flat" cmpd="sng">
                      <a:solidFill>
                        <a:srgbClr val="980000">
                          <a:alpha val="0"/>
                        </a:srgbClr>
                      </a:solidFill>
                      <a:prstDash val="dash"/>
                      <a:round/>
                      <a:headEnd type="none" w="sm" len="sm"/>
                      <a:tailEnd type="none" w="sm" len="sm"/>
                    </a:lnB>
                    <a:solidFill>
                      <a:srgbClr val="EFEFEF"/>
                    </a:solidFill>
                  </a:tcPr>
                </a:tc>
                <a:tc>
                  <a:txBody>
                    <a:bodyPr/>
                    <a:lstStyle/>
                    <a:p>
                      <a:pPr marL="0" marR="0" lvl="0" indent="0" algn="ctr" rtl="0">
                        <a:lnSpc>
                          <a:spcPct val="107000"/>
                        </a:lnSpc>
                        <a:spcBef>
                          <a:spcPts val="0"/>
                        </a:spcBef>
                        <a:spcAft>
                          <a:spcPts val="0"/>
                        </a:spcAft>
                        <a:buClr>
                          <a:srgbClr val="000000"/>
                        </a:buClr>
                        <a:buSzPts val="800"/>
                        <a:buFont typeface="Arial"/>
                        <a:buNone/>
                      </a:pPr>
                      <a:r>
                        <a:rPr lang="en-US" sz="1200" b="0" u="none" strike="noStrike" cap="none" dirty="0">
                          <a:solidFill>
                            <a:schemeClr val="tx1"/>
                          </a:solidFill>
                          <a:latin typeface="Calibri"/>
                          <a:ea typeface="Calibri"/>
                          <a:cs typeface="Calibri"/>
                          <a:sym typeface="Calibri"/>
                        </a:rPr>
                        <a:t>Later Toddler</a:t>
                      </a:r>
                      <a:endParaRPr sz="1200" b="0" u="none" strike="noStrike" cap="none" dirty="0">
                        <a:solidFill>
                          <a:schemeClr val="tx1"/>
                        </a:solidFill>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solidFill>
                      <a:prstDash val="dash"/>
                      <a:round/>
                      <a:headEnd type="none" w="sm" len="sm"/>
                      <a:tailEnd type="none" w="sm" len="sm"/>
                    </a:lnT>
                    <a:lnB w="9525" cap="flat" cmpd="sng">
                      <a:solidFill>
                        <a:srgbClr val="980000">
                          <a:alpha val="0"/>
                        </a:srgbClr>
                      </a:solidFill>
                      <a:prstDash val="dash"/>
                      <a:round/>
                      <a:headEnd type="none" w="sm" len="sm"/>
                      <a:tailEnd type="none" w="sm" len="sm"/>
                    </a:lnB>
                    <a:solidFill>
                      <a:srgbClr val="EFEFEF"/>
                    </a:solidFill>
                  </a:tcPr>
                </a:tc>
                <a:tc>
                  <a:txBody>
                    <a:bodyPr/>
                    <a:lstStyle/>
                    <a:p>
                      <a:pPr marL="0" marR="0" lvl="0" indent="0" algn="ctr" rtl="0">
                        <a:lnSpc>
                          <a:spcPct val="107000"/>
                        </a:lnSpc>
                        <a:spcBef>
                          <a:spcPts val="0"/>
                        </a:spcBef>
                        <a:spcAft>
                          <a:spcPts val="0"/>
                        </a:spcAft>
                        <a:buClr>
                          <a:srgbClr val="000000"/>
                        </a:buClr>
                        <a:buSzPts val="800"/>
                        <a:buFont typeface="Arial"/>
                        <a:buNone/>
                      </a:pPr>
                      <a:r>
                        <a:rPr lang="en-US" sz="1200" b="0" u="none" strike="noStrike" cap="none" dirty="0">
                          <a:solidFill>
                            <a:schemeClr val="tx1"/>
                          </a:solidFill>
                          <a:latin typeface="Calibri"/>
                          <a:ea typeface="Calibri"/>
                          <a:cs typeface="Calibri"/>
                          <a:sym typeface="Calibri"/>
                        </a:rPr>
                        <a:t>Early Preschool</a:t>
                      </a:r>
                      <a:endParaRPr sz="1200" b="0" u="none" strike="noStrike" cap="none" dirty="0">
                        <a:solidFill>
                          <a:schemeClr val="tx1"/>
                        </a:solidFill>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solidFill>
                      <a:prstDash val="dash"/>
                      <a:round/>
                      <a:headEnd type="none" w="sm" len="sm"/>
                      <a:tailEnd type="none" w="sm" len="sm"/>
                    </a:lnT>
                    <a:lnB w="9525" cap="flat" cmpd="sng">
                      <a:solidFill>
                        <a:srgbClr val="980000">
                          <a:alpha val="0"/>
                        </a:srgbClr>
                      </a:solidFill>
                      <a:prstDash val="dash"/>
                      <a:round/>
                      <a:headEnd type="none" w="sm" len="sm"/>
                      <a:tailEnd type="none" w="sm" len="sm"/>
                    </a:lnB>
                    <a:solidFill>
                      <a:srgbClr val="EFEFEF"/>
                    </a:solidFill>
                  </a:tcPr>
                </a:tc>
                <a:tc>
                  <a:txBody>
                    <a:bodyPr/>
                    <a:lstStyle/>
                    <a:p>
                      <a:pPr marL="0" marR="0" lvl="0" indent="0" algn="ctr" rtl="0">
                        <a:lnSpc>
                          <a:spcPct val="107000"/>
                        </a:lnSpc>
                        <a:spcBef>
                          <a:spcPts val="0"/>
                        </a:spcBef>
                        <a:spcAft>
                          <a:spcPts val="0"/>
                        </a:spcAft>
                        <a:buClr>
                          <a:srgbClr val="000000"/>
                        </a:buClr>
                        <a:buSzPts val="800"/>
                        <a:buFont typeface="Arial"/>
                        <a:buNone/>
                      </a:pPr>
                      <a:r>
                        <a:rPr lang="en-US" sz="1200" b="0" u="none" strike="noStrike" cap="none" dirty="0">
                          <a:solidFill>
                            <a:schemeClr val="tx1"/>
                          </a:solidFill>
                          <a:latin typeface="Calibri"/>
                          <a:ea typeface="Calibri"/>
                          <a:cs typeface="Calibri"/>
                          <a:sym typeface="Calibri"/>
                        </a:rPr>
                        <a:t>Later Preschool</a:t>
                      </a:r>
                      <a:endParaRPr sz="1200" b="0" u="none" strike="noStrike" cap="none" dirty="0">
                        <a:solidFill>
                          <a:schemeClr val="tx1"/>
                        </a:solidFill>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solidFill>
                      <a:prstDash val="dash"/>
                      <a:round/>
                      <a:headEnd type="none" w="sm" len="sm"/>
                      <a:tailEnd type="none" w="sm" len="sm"/>
                    </a:lnT>
                    <a:lnB w="9525" cap="flat" cmpd="sng">
                      <a:solidFill>
                        <a:srgbClr val="980000">
                          <a:alpha val="0"/>
                        </a:srgbClr>
                      </a:solidFill>
                      <a:prstDash val="dash"/>
                      <a:round/>
                      <a:headEnd type="none" w="sm" len="sm"/>
                      <a:tailEnd type="none" w="sm" len="sm"/>
                    </a:lnB>
                    <a:solidFill>
                      <a:srgbClr val="EFEFEF"/>
                    </a:solidFill>
                  </a:tcPr>
                </a:tc>
                <a:extLst>
                  <a:ext uri="{0D108BD9-81ED-4DB2-BD59-A6C34878D82A}">
                    <a16:rowId xmlns:a16="http://schemas.microsoft.com/office/drawing/2014/main" val="10000"/>
                  </a:ext>
                </a:extLst>
              </a:tr>
              <a:tr h="190433">
                <a:tc>
                  <a:txBody>
                    <a:bodyPr/>
                    <a:lstStyle/>
                    <a:p>
                      <a:pPr marL="0" marR="0" lvl="0" indent="0" algn="ctr" rtl="0">
                        <a:lnSpc>
                          <a:spcPct val="107000"/>
                        </a:lnSpc>
                        <a:spcBef>
                          <a:spcPts val="0"/>
                        </a:spcBef>
                        <a:spcAft>
                          <a:spcPts val="0"/>
                        </a:spcAft>
                        <a:buClr>
                          <a:srgbClr val="000000"/>
                        </a:buClr>
                        <a:buSzPts val="800"/>
                        <a:buFont typeface="Arial"/>
                        <a:buNone/>
                      </a:pPr>
                      <a:r>
                        <a:rPr lang="en-US" sz="1200" u="none" strike="noStrike" cap="none">
                          <a:latin typeface="Calibri"/>
                          <a:ea typeface="Calibri"/>
                          <a:cs typeface="Calibri"/>
                          <a:sym typeface="Calibri"/>
                        </a:rPr>
                        <a:t>0-8 months</a:t>
                      </a:r>
                      <a:endParaRPr sz="1200" u="none" strike="noStrike" cap="none">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alpha val="0"/>
                        </a:srgbClr>
                      </a:solidFill>
                      <a:prstDash val="dash"/>
                      <a:round/>
                      <a:headEnd type="none" w="sm" len="sm"/>
                      <a:tailEnd type="none" w="sm" len="sm"/>
                    </a:lnT>
                    <a:lnB w="9525" cap="flat" cmpd="sng">
                      <a:solidFill>
                        <a:srgbClr val="980000"/>
                      </a:solidFill>
                      <a:prstDash val="dash"/>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800"/>
                        <a:buFont typeface="Arial"/>
                        <a:buNone/>
                      </a:pPr>
                      <a:r>
                        <a:rPr lang="en-US" sz="1200" u="none" strike="noStrike" cap="none" dirty="0">
                          <a:latin typeface="Calibri"/>
                          <a:ea typeface="Calibri"/>
                          <a:cs typeface="Calibri"/>
                          <a:sym typeface="Calibri"/>
                        </a:rPr>
                        <a:t>6-14 months</a:t>
                      </a:r>
                      <a:endParaRPr sz="1200" u="none" strike="noStrike" cap="none" dirty="0">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alpha val="0"/>
                        </a:srgbClr>
                      </a:solidFill>
                      <a:prstDash val="dash"/>
                      <a:round/>
                      <a:headEnd type="none" w="sm" len="sm"/>
                      <a:tailEnd type="none" w="sm" len="sm"/>
                    </a:lnT>
                    <a:lnB w="9525" cap="flat" cmpd="sng">
                      <a:solidFill>
                        <a:srgbClr val="980000"/>
                      </a:solidFill>
                      <a:prstDash val="dash"/>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800"/>
                        <a:buFont typeface="Arial"/>
                        <a:buNone/>
                      </a:pPr>
                      <a:r>
                        <a:rPr lang="en-US" sz="1200" u="none" strike="noStrike" cap="none" dirty="0">
                          <a:latin typeface="Calibri"/>
                          <a:ea typeface="Calibri"/>
                          <a:cs typeface="Calibri"/>
                          <a:sym typeface="Calibri"/>
                        </a:rPr>
                        <a:t>12-24 months</a:t>
                      </a:r>
                      <a:endParaRPr sz="1200" u="none" strike="noStrike" cap="none" dirty="0">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alpha val="0"/>
                        </a:srgbClr>
                      </a:solidFill>
                      <a:prstDash val="dash"/>
                      <a:round/>
                      <a:headEnd type="none" w="sm" len="sm"/>
                      <a:tailEnd type="none" w="sm" len="sm"/>
                    </a:lnT>
                    <a:lnB w="9525" cap="flat" cmpd="sng">
                      <a:solidFill>
                        <a:srgbClr val="980000"/>
                      </a:solidFill>
                      <a:prstDash val="dash"/>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800"/>
                        <a:buFont typeface="Arial"/>
                        <a:buNone/>
                      </a:pPr>
                      <a:r>
                        <a:rPr lang="en-US" sz="1200" u="none" strike="noStrike" cap="none" dirty="0">
                          <a:latin typeface="Calibri"/>
                          <a:ea typeface="Calibri"/>
                          <a:cs typeface="Calibri"/>
                          <a:sym typeface="Calibri"/>
                        </a:rPr>
                        <a:t>22-36 months</a:t>
                      </a:r>
                      <a:endParaRPr sz="1200" u="none" strike="noStrike" cap="none" dirty="0">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alpha val="0"/>
                        </a:srgbClr>
                      </a:solidFill>
                      <a:prstDash val="dash"/>
                      <a:round/>
                      <a:headEnd type="none" w="sm" len="sm"/>
                      <a:tailEnd type="none" w="sm" len="sm"/>
                    </a:lnT>
                    <a:lnB w="9525" cap="flat" cmpd="sng">
                      <a:solidFill>
                        <a:srgbClr val="980000"/>
                      </a:solidFill>
                      <a:prstDash val="dash"/>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800"/>
                        <a:buFont typeface="Arial"/>
                        <a:buNone/>
                      </a:pPr>
                      <a:r>
                        <a:rPr lang="en-US" sz="1200" u="none" strike="noStrike" cap="none" dirty="0">
                          <a:latin typeface="Calibri"/>
                          <a:ea typeface="Calibri"/>
                          <a:cs typeface="Calibri"/>
                          <a:sym typeface="Calibri"/>
                        </a:rPr>
                        <a:t>34-48 months</a:t>
                      </a:r>
                      <a:endParaRPr sz="1200" u="none" strike="noStrike" cap="none" dirty="0">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alpha val="0"/>
                        </a:srgbClr>
                      </a:solidFill>
                      <a:prstDash val="dash"/>
                      <a:round/>
                      <a:headEnd type="none" w="sm" len="sm"/>
                      <a:tailEnd type="none" w="sm" len="sm"/>
                    </a:lnT>
                    <a:lnB w="9525" cap="flat" cmpd="sng">
                      <a:solidFill>
                        <a:srgbClr val="980000"/>
                      </a:solidFill>
                      <a:prstDash val="dash"/>
                      <a:round/>
                      <a:headEnd type="none" w="sm" len="sm"/>
                      <a:tailEnd type="none" w="sm" len="sm"/>
                    </a:lnB>
                  </a:tcPr>
                </a:tc>
                <a:tc>
                  <a:txBody>
                    <a:bodyPr/>
                    <a:lstStyle/>
                    <a:p>
                      <a:pPr marL="0" marR="0" lvl="0" indent="0" algn="ctr" rtl="0">
                        <a:lnSpc>
                          <a:spcPct val="107000"/>
                        </a:lnSpc>
                        <a:spcBef>
                          <a:spcPts val="0"/>
                        </a:spcBef>
                        <a:spcAft>
                          <a:spcPts val="0"/>
                        </a:spcAft>
                        <a:buClr>
                          <a:srgbClr val="000000"/>
                        </a:buClr>
                        <a:buSzPts val="800"/>
                        <a:buFont typeface="Arial"/>
                        <a:buNone/>
                      </a:pPr>
                      <a:r>
                        <a:rPr lang="en-US" sz="1200" u="none" strike="noStrike" cap="none" dirty="0">
                          <a:latin typeface="Calibri"/>
                          <a:ea typeface="Calibri"/>
                          <a:cs typeface="Calibri"/>
                          <a:sym typeface="Calibri"/>
                        </a:rPr>
                        <a:t>44-60 months</a:t>
                      </a:r>
                      <a:endParaRPr sz="1200" u="none" strike="noStrike" cap="none" dirty="0">
                        <a:latin typeface="Calibri"/>
                        <a:ea typeface="Calibri"/>
                        <a:cs typeface="Calibri"/>
                        <a:sym typeface="Calibri"/>
                      </a:endParaRPr>
                    </a:p>
                  </a:txBody>
                  <a:tcPr marL="68575" marR="68575" marT="0" marB="0">
                    <a:lnL w="9525" cap="flat" cmpd="sng">
                      <a:solidFill>
                        <a:srgbClr val="980000"/>
                      </a:solidFill>
                      <a:prstDash val="dash"/>
                      <a:round/>
                      <a:headEnd type="none" w="sm" len="sm"/>
                      <a:tailEnd type="none" w="sm" len="sm"/>
                    </a:lnL>
                    <a:lnR w="9525" cap="flat" cmpd="sng">
                      <a:solidFill>
                        <a:srgbClr val="980000"/>
                      </a:solidFill>
                      <a:prstDash val="dash"/>
                      <a:round/>
                      <a:headEnd type="none" w="sm" len="sm"/>
                      <a:tailEnd type="none" w="sm" len="sm"/>
                    </a:lnR>
                    <a:lnT w="9525" cap="flat" cmpd="sng">
                      <a:solidFill>
                        <a:srgbClr val="980000">
                          <a:alpha val="0"/>
                        </a:srgbClr>
                      </a:solidFill>
                      <a:prstDash val="dash"/>
                      <a:round/>
                      <a:headEnd type="none" w="sm" len="sm"/>
                      <a:tailEnd type="none" w="sm" len="sm"/>
                    </a:lnT>
                    <a:lnB w="9525" cap="flat" cmpd="sng">
                      <a:solidFill>
                        <a:srgbClr val="980000"/>
                      </a:solidFill>
                      <a:prstDash val="dash"/>
                      <a:round/>
                      <a:headEnd type="none" w="sm" len="sm"/>
                      <a:tailEnd type="none" w="sm" len="sm"/>
                    </a:lnB>
                  </a:tcPr>
                </a:tc>
                <a:extLst>
                  <a:ext uri="{0D108BD9-81ED-4DB2-BD59-A6C34878D82A}">
                    <a16:rowId xmlns:a16="http://schemas.microsoft.com/office/drawing/2014/main" val="10001"/>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3"/>
          <p:cNvSpPr txBox="1">
            <a:spLocks noGrp="1"/>
          </p:cNvSpPr>
          <p:nvPr>
            <p:ph type="title"/>
          </p:nvPr>
        </p:nvSpPr>
        <p:spPr>
          <a:xfrm>
            <a:off x="593275" y="211793"/>
            <a:ext cx="7886700" cy="994500"/>
          </a:xfrm>
          <a:prstGeom prst="rect">
            <a:avLst/>
          </a:prstGeom>
          <a:noFill/>
          <a:ln>
            <a:noFill/>
          </a:ln>
        </p:spPr>
        <p:txBody>
          <a:bodyPr spcFirstLastPara="1" wrap="square" lIns="68575" tIns="34275" rIns="68575" bIns="34275" anchor="ctr" anchorCtr="0">
            <a:noAutofit/>
          </a:bodyPr>
          <a:lstStyle/>
          <a:p>
            <a:pPr marL="0" lvl="0" indent="0" algn="l" rtl="0">
              <a:lnSpc>
                <a:spcPct val="90000"/>
              </a:lnSpc>
              <a:spcBef>
                <a:spcPts val="0"/>
              </a:spcBef>
              <a:spcAft>
                <a:spcPts val="0"/>
              </a:spcAft>
              <a:buSzPts val="1400"/>
              <a:buNone/>
            </a:pPr>
            <a:r>
              <a:rPr lang="en-US" sz="3200"/>
              <a:t>Preparing for Implementation in 2021-2022</a:t>
            </a:r>
            <a:endParaRPr sz="3200"/>
          </a:p>
        </p:txBody>
      </p:sp>
      <p:sp>
        <p:nvSpPr>
          <p:cNvPr id="306" name="Google Shape;306;p43"/>
          <p:cNvSpPr txBox="1">
            <a:spLocks noGrp="1"/>
          </p:cNvSpPr>
          <p:nvPr>
            <p:ph type="body" idx="1"/>
          </p:nvPr>
        </p:nvSpPr>
        <p:spPr>
          <a:xfrm>
            <a:off x="613200" y="1213300"/>
            <a:ext cx="8033400" cy="1531800"/>
          </a:xfrm>
          <a:prstGeom prst="rect">
            <a:avLst/>
          </a:prstGeom>
          <a:noFill/>
          <a:ln>
            <a:noFill/>
          </a:ln>
        </p:spPr>
        <p:txBody>
          <a:bodyPr spcFirstLastPara="1" wrap="square" lIns="68575" tIns="34275" rIns="68575" bIns="34275" anchor="t" anchorCtr="0">
            <a:noAutofit/>
          </a:bodyPr>
          <a:lstStyle/>
          <a:p>
            <a:pPr marL="457200" lvl="0" indent="-317500" algn="l" rtl="0">
              <a:lnSpc>
                <a:spcPct val="90000"/>
              </a:lnSpc>
              <a:spcBef>
                <a:spcPts val="800"/>
              </a:spcBef>
              <a:spcAft>
                <a:spcPts val="0"/>
              </a:spcAft>
              <a:buSzPts val="1400"/>
              <a:buFont typeface="Calibri"/>
              <a:buChar char="•"/>
            </a:pPr>
            <a:r>
              <a:rPr lang="en-US" sz="1400" dirty="0">
                <a:latin typeface="Calibri"/>
                <a:ea typeface="Calibri"/>
                <a:cs typeface="Calibri"/>
                <a:sym typeface="Calibri"/>
              </a:rPr>
              <a:t>The ELDS will be the early learning guidelines for birth-five programs beginning with the 2021-2022 school year. </a:t>
            </a:r>
            <a:endParaRPr sz="1400" dirty="0">
              <a:latin typeface="Calibri"/>
              <a:ea typeface="Calibri"/>
              <a:cs typeface="Calibri"/>
              <a:sym typeface="Calibri"/>
            </a:endParaRPr>
          </a:p>
          <a:p>
            <a:pPr marL="457200" lvl="0" indent="-311150" algn="l" rtl="0">
              <a:lnSpc>
                <a:spcPct val="90000"/>
              </a:lnSpc>
              <a:spcBef>
                <a:spcPts val="1000"/>
              </a:spcBef>
              <a:spcAft>
                <a:spcPts val="0"/>
              </a:spcAft>
              <a:buSzPts val="1300"/>
              <a:buFont typeface="Calibri"/>
              <a:buChar char="•"/>
            </a:pPr>
            <a:r>
              <a:rPr lang="en-US" sz="1400" dirty="0">
                <a:latin typeface="Calibri"/>
                <a:ea typeface="Calibri"/>
                <a:cs typeface="Calibri"/>
                <a:sym typeface="Calibri"/>
              </a:rPr>
              <a:t>VDOE will provide webinars and trainings, develop new instructional resources, review current instructional resources for alignment and make revisions where needed, and continue work with experts in the field on supports for specific populations, such as multilingual learners. </a:t>
            </a:r>
            <a:endParaRPr sz="1300" dirty="0">
              <a:latin typeface="Calibri"/>
              <a:ea typeface="Calibri"/>
              <a:cs typeface="Calibri"/>
              <a:sym typeface="Calibri"/>
            </a:endParaRPr>
          </a:p>
          <a:p>
            <a:pPr marL="0" lvl="0" indent="0" algn="l" rtl="0">
              <a:lnSpc>
                <a:spcPct val="90000"/>
              </a:lnSpc>
              <a:spcBef>
                <a:spcPts val="1000"/>
              </a:spcBef>
              <a:spcAft>
                <a:spcPts val="0"/>
              </a:spcAft>
              <a:buNone/>
            </a:pPr>
            <a:endParaRPr dirty="0">
              <a:solidFill>
                <a:schemeClr val="dk1"/>
              </a:solidFill>
            </a:endParaRPr>
          </a:p>
          <a:p>
            <a:pPr marL="457200" lvl="0" indent="0" algn="l" rtl="0">
              <a:lnSpc>
                <a:spcPct val="90000"/>
              </a:lnSpc>
              <a:spcBef>
                <a:spcPts val="800"/>
              </a:spcBef>
              <a:spcAft>
                <a:spcPts val="0"/>
              </a:spcAft>
              <a:buNone/>
            </a:pPr>
            <a:endParaRPr sz="1500" dirty="0">
              <a:solidFill>
                <a:schemeClr val="dk1"/>
              </a:solidFill>
            </a:endParaRPr>
          </a:p>
          <a:p>
            <a:pPr marL="520700" lvl="0" indent="0" algn="l" rtl="0">
              <a:lnSpc>
                <a:spcPct val="90000"/>
              </a:lnSpc>
              <a:spcBef>
                <a:spcPts val="1000"/>
              </a:spcBef>
              <a:spcAft>
                <a:spcPts val="0"/>
              </a:spcAft>
              <a:buSzPts val="1400"/>
              <a:buNone/>
            </a:pPr>
            <a:r>
              <a:rPr lang="en-US" dirty="0"/>
              <a:t> </a:t>
            </a:r>
            <a:endParaRPr dirty="0">
              <a:solidFill>
                <a:schemeClr val="dk1"/>
              </a:solidFill>
            </a:endParaRPr>
          </a:p>
          <a:p>
            <a:pPr marL="0" lvl="0" indent="0" algn="l" rtl="0">
              <a:lnSpc>
                <a:spcPct val="90000"/>
              </a:lnSpc>
              <a:spcBef>
                <a:spcPts val="800"/>
              </a:spcBef>
              <a:spcAft>
                <a:spcPts val="0"/>
              </a:spcAft>
              <a:buClr>
                <a:schemeClr val="dk1"/>
              </a:buClr>
              <a:buSzPts val="1100"/>
              <a:buFont typeface="Arial"/>
              <a:buNone/>
            </a:pPr>
            <a:endParaRPr dirty="0">
              <a:solidFill>
                <a:schemeClr val="dk1"/>
              </a:solidFill>
            </a:endParaRPr>
          </a:p>
          <a:p>
            <a:pPr marL="914400" lvl="1" indent="-228600" algn="l" rtl="0">
              <a:lnSpc>
                <a:spcPct val="90000"/>
              </a:lnSpc>
              <a:spcBef>
                <a:spcPts val="400"/>
              </a:spcBef>
              <a:spcAft>
                <a:spcPts val="0"/>
              </a:spcAft>
              <a:buClr>
                <a:schemeClr val="dk1"/>
              </a:buClr>
              <a:buSzPts val="1400"/>
              <a:buFont typeface="Arial"/>
              <a:buNone/>
            </a:pPr>
            <a:endParaRPr dirty="0">
              <a:solidFill>
                <a:schemeClr val="dk1"/>
              </a:solidFill>
            </a:endParaRPr>
          </a:p>
          <a:p>
            <a:pPr marL="0" lvl="0" indent="0" algn="l" rtl="0">
              <a:lnSpc>
                <a:spcPct val="90000"/>
              </a:lnSpc>
              <a:spcBef>
                <a:spcPts val="800"/>
              </a:spcBef>
              <a:spcAft>
                <a:spcPts val="0"/>
              </a:spcAft>
              <a:buSzPts val="1400"/>
              <a:buNone/>
            </a:pPr>
            <a:endParaRPr dirty="0"/>
          </a:p>
        </p:txBody>
      </p:sp>
      <p:cxnSp>
        <p:nvCxnSpPr>
          <p:cNvPr id="307" name="Google Shape;307;p43" descr="Straight red, one-end arrow; right pointing. "/>
          <p:cNvCxnSpPr/>
          <p:nvPr/>
        </p:nvCxnSpPr>
        <p:spPr>
          <a:xfrm rot="10800000" flipH="1">
            <a:off x="628650" y="2908600"/>
            <a:ext cx="8002500" cy="36600"/>
          </a:xfrm>
          <a:prstGeom prst="straightConnector1">
            <a:avLst/>
          </a:prstGeom>
          <a:noFill/>
          <a:ln w="28575" cap="flat" cmpd="sng">
            <a:solidFill>
              <a:srgbClr val="980000"/>
            </a:solidFill>
            <a:prstDash val="solid"/>
            <a:round/>
            <a:headEnd type="none" w="sm" len="sm"/>
            <a:tailEnd type="triangle" w="med" len="med"/>
          </a:ln>
        </p:spPr>
      </p:cxnSp>
      <p:sp>
        <p:nvSpPr>
          <p:cNvPr id="308" name="Google Shape;308;p43"/>
          <p:cNvSpPr txBox="1"/>
          <p:nvPr/>
        </p:nvSpPr>
        <p:spPr>
          <a:xfrm>
            <a:off x="757725" y="3250600"/>
            <a:ext cx="891900" cy="994500"/>
          </a:xfrm>
          <a:prstGeom prst="rect">
            <a:avLst/>
          </a:prstGeom>
          <a:noFill/>
          <a:ln w="9525" cap="flat" cmpd="sng">
            <a:solidFill>
              <a:srgbClr val="00206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sng" strike="noStrike" cap="none" dirty="0">
                <a:solidFill>
                  <a:schemeClr val="bg1">
                    <a:lumMod val="65000"/>
                  </a:schemeClr>
                </a:solidFill>
                <a:latin typeface="Trebuchet MS"/>
                <a:ea typeface="Trebuchet MS"/>
                <a:cs typeface="Trebuchet MS"/>
                <a:sym typeface="Trebuchet MS"/>
              </a:rPr>
              <a:t>Nov 20’</a:t>
            </a:r>
            <a:endParaRPr sz="1200" b="1" i="0" u="sng" strike="noStrike" cap="none" dirty="0">
              <a:solidFill>
                <a:schemeClr val="bg1">
                  <a:lumMod val="65000"/>
                </a:schemeClr>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chemeClr val="bg1">
                    <a:lumMod val="65000"/>
                  </a:schemeClr>
                </a:solidFill>
                <a:latin typeface="Trebuchet MS"/>
                <a:ea typeface="Trebuchet MS"/>
                <a:cs typeface="Trebuchet MS"/>
                <a:sym typeface="Trebuchet MS"/>
              </a:rPr>
              <a:t>BOE first review of ELDS</a:t>
            </a:r>
            <a:endParaRPr sz="1200" b="0" i="0" u="none" strike="noStrike" cap="none" dirty="0">
              <a:solidFill>
                <a:schemeClr val="bg1">
                  <a:lumMod val="65000"/>
                </a:schemeClr>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rgbClr val="000000"/>
              </a:solidFill>
              <a:latin typeface="Trebuchet MS"/>
              <a:ea typeface="Trebuchet MS"/>
              <a:cs typeface="Trebuchet MS"/>
              <a:sym typeface="Trebuchet MS"/>
            </a:endParaRPr>
          </a:p>
        </p:txBody>
      </p:sp>
      <p:cxnSp>
        <p:nvCxnSpPr>
          <p:cNvPr id="310" name="Google Shape;310;p43" descr="Downward pointing straight line."/>
          <p:cNvCxnSpPr>
            <a:endCxn id="308" idx="0"/>
          </p:cNvCxnSpPr>
          <p:nvPr/>
        </p:nvCxnSpPr>
        <p:spPr>
          <a:xfrm>
            <a:off x="1197375" y="2945200"/>
            <a:ext cx="6300" cy="305400"/>
          </a:xfrm>
          <a:prstGeom prst="straightConnector1">
            <a:avLst/>
          </a:prstGeom>
          <a:noFill/>
          <a:ln w="9525" cap="flat" cmpd="sng">
            <a:solidFill>
              <a:schemeClr val="dk2"/>
            </a:solidFill>
            <a:prstDash val="solid"/>
            <a:round/>
            <a:headEnd type="none" w="sm" len="sm"/>
            <a:tailEnd type="none" w="sm" len="sm"/>
          </a:ln>
        </p:spPr>
      </p:cxnSp>
      <p:sp>
        <p:nvSpPr>
          <p:cNvPr id="311" name="Google Shape;311;p43"/>
          <p:cNvSpPr txBox="1"/>
          <p:nvPr/>
        </p:nvSpPr>
        <p:spPr>
          <a:xfrm>
            <a:off x="2662150" y="3250600"/>
            <a:ext cx="891900" cy="994500"/>
          </a:xfrm>
          <a:prstGeom prst="rect">
            <a:avLst/>
          </a:prstGeom>
          <a:noFill/>
          <a:ln w="9525" cap="flat" cmpd="sng">
            <a:solidFill>
              <a:srgbClr val="00206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sng" strike="noStrike" cap="none" dirty="0">
                <a:solidFill>
                  <a:srgbClr val="C00000"/>
                </a:solidFill>
                <a:latin typeface="Trebuchet MS"/>
                <a:ea typeface="Trebuchet MS"/>
                <a:cs typeface="Trebuchet MS"/>
                <a:sym typeface="Trebuchet MS"/>
              </a:rPr>
              <a:t>Jan 21’</a:t>
            </a:r>
            <a:endParaRPr sz="1200" b="1" i="0" u="sng" strike="noStrike" cap="none" dirty="0">
              <a:solidFill>
                <a:srgbClr val="C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dirty="0">
                <a:solidFill>
                  <a:srgbClr val="C00000"/>
                </a:solidFill>
                <a:latin typeface="Trebuchet MS"/>
                <a:ea typeface="Trebuchet MS"/>
                <a:cs typeface="Trebuchet MS"/>
                <a:sym typeface="Trebuchet MS"/>
              </a:rPr>
              <a:t>BOE final review </a:t>
            </a:r>
            <a:r>
              <a:rPr lang="en-US" sz="1200" b="0" i="0" u="none" strike="noStrike" cap="none" dirty="0" smtClean="0">
                <a:solidFill>
                  <a:srgbClr val="C00000"/>
                </a:solidFill>
                <a:latin typeface="Trebuchet MS"/>
                <a:ea typeface="Trebuchet MS"/>
                <a:cs typeface="Trebuchet MS"/>
                <a:sym typeface="Trebuchet MS"/>
              </a:rPr>
              <a:t>of </a:t>
            </a:r>
            <a:r>
              <a:rPr lang="en-US" sz="1200" b="0" i="0" u="none" strike="noStrike" cap="none" dirty="0">
                <a:solidFill>
                  <a:srgbClr val="C00000"/>
                </a:solidFill>
                <a:latin typeface="Trebuchet MS"/>
                <a:ea typeface="Trebuchet MS"/>
                <a:cs typeface="Trebuchet MS"/>
                <a:sym typeface="Trebuchet MS"/>
              </a:rPr>
              <a:t>ELDS</a:t>
            </a:r>
            <a:endParaRPr sz="1200" b="0" i="0" u="none" strike="noStrike" cap="none" dirty="0">
              <a:solidFill>
                <a:srgbClr val="C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dirty="0">
              <a:solidFill>
                <a:srgbClr val="000000"/>
              </a:solidFill>
              <a:latin typeface="Trebuchet MS"/>
              <a:ea typeface="Trebuchet MS"/>
              <a:cs typeface="Trebuchet MS"/>
              <a:sym typeface="Trebuchet MS"/>
            </a:endParaRPr>
          </a:p>
        </p:txBody>
      </p:sp>
      <p:cxnSp>
        <p:nvCxnSpPr>
          <p:cNvPr id="312" name="Google Shape;312;p43" descr="Downward pointing straight line."/>
          <p:cNvCxnSpPr>
            <a:endCxn id="311" idx="0"/>
          </p:cNvCxnSpPr>
          <p:nvPr/>
        </p:nvCxnSpPr>
        <p:spPr>
          <a:xfrm>
            <a:off x="3101800" y="2945200"/>
            <a:ext cx="6300" cy="305400"/>
          </a:xfrm>
          <a:prstGeom prst="straightConnector1">
            <a:avLst/>
          </a:prstGeom>
          <a:noFill/>
          <a:ln w="9525" cap="flat" cmpd="sng">
            <a:solidFill>
              <a:schemeClr val="dk2"/>
            </a:solidFill>
            <a:prstDash val="solid"/>
            <a:round/>
            <a:headEnd type="none" w="sm" len="sm"/>
            <a:tailEnd type="none" w="sm" len="sm"/>
          </a:ln>
        </p:spPr>
      </p:cxnSp>
      <p:sp>
        <p:nvSpPr>
          <p:cNvPr id="313" name="Google Shape;313;p43"/>
          <p:cNvSpPr txBox="1"/>
          <p:nvPr/>
        </p:nvSpPr>
        <p:spPr>
          <a:xfrm>
            <a:off x="4819525" y="3250600"/>
            <a:ext cx="1013100" cy="994500"/>
          </a:xfrm>
          <a:prstGeom prst="rect">
            <a:avLst/>
          </a:prstGeom>
          <a:noFill/>
          <a:ln w="9525" cap="flat" cmpd="sng">
            <a:solidFill>
              <a:srgbClr val="00206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rgbClr val="000000"/>
                </a:solidFill>
                <a:latin typeface="Trebuchet MS"/>
                <a:ea typeface="Trebuchet MS"/>
                <a:cs typeface="Trebuchet MS"/>
                <a:sym typeface="Trebuchet MS"/>
              </a:rPr>
              <a:t>March 21’</a:t>
            </a:r>
            <a:endParaRPr sz="1200" b="1" i="0" u="sng"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rebuchet MS"/>
                <a:ea typeface="Trebuchet MS"/>
                <a:cs typeface="Trebuchet MS"/>
                <a:sym typeface="Trebuchet MS"/>
              </a:rPr>
              <a:t>ELDS posted with intro training materials </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Trebuchet MS"/>
              <a:ea typeface="Trebuchet MS"/>
              <a:cs typeface="Trebuchet MS"/>
              <a:sym typeface="Trebuchet MS"/>
            </a:endParaRPr>
          </a:p>
        </p:txBody>
      </p:sp>
      <p:cxnSp>
        <p:nvCxnSpPr>
          <p:cNvPr id="314" name="Google Shape;314;p43" descr="Downward pointing straight line."/>
          <p:cNvCxnSpPr>
            <a:endCxn id="313" idx="0"/>
          </p:cNvCxnSpPr>
          <p:nvPr/>
        </p:nvCxnSpPr>
        <p:spPr>
          <a:xfrm>
            <a:off x="5319775" y="2945200"/>
            <a:ext cx="6300" cy="305400"/>
          </a:xfrm>
          <a:prstGeom prst="straightConnector1">
            <a:avLst/>
          </a:prstGeom>
          <a:noFill/>
          <a:ln w="9525" cap="flat" cmpd="sng">
            <a:solidFill>
              <a:schemeClr val="dk2"/>
            </a:solidFill>
            <a:prstDash val="solid"/>
            <a:round/>
            <a:headEnd type="none" w="sm" len="sm"/>
            <a:tailEnd type="none" w="sm" len="sm"/>
          </a:ln>
        </p:spPr>
      </p:cxnSp>
      <p:sp>
        <p:nvSpPr>
          <p:cNvPr id="315" name="Google Shape;315;p43"/>
          <p:cNvSpPr txBox="1"/>
          <p:nvPr/>
        </p:nvSpPr>
        <p:spPr>
          <a:xfrm>
            <a:off x="3682825" y="3250600"/>
            <a:ext cx="1013100" cy="994500"/>
          </a:xfrm>
          <a:prstGeom prst="rect">
            <a:avLst/>
          </a:prstGeom>
          <a:noFill/>
          <a:ln w="9525" cap="flat" cmpd="sng">
            <a:solidFill>
              <a:srgbClr val="00206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rgbClr val="000000"/>
                </a:solidFill>
                <a:latin typeface="Trebuchet MS"/>
                <a:ea typeface="Trebuchet MS"/>
                <a:cs typeface="Trebuchet MS"/>
                <a:sym typeface="Trebuchet MS"/>
              </a:rPr>
              <a:t>Feb 21’</a:t>
            </a:r>
            <a:endParaRPr sz="1200" b="1" i="0" u="sng"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rebuchet MS"/>
                <a:ea typeface="Trebuchet MS"/>
                <a:cs typeface="Trebuchet MS"/>
                <a:sym typeface="Trebuchet MS"/>
              </a:rPr>
              <a:t>Formatting and packaging completed</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Trebuchet MS"/>
              <a:ea typeface="Trebuchet MS"/>
              <a:cs typeface="Trebuchet MS"/>
              <a:sym typeface="Trebuchet MS"/>
            </a:endParaRPr>
          </a:p>
        </p:txBody>
      </p:sp>
      <p:cxnSp>
        <p:nvCxnSpPr>
          <p:cNvPr id="316" name="Google Shape;316;p43" descr="Downward pointing straight line."/>
          <p:cNvCxnSpPr>
            <a:endCxn id="315" idx="0"/>
          </p:cNvCxnSpPr>
          <p:nvPr/>
        </p:nvCxnSpPr>
        <p:spPr>
          <a:xfrm>
            <a:off x="4183075" y="2945200"/>
            <a:ext cx="6300" cy="305400"/>
          </a:xfrm>
          <a:prstGeom prst="straightConnector1">
            <a:avLst/>
          </a:prstGeom>
          <a:noFill/>
          <a:ln w="9525" cap="flat" cmpd="sng">
            <a:solidFill>
              <a:schemeClr val="dk2"/>
            </a:solidFill>
            <a:prstDash val="solid"/>
            <a:round/>
            <a:headEnd type="none" w="sm" len="sm"/>
            <a:tailEnd type="none" w="sm" len="sm"/>
          </a:ln>
        </p:spPr>
      </p:cxnSp>
      <p:sp>
        <p:nvSpPr>
          <p:cNvPr id="317" name="Google Shape;317;p43"/>
          <p:cNvSpPr txBox="1"/>
          <p:nvPr/>
        </p:nvSpPr>
        <p:spPr>
          <a:xfrm>
            <a:off x="7704800" y="3250900"/>
            <a:ext cx="1013100" cy="994500"/>
          </a:xfrm>
          <a:prstGeom prst="rect">
            <a:avLst/>
          </a:prstGeom>
          <a:noFill/>
          <a:ln w="28575" cap="flat" cmpd="sng">
            <a:solidFill>
              <a:srgbClr val="980000"/>
            </a:solidFill>
            <a:prstDash val="solid"/>
            <a:round/>
            <a:headEnd type="none" w="sm" len="sm"/>
            <a:tailEnd type="none" w="sm" len="sm"/>
          </a:ln>
        </p:spPr>
        <p:txBody>
          <a:bodyPr spcFirstLastPara="1" wrap="square" lIns="91425" tIns="91425" rIns="91425" bIns="91425"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sng" strike="noStrike" cap="none">
                <a:solidFill>
                  <a:srgbClr val="000000"/>
                </a:solidFill>
                <a:latin typeface="Trebuchet MS"/>
                <a:ea typeface="Trebuchet MS"/>
                <a:cs typeface="Trebuchet MS"/>
                <a:sym typeface="Trebuchet MS"/>
              </a:rPr>
              <a:t>Fall 21’</a:t>
            </a:r>
            <a:endParaRPr sz="1200" b="1" i="0" u="sng"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r>
              <a:rPr lang="en-US" sz="1200" b="0" i="0" u="none" strike="noStrike" cap="none">
                <a:solidFill>
                  <a:srgbClr val="000000"/>
                </a:solidFill>
                <a:latin typeface="Trebuchet MS"/>
                <a:ea typeface="Trebuchet MS"/>
                <a:cs typeface="Trebuchet MS"/>
                <a:sym typeface="Trebuchet MS"/>
              </a:rPr>
              <a:t>ELDS begin use in Birth-5 classrooms</a:t>
            </a:r>
            <a:endParaRPr sz="1200" b="0" i="0" u="none" strike="noStrike" cap="none">
              <a:solidFill>
                <a:srgbClr val="00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1200"/>
              <a:buFont typeface="Arial"/>
              <a:buNone/>
            </a:pPr>
            <a:endParaRPr sz="1200" b="1" i="0" u="sng" strike="noStrike" cap="none">
              <a:solidFill>
                <a:srgbClr val="000000"/>
              </a:solidFill>
              <a:latin typeface="Trebuchet MS"/>
              <a:ea typeface="Trebuchet MS"/>
              <a:cs typeface="Trebuchet MS"/>
              <a:sym typeface="Trebuchet MS"/>
            </a:endParaRPr>
          </a:p>
        </p:txBody>
      </p:sp>
      <p:cxnSp>
        <p:nvCxnSpPr>
          <p:cNvPr id="318" name="Google Shape;318;p43" descr="Downward pointing straight line."/>
          <p:cNvCxnSpPr>
            <a:endCxn id="317" idx="0"/>
          </p:cNvCxnSpPr>
          <p:nvPr/>
        </p:nvCxnSpPr>
        <p:spPr>
          <a:xfrm>
            <a:off x="8205050" y="2945500"/>
            <a:ext cx="6300" cy="305400"/>
          </a:xfrm>
          <a:prstGeom prst="straightConnector1">
            <a:avLst/>
          </a:prstGeom>
          <a:noFill/>
          <a:ln w="9525" cap="flat" cmpd="sng">
            <a:solidFill>
              <a:schemeClr val="dk2"/>
            </a:solidFill>
            <a:prstDash val="solid"/>
            <a:round/>
            <a:headEnd type="none" w="sm" len="sm"/>
            <a:tailEnd type="none" w="sm" len="sm"/>
          </a:ln>
        </p:spPr>
      </p:cxnSp>
      <p:sp>
        <p:nvSpPr>
          <p:cNvPr id="319" name="Google Shape;319;p43"/>
          <p:cNvSpPr/>
          <p:nvPr/>
        </p:nvSpPr>
        <p:spPr>
          <a:xfrm>
            <a:off x="760750" y="4370875"/>
            <a:ext cx="6033000" cy="305400"/>
          </a:xfrm>
          <a:prstGeom prst="rect">
            <a:avLst/>
          </a:prstGeom>
          <a:solidFill>
            <a:srgbClr val="F4CCCC"/>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1300"/>
              <a:buFont typeface="Arial"/>
              <a:buNone/>
            </a:pPr>
            <a:r>
              <a:rPr lang="en-US" sz="1300" b="0" i="1" u="none" strike="noStrike" cap="none">
                <a:solidFill>
                  <a:srgbClr val="000000"/>
                </a:solidFill>
                <a:latin typeface="Trebuchet MS"/>
                <a:ea typeface="Trebuchet MS"/>
                <a:cs typeface="Trebuchet MS"/>
                <a:sym typeface="Trebuchet MS"/>
              </a:rPr>
              <a:t>Pilot of ELDS in Alexandria Family Day Homes</a:t>
            </a:r>
            <a:endParaRPr sz="1300" b="0" i="1" u="none" strike="noStrike" cap="none">
              <a:solidFill>
                <a:srgbClr val="000000"/>
              </a:solidFill>
              <a:latin typeface="Trebuchet MS"/>
              <a:ea typeface="Trebuchet MS"/>
              <a:cs typeface="Trebuchet MS"/>
              <a:sym typeface="Trebuchet M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23"/>
        <p:cNvGrpSpPr/>
        <p:nvPr/>
      </p:nvGrpSpPr>
      <p:grpSpPr>
        <a:xfrm>
          <a:off x="0" y="0"/>
          <a:ext cx="0" cy="0"/>
          <a:chOff x="0" y="0"/>
          <a:chExt cx="0" cy="0"/>
        </a:xfrm>
      </p:grpSpPr>
      <p:sp>
        <p:nvSpPr>
          <p:cNvPr id="324" name="Google Shape;324;p44"/>
          <p:cNvSpPr txBox="1">
            <a:spLocks noGrp="1"/>
          </p:cNvSpPr>
          <p:nvPr>
            <p:ph type="title"/>
          </p:nvPr>
        </p:nvSpPr>
        <p:spPr>
          <a:xfrm>
            <a:off x="628650" y="273843"/>
            <a:ext cx="7886700" cy="994500"/>
          </a:xfrm>
          <a:prstGeom prst="rect">
            <a:avLst/>
          </a:prstGeom>
        </p:spPr>
        <p:txBody>
          <a:bodyPr spcFirstLastPara="1" wrap="square" lIns="68575" tIns="34275" rIns="68575" bIns="34275" anchor="ctr" anchorCtr="0">
            <a:noAutofit/>
          </a:bodyPr>
          <a:lstStyle/>
          <a:p>
            <a:pPr marL="0" lvl="0" indent="0" algn="l" rtl="0">
              <a:spcBef>
                <a:spcPts val="0"/>
              </a:spcBef>
              <a:spcAft>
                <a:spcPts val="0"/>
              </a:spcAft>
              <a:buNone/>
            </a:pPr>
            <a:r>
              <a:rPr lang="en-US" dirty="0"/>
              <a:t>References</a:t>
            </a:r>
            <a:endParaRPr dirty="0"/>
          </a:p>
        </p:txBody>
      </p:sp>
      <p:sp>
        <p:nvSpPr>
          <p:cNvPr id="325" name="Google Shape;325;p44"/>
          <p:cNvSpPr txBox="1">
            <a:spLocks noGrp="1"/>
          </p:cNvSpPr>
          <p:nvPr>
            <p:ph type="body" idx="1"/>
          </p:nvPr>
        </p:nvSpPr>
        <p:spPr>
          <a:xfrm>
            <a:off x="628650" y="1369219"/>
            <a:ext cx="7886700" cy="3263400"/>
          </a:xfrm>
          <a:prstGeom prst="rect">
            <a:avLst/>
          </a:prstGeom>
        </p:spPr>
        <p:txBody>
          <a:bodyPr spcFirstLastPara="1" wrap="square" lIns="68575" tIns="34275" rIns="68575" bIns="34275" anchor="t" anchorCtr="0">
            <a:noAutofit/>
          </a:bodyPr>
          <a:lstStyle/>
          <a:p>
            <a:pPr marL="0" lvl="0" indent="0" algn="l" rtl="0">
              <a:spcBef>
                <a:spcPts val="800"/>
              </a:spcBef>
              <a:spcAft>
                <a:spcPts val="0"/>
              </a:spcAft>
              <a:buNone/>
            </a:pPr>
            <a:r>
              <a:rPr lang="en-US" dirty="0">
                <a:latin typeface="Calibri"/>
                <a:ea typeface="Calibri"/>
                <a:cs typeface="Calibri"/>
                <a:sym typeface="Calibri"/>
                <a:hlinkClick r:id="rId3"/>
              </a:rPr>
              <a:t>Virginia’s Birth to Five ELD Standards Document</a:t>
            </a:r>
            <a:endParaRPr dirty="0">
              <a:latin typeface="Calibri"/>
              <a:ea typeface="Calibri"/>
              <a:cs typeface="Calibri"/>
              <a:sym typeface="Calibri"/>
            </a:endParaRPr>
          </a:p>
          <a:p>
            <a:pPr marL="0" lvl="0" indent="0" algn="l" rtl="0">
              <a:spcBef>
                <a:spcPts val="800"/>
              </a:spcBef>
              <a:spcAft>
                <a:spcPts val="0"/>
              </a:spcAft>
              <a:buNone/>
            </a:pPr>
            <a:r>
              <a:rPr lang="en-US" dirty="0">
                <a:latin typeface="Calibri"/>
                <a:ea typeface="Calibri"/>
                <a:cs typeface="Calibri"/>
                <a:sym typeface="Calibri"/>
                <a:hlinkClick r:id="rId4"/>
              </a:rPr>
              <a:t>Presentation to the Board, November 19, 2020</a:t>
            </a:r>
            <a:endParaRPr dirty="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VDOE">
      <a:dk1>
        <a:srgbClr val="0F150D"/>
      </a:dk1>
      <a:lt1>
        <a:srgbClr val="FFFFFF"/>
      </a:lt1>
      <a:dk2>
        <a:srgbClr val="2F3E46"/>
      </a:dk2>
      <a:lt2>
        <a:srgbClr val="CDCDCD"/>
      </a:lt2>
      <a:accent1>
        <a:srgbClr val="101517"/>
      </a:accent1>
      <a:accent2>
        <a:srgbClr val="C12436"/>
      </a:accent2>
      <a:accent3>
        <a:srgbClr val="A5A5A5"/>
      </a:accent3>
      <a:accent4>
        <a:srgbClr val="FFC005"/>
      </a:accent4>
      <a:accent5>
        <a:srgbClr val="14C8E6"/>
      </a:accent5>
      <a:accent6>
        <a:srgbClr val="50E269"/>
      </a:accent6>
      <a:hlink>
        <a:srgbClr val="C12436"/>
      </a:hlink>
      <a:folHlink>
        <a:srgbClr val="10151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738</Words>
  <Application>Microsoft Office PowerPoint</Application>
  <PresentationFormat>On-screen Show (16:9)</PresentationFormat>
  <Paragraphs>80</Paragraphs>
  <Slides>8</Slides>
  <Notes>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8</vt:i4>
      </vt:variant>
    </vt:vector>
  </HeadingPairs>
  <TitlesOfParts>
    <vt:vector size="13" baseType="lpstr">
      <vt:lpstr>Arial</vt:lpstr>
      <vt:lpstr>Calibri</vt:lpstr>
      <vt:lpstr>Trebuchet MS</vt:lpstr>
      <vt:lpstr>Office Theme</vt:lpstr>
      <vt:lpstr>Office Theme</vt:lpstr>
      <vt:lpstr>Virginia’s Early  Learning  &amp; Development Standards  (ELDS)</vt:lpstr>
      <vt:lpstr>Overview and Agenda</vt:lpstr>
      <vt:lpstr>Addressing The Commonwealth’s Shared Challenge </vt:lpstr>
      <vt:lpstr>Updated Early Learning Standards: A Key Element to Improving School Readiness </vt:lpstr>
      <vt:lpstr>Guiding Principles</vt:lpstr>
      <vt:lpstr>Structure of the Early Learning Standards</vt:lpstr>
      <vt:lpstr>Preparing for Implementation in 2021-2022</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Virginia’s Early  Learning  &amp; Development Standards  (ELDS)</dc:title>
  <dc:creator>Richardson, Tamilah (DOE)</dc:creator>
  <cp:lastModifiedBy>Broady, Sonya (DOE)</cp:lastModifiedBy>
  <cp:revision>4</cp:revision>
  <dcterms:modified xsi:type="dcterms:W3CDTF">2021-01-11T15:59:23Z</dcterms:modified>
</cp:coreProperties>
</file>