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embeddedFontLst>
    <p:embeddedFont>
      <p:font typeface="Calibri" panose="020F0502020204030204" pitchFamily="34" charset="0"/>
      <p:regular r:id="rId40"/>
      <p:bold r:id="rId41"/>
      <p:italic r:id="rId42"/>
      <p:boldItalic r:id="rId43"/>
    </p:embeddedFont>
    <p:embeddedFont>
      <p:font typeface="Proxima Nova" panose="020B0604020202020204" charset="0"/>
      <p:regular r:id="rId44"/>
      <p:bold r:id="rId45"/>
      <p:italic r:id="rId46"/>
      <p:boldItalic r:id="rId47"/>
    </p:embeddedFont>
    <p:embeddedFont>
      <p:font typeface="Trebuchet MS" panose="020B060302020202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9AA0A6"/>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hqfVWlvAZfD1M4ER2nPTY6U9+IO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904" y="40"/>
      </p:cViewPr>
      <p:guideLst>
        <p:guide orient="horz"/>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1" name="Google Shape;19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8" name="Google Shape;20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4" name="Google Shape;21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6" name="Google Shape;22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2" name="Google Shape;23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19973e864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g119973e8643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9" name="Google Shape;24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5" name="Google Shape;25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1" name="Google Shape;261;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7" name="Google Shape;267;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3" name="Google Shape;273;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9" name="Google Shape;279;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0" name="Google Shape;290;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19973e8643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119973e8643_2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6" name="Google Shape;296;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2" name="Google Shape;302;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8" name="Google Shape;308;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4" name="Google Shape;314;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0" name="Google Shape;320;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 name="Google Shape;326;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1" name="Google Shape;331;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19973e8643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g119973e8643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Review the plan to cover therapeutic and special needs programs in Sept. Begin reviewing amendments based on feedback in Oct. Look at Nov calendars for possible date (11/29/2022) to finish review of the amendments.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19973e8643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19973e8643_2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3800"/>
              <a:buFont typeface="Trebuchet MS"/>
              <a:buNone/>
              <a:defRPr sz="3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 name="Google Shape;14;p37"/>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988"/>
              </a:buClr>
              <a:buSzPts val="1800"/>
              <a:buNone/>
              <a:defRPr sz="1800">
                <a:solidFill>
                  <a:srgbClr val="888988"/>
                </a:solidFill>
              </a:defRPr>
            </a:lvl1pPr>
            <a:lvl2pPr marL="914400" lvl="1" indent="-228600" algn="l">
              <a:lnSpc>
                <a:spcPct val="90000"/>
              </a:lnSpc>
              <a:spcBef>
                <a:spcPts val="400"/>
              </a:spcBef>
              <a:spcAft>
                <a:spcPts val="0"/>
              </a:spcAft>
              <a:buClr>
                <a:srgbClr val="888988"/>
              </a:buClr>
              <a:buSzPts val="1500"/>
              <a:buNone/>
              <a:defRPr sz="1500">
                <a:solidFill>
                  <a:srgbClr val="888988"/>
                </a:solidFill>
              </a:defRPr>
            </a:lvl2pPr>
            <a:lvl3pPr marL="1371600" lvl="2" indent="-228600" algn="l">
              <a:lnSpc>
                <a:spcPct val="90000"/>
              </a:lnSpc>
              <a:spcBef>
                <a:spcPts val="400"/>
              </a:spcBef>
              <a:spcAft>
                <a:spcPts val="0"/>
              </a:spcAft>
              <a:buClr>
                <a:srgbClr val="888988"/>
              </a:buClr>
              <a:buSzPts val="1400"/>
              <a:buNone/>
              <a:defRPr sz="1400">
                <a:solidFill>
                  <a:srgbClr val="888988"/>
                </a:solidFill>
              </a:defRPr>
            </a:lvl3pPr>
            <a:lvl4pPr marL="1828800" lvl="3" indent="-228600" algn="l">
              <a:lnSpc>
                <a:spcPct val="90000"/>
              </a:lnSpc>
              <a:spcBef>
                <a:spcPts val="400"/>
              </a:spcBef>
              <a:spcAft>
                <a:spcPts val="0"/>
              </a:spcAft>
              <a:buClr>
                <a:srgbClr val="888988"/>
              </a:buClr>
              <a:buSzPts val="1200"/>
              <a:buNone/>
              <a:defRPr sz="1200">
                <a:solidFill>
                  <a:srgbClr val="888988"/>
                </a:solidFill>
              </a:defRPr>
            </a:lvl4pPr>
            <a:lvl5pPr marL="2286000" lvl="4" indent="-228600" algn="l">
              <a:lnSpc>
                <a:spcPct val="90000"/>
              </a:lnSpc>
              <a:spcBef>
                <a:spcPts val="400"/>
              </a:spcBef>
              <a:spcAft>
                <a:spcPts val="0"/>
              </a:spcAft>
              <a:buClr>
                <a:srgbClr val="888988"/>
              </a:buClr>
              <a:buSzPts val="1200"/>
              <a:buNone/>
              <a:defRPr sz="1200">
                <a:solidFill>
                  <a:srgbClr val="888988"/>
                </a:solidFill>
              </a:defRPr>
            </a:lvl5pPr>
            <a:lvl6pPr marL="2743200" lvl="5" indent="-228600" algn="l">
              <a:lnSpc>
                <a:spcPct val="90000"/>
              </a:lnSpc>
              <a:spcBef>
                <a:spcPts val="400"/>
              </a:spcBef>
              <a:spcAft>
                <a:spcPts val="0"/>
              </a:spcAft>
              <a:buClr>
                <a:srgbClr val="888988"/>
              </a:buClr>
              <a:buSzPts val="1200"/>
              <a:buNone/>
              <a:defRPr sz="1200">
                <a:solidFill>
                  <a:srgbClr val="888988"/>
                </a:solidFill>
              </a:defRPr>
            </a:lvl6pPr>
            <a:lvl7pPr marL="3200400" lvl="6" indent="-228600" algn="l">
              <a:lnSpc>
                <a:spcPct val="90000"/>
              </a:lnSpc>
              <a:spcBef>
                <a:spcPts val="400"/>
              </a:spcBef>
              <a:spcAft>
                <a:spcPts val="0"/>
              </a:spcAft>
              <a:buClr>
                <a:srgbClr val="888988"/>
              </a:buClr>
              <a:buSzPts val="1200"/>
              <a:buNone/>
              <a:defRPr sz="1200">
                <a:solidFill>
                  <a:srgbClr val="888988"/>
                </a:solidFill>
              </a:defRPr>
            </a:lvl7pPr>
            <a:lvl8pPr marL="3657600" lvl="7" indent="-228600" algn="l">
              <a:lnSpc>
                <a:spcPct val="90000"/>
              </a:lnSpc>
              <a:spcBef>
                <a:spcPts val="400"/>
              </a:spcBef>
              <a:spcAft>
                <a:spcPts val="0"/>
              </a:spcAft>
              <a:buClr>
                <a:srgbClr val="888988"/>
              </a:buClr>
              <a:buSzPts val="1200"/>
              <a:buNone/>
              <a:defRPr sz="1200">
                <a:solidFill>
                  <a:srgbClr val="888988"/>
                </a:solidFill>
              </a:defRPr>
            </a:lvl8pPr>
            <a:lvl9pPr marL="4114800" lvl="8" indent="-228600" algn="l">
              <a:lnSpc>
                <a:spcPct val="90000"/>
              </a:lnSpc>
              <a:spcBef>
                <a:spcPts val="400"/>
              </a:spcBef>
              <a:spcAft>
                <a:spcPts val="0"/>
              </a:spcAft>
              <a:buClr>
                <a:srgbClr val="888988"/>
              </a:buClr>
              <a:buSzPts val="1200"/>
              <a:buNone/>
              <a:defRPr sz="1200">
                <a:solidFill>
                  <a:srgbClr val="888988"/>
                </a:solidFill>
              </a:defRPr>
            </a:lvl9pPr>
          </a:lstStyle>
          <a:p>
            <a:endParaRPr/>
          </a:p>
        </p:txBody>
      </p:sp>
      <p:sp>
        <p:nvSpPr>
          <p:cNvPr id="15" name="Google Shape;15;p3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 name="Google Shape;16;p3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p37"/>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8" name="Google Shape;18;p37" descr="VDOE LOGO"/>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45"/>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45"/>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rgbClr val="C22536"/>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rgbClr val="901A28"/>
              </a:buClr>
              <a:buSzPts val="1500"/>
              <a:buChar char="•"/>
              <a:defRPr sz="1500"/>
            </a:lvl4pPr>
            <a:lvl5pPr marL="2286000" lvl="4" indent="-323850" algn="l">
              <a:lnSpc>
                <a:spcPct val="90000"/>
              </a:lnSpc>
              <a:spcBef>
                <a:spcPts val="400"/>
              </a:spcBef>
              <a:spcAft>
                <a:spcPts val="0"/>
              </a:spcAft>
              <a:buClr>
                <a:srgbClr val="525252"/>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78" name="Google Shape;78;p45"/>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C22536"/>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rgbClr val="901A28"/>
              </a:buClr>
              <a:buSzPts val="800"/>
              <a:buNone/>
              <a:defRPr sz="800"/>
            </a:lvl4pPr>
            <a:lvl5pPr marL="2286000" lvl="4" indent="-228600" algn="l">
              <a:lnSpc>
                <a:spcPct val="90000"/>
              </a:lnSpc>
              <a:spcBef>
                <a:spcPts val="400"/>
              </a:spcBef>
              <a:spcAft>
                <a:spcPts val="0"/>
              </a:spcAft>
              <a:buClr>
                <a:srgbClr val="525252"/>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79" name="Google Shape;79;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1" name="Google Shape;81;p45"/>
          <p:cNvSpPr txBox="1">
            <a:spLocks noGrp="1"/>
          </p:cNvSpPr>
          <p:nvPr>
            <p:ph type="sldNum" idx="12"/>
          </p:nvPr>
        </p:nvSpPr>
        <p:spPr>
          <a:xfrm>
            <a:off x="6457951"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82" name="Google Shape;82;p45"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83" name="Google Shape;83;p45"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4"/>
        <p:cNvGrpSpPr/>
        <p:nvPr/>
      </p:nvGrpSpPr>
      <p:grpSpPr>
        <a:xfrm>
          <a:off x="0" y="0"/>
          <a:ext cx="0" cy="0"/>
          <a:chOff x="0" y="0"/>
          <a:chExt cx="0" cy="0"/>
        </a:xfrm>
      </p:grpSpPr>
      <p:sp>
        <p:nvSpPr>
          <p:cNvPr id="85" name="Google Shape;85;p46"/>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 name="Google Shape;86;p46"/>
          <p:cNvSpPr>
            <a:spLocks noGrp="1"/>
          </p:cNvSpPr>
          <p:nvPr>
            <p:ph type="pic" idx="2"/>
          </p:nvPr>
        </p:nvSpPr>
        <p:spPr>
          <a:xfrm>
            <a:off x="3887391" y="740569"/>
            <a:ext cx="4629000" cy="3655200"/>
          </a:xfrm>
          <a:prstGeom prst="rect">
            <a:avLst/>
          </a:prstGeom>
          <a:noFill/>
          <a:ln>
            <a:noFill/>
          </a:ln>
        </p:spPr>
      </p:sp>
      <p:sp>
        <p:nvSpPr>
          <p:cNvPr id="87" name="Google Shape;87;p46"/>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C22536"/>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rgbClr val="901A28"/>
              </a:buClr>
              <a:buSzPts val="800"/>
              <a:buNone/>
              <a:defRPr sz="800"/>
            </a:lvl4pPr>
            <a:lvl5pPr marL="2286000" lvl="4" indent="-228600" algn="l">
              <a:lnSpc>
                <a:spcPct val="90000"/>
              </a:lnSpc>
              <a:spcBef>
                <a:spcPts val="400"/>
              </a:spcBef>
              <a:spcAft>
                <a:spcPts val="0"/>
              </a:spcAft>
              <a:buClr>
                <a:srgbClr val="525252"/>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88" name="Google Shape;88;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9" name="Google Shape;89;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0" name="Google Shape;90;p46"/>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91" name="Google Shape;91;p46"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92" name="Google Shape;92;p46"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3"/>
        <p:cNvGrpSpPr/>
        <p:nvPr/>
      </p:nvGrpSpPr>
      <p:grpSpPr>
        <a:xfrm>
          <a:off x="0" y="0"/>
          <a:ext cx="0" cy="0"/>
          <a:chOff x="0" y="0"/>
          <a:chExt cx="0" cy="0"/>
        </a:xfrm>
      </p:grpSpPr>
      <p:sp>
        <p:nvSpPr>
          <p:cNvPr id="94" name="Google Shape;94;p47"/>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5" name="Google Shape;95;p47"/>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6" name="Google Shape;96;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47"/>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99" name="Google Shape;99;p47"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00" name="Google Shape;100;p47"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1"/>
        <p:cNvGrpSpPr/>
        <p:nvPr/>
      </p:nvGrpSpPr>
      <p:grpSpPr>
        <a:xfrm>
          <a:off x="0" y="0"/>
          <a:ext cx="0" cy="0"/>
          <a:chOff x="0" y="0"/>
          <a:chExt cx="0" cy="0"/>
        </a:xfrm>
      </p:grpSpPr>
      <p:sp>
        <p:nvSpPr>
          <p:cNvPr id="102" name="Google Shape;102;p48"/>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 name="Google Shape;103;p48"/>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4" name="Google Shape;104;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5" name="Google Shape;105;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6" name="Google Shape;106;p48"/>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107" name="Google Shape;107;p48"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08" name="Google Shape;108;p48"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9"/>
        <p:cNvGrpSpPr/>
        <p:nvPr/>
      </p:nvGrpSpPr>
      <p:grpSpPr>
        <a:xfrm>
          <a:off x="0" y="0"/>
          <a:ext cx="0" cy="0"/>
          <a:chOff x="0" y="0"/>
          <a:chExt cx="0" cy="0"/>
        </a:xfrm>
      </p:grpSpPr>
      <p:sp>
        <p:nvSpPr>
          <p:cNvPr id="110" name="Google Shape;110;p49"/>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p49"/>
          <p:cNvSpPr txBox="1">
            <a:spLocks noGrp="1"/>
          </p:cNvSpPr>
          <p:nvPr>
            <p:ph type="body" idx="1"/>
          </p:nvPr>
        </p:nvSpPr>
        <p:spPr>
          <a:xfrm>
            <a:off x="3117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SzPts val="1400"/>
              <a:buChar char="•"/>
              <a:defRPr sz="1400"/>
            </a:lvl1pPr>
            <a:lvl2pPr marL="914400" lvl="1" indent="-304800" algn="l">
              <a:lnSpc>
                <a:spcPct val="90000"/>
              </a:lnSpc>
              <a:spcBef>
                <a:spcPts val="400"/>
              </a:spcBef>
              <a:spcAft>
                <a:spcPts val="0"/>
              </a:spcAft>
              <a:buSzPts val="1200"/>
              <a:buChar char="•"/>
              <a:defRPr sz="1200"/>
            </a:lvl2pPr>
            <a:lvl3pPr marL="1371600" lvl="2" indent="-304800" algn="l">
              <a:lnSpc>
                <a:spcPct val="90000"/>
              </a:lnSpc>
              <a:spcBef>
                <a:spcPts val="400"/>
              </a:spcBef>
              <a:spcAft>
                <a:spcPts val="0"/>
              </a:spcAft>
              <a:buSzPts val="1200"/>
              <a:buChar char="•"/>
              <a:defRPr sz="12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04800" algn="l">
              <a:lnSpc>
                <a:spcPct val="90000"/>
              </a:lnSpc>
              <a:spcBef>
                <a:spcPts val="400"/>
              </a:spcBef>
              <a:spcAft>
                <a:spcPts val="0"/>
              </a:spcAft>
              <a:buSzPts val="1200"/>
              <a:buChar char="•"/>
              <a:defRPr sz="1200"/>
            </a:lvl6pPr>
            <a:lvl7pPr marL="3200400" lvl="6" indent="-304800" algn="l">
              <a:lnSpc>
                <a:spcPct val="90000"/>
              </a:lnSpc>
              <a:spcBef>
                <a:spcPts val="400"/>
              </a:spcBef>
              <a:spcAft>
                <a:spcPts val="0"/>
              </a:spcAft>
              <a:buSzPts val="1200"/>
              <a:buChar char="•"/>
              <a:defRPr sz="1200"/>
            </a:lvl7pPr>
            <a:lvl8pPr marL="3657600" lvl="7" indent="-304800" algn="l">
              <a:lnSpc>
                <a:spcPct val="90000"/>
              </a:lnSpc>
              <a:spcBef>
                <a:spcPts val="400"/>
              </a:spcBef>
              <a:spcAft>
                <a:spcPts val="0"/>
              </a:spcAft>
              <a:buSzPts val="1200"/>
              <a:buChar char="•"/>
              <a:defRPr sz="1200"/>
            </a:lvl8pPr>
            <a:lvl9pPr marL="4114800" lvl="8" indent="-304800" algn="l">
              <a:lnSpc>
                <a:spcPct val="90000"/>
              </a:lnSpc>
              <a:spcBef>
                <a:spcPts val="400"/>
              </a:spcBef>
              <a:spcAft>
                <a:spcPts val="0"/>
              </a:spcAft>
              <a:buSzPts val="1200"/>
              <a:buChar char="•"/>
              <a:defRPr sz="1200"/>
            </a:lvl9pPr>
          </a:lstStyle>
          <a:p>
            <a:endParaRPr/>
          </a:p>
        </p:txBody>
      </p:sp>
      <p:sp>
        <p:nvSpPr>
          <p:cNvPr id="112" name="Google Shape;112;p49"/>
          <p:cNvSpPr txBox="1">
            <a:spLocks noGrp="1"/>
          </p:cNvSpPr>
          <p:nvPr>
            <p:ph type="body" idx="2"/>
          </p:nvPr>
        </p:nvSpPr>
        <p:spPr>
          <a:xfrm>
            <a:off x="48324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SzPts val="1400"/>
              <a:buChar char="•"/>
              <a:defRPr sz="1400"/>
            </a:lvl1pPr>
            <a:lvl2pPr marL="914400" lvl="1" indent="-304800" algn="l">
              <a:lnSpc>
                <a:spcPct val="90000"/>
              </a:lnSpc>
              <a:spcBef>
                <a:spcPts val="400"/>
              </a:spcBef>
              <a:spcAft>
                <a:spcPts val="0"/>
              </a:spcAft>
              <a:buSzPts val="1200"/>
              <a:buChar char="•"/>
              <a:defRPr sz="1200"/>
            </a:lvl2pPr>
            <a:lvl3pPr marL="1371600" lvl="2" indent="-304800" algn="l">
              <a:lnSpc>
                <a:spcPct val="90000"/>
              </a:lnSpc>
              <a:spcBef>
                <a:spcPts val="400"/>
              </a:spcBef>
              <a:spcAft>
                <a:spcPts val="0"/>
              </a:spcAft>
              <a:buSzPts val="1200"/>
              <a:buChar char="•"/>
              <a:defRPr sz="12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04800" algn="l">
              <a:lnSpc>
                <a:spcPct val="90000"/>
              </a:lnSpc>
              <a:spcBef>
                <a:spcPts val="400"/>
              </a:spcBef>
              <a:spcAft>
                <a:spcPts val="0"/>
              </a:spcAft>
              <a:buSzPts val="1200"/>
              <a:buChar char="•"/>
              <a:defRPr sz="1200"/>
            </a:lvl6pPr>
            <a:lvl7pPr marL="3200400" lvl="6" indent="-304800" algn="l">
              <a:lnSpc>
                <a:spcPct val="90000"/>
              </a:lnSpc>
              <a:spcBef>
                <a:spcPts val="400"/>
              </a:spcBef>
              <a:spcAft>
                <a:spcPts val="0"/>
              </a:spcAft>
              <a:buSzPts val="1200"/>
              <a:buChar char="•"/>
              <a:defRPr sz="1200"/>
            </a:lvl7pPr>
            <a:lvl8pPr marL="3657600" lvl="7" indent="-304800" algn="l">
              <a:lnSpc>
                <a:spcPct val="90000"/>
              </a:lnSpc>
              <a:spcBef>
                <a:spcPts val="400"/>
              </a:spcBef>
              <a:spcAft>
                <a:spcPts val="0"/>
              </a:spcAft>
              <a:buSzPts val="1200"/>
              <a:buChar char="•"/>
              <a:defRPr sz="1200"/>
            </a:lvl8pPr>
            <a:lvl9pPr marL="4114800" lvl="8" indent="-304800" algn="l">
              <a:lnSpc>
                <a:spcPct val="90000"/>
              </a:lnSpc>
              <a:spcBef>
                <a:spcPts val="400"/>
              </a:spcBef>
              <a:spcAft>
                <a:spcPts val="0"/>
              </a:spcAft>
              <a:buSzPts val="1200"/>
              <a:buChar char="•"/>
              <a:defRPr sz="1200"/>
            </a:lvl9pPr>
          </a:lstStyle>
          <a:p>
            <a:endParaRPr/>
          </a:p>
        </p:txBody>
      </p:sp>
      <p:sp>
        <p:nvSpPr>
          <p:cNvPr id="113" name="Google Shape;113;p49"/>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9_Title and Content">
  <p:cSld name="19_Title and Content">
    <p:spTree>
      <p:nvGrpSpPr>
        <p:cNvPr id="1" name="Shape 114"/>
        <p:cNvGrpSpPr/>
        <p:nvPr/>
      </p:nvGrpSpPr>
      <p:grpSpPr>
        <a:xfrm>
          <a:off x="0" y="0"/>
          <a:ext cx="0" cy="0"/>
          <a:chOff x="0" y="0"/>
          <a:chExt cx="0" cy="0"/>
        </a:xfrm>
      </p:grpSpPr>
      <p:sp>
        <p:nvSpPr>
          <p:cNvPr id="115" name="Google Shape;115;gee3969c561_0_632"/>
          <p:cNvSpPr txBox="1">
            <a:spLocks noGrp="1"/>
          </p:cNvSpPr>
          <p:nvPr>
            <p:ph type="title"/>
          </p:nvPr>
        </p:nvSpPr>
        <p:spPr>
          <a:xfrm>
            <a:off x="593017" y="154323"/>
            <a:ext cx="8369100" cy="465300"/>
          </a:xfrm>
          <a:prstGeom prst="rect">
            <a:avLst/>
          </a:prstGeom>
          <a:solidFill>
            <a:srgbClr val="0E2441"/>
          </a:solidFill>
          <a:ln>
            <a:noFill/>
          </a:ln>
        </p:spPr>
        <p:txBody>
          <a:bodyPr spcFirstLastPara="1" wrap="square" lIns="68575" tIns="34275" rIns="68575" bIns="34275" anchor="ctr" anchorCtr="0">
            <a:noAutofit/>
          </a:bodyPr>
          <a:lstStyle>
            <a:lvl1pPr lvl="0" algn="r">
              <a:lnSpc>
                <a:spcPct val="90000"/>
              </a:lnSpc>
              <a:spcBef>
                <a:spcPts val="0"/>
              </a:spcBef>
              <a:spcAft>
                <a:spcPts val="0"/>
              </a:spcAft>
              <a:buClr>
                <a:schemeClr val="lt1"/>
              </a:buClr>
              <a:buSzPts val="2100"/>
              <a:buFont typeface="Calibri"/>
              <a:buNone/>
              <a:defRPr sz="2100" b="1" i="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6" name="Google Shape;116;gee3969c561_0_632"/>
          <p:cNvSpPr txBox="1">
            <a:spLocks noGrp="1"/>
          </p:cNvSpPr>
          <p:nvPr>
            <p:ph type="body" idx="1"/>
          </p:nvPr>
        </p:nvSpPr>
        <p:spPr>
          <a:xfrm>
            <a:off x="2504209" y="619672"/>
            <a:ext cx="6483900" cy="273900"/>
          </a:xfrm>
          <a:prstGeom prst="rect">
            <a:avLst/>
          </a:prstGeom>
          <a:solidFill>
            <a:srgbClr val="1E4882"/>
          </a:solidFill>
          <a:ln>
            <a:noFill/>
          </a:ln>
        </p:spPr>
        <p:txBody>
          <a:bodyPr spcFirstLastPara="1" wrap="square" lIns="68575" tIns="34275" rIns="68575" bIns="34275" anchor="ctr" anchorCtr="0">
            <a:normAutofit/>
          </a:bodyPr>
          <a:lstStyle>
            <a:lvl1pPr marL="457200" lvl="0" indent="-228600" algn="r">
              <a:lnSpc>
                <a:spcPct val="90000"/>
              </a:lnSpc>
              <a:spcBef>
                <a:spcPts val="800"/>
              </a:spcBef>
              <a:spcAft>
                <a:spcPts val="0"/>
              </a:spcAft>
              <a:buClr>
                <a:srgbClr val="E5E0E0"/>
              </a:buClr>
              <a:buSzPts val="1200"/>
              <a:buNone/>
              <a:defRPr sz="1200" b="1" i="0">
                <a:solidFill>
                  <a:srgbClr val="E5E0E0"/>
                </a:solidFill>
                <a:latin typeface="Calibri"/>
                <a:ea typeface="Calibri"/>
                <a:cs typeface="Calibri"/>
                <a:sym typeface="Calibri"/>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7" name="Google Shape;117;gee3969c561_0_632"/>
          <p:cNvSpPr txBox="1">
            <a:spLocks noGrp="1"/>
          </p:cNvSpPr>
          <p:nvPr>
            <p:ph type="body" idx="2"/>
          </p:nvPr>
        </p:nvSpPr>
        <p:spPr>
          <a:xfrm>
            <a:off x="369278" y="1298983"/>
            <a:ext cx="8369100" cy="3610500"/>
          </a:xfrm>
          <a:prstGeom prst="rect">
            <a:avLst/>
          </a:prstGeom>
          <a:noFill/>
          <a:ln>
            <a:noFill/>
          </a:ln>
        </p:spPr>
        <p:txBody>
          <a:bodyPr spcFirstLastPara="1" wrap="square" lIns="68575" tIns="34275" rIns="68575" bIns="34275" anchor="t" anchorCtr="0">
            <a:normAutofit/>
          </a:bodyPr>
          <a:lstStyle>
            <a:lvl1pPr marL="457200" lvl="0" indent="-342900" algn="l">
              <a:lnSpc>
                <a:spcPct val="82500"/>
              </a:lnSpc>
              <a:spcBef>
                <a:spcPts val="900"/>
              </a:spcBef>
              <a:spcAft>
                <a:spcPts val="0"/>
              </a:spcAft>
              <a:buClr>
                <a:schemeClr val="accent2"/>
              </a:buClr>
              <a:buSzPts val="1800"/>
              <a:buFont typeface="Noto Sans Symbols"/>
              <a:buChar char="▪"/>
              <a:defRPr sz="1800" b="0" i="0">
                <a:solidFill>
                  <a:srgbClr val="575757"/>
                </a:solidFill>
                <a:latin typeface="Calibri"/>
                <a:ea typeface="Calibri"/>
                <a:cs typeface="Calibri"/>
                <a:sym typeface="Calibri"/>
              </a:defRPr>
            </a:lvl1pPr>
            <a:lvl2pPr marL="914400" lvl="1" indent="-342900" algn="l">
              <a:lnSpc>
                <a:spcPct val="82500"/>
              </a:lnSpc>
              <a:spcBef>
                <a:spcPts val="900"/>
              </a:spcBef>
              <a:spcAft>
                <a:spcPts val="0"/>
              </a:spcAft>
              <a:buClr>
                <a:schemeClr val="accent2"/>
              </a:buClr>
              <a:buSzPts val="1800"/>
              <a:buFont typeface="Noto Sans Symbols"/>
              <a:buChar char="▪"/>
              <a:defRPr sz="1800" b="0" i="0">
                <a:solidFill>
                  <a:srgbClr val="575757"/>
                </a:solidFill>
                <a:latin typeface="Calibri"/>
                <a:ea typeface="Calibri"/>
                <a:cs typeface="Calibri"/>
                <a:sym typeface="Calibri"/>
              </a:defRPr>
            </a:lvl2pPr>
            <a:lvl3pPr marL="1371600" lvl="2" indent="-336550" algn="l">
              <a:lnSpc>
                <a:spcPct val="90000"/>
              </a:lnSpc>
              <a:spcBef>
                <a:spcPts val="900"/>
              </a:spcBef>
              <a:spcAft>
                <a:spcPts val="0"/>
              </a:spcAft>
              <a:buClr>
                <a:schemeClr val="accent2"/>
              </a:buClr>
              <a:buSzPts val="1700"/>
              <a:buFont typeface="Noto Sans Symbols"/>
              <a:buChar char="▪"/>
              <a:defRPr sz="1700" b="0" i="0">
                <a:solidFill>
                  <a:srgbClr val="575757"/>
                </a:solidFill>
                <a:latin typeface="Calibri"/>
                <a:ea typeface="Calibri"/>
                <a:cs typeface="Calibri"/>
                <a:sym typeface="Calibri"/>
              </a:defRPr>
            </a:lvl3pPr>
            <a:lvl4pPr marL="1828800" lvl="3" indent="-317500" algn="l">
              <a:lnSpc>
                <a:spcPct val="110000"/>
              </a:lnSpc>
              <a:spcBef>
                <a:spcPts val="900"/>
              </a:spcBef>
              <a:spcAft>
                <a:spcPts val="0"/>
              </a:spcAft>
              <a:buClr>
                <a:schemeClr val="accent2"/>
              </a:buClr>
              <a:buSzPts val="1400"/>
              <a:buFont typeface="Noto Sans Symbols"/>
              <a:buChar char="▪"/>
              <a:defRPr sz="1400" b="0" i="0">
                <a:solidFill>
                  <a:srgbClr val="575757"/>
                </a:solidFill>
                <a:latin typeface="Calibri"/>
                <a:ea typeface="Calibri"/>
                <a:cs typeface="Calibri"/>
                <a:sym typeface="Calibri"/>
              </a:defRPr>
            </a:lvl4pPr>
            <a:lvl5pPr marL="2286000" lvl="4" indent="-304800" algn="l">
              <a:lnSpc>
                <a:spcPct val="123750"/>
              </a:lnSpc>
              <a:spcBef>
                <a:spcPts val="900"/>
              </a:spcBef>
              <a:spcAft>
                <a:spcPts val="0"/>
              </a:spcAft>
              <a:buClr>
                <a:schemeClr val="accent2"/>
              </a:buClr>
              <a:buSzPts val="1200"/>
              <a:buFont typeface="Noto Sans Symbols"/>
              <a:buChar char="▪"/>
              <a:defRPr sz="1200" b="0" i="0">
                <a:solidFill>
                  <a:srgbClr val="575757"/>
                </a:solidFill>
                <a:latin typeface="Calibri"/>
                <a:ea typeface="Calibri"/>
                <a:cs typeface="Calibri"/>
                <a:sym typeface="Calibri"/>
              </a:defRPr>
            </a:lvl5pPr>
            <a:lvl6pPr marL="2743200" lvl="5" indent="-317500" algn="l">
              <a:lnSpc>
                <a:spcPct val="90000"/>
              </a:lnSpc>
              <a:spcBef>
                <a:spcPts val="9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8" name="Google Shape;118;gee3969c561_0_632"/>
          <p:cNvSpPr txBox="1">
            <a:spLocks noGrp="1"/>
          </p:cNvSpPr>
          <p:nvPr>
            <p:ph type="sldNum" idx="12"/>
          </p:nvPr>
        </p:nvSpPr>
        <p:spPr>
          <a:xfrm>
            <a:off x="8499763" y="4613563"/>
            <a:ext cx="462300" cy="375600"/>
          </a:xfrm>
          <a:prstGeom prst="rect">
            <a:avLst/>
          </a:prstGeom>
          <a:solidFill>
            <a:srgbClr val="1E4882"/>
          </a:solid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3_Title and Content">
  <p:cSld name="33_Title and Content">
    <p:spTree>
      <p:nvGrpSpPr>
        <p:cNvPr id="1" name="Shape 119"/>
        <p:cNvGrpSpPr/>
        <p:nvPr/>
      </p:nvGrpSpPr>
      <p:grpSpPr>
        <a:xfrm>
          <a:off x="0" y="0"/>
          <a:ext cx="0" cy="0"/>
          <a:chOff x="0" y="0"/>
          <a:chExt cx="0" cy="0"/>
        </a:xfrm>
      </p:grpSpPr>
      <p:sp>
        <p:nvSpPr>
          <p:cNvPr id="120" name="Google Shape;120;gee3969c561_0_803"/>
          <p:cNvSpPr txBox="1">
            <a:spLocks noGrp="1"/>
          </p:cNvSpPr>
          <p:nvPr>
            <p:ph type="title"/>
          </p:nvPr>
        </p:nvSpPr>
        <p:spPr>
          <a:xfrm>
            <a:off x="593017" y="154323"/>
            <a:ext cx="8369100" cy="465300"/>
          </a:xfrm>
          <a:prstGeom prst="rect">
            <a:avLst/>
          </a:prstGeom>
          <a:solidFill>
            <a:srgbClr val="1E4882"/>
          </a:solidFill>
          <a:ln>
            <a:noFill/>
          </a:ln>
        </p:spPr>
        <p:txBody>
          <a:bodyPr spcFirstLastPara="1" wrap="square" lIns="68575" tIns="34275" rIns="68575" bIns="34275" anchor="ctr" anchorCtr="0">
            <a:noAutofit/>
          </a:bodyPr>
          <a:lstStyle>
            <a:lvl1pPr lvl="0" algn="r">
              <a:lnSpc>
                <a:spcPct val="90000"/>
              </a:lnSpc>
              <a:spcBef>
                <a:spcPts val="0"/>
              </a:spcBef>
              <a:spcAft>
                <a:spcPts val="0"/>
              </a:spcAft>
              <a:buClr>
                <a:schemeClr val="lt1"/>
              </a:buClr>
              <a:buSzPts val="2100"/>
              <a:buFont typeface="Calibri"/>
              <a:buNone/>
              <a:defRPr sz="2100" b="1" i="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1" name="Google Shape;121;gee3969c561_0_803"/>
          <p:cNvSpPr txBox="1">
            <a:spLocks noGrp="1"/>
          </p:cNvSpPr>
          <p:nvPr>
            <p:ph type="body" idx="1"/>
          </p:nvPr>
        </p:nvSpPr>
        <p:spPr>
          <a:xfrm>
            <a:off x="2504209" y="619672"/>
            <a:ext cx="6483900" cy="273900"/>
          </a:xfrm>
          <a:prstGeom prst="rect">
            <a:avLst/>
          </a:prstGeom>
          <a:solidFill>
            <a:srgbClr val="006E90"/>
          </a:solidFill>
          <a:ln>
            <a:noFill/>
          </a:ln>
        </p:spPr>
        <p:txBody>
          <a:bodyPr spcFirstLastPara="1" wrap="square" lIns="68575" tIns="34275" rIns="68575" bIns="34275" anchor="ctr" anchorCtr="0">
            <a:normAutofit/>
          </a:bodyPr>
          <a:lstStyle>
            <a:lvl1pPr marL="457200" lvl="0" indent="-228600" algn="r">
              <a:lnSpc>
                <a:spcPct val="90000"/>
              </a:lnSpc>
              <a:spcBef>
                <a:spcPts val="800"/>
              </a:spcBef>
              <a:spcAft>
                <a:spcPts val="0"/>
              </a:spcAft>
              <a:buClr>
                <a:srgbClr val="E5E0E0"/>
              </a:buClr>
              <a:buSzPts val="1200"/>
              <a:buNone/>
              <a:defRPr sz="1200" b="1" i="0">
                <a:solidFill>
                  <a:srgbClr val="E5E0E0"/>
                </a:solidFill>
                <a:latin typeface="Calibri"/>
                <a:ea typeface="Calibri"/>
                <a:cs typeface="Calibri"/>
                <a:sym typeface="Calibri"/>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gee3969c561_0_803"/>
          <p:cNvSpPr txBox="1">
            <a:spLocks noGrp="1"/>
          </p:cNvSpPr>
          <p:nvPr>
            <p:ph type="sldNum" idx="12"/>
          </p:nvPr>
        </p:nvSpPr>
        <p:spPr>
          <a:xfrm>
            <a:off x="8499763" y="4613563"/>
            <a:ext cx="462300" cy="375600"/>
          </a:xfrm>
          <a:prstGeom prst="rect">
            <a:avLst/>
          </a:prstGeom>
          <a:solidFill>
            <a:srgbClr val="1E4882"/>
          </a:solid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900"/>
              <a:buFont typeface="Arial"/>
              <a:buNone/>
              <a:defRPr sz="1200" b="1" i="0" u="none" strike="noStrike" cap="none">
                <a:solidFill>
                  <a:srgbClr val="E5E0E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123" name="Google Shape;123;gee3969c561_0_803"/>
          <p:cNvSpPr txBox="1">
            <a:spLocks noGrp="1"/>
          </p:cNvSpPr>
          <p:nvPr>
            <p:ph type="body" idx="2"/>
          </p:nvPr>
        </p:nvSpPr>
        <p:spPr>
          <a:xfrm>
            <a:off x="3617042" y="1085022"/>
            <a:ext cx="4882800" cy="3904200"/>
          </a:xfrm>
          <a:prstGeom prst="rect">
            <a:avLst/>
          </a:prstGeom>
          <a:noFill/>
          <a:ln>
            <a:noFill/>
          </a:ln>
        </p:spPr>
        <p:txBody>
          <a:bodyPr spcFirstLastPara="1" wrap="square" lIns="68575" tIns="34275" rIns="68575" bIns="34275" anchor="t" anchorCtr="0">
            <a:normAutofit/>
          </a:bodyPr>
          <a:lstStyle>
            <a:lvl1pPr marL="457200" lvl="0" indent="-342900" algn="l">
              <a:lnSpc>
                <a:spcPct val="107500"/>
              </a:lnSpc>
              <a:spcBef>
                <a:spcPts val="900"/>
              </a:spcBef>
              <a:spcAft>
                <a:spcPts val="0"/>
              </a:spcAft>
              <a:buClr>
                <a:schemeClr val="accent2"/>
              </a:buClr>
              <a:buSzPts val="1800"/>
              <a:buFont typeface="Noto Sans Symbols"/>
              <a:buChar char="▪"/>
              <a:defRPr sz="1800" b="0" i="0">
                <a:solidFill>
                  <a:srgbClr val="3F3F3F"/>
                </a:solidFill>
                <a:latin typeface="Proxima Nova"/>
                <a:ea typeface="Proxima Nova"/>
                <a:cs typeface="Proxima Nova"/>
                <a:sym typeface="Proxima Nova"/>
              </a:defRPr>
            </a:lvl1pPr>
            <a:lvl2pPr marL="914400" lvl="1" indent="-342900" algn="l">
              <a:lnSpc>
                <a:spcPct val="107500"/>
              </a:lnSpc>
              <a:spcBef>
                <a:spcPts val="900"/>
              </a:spcBef>
              <a:spcAft>
                <a:spcPts val="0"/>
              </a:spcAft>
              <a:buClr>
                <a:schemeClr val="accent2"/>
              </a:buClr>
              <a:buSzPts val="1800"/>
              <a:buFont typeface="Noto Sans Symbols"/>
              <a:buChar char="▪"/>
              <a:defRPr sz="1800" b="0" i="0">
                <a:solidFill>
                  <a:srgbClr val="3F3F3F"/>
                </a:solidFill>
                <a:latin typeface="Proxima Nova"/>
                <a:ea typeface="Proxima Nova"/>
                <a:cs typeface="Proxima Nova"/>
                <a:sym typeface="Proxima Nova"/>
              </a:defRPr>
            </a:lvl2pPr>
            <a:lvl3pPr marL="1371600" lvl="2" indent="-336550" algn="l">
              <a:lnSpc>
                <a:spcPct val="117272"/>
              </a:lnSpc>
              <a:spcBef>
                <a:spcPts val="900"/>
              </a:spcBef>
              <a:spcAft>
                <a:spcPts val="0"/>
              </a:spcAft>
              <a:buClr>
                <a:schemeClr val="accent2"/>
              </a:buClr>
              <a:buSzPts val="1700"/>
              <a:buFont typeface="Noto Sans Symbols"/>
              <a:buChar char="▪"/>
              <a:defRPr sz="1700" b="0" i="0">
                <a:solidFill>
                  <a:srgbClr val="3F3F3F"/>
                </a:solidFill>
                <a:latin typeface="Proxima Nova"/>
                <a:ea typeface="Proxima Nova"/>
                <a:cs typeface="Proxima Nova"/>
                <a:sym typeface="Proxima Nova"/>
              </a:defRPr>
            </a:lvl3pPr>
            <a:lvl4pPr marL="1828800" lvl="3" indent="-317500" algn="l">
              <a:lnSpc>
                <a:spcPct val="143333"/>
              </a:lnSpc>
              <a:spcBef>
                <a:spcPts val="900"/>
              </a:spcBef>
              <a:spcAft>
                <a:spcPts val="0"/>
              </a:spcAft>
              <a:buClr>
                <a:schemeClr val="accent2"/>
              </a:buClr>
              <a:buSzPts val="1400"/>
              <a:buFont typeface="Noto Sans Symbols"/>
              <a:buChar char="▪"/>
              <a:defRPr sz="1400" b="0" i="0">
                <a:solidFill>
                  <a:srgbClr val="3F3F3F"/>
                </a:solidFill>
                <a:latin typeface="Proxima Nova"/>
                <a:ea typeface="Proxima Nova"/>
                <a:cs typeface="Proxima Nova"/>
                <a:sym typeface="Proxima Nova"/>
              </a:defRPr>
            </a:lvl4pPr>
            <a:lvl5pPr marL="2286000" lvl="4" indent="-304800" algn="l">
              <a:lnSpc>
                <a:spcPct val="161250"/>
              </a:lnSpc>
              <a:spcBef>
                <a:spcPts val="900"/>
              </a:spcBef>
              <a:spcAft>
                <a:spcPts val="0"/>
              </a:spcAft>
              <a:buClr>
                <a:schemeClr val="accent2"/>
              </a:buClr>
              <a:buSzPts val="1200"/>
              <a:buFont typeface="Noto Sans Symbols"/>
              <a:buChar char="▪"/>
              <a:defRPr sz="1200" b="0" i="0">
                <a:solidFill>
                  <a:srgbClr val="3F3F3F"/>
                </a:solidFill>
                <a:latin typeface="Proxima Nova"/>
                <a:ea typeface="Proxima Nova"/>
                <a:cs typeface="Proxima Nova"/>
                <a:sym typeface="Proxima Nova"/>
              </a:defRPr>
            </a:lvl5pPr>
            <a:lvl6pPr marL="2743200" lvl="5" indent="-317500" algn="l">
              <a:lnSpc>
                <a:spcPct val="90000"/>
              </a:lnSpc>
              <a:spcBef>
                <a:spcPts val="9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4" name="Google Shape;124;gee3969c561_0_803"/>
          <p:cNvSpPr>
            <a:spLocks noGrp="1"/>
          </p:cNvSpPr>
          <p:nvPr>
            <p:ph type="pic" idx="3"/>
          </p:nvPr>
        </p:nvSpPr>
        <p:spPr>
          <a:xfrm>
            <a:off x="181842" y="1085023"/>
            <a:ext cx="3357600" cy="3815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4"/>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3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 name="Google Shape;22;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 name="Google Shape;24;p34"/>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34"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6" name="Google Shape;26;p34" descr="VDOE Logo&#10;"/>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18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 name="Google Shape;30;p3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 name="Google Shape;31;p38"/>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32" name="Google Shape;32;p38"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33" name="Google Shape;33;p38"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34"/>
        <p:cNvGrpSpPr/>
        <p:nvPr/>
      </p:nvGrpSpPr>
      <p:grpSpPr>
        <a:xfrm>
          <a:off x="0" y="0"/>
          <a:ext cx="0" cy="0"/>
          <a:chOff x="0" y="0"/>
          <a:chExt cx="0" cy="0"/>
        </a:xfrm>
      </p:grpSpPr>
      <p:sp>
        <p:nvSpPr>
          <p:cNvPr id="35" name="Google Shape;35;p36"/>
          <p:cNvSpPr txBox="1">
            <a:spLocks noGrp="1"/>
          </p:cNvSpPr>
          <p:nvPr>
            <p:ph type="title"/>
          </p:nvPr>
        </p:nvSpPr>
        <p:spPr>
          <a:xfrm>
            <a:off x="311700" y="2150850"/>
            <a:ext cx="8520600" cy="8418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6" name="Google Shape;36;p3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37"/>
        <p:cNvGrpSpPr/>
        <p:nvPr/>
      </p:nvGrpSpPr>
      <p:grpSpPr>
        <a:xfrm>
          <a:off x="0" y="0"/>
          <a:ext cx="0" cy="0"/>
          <a:chOff x="0" y="0"/>
          <a:chExt cx="0" cy="0"/>
        </a:xfrm>
      </p:grpSpPr>
      <p:pic>
        <p:nvPicPr>
          <p:cNvPr id="38" name="Google Shape;38;p39" descr="A picture containing photo, newspaper, different, many&#10;&#10;Description automatically generated"/>
          <p:cNvPicPr preferRelativeResize="0"/>
          <p:nvPr/>
        </p:nvPicPr>
        <p:blipFill rotWithShape="1">
          <a:blip r:embed="rId2">
            <a:alphaModFix amt="20000"/>
          </a:blip>
          <a:srcRect/>
          <a:stretch/>
        </p:blipFill>
        <p:spPr>
          <a:xfrm>
            <a:off x="0" y="1255"/>
            <a:ext cx="9144001" cy="5140990"/>
          </a:xfrm>
          <a:prstGeom prst="rect">
            <a:avLst/>
          </a:prstGeom>
          <a:noFill/>
          <a:ln>
            <a:noFill/>
          </a:ln>
        </p:spPr>
      </p:pic>
      <p:sp>
        <p:nvSpPr>
          <p:cNvPr id="39" name="Google Shape;39;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 name="Google Shape;40;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 name="Google Shape;41;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
        <p:nvSpPr>
          <p:cNvPr id="42" name="Google Shape;42;p39"/>
          <p:cNvSpPr txBox="1">
            <a:spLocks noGrp="1"/>
          </p:cNvSpPr>
          <p:nvPr>
            <p:ph type="ctrTitle"/>
          </p:nvPr>
        </p:nvSpPr>
        <p:spPr>
          <a:xfrm>
            <a:off x="1143000" y="1676399"/>
            <a:ext cx="6858000" cy="1790700"/>
          </a:xfrm>
          <a:prstGeom prst="rect">
            <a:avLst/>
          </a:prstGeom>
          <a:solidFill>
            <a:schemeClr val="lt1">
              <a:alpha val="60000"/>
            </a:schemeClr>
          </a:solidFill>
          <a:ln w="79375" cap="rnd" cmpd="sng">
            <a:solidFill>
              <a:srgbClr val="C00000">
                <a:alpha val="74509"/>
              </a:srgbClr>
            </a:solidFill>
            <a:prstDash val="solid"/>
            <a:round/>
            <a:headEnd type="none" w="sm" len="sm"/>
            <a:tailEnd type="none" w="sm" len="sm"/>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39"/>
          <p:cNvSpPr txBox="1">
            <a:spLocks noGrp="1"/>
          </p:cNvSpPr>
          <p:nvPr>
            <p:ph type="subTitle" idx="1"/>
          </p:nvPr>
        </p:nvSpPr>
        <p:spPr>
          <a:xfrm>
            <a:off x="1084006" y="3536156"/>
            <a:ext cx="6858000" cy="771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rgbClr val="C22536"/>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rgbClr val="901A28"/>
              </a:buClr>
              <a:buSzPts val="1200"/>
              <a:buNone/>
              <a:defRPr sz="1200"/>
            </a:lvl4pPr>
            <a:lvl5pPr lvl="4" algn="ctr">
              <a:lnSpc>
                <a:spcPct val="90000"/>
              </a:lnSpc>
              <a:spcBef>
                <a:spcPts val="400"/>
              </a:spcBef>
              <a:spcAft>
                <a:spcPts val="0"/>
              </a:spcAft>
              <a:buClr>
                <a:srgbClr val="52525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dk1"/>
        </a:solidFill>
        <a:effectLst/>
      </p:bgPr>
    </p:bg>
    <p:spTree>
      <p:nvGrpSpPr>
        <p:cNvPr id="1" name="Shape 44"/>
        <p:cNvGrpSpPr/>
        <p:nvPr/>
      </p:nvGrpSpPr>
      <p:grpSpPr>
        <a:xfrm>
          <a:off x="0" y="0"/>
          <a:ext cx="0" cy="0"/>
          <a:chOff x="0" y="0"/>
          <a:chExt cx="0" cy="0"/>
        </a:xfrm>
      </p:grpSpPr>
      <p:sp>
        <p:nvSpPr>
          <p:cNvPr id="45" name="Google Shape;45;p40"/>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3800"/>
              <a:buFont typeface="Trebuchet MS"/>
              <a:buNone/>
              <a:defRPr sz="3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 name="Google Shape;46;p40"/>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1800"/>
              <a:buNone/>
              <a:defRPr sz="1800">
                <a:solidFill>
                  <a:schemeClr val="lt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47" name="Google Shape;47;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 name="Google Shape;48;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 name="Google Shape;49;p40"/>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50" name="Google Shape;50;p40" descr="VDOE LOGO"/>
          <p:cNvPicPr preferRelativeResize="0"/>
          <p:nvPr/>
        </p:nvPicPr>
        <p:blipFill rotWithShape="1">
          <a:blip r:embed="rId2">
            <a:alphaModFix/>
          </a:blip>
          <a:srcRect/>
          <a:stretch/>
        </p:blipFill>
        <p:spPr>
          <a:xfrm>
            <a:off x="7297031" y="4587478"/>
            <a:ext cx="1846969" cy="61565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C00000"/>
        </a:solidFill>
        <a:effectLst/>
      </p:bgPr>
    </p:bg>
    <p:spTree>
      <p:nvGrpSpPr>
        <p:cNvPr id="1" name="Shape 51"/>
        <p:cNvGrpSpPr/>
        <p:nvPr/>
      </p:nvGrpSpPr>
      <p:grpSpPr>
        <a:xfrm>
          <a:off x="0" y="0"/>
          <a:ext cx="0" cy="0"/>
          <a:chOff x="0" y="0"/>
          <a:chExt cx="0" cy="0"/>
        </a:xfrm>
      </p:grpSpPr>
      <p:sp>
        <p:nvSpPr>
          <p:cNvPr id="52" name="Google Shape;52;p41"/>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3800"/>
              <a:buFont typeface="Trebuchet MS"/>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41"/>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800"/>
              <a:buNone/>
              <a:defRPr sz="1800">
                <a:solidFill>
                  <a:schemeClr val="dk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54" name="Google Shape;54;p4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p4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p41"/>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57" name="Google Shape;57;p41" descr="VDOE LOGO"/>
          <p:cNvPicPr preferRelativeResize="0"/>
          <p:nvPr/>
        </p:nvPicPr>
        <p:blipFill rotWithShape="1">
          <a:blip r:embed="rId2">
            <a:alphaModFix/>
          </a:blip>
          <a:srcRect/>
          <a:stretch/>
        </p:blipFill>
        <p:spPr>
          <a:xfrm>
            <a:off x="7216755" y="4567238"/>
            <a:ext cx="1898855" cy="6329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43"/>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43"/>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solidFill>
                  <a:schemeClr val="dk1"/>
                </a:solidFill>
              </a:defRPr>
            </a:lvl1pPr>
            <a:lvl2pPr marL="914400" lvl="1" indent="-228600" algn="l">
              <a:lnSpc>
                <a:spcPct val="90000"/>
              </a:lnSpc>
              <a:spcBef>
                <a:spcPts val="400"/>
              </a:spcBef>
              <a:spcAft>
                <a:spcPts val="0"/>
              </a:spcAft>
              <a:buClr>
                <a:srgbClr val="C22536"/>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rgbClr val="901A28"/>
              </a:buClr>
              <a:buSzPts val="1200"/>
              <a:buNone/>
              <a:defRPr sz="1200" b="1"/>
            </a:lvl4pPr>
            <a:lvl5pPr marL="2286000" lvl="4" indent="-228600" algn="l">
              <a:lnSpc>
                <a:spcPct val="90000"/>
              </a:lnSpc>
              <a:spcBef>
                <a:spcPts val="400"/>
              </a:spcBef>
              <a:spcAft>
                <a:spcPts val="0"/>
              </a:spcAft>
              <a:buClr>
                <a:srgbClr val="525252"/>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1" name="Google Shape;61;p43"/>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2" name="Google Shape;62;p43"/>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solidFill>
                  <a:schemeClr val="dk1"/>
                </a:solidFill>
              </a:defRPr>
            </a:lvl1pPr>
            <a:lvl2pPr marL="914400" lvl="1" indent="-228600" algn="l">
              <a:lnSpc>
                <a:spcPct val="90000"/>
              </a:lnSpc>
              <a:spcBef>
                <a:spcPts val="400"/>
              </a:spcBef>
              <a:spcAft>
                <a:spcPts val="0"/>
              </a:spcAft>
              <a:buClr>
                <a:srgbClr val="C22536"/>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rgbClr val="901A28"/>
              </a:buClr>
              <a:buSzPts val="1200"/>
              <a:buNone/>
              <a:defRPr sz="1200" b="1"/>
            </a:lvl4pPr>
            <a:lvl5pPr marL="2286000" lvl="4" indent="-228600" algn="l">
              <a:lnSpc>
                <a:spcPct val="90000"/>
              </a:lnSpc>
              <a:spcBef>
                <a:spcPts val="400"/>
              </a:spcBef>
              <a:spcAft>
                <a:spcPts val="0"/>
              </a:spcAft>
              <a:buClr>
                <a:srgbClr val="525252"/>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3" name="Google Shape;63;p43"/>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4" name="Google Shape;64;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43"/>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67" name="Google Shape;67;p43"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68" name="Google Shape;68;p43"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44"/>
          <p:cNvSpPr txBox="1">
            <a:spLocks noGrp="1"/>
          </p:cNvSpPr>
          <p:nvPr>
            <p:ph type="sldNum" idx="12"/>
          </p:nvPr>
        </p:nvSpPr>
        <p:spPr>
          <a:xfrm>
            <a:off x="6457950" y="4767263"/>
            <a:ext cx="8205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pic>
        <p:nvPicPr>
          <p:cNvPr id="73" name="Google Shape;73;p44"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74" name="Google Shape;74;p44"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8">
            <a:alphaModFix/>
          </a:blip>
          <a:srcRect/>
          <a:stretch/>
        </p:blipFill>
        <p:spPr>
          <a:xfrm>
            <a:off x="0" y="0"/>
            <a:ext cx="9143999" cy="5143499"/>
          </a:xfrm>
          <a:prstGeom prst="rect">
            <a:avLst/>
          </a:prstGeom>
          <a:noFill/>
          <a:ln>
            <a:noFill/>
          </a:ln>
        </p:spPr>
      </p:pic>
      <p:sp>
        <p:nvSpPr>
          <p:cNvPr id="7" name="Google Shape;7;p32"/>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2"/>
              </a:buClr>
              <a:buSzPts val="3300"/>
              <a:buFont typeface="Trebuchet MS"/>
              <a:buNone/>
              <a:defRPr sz="3300" b="0" i="0" u="none" strike="noStrike" cap="none">
                <a:solidFill>
                  <a:schemeClr val="accent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3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400"/>
              </a:spcBef>
              <a:spcAft>
                <a:spcPts val="0"/>
              </a:spcAft>
              <a:buClr>
                <a:srgbClr val="C22536"/>
              </a:buClr>
              <a:buSzPts val="1800"/>
              <a:buFont typeface="Arial"/>
              <a:buChar char="•"/>
              <a:defRPr sz="1800" b="0" i="0" u="none" strike="noStrike" cap="none">
                <a:solidFill>
                  <a:srgbClr val="C22536"/>
                </a:solidFill>
                <a:latin typeface="Trebuchet MS"/>
                <a:ea typeface="Trebuchet MS"/>
                <a:cs typeface="Trebuchet MS"/>
                <a:sym typeface="Trebuchet M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7500" algn="l" rtl="0">
              <a:lnSpc>
                <a:spcPct val="90000"/>
              </a:lnSpc>
              <a:spcBef>
                <a:spcPts val="400"/>
              </a:spcBef>
              <a:spcAft>
                <a:spcPts val="0"/>
              </a:spcAft>
              <a:buClr>
                <a:srgbClr val="901A28"/>
              </a:buClr>
              <a:buSzPts val="1400"/>
              <a:buFont typeface="Arial"/>
              <a:buChar char="•"/>
              <a:defRPr sz="1400" b="0" i="0" u="none" strike="noStrike" cap="none">
                <a:solidFill>
                  <a:srgbClr val="901A28"/>
                </a:solidFill>
                <a:latin typeface="Trebuchet MS"/>
                <a:ea typeface="Trebuchet MS"/>
                <a:cs typeface="Trebuchet MS"/>
                <a:sym typeface="Trebuchet MS"/>
              </a:defRPr>
            </a:lvl4pPr>
            <a:lvl5pPr marL="2286000" marR="0" lvl="4" indent="-317500" algn="l" rtl="0">
              <a:lnSpc>
                <a:spcPct val="90000"/>
              </a:lnSpc>
              <a:spcBef>
                <a:spcPts val="400"/>
              </a:spcBef>
              <a:spcAft>
                <a:spcPts val="0"/>
              </a:spcAft>
              <a:buClr>
                <a:srgbClr val="525252"/>
              </a:buClr>
              <a:buSzPts val="1400"/>
              <a:buFont typeface="Arial"/>
              <a:buChar char="•"/>
              <a:defRPr sz="1400" b="0" i="0" u="none" strike="noStrike" cap="none">
                <a:solidFill>
                  <a:srgbClr val="525252"/>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9" name="Google Shape;9;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0" name="Google Shape;10;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1" name="Google Shape;11;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
          <p:cNvSpPr txBox="1">
            <a:spLocks noGrp="1"/>
          </p:cNvSpPr>
          <p:nvPr>
            <p:ph type="title"/>
          </p:nvPr>
        </p:nvSpPr>
        <p:spPr>
          <a:xfrm>
            <a:off x="601028" y="831200"/>
            <a:ext cx="7886700" cy="21396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1000"/>
              </a:spcAft>
              <a:buSzPts val="3800"/>
              <a:buNone/>
            </a:pPr>
            <a:r>
              <a:rPr lang="en" sz="3600"/>
              <a:t>CDC Licensing Workgroup</a:t>
            </a:r>
            <a:endParaRPr sz="3500" b="1"/>
          </a:p>
        </p:txBody>
      </p:sp>
      <p:sp>
        <p:nvSpPr>
          <p:cNvPr id="130" name="Google Shape;130;p2"/>
          <p:cNvSpPr txBox="1"/>
          <p:nvPr/>
        </p:nvSpPr>
        <p:spPr>
          <a:xfrm>
            <a:off x="3078850" y="3060950"/>
            <a:ext cx="3438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Trebuchet MS"/>
                <a:ea typeface="Trebuchet MS"/>
                <a:cs typeface="Trebuchet MS"/>
                <a:sym typeface="Trebuchet MS"/>
              </a:rPr>
              <a:t>August 30, 2022</a:t>
            </a:r>
            <a:endParaRPr sz="1800" b="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8"/>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107000"/>
              </a:lnSpc>
              <a:spcBef>
                <a:spcPts val="0"/>
              </a:spcBef>
              <a:spcAft>
                <a:spcPts val="0"/>
              </a:spcAft>
              <a:buSzPts val="1400"/>
              <a:buNone/>
            </a:pPr>
            <a:r>
              <a:rPr lang="en" sz="2800"/>
              <a:t>8VAC20-781-</a:t>
            </a:r>
            <a:r>
              <a:rPr lang="en" sz="2800" b="1">
                <a:latin typeface="Calibri"/>
                <a:ea typeface="Calibri"/>
                <a:cs typeface="Calibri"/>
                <a:sym typeface="Calibri"/>
              </a:rPr>
              <a:t>630. Hand washing.</a:t>
            </a:r>
            <a:r>
              <a:rPr lang="en" sz="2800">
                <a:latin typeface="Calibri"/>
                <a:ea typeface="Calibri"/>
                <a:cs typeface="Calibri"/>
                <a:sym typeface="Calibri"/>
              </a:rPr>
              <a:t/>
            </a:r>
            <a:br>
              <a:rPr lang="en" sz="2800">
                <a:latin typeface="Calibri"/>
                <a:ea typeface="Calibri"/>
                <a:cs typeface="Calibri"/>
                <a:sym typeface="Calibri"/>
              </a:rPr>
            </a:br>
            <a:endParaRPr sz="2800"/>
          </a:p>
        </p:txBody>
      </p:sp>
      <p:sp>
        <p:nvSpPr>
          <p:cNvPr id="182" name="Google Shape;182;p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latin typeface="Trebuchet MS"/>
                <a:ea typeface="Trebuchet MS"/>
                <a:cs typeface="Trebuchet MS"/>
                <a:sym typeface="Trebuchet MS"/>
              </a:rPr>
              <a:t>Changes include the following :</a:t>
            </a:r>
            <a:endParaRPr sz="1500" b="1">
              <a:latin typeface="Trebuchet MS"/>
              <a:ea typeface="Trebuchet MS"/>
              <a:cs typeface="Trebuchet MS"/>
              <a:sym typeface="Trebuchet MS"/>
            </a:endParaRPr>
          </a:p>
          <a:p>
            <a:pPr marL="0" lvl="0" indent="0" algn="l" rtl="0">
              <a:lnSpc>
                <a:spcPct val="90000"/>
              </a:lnSpc>
              <a:spcBef>
                <a:spcPts val="800"/>
              </a:spcBef>
              <a:spcAft>
                <a:spcPts val="0"/>
              </a:spcAft>
              <a:buSzPts val="1400"/>
              <a:buNone/>
            </a:pPr>
            <a:r>
              <a:rPr lang="en" sz="1500">
                <a:latin typeface="Trebuchet MS"/>
                <a:ea typeface="Trebuchet MS"/>
                <a:cs typeface="Trebuchet MS"/>
                <a:sym typeface="Trebuchet MS"/>
              </a:rPr>
              <a:t>Adds:</a:t>
            </a:r>
            <a:endParaRPr sz="1500">
              <a:latin typeface="Trebuchet MS"/>
              <a:ea typeface="Trebuchet MS"/>
              <a:cs typeface="Trebuchet MS"/>
              <a:sym typeface="Trebuchet MS"/>
            </a:endParaRPr>
          </a:p>
          <a:p>
            <a:pPr marL="139700" lvl="1" indent="0" algn="l" rtl="0">
              <a:lnSpc>
                <a:spcPct val="115000"/>
              </a:lnSpc>
              <a:spcBef>
                <a:spcPts val="0"/>
              </a:spcBef>
              <a:spcAft>
                <a:spcPts val="0"/>
              </a:spcAft>
              <a:buSzPts val="1400"/>
              <a:buNone/>
            </a:pPr>
            <a:r>
              <a:rPr lang="en" sz="1500">
                <a:solidFill>
                  <a:schemeClr val="dk1"/>
                </a:solidFill>
                <a:latin typeface="Trebuchet MS"/>
                <a:ea typeface="Trebuchet MS"/>
                <a:cs typeface="Trebuchet MS"/>
                <a:sym typeface="Trebuchet MS"/>
              </a:rPr>
              <a:t>Requirements for handwashing </a:t>
            </a:r>
            <a:endParaRPr/>
          </a:p>
          <a:p>
            <a:pPr marL="914400" lvl="2" indent="-317500" algn="l" rtl="0">
              <a:lnSpc>
                <a:spcPct val="107000"/>
              </a:lnSpc>
              <a:spcBef>
                <a:spcPts val="0"/>
              </a:spcBef>
              <a:spcAft>
                <a:spcPts val="0"/>
              </a:spcAft>
              <a:buSzPts val="1400"/>
              <a:buChar char="•"/>
            </a:pPr>
            <a:r>
              <a:rPr lang="en">
                <a:solidFill>
                  <a:srgbClr val="C00000"/>
                </a:solidFill>
                <a:latin typeface="Trebuchet MS"/>
                <a:ea typeface="Trebuchet MS"/>
                <a:cs typeface="Trebuchet MS"/>
                <a:sym typeface="Trebuchet MS"/>
              </a:rPr>
              <a:t>After coming in from outdoors</a:t>
            </a:r>
            <a:endParaRPr/>
          </a:p>
          <a:p>
            <a:pPr marL="914400" lvl="2" indent="-317500" algn="l" rtl="0">
              <a:lnSpc>
                <a:spcPct val="107000"/>
              </a:lnSpc>
              <a:spcBef>
                <a:spcPts val="0"/>
              </a:spcBef>
              <a:spcAft>
                <a:spcPts val="0"/>
              </a:spcAft>
              <a:buSzPts val="1400"/>
              <a:buChar char="•"/>
            </a:pPr>
            <a:r>
              <a:rPr lang="en">
                <a:solidFill>
                  <a:srgbClr val="C00000"/>
                </a:solidFill>
                <a:latin typeface="Trebuchet MS"/>
                <a:ea typeface="Trebuchet MS"/>
                <a:cs typeface="Trebuchet MS"/>
                <a:sym typeface="Trebuchet MS"/>
              </a:rPr>
              <a:t>After handling or caring for animals </a:t>
            </a:r>
            <a:endParaRPr>
              <a:solidFill>
                <a:srgbClr val="C00000"/>
              </a:solidFill>
              <a:latin typeface="Trebuchet MS"/>
              <a:ea typeface="Trebuchet MS"/>
              <a:cs typeface="Trebuchet MS"/>
              <a:sym typeface="Trebuchet MS"/>
            </a:endParaRPr>
          </a:p>
          <a:p>
            <a:pPr marL="914400" lvl="2" indent="-317500" algn="l" rtl="0">
              <a:lnSpc>
                <a:spcPct val="107000"/>
              </a:lnSpc>
              <a:spcBef>
                <a:spcPts val="0"/>
              </a:spcBef>
              <a:spcAft>
                <a:spcPts val="0"/>
              </a:spcAft>
              <a:buSzPts val="1400"/>
              <a:buChar char="•"/>
            </a:pPr>
            <a:r>
              <a:rPr lang="en">
                <a:solidFill>
                  <a:srgbClr val="C00000"/>
                </a:solidFill>
                <a:latin typeface="Trebuchet MS"/>
                <a:ea typeface="Trebuchet MS"/>
                <a:cs typeface="Trebuchet MS"/>
                <a:sym typeface="Trebuchet MS"/>
              </a:rPr>
              <a:t>Before and after administering medication or over-the-counter skin products</a:t>
            </a:r>
            <a:endParaRPr/>
          </a:p>
          <a:p>
            <a:pPr marL="914400" lvl="2" indent="-317500" algn="l" rtl="0">
              <a:lnSpc>
                <a:spcPct val="107000"/>
              </a:lnSpc>
              <a:spcBef>
                <a:spcPts val="0"/>
              </a:spcBef>
              <a:spcAft>
                <a:spcPts val="0"/>
              </a:spcAft>
              <a:buSzPts val="1400"/>
              <a:buChar char="•"/>
            </a:pPr>
            <a:r>
              <a:rPr lang="en">
                <a:solidFill>
                  <a:srgbClr val="C00000"/>
                </a:solidFill>
                <a:latin typeface="Trebuchet MS"/>
                <a:ea typeface="Trebuchet MS"/>
                <a:cs typeface="Trebuchet MS"/>
                <a:sym typeface="Trebuchet MS"/>
              </a:rPr>
              <a:t>When entering the classroom, before working with children, and after breaks when returning to the classroom</a:t>
            </a:r>
            <a:endParaRPr/>
          </a:p>
          <a:p>
            <a:pPr marL="914400" lvl="2" indent="-317500" algn="l" rtl="0">
              <a:lnSpc>
                <a:spcPct val="107000"/>
              </a:lnSpc>
              <a:spcBef>
                <a:spcPts val="0"/>
              </a:spcBef>
              <a:spcAft>
                <a:spcPts val="0"/>
              </a:spcAft>
              <a:buSzPts val="1400"/>
              <a:buChar char="•"/>
            </a:pPr>
            <a:r>
              <a:rPr lang="en">
                <a:solidFill>
                  <a:srgbClr val="C00000"/>
                </a:solidFill>
                <a:latin typeface="Trebuchet MS"/>
                <a:ea typeface="Trebuchet MS"/>
                <a:cs typeface="Trebuchet MS"/>
                <a:sym typeface="Trebuchet MS"/>
              </a:rPr>
              <a:t>When their hands are visibly dirty</a:t>
            </a:r>
            <a:endParaRPr>
              <a:solidFill>
                <a:srgbClr val="C00000"/>
              </a:solidFill>
              <a:latin typeface="Trebuchet MS"/>
              <a:ea typeface="Trebuchet MS"/>
              <a:cs typeface="Trebuchet MS"/>
              <a:sym typeface="Trebuchet MS"/>
            </a:endParaRPr>
          </a:p>
          <a:p>
            <a:pPr marL="171450" lvl="0" indent="0" algn="l" rtl="0">
              <a:lnSpc>
                <a:spcPct val="90000"/>
              </a:lnSpc>
              <a:spcBef>
                <a:spcPts val="800"/>
              </a:spcBef>
              <a:spcAft>
                <a:spcPts val="0"/>
              </a:spcAft>
              <a:buSzPts val="1400"/>
              <a:buNone/>
            </a:pPr>
            <a:r>
              <a:rPr lang="en" sz="1500"/>
              <a:t>Flexibility for infants not old enough to be safely raised to the sink and reach for the water</a:t>
            </a:r>
            <a:endParaRPr sz="1500">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9"/>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107000"/>
              </a:lnSpc>
              <a:spcBef>
                <a:spcPts val="0"/>
              </a:spcBef>
              <a:spcAft>
                <a:spcPts val="0"/>
              </a:spcAft>
              <a:buSzPts val="1400"/>
              <a:buNone/>
            </a:pPr>
            <a:r>
              <a:rPr lang="en" sz="2800"/>
              <a:t>8VAC20-781-</a:t>
            </a:r>
            <a:r>
              <a:rPr lang="en" sz="2800" b="1" u="sng">
                <a:latin typeface="Calibri"/>
                <a:ea typeface="Calibri"/>
                <a:cs typeface="Calibri"/>
                <a:sym typeface="Calibri"/>
              </a:rPr>
              <a:t>640. Diapering and toileting. </a:t>
            </a:r>
            <a:r>
              <a:rPr lang="en" sz="2800">
                <a:latin typeface="Calibri"/>
                <a:ea typeface="Calibri"/>
                <a:cs typeface="Calibri"/>
                <a:sym typeface="Calibri"/>
              </a:rPr>
              <a:t/>
            </a:r>
            <a:br>
              <a:rPr lang="en" sz="2800">
                <a:latin typeface="Calibri"/>
                <a:ea typeface="Calibri"/>
                <a:cs typeface="Calibri"/>
                <a:sym typeface="Calibri"/>
              </a:rPr>
            </a:br>
            <a:endParaRPr sz="2800"/>
          </a:p>
        </p:txBody>
      </p:sp>
      <p:sp>
        <p:nvSpPr>
          <p:cNvPr id="188" name="Google Shape;188;p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latin typeface="Trebuchet MS"/>
                <a:ea typeface="Trebuchet MS"/>
                <a:cs typeface="Trebuchet MS"/>
                <a:sym typeface="Trebuchet MS"/>
              </a:rPr>
              <a:t>Changes include the following :</a:t>
            </a:r>
            <a:endParaRPr sz="1500" b="1">
              <a:latin typeface="Trebuchet MS"/>
              <a:ea typeface="Trebuchet MS"/>
              <a:cs typeface="Trebuchet MS"/>
              <a:sym typeface="Trebuchet MS"/>
            </a:endParaRPr>
          </a:p>
          <a:p>
            <a:pPr marL="0" lvl="0" indent="0" algn="l" rtl="0">
              <a:lnSpc>
                <a:spcPct val="90000"/>
              </a:lnSpc>
              <a:spcBef>
                <a:spcPts val="800"/>
              </a:spcBef>
              <a:spcAft>
                <a:spcPts val="0"/>
              </a:spcAft>
              <a:buSzPts val="1400"/>
              <a:buNone/>
            </a:pPr>
            <a:r>
              <a:rPr lang="en" sz="1500">
                <a:latin typeface="Trebuchet MS"/>
                <a:ea typeface="Trebuchet MS"/>
                <a:cs typeface="Trebuchet MS"/>
                <a:sym typeface="Trebuchet MS"/>
              </a:rPr>
              <a:t>Adds:</a:t>
            </a:r>
            <a:endParaRPr>
              <a:latin typeface="Trebuchet MS"/>
              <a:ea typeface="Trebuchet MS"/>
              <a:cs typeface="Trebuchet MS"/>
              <a:sym typeface="Trebuchet MS"/>
            </a:endParaRPr>
          </a:p>
          <a:p>
            <a:pPr marL="139700" lvl="1" indent="0" algn="l" rtl="0">
              <a:lnSpc>
                <a:spcPct val="115000"/>
              </a:lnSpc>
              <a:spcBef>
                <a:spcPts val="0"/>
              </a:spcBef>
              <a:spcAft>
                <a:spcPts val="0"/>
              </a:spcAft>
              <a:buSzPts val="1400"/>
              <a:buNone/>
            </a:pPr>
            <a:r>
              <a:rPr lang="en" sz="1500">
                <a:solidFill>
                  <a:srgbClr val="C00000"/>
                </a:solidFill>
                <a:latin typeface="Trebuchet MS"/>
                <a:ea typeface="Trebuchet MS"/>
                <a:cs typeface="Trebuchet MS"/>
                <a:sym typeface="Trebuchet MS"/>
              </a:rPr>
              <a:t>	</a:t>
            </a:r>
            <a:endParaRPr sz="1500">
              <a:solidFill>
                <a:srgbClr val="C00000"/>
              </a:solidFill>
              <a:latin typeface="Trebuchet MS"/>
              <a:ea typeface="Trebuchet MS"/>
              <a:cs typeface="Trebuchet MS"/>
              <a:sym typeface="Trebuchet MS"/>
            </a:endParaRPr>
          </a:p>
          <a:p>
            <a:pPr marL="0" lvl="0" indent="0" algn="l" rtl="0">
              <a:lnSpc>
                <a:spcPct val="107000"/>
              </a:lnSpc>
              <a:spcBef>
                <a:spcPts val="0"/>
              </a:spcBef>
              <a:spcAft>
                <a:spcPts val="0"/>
              </a:spcAft>
              <a:buSzPts val="1400"/>
              <a:buNone/>
            </a:pPr>
            <a:r>
              <a:rPr lang="en" sz="1500">
                <a:solidFill>
                  <a:schemeClr val="dk1"/>
                </a:solidFill>
                <a:latin typeface="Trebuchet MS"/>
                <a:ea typeface="Trebuchet MS"/>
                <a:cs typeface="Trebuchet MS"/>
                <a:sym typeface="Trebuchet MS"/>
              </a:rPr>
              <a:t>Requirements for supervision during diapering</a:t>
            </a:r>
            <a:endParaRPr/>
          </a:p>
          <a:p>
            <a:pPr marL="457200" lvl="0" indent="-323850" algn="l" rtl="0">
              <a:lnSpc>
                <a:spcPct val="107000"/>
              </a:lnSpc>
              <a:spcBef>
                <a:spcPts val="0"/>
              </a:spcBef>
              <a:spcAft>
                <a:spcPts val="0"/>
              </a:spcAft>
              <a:buClr>
                <a:srgbClr val="C00000"/>
              </a:buClr>
              <a:buSzPts val="1500"/>
              <a:buFont typeface="Trebuchet MS"/>
              <a:buChar char="•"/>
            </a:pPr>
            <a:r>
              <a:rPr lang="en" sz="1500">
                <a:solidFill>
                  <a:srgbClr val="C00000"/>
                </a:solidFill>
                <a:latin typeface="Trebuchet MS"/>
                <a:ea typeface="Trebuchet MS"/>
                <a:cs typeface="Trebuchet MS"/>
                <a:sym typeface="Trebuchet MS"/>
              </a:rPr>
              <a:t>Staff shall not leave a child unattended on the diapering surface</a:t>
            </a:r>
            <a:endParaRPr/>
          </a:p>
          <a:p>
            <a:pPr marL="0" lvl="0" indent="0" algn="l" rtl="0">
              <a:lnSpc>
                <a:spcPct val="107000"/>
              </a:lnSpc>
              <a:spcBef>
                <a:spcPts val="0"/>
              </a:spcBef>
              <a:spcAft>
                <a:spcPts val="0"/>
              </a:spcAft>
              <a:buSzPts val="1400"/>
              <a:buNone/>
            </a:pPr>
            <a:endParaRPr sz="1500">
              <a:solidFill>
                <a:srgbClr val="C00000"/>
              </a:solidFill>
              <a:latin typeface="Trebuchet MS"/>
              <a:ea typeface="Trebuchet MS"/>
              <a:cs typeface="Trebuchet MS"/>
              <a:sym typeface="Trebuchet MS"/>
            </a:endParaRPr>
          </a:p>
          <a:p>
            <a:pPr marL="0" lvl="0" indent="0" algn="l" rtl="0">
              <a:lnSpc>
                <a:spcPct val="107000"/>
              </a:lnSpc>
              <a:spcBef>
                <a:spcPts val="0"/>
              </a:spcBef>
              <a:spcAft>
                <a:spcPts val="0"/>
              </a:spcAft>
              <a:buNone/>
            </a:pPr>
            <a:r>
              <a:rPr lang="en" sz="1500"/>
              <a:t>Flexibility</a:t>
            </a:r>
            <a:r>
              <a:rPr lang="en" sz="1500">
                <a:solidFill>
                  <a:schemeClr val="dk1"/>
                </a:solidFill>
                <a:latin typeface="Trebuchet MS"/>
                <a:ea typeface="Trebuchet MS"/>
                <a:cs typeface="Trebuchet MS"/>
                <a:sym typeface="Trebuchet MS"/>
              </a:rPr>
              <a:t> for children who are toilet training</a:t>
            </a:r>
            <a:endParaRPr sz="1500"/>
          </a:p>
          <a:p>
            <a:pPr marL="457200" lvl="0" indent="-323850" algn="l" rtl="0">
              <a:lnSpc>
                <a:spcPct val="107000"/>
              </a:lnSpc>
              <a:spcBef>
                <a:spcPts val="0"/>
              </a:spcBef>
              <a:spcAft>
                <a:spcPts val="0"/>
              </a:spcAft>
              <a:buSzPts val="1500"/>
              <a:buChar char="•"/>
            </a:pPr>
            <a:r>
              <a:rPr lang="en" sz="1500">
                <a:solidFill>
                  <a:schemeClr val="dk1"/>
                </a:solidFill>
                <a:latin typeface="Trebuchet MS"/>
                <a:ea typeface="Trebuchet MS"/>
                <a:cs typeface="Trebuchet MS"/>
                <a:sym typeface="Trebuchet MS"/>
              </a:rPr>
              <a:t>Children who are toilet-training and using disposable training pants may be changed in the bathroom, and not on the diapering surface</a:t>
            </a:r>
            <a:r>
              <a:rPr lang="en" sz="1500"/>
              <a:t> </a:t>
            </a:r>
            <a:endParaRPr sz="1500">
              <a:solidFill>
                <a:schemeClr val="dk1"/>
              </a:solidFill>
              <a:latin typeface="Trebuchet MS"/>
              <a:ea typeface="Trebuchet MS"/>
              <a:cs typeface="Trebuchet MS"/>
              <a:sym typeface="Trebuchet MS"/>
            </a:endParaRPr>
          </a:p>
          <a:p>
            <a:pPr marL="285750" lvl="0" indent="-196850" algn="l" rtl="0">
              <a:lnSpc>
                <a:spcPct val="90000"/>
              </a:lnSpc>
              <a:spcBef>
                <a:spcPts val="800"/>
              </a:spcBef>
              <a:spcAft>
                <a:spcPts val="0"/>
              </a:spcAft>
              <a:buSzPts val="1400"/>
              <a:buNone/>
            </a:pPr>
            <a:endParaRPr sz="1100">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2"/>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800"/>
              <a:t>8VAC20-781-</a:t>
            </a:r>
            <a:r>
              <a:rPr lang="en" sz="2800" b="1" u="sng"/>
              <a:t>650. Toilet training.</a:t>
            </a:r>
            <a:endParaRPr sz="2800" b="1" u="sng"/>
          </a:p>
        </p:txBody>
      </p:sp>
      <p:sp>
        <p:nvSpPr>
          <p:cNvPr id="194" name="Google Shape;194;p1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latin typeface="Trebuchet MS"/>
                <a:ea typeface="Trebuchet MS"/>
                <a:cs typeface="Trebuchet MS"/>
                <a:sym typeface="Trebuchet MS"/>
              </a:rPr>
              <a:t>Changes include the following :</a:t>
            </a:r>
            <a:endParaRPr sz="1500" b="1">
              <a:latin typeface="Trebuchet MS"/>
              <a:ea typeface="Trebuchet MS"/>
              <a:cs typeface="Trebuchet MS"/>
              <a:sym typeface="Trebuchet MS"/>
            </a:endParaRPr>
          </a:p>
          <a:p>
            <a:pPr marL="139700" lvl="1" indent="0" algn="l" rtl="0">
              <a:lnSpc>
                <a:spcPct val="115000"/>
              </a:lnSpc>
              <a:spcBef>
                <a:spcPts val="0"/>
              </a:spcBef>
              <a:spcAft>
                <a:spcPts val="0"/>
              </a:spcAft>
              <a:buSzPts val="1400"/>
              <a:buNone/>
            </a:pPr>
            <a:r>
              <a:rPr lang="en" sz="1500">
                <a:solidFill>
                  <a:srgbClr val="C00000"/>
                </a:solidFill>
                <a:latin typeface="Trebuchet MS"/>
                <a:ea typeface="Trebuchet MS"/>
                <a:cs typeface="Trebuchet MS"/>
                <a:sym typeface="Trebuchet MS"/>
              </a:rPr>
              <a:t>	</a:t>
            </a:r>
            <a:endParaRPr sz="1500">
              <a:solidFill>
                <a:srgbClr val="C00000"/>
              </a:solidFill>
              <a:latin typeface="Trebuchet MS"/>
              <a:ea typeface="Trebuchet MS"/>
              <a:cs typeface="Trebuchet MS"/>
              <a:sym typeface="Trebuchet MS"/>
            </a:endParaRPr>
          </a:p>
          <a:p>
            <a:pPr marL="0" lvl="0" indent="0" algn="l" rtl="0">
              <a:lnSpc>
                <a:spcPct val="90000"/>
              </a:lnSpc>
              <a:spcBef>
                <a:spcPts val="0"/>
              </a:spcBef>
              <a:spcAft>
                <a:spcPts val="0"/>
              </a:spcAft>
              <a:buSzPts val="1400"/>
              <a:buNone/>
            </a:pPr>
            <a:r>
              <a:rPr lang="en" sz="1500">
                <a:latin typeface="Trebuchet MS"/>
                <a:ea typeface="Trebuchet MS"/>
                <a:cs typeface="Trebuchet MS"/>
                <a:sym typeface="Trebuchet MS"/>
              </a:rPr>
              <a:t>Includes detail to add to policy and procedure already required. </a:t>
            </a:r>
            <a:endParaRPr/>
          </a:p>
          <a:p>
            <a:pPr marL="285750" lvl="0" indent="-285750" algn="l" rtl="0">
              <a:lnSpc>
                <a:spcPct val="90000"/>
              </a:lnSpc>
              <a:spcBef>
                <a:spcPts val="800"/>
              </a:spcBef>
              <a:spcAft>
                <a:spcPts val="0"/>
              </a:spcAft>
              <a:buSzPts val="1400"/>
              <a:buChar char="•"/>
            </a:pPr>
            <a:r>
              <a:rPr lang="en" sz="1500">
                <a:solidFill>
                  <a:srgbClr val="C00000"/>
                </a:solidFill>
                <a:latin typeface="Trebuchet MS"/>
                <a:ea typeface="Trebuchet MS"/>
                <a:cs typeface="Trebuchet MS"/>
                <a:sym typeface="Trebuchet MS"/>
              </a:rPr>
              <a:t>Methods of toilet training; and</a:t>
            </a:r>
            <a:endParaRPr/>
          </a:p>
          <a:p>
            <a:pPr marL="285750" lvl="0" indent="-285750" algn="l" rtl="0">
              <a:lnSpc>
                <a:spcPct val="90000"/>
              </a:lnSpc>
              <a:spcBef>
                <a:spcPts val="800"/>
              </a:spcBef>
              <a:spcAft>
                <a:spcPts val="0"/>
              </a:spcAft>
              <a:buSzPts val="1400"/>
              <a:buChar char="•"/>
            </a:pPr>
            <a:r>
              <a:rPr lang="en" sz="1500">
                <a:solidFill>
                  <a:srgbClr val="C00000"/>
                </a:solidFill>
                <a:latin typeface="Trebuchet MS"/>
                <a:ea typeface="Trebuchet MS"/>
                <a:cs typeface="Trebuchet MS"/>
                <a:sym typeface="Trebuchet MS"/>
              </a:rPr>
              <a:t>Introduction and use of appropriate training equipment and clothing</a:t>
            </a:r>
            <a:endParaRPr sz="1500">
              <a:solidFill>
                <a:srgbClr val="C00000"/>
              </a:solidFill>
              <a:latin typeface="Trebuchet MS"/>
              <a:ea typeface="Trebuchet MS"/>
              <a:cs typeface="Trebuchet MS"/>
              <a:sym typeface="Trebuchet MS"/>
            </a:endParaRPr>
          </a:p>
          <a:p>
            <a:pPr marL="285750" lvl="0" indent="-196850" algn="l" rtl="0">
              <a:lnSpc>
                <a:spcPct val="90000"/>
              </a:lnSpc>
              <a:spcBef>
                <a:spcPts val="1600"/>
              </a:spcBef>
              <a:spcAft>
                <a:spcPts val="0"/>
              </a:spcAft>
              <a:buSzPts val="1400"/>
              <a:buNone/>
            </a:pPr>
            <a:endParaRPr sz="1500">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8"/>
          <p:cNvSpPr txBox="1">
            <a:spLocks noGrp="1"/>
          </p:cNvSpPr>
          <p:nvPr>
            <p:ph type="title"/>
          </p:nvPr>
        </p:nvSpPr>
        <p:spPr>
          <a:xfrm>
            <a:off x="628650" y="1850198"/>
            <a:ext cx="7886700" cy="7770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endParaRPr/>
          </a:p>
          <a:p>
            <a:pPr marL="0" lvl="0" indent="0" algn="ctr" rtl="0">
              <a:lnSpc>
                <a:spcPct val="90000"/>
              </a:lnSpc>
              <a:spcBef>
                <a:spcPts val="0"/>
              </a:spcBef>
              <a:spcAft>
                <a:spcPts val="0"/>
              </a:spcAft>
              <a:buSzPts val="1400"/>
              <a:buNone/>
            </a:pPr>
            <a:r>
              <a:rPr lang="en"/>
              <a:t>Deep Dive: Part VIII</a:t>
            </a:r>
            <a:endParaRPr/>
          </a:p>
          <a:p>
            <a:pPr marL="0" lvl="0" indent="0" algn="l" rtl="0">
              <a:lnSpc>
                <a:spcPct val="90000"/>
              </a:lnSpc>
              <a:spcBef>
                <a:spcPts val="0"/>
              </a:spcBef>
              <a:spcAft>
                <a:spcPts val="0"/>
              </a:spcAft>
              <a:buSzPts val="14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9"/>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800"/>
              <a:t>8VAC20-781-660. General requirements for medication administration.</a:t>
            </a:r>
            <a:endParaRPr sz="2800"/>
          </a:p>
        </p:txBody>
      </p:sp>
      <p:sp>
        <p:nvSpPr>
          <p:cNvPr id="205" name="Google Shape;205;p1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latin typeface="Trebuchet MS"/>
                <a:ea typeface="Trebuchet MS"/>
                <a:cs typeface="Trebuchet MS"/>
                <a:sym typeface="Trebuchet MS"/>
              </a:rPr>
              <a:t>Changes include the following :</a:t>
            </a:r>
            <a:endParaRPr sz="1500" b="1">
              <a:latin typeface="Trebuchet MS"/>
              <a:ea typeface="Trebuchet MS"/>
              <a:cs typeface="Trebuchet MS"/>
              <a:sym typeface="Trebuchet MS"/>
            </a:endParaRPr>
          </a:p>
          <a:p>
            <a:pPr marL="0" lvl="0" indent="0" algn="l" rtl="0">
              <a:lnSpc>
                <a:spcPct val="90000"/>
              </a:lnSpc>
              <a:spcBef>
                <a:spcPts val="800"/>
              </a:spcBef>
              <a:spcAft>
                <a:spcPts val="0"/>
              </a:spcAft>
              <a:buSzPts val="1400"/>
              <a:buNone/>
            </a:pPr>
            <a:r>
              <a:rPr lang="en" sz="1500"/>
              <a:t>Moves from the training section</a:t>
            </a:r>
            <a:r>
              <a:rPr lang="en" sz="1500">
                <a:latin typeface="Trebuchet MS"/>
                <a:ea typeface="Trebuchet MS"/>
                <a:cs typeface="Trebuchet MS"/>
                <a:sym typeface="Trebuchet MS"/>
              </a:rPr>
              <a:t>:</a:t>
            </a:r>
            <a:r>
              <a:rPr lang="en" sz="1500">
                <a:solidFill>
                  <a:schemeClr val="dk1"/>
                </a:solidFill>
                <a:latin typeface="Trebuchet MS"/>
                <a:ea typeface="Trebuchet MS"/>
                <a:cs typeface="Trebuchet MS"/>
                <a:sym typeface="Trebuchet MS"/>
              </a:rPr>
              <a:t>	</a:t>
            </a:r>
            <a:endParaRPr sz="1500">
              <a:solidFill>
                <a:schemeClr val="dk1"/>
              </a:solidFill>
              <a:latin typeface="Trebuchet MS"/>
              <a:ea typeface="Trebuchet MS"/>
              <a:cs typeface="Trebuchet MS"/>
              <a:sym typeface="Trebuchet MS"/>
            </a:endParaRPr>
          </a:p>
          <a:p>
            <a:pPr marL="171450" lvl="0" indent="-171450" algn="l" rtl="0">
              <a:lnSpc>
                <a:spcPct val="107000"/>
              </a:lnSpc>
              <a:spcBef>
                <a:spcPts val="0"/>
              </a:spcBef>
              <a:spcAft>
                <a:spcPts val="0"/>
              </a:spcAft>
              <a:buSzPts val="1400"/>
              <a:buChar char="•"/>
            </a:pPr>
            <a:r>
              <a:rPr lang="en" sz="1500">
                <a:solidFill>
                  <a:schemeClr val="dk1"/>
                </a:solidFill>
                <a:latin typeface="Trebuchet MS"/>
                <a:ea typeface="Trebuchet MS"/>
                <a:cs typeface="Trebuchet MS"/>
                <a:sym typeface="Trebuchet MS"/>
              </a:rPr>
              <a:t>Requirement for staff with medication training to be immediately accessible and available to (in the care of) any child for whom emergency medications (such as albuterol, glucagon, and epinephrine auto injector) have been prescribed  </a:t>
            </a:r>
            <a:endParaRPr sz="1500">
              <a:solidFill>
                <a:schemeClr val="dk1"/>
              </a:solidFill>
              <a:latin typeface="Trebuchet MS"/>
              <a:ea typeface="Trebuchet MS"/>
              <a:cs typeface="Trebuchet MS"/>
              <a:sym typeface="Trebuchet MS"/>
            </a:endParaRPr>
          </a:p>
          <a:p>
            <a:pPr marL="457200" lvl="0" indent="0" algn="l" rtl="0">
              <a:lnSpc>
                <a:spcPct val="107000"/>
              </a:lnSpc>
              <a:spcBef>
                <a:spcPts val="0"/>
              </a:spcBef>
              <a:spcAft>
                <a:spcPts val="0"/>
              </a:spcAft>
              <a:buNone/>
            </a:pPr>
            <a:endParaRPr sz="1500"/>
          </a:p>
          <a:p>
            <a:pPr marL="0" lvl="0" indent="0" algn="l" rtl="0">
              <a:spcBef>
                <a:spcPts val="800"/>
              </a:spcBef>
              <a:spcAft>
                <a:spcPts val="0"/>
              </a:spcAft>
              <a:buNone/>
            </a:pPr>
            <a:r>
              <a:rPr lang="en" sz="1500"/>
              <a:t>Amends:</a:t>
            </a:r>
            <a:endParaRPr sz="1500"/>
          </a:p>
          <a:p>
            <a:pPr marL="171450" lvl="0" indent="-171450" algn="l" rtl="0">
              <a:lnSpc>
                <a:spcPct val="107000"/>
              </a:lnSpc>
              <a:spcBef>
                <a:spcPts val="0"/>
              </a:spcBef>
              <a:spcAft>
                <a:spcPts val="0"/>
              </a:spcAft>
              <a:buSzPts val="1400"/>
              <a:buChar char="•"/>
            </a:pPr>
            <a:r>
              <a:rPr lang="en" sz="1500">
                <a:solidFill>
                  <a:schemeClr val="dk1"/>
                </a:solidFill>
                <a:latin typeface="Trebuchet MS"/>
                <a:ea typeface="Trebuchet MS"/>
                <a:cs typeface="Trebuchet MS"/>
                <a:sym typeface="Trebuchet MS"/>
              </a:rPr>
              <a:t>Requirement for </a:t>
            </a:r>
            <a:r>
              <a:rPr lang="en" sz="1500"/>
              <a:t>m</a:t>
            </a:r>
            <a:r>
              <a:rPr lang="en" sz="1500">
                <a:solidFill>
                  <a:schemeClr val="dk1"/>
                </a:solidFill>
                <a:latin typeface="Trebuchet MS"/>
                <a:ea typeface="Trebuchet MS"/>
                <a:cs typeface="Trebuchet MS"/>
                <a:sym typeface="Trebuchet MS"/>
              </a:rPr>
              <a:t>edications that are not picked up by the parent or renewed within 5 business days to be disposed of by the center rather than 14 days</a:t>
            </a:r>
            <a:endParaRPr sz="1500">
              <a:solidFill>
                <a:schemeClr val="dk1"/>
              </a:solidFill>
              <a:latin typeface="Trebuchet MS"/>
              <a:ea typeface="Trebuchet MS"/>
              <a:cs typeface="Trebuchet MS"/>
              <a:sym typeface="Trebuchet MS"/>
            </a:endParaRPr>
          </a:p>
          <a:p>
            <a:pPr marL="457200" lvl="0" indent="0" algn="l" rtl="0">
              <a:lnSpc>
                <a:spcPct val="107000"/>
              </a:lnSpc>
              <a:spcBef>
                <a:spcPts val="0"/>
              </a:spcBef>
              <a:spcAft>
                <a:spcPts val="0"/>
              </a:spcAft>
              <a:buNone/>
            </a:pPr>
            <a:endParaRPr sz="1500"/>
          </a:p>
          <a:p>
            <a:pPr marL="171450" lvl="0" indent="-177800" algn="l" rtl="0">
              <a:lnSpc>
                <a:spcPct val="107000"/>
              </a:lnSpc>
              <a:spcBef>
                <a:spcPts val="0"/>
              </a:spcBef>
              <a:spcAft>
                <a:spcPts val="0"/>
              </a:spcAft>
              <a:buSzPts val="1500"/>
              <a:buChar char="•"/>
            </a:pPr>
            <a:r>
              <a:rPr lang="en" sz="1500"/>
              <a:t>Requirement that all medication not be kept or used beyond the expiration date rather than just non-prescription medication and over the counter skin products</a:t>
            </a:r>
            <a:endParaRPr sz="1500"/>
          </a:p>
          <a:p>
            <a:pPr marL="285750" lvl="0" indent="-196850" algn="l" rtl="0">
              <a:lnSpc>
                <a:spcPct val="90000"/>
              </a:lnSpc>
              <a:spcBef>
                <a:spcPts val="800"/>
              </a:spcBef>
              <a:spcAft>
                <a:spcPts val="0"/>
              </a:spcAft>
              <a:buSzPts val="1400"/>
              <a:buNone/>
            </a:pPr>
            <a:endParaRPr sz="1500">
              <a:latin typeface="Trebuchet MS"/>
              <a:ea typeface="Trebuchet MS"/>
              <a:cs typeface="Trebuchet MS"/>
              <a:sym typeface="Trebuchet MS"/>
            </a:endParaRPr>
          </a:p>
          <a:p>
            <a:pPr marL="285750" lvl="0" indent="-196850" algn="l" rtl="0">
              <a:lnSpc>
                <a:spcPct val="90000"/>
              </a:lnSpc>
              <a:spcBef>
                <a:spcPts val="800"/>
              </a:spcBef>
              <a:spcAft>
                <a:spcPts val="0"/>
              </a:spcAft>
              <a:buSzPts val="1400"/>
              <a:buNone/>
            </a:pPr>
            <a:endParaRPr sz="1500">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0"/>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800"/>
              <a:t>8VAC20-781-670. Prescription medication.</a:t>
            </a:r>
            <a:endParaRPr sz="2800"/>
          </a:p>
        </p:txBody>
      </p:sp>
      <p:sp>
        <p:nvSpPr>
          <p:cNvPr id="211" name="Google Shape;211;p2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sz="1800">
                <a:solidFill>
                  <a:srgbClr val="C00000"/>
                </a:solidFill>
                <a:latin typeface="Calibri"/>
                <a:ea typeface="Calibri"/>
                <a:cs typeface="Calibri"/>
                <a:sym typeface="Calibri"/>
              </a:rPr>
              <a:t>No proposed changes in this section </a:t>
            </a:r>
            <a:endParaRPr sz="1500">
              <a:latin typeface="Trebuchet MS"/>
              <a:ea typeface="Trebuchet MS"/>
              <a:cs typeface="Trebuchet MS"/>
              <a:sym typeface="Trebuchet MS"/>
            </a:endParaRPr>
          </a:p>
          <a:p>
            <a:pPr marL="285750" lvl="0" indent="-196850" algn="l" rtl="0">
              <a:lnSpc>
                <a:spcPct val="90000"/>
              </a:lnSpc>
              <a:spcBef>
                <a:spcPts val="800"/>
              </a:spcBef>
              <a:spcAft>
                <a:spcPts val="0"/>
              </a:spcAft>
              <a:buSzPts val="1400"/>
              <a:buNone/>
            </a:pPr>
            <a:endParaRPr sz="1100">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1"/>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800"/>
              <a:t>8VAC20-781-680. Non-prescription medication.</a:t>
            </a:r>
            <a:endParaRPr sz="2800"/>
          </a:p>
        </p:txBody>
      </p:sp>
      <p:sp>
        <p:nvSpPr>
          <p:cNvPr id="217" name="Google Shape;217;p2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SzPts val="1400"/>
              <a:buNone/>
            </a:pPr>
            <a:r>
              <a:rPr lang="en" sz="1800">
                <a:solidFill>
                  <a:srgbClr val="C00000"/>
                </a:solidFill>
                <a:latin typeface="Calibri"/>
                <a:ea typeface="Calibri"/>
                <a:cs typeface="Calibri"/>
                <a:sym typeface="Calibri"/>
              </a:rPr>
              <a:t>No substantial changes in this section </a:t>
            </a:r>
            <a:endParaRPr sz="1800">
              <a:solidFill>
                <a:srgbClr val="C00000"/>
              </a:solidFill>
              <a:latin typeface="Calibri"/>
              <a:ea typeface="Calibri"/>
              <a:cs typeface="Calibri"/>
              <a:sym typeface="Calibri"/>
            </a:endParaRPr>
          </a:p>
          <a:p>
            <a:pPr marL="285750" lvl="0" indent="-196850" algn="l" rtl="0">
              <a:lnSpc>
                <a:spcPct val="90000"/>
              </a:lnSpc>
              <a:spcBef>
                <a:spcPts val="800"/>
              </a:spcBef>
              <a:spcAft>
                <a:spcPts val="0"/>
              </a:spcAft>
              <a:buSzPts val="1400"/>
              <a:buNone/>
            </a:pPr>
            <a:endParaRPr sz="1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2"/>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800"/>
              <a:t>8VAC20-781-690. Storage of medication.</a:t>
            </a:r>
            <a:endParaRPr sz="2800"/>
          </a:p>
        </p:txBody>
      </p:sp>
      <p:sp>
        <p:nvSpPr>
          <p:cNvPr id="223" name="Google Shape;223;p2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rgbClr val="0F150D"/>
              </a:buClr>
              <a:buSzPts val="1400"/>
              <a:buNone/>
            </a:pPr>
            <a:r>
              <a:rPr lang="en" sz="1800">
                <a:solidFill>
                  <a:srgbClr val="C00000"/>
                </a:solidFill>
                <a:latin typeface="Calibri"/>
                <a:ea typeface="Calibri"/>
                <a:cs typeface="Calibri"/>
                <a:sym typeface="Calibri"/>
              </a:rPr>
              <a:t>No substantial changes in this section </a:t>
            </a:r>
            <a:endParaRPr/>
          </a:p>
          <a:p>
            <a:pPr marL="285750" lvl="0" indent="-196850" algn="l" rtl="0">
              <a:lnSpc>
                <a:spcPct val="90000"/>
              </a:lnSpc>
              <a:spcBef>
                <a:spcPts val="800"/>
              </a:spcBef>
              <a:spcAft>
                <a:spcPts val="0"/>
              </a:spcAft>
              <a:buSzPts val="1400"/>
              <a:buNone/>
            </a:pPr>
            <a:endParaRPr sz="1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3"/>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800"/>
              <a:t>8VAC20-781-700. Medication records.</a:t>
            </a:r>
            <a:endParaRPr sz="2800"/>
          </a:p>
        </p:txBody>
      </p:sp>
      <p:sp>
        <p:nvSpPr>
          <p:cNvPr id="229" name="Google Shape;229;p2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rgbClr val="0F150D"/>
              </a:buClr>
              <a:buSzPts val="1400"/>
              <a:buNone/>
            </a:pPr>
            <a:r>
              <a:rPr lang="en" sz="1800">
                <a:solidFill>
                  <a:srgbClr val="C00000"/>
                </a:solidFill>
                <a:latin typeface="Calibri"/>
                <a:ea typeface="Calibri"/>
                <a:cs typeface="Calibri"/>
                <a:sym typeface="Calibri"/>
              </a:rPr>
              <a:t>No proposed substantial changes in this section </a:t>
            </a:r>
            <a:endParaRPr/>
          </a:p>
          <a:p>
            <a:pPr marL="285750" lvl="0" indent="-196850" algn="l" rtl="0">
              <a:lnSpc>
                <a:spcPct val="90000"/>
              </a:lnSpc>
              <a:spcBef>
                <a:spcPts val="800"/>
              </a:spcBef>
              <a:spcAft>
                <a:spcPts val="0"/>
              </a:spcAft>
              <a:buSzPts val="1400"/>
              <a:buNone/>
            </a:pPr>
            <a:endParaRPr sz="1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5"/>
          <p:cNvSpPr txBox="1">
            <a:spLocks noGrp="1"/>
          </p:cNvSpPr>
          <p:nvPr>
            <p:ph type="title"/>
          </p:nvPr>
        </p:nvSpPr>
        <p:spPr>
          <a:xfrm>
            <a:off x="628650" y="273850"/>
            <a:ext cx="83295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800"/>
              <a:t>8VAC20-781-</a:t>
            </a:r>
            <a:r>
              <a:rPr lang="en" sz="2800" b="1" u="sng"/>
              <a:t>710. Self-administered medication.</a:t>
            </a:r>
            <a:r>
              <a:rPr lang="en" sz="2800"/>
              <a:t> </a:t>
            </a:r>
            <a:endParaRPr sz="2800"/>
          </a:p>
        </p:txBody>
      </p:sp>
      <p:sp>
        <p:nvSpPr>
          <p:cNvPr id="235" name="Google Shape;235;p25"/>
          <p:cNvSpPr txBox="1">
            <a:spLocks noGrp="1"/>
          </p:cNvSpPr>
          <p:nvPr>
            <p:ph type="body" idx="1"/>
          </p:nvPr>
        </p:nvSpPr>
        <p:spPr>
          <a:xfrm>
            <a:off x="628650" y="1012380"/>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latin typeface="Trebuchet MS"/>
                <a:ea typeface="Trebuchet MS"/>
                <a:cs typeface="Trebuchet MS"/>
                <a:sym typeface="Trebuchet MS"/>
              </a:rPr>
              <a:t>Changes include the following :</a:t>
            </a:r>
            <a:endParaRPr sz="1500" b="1">
              <a:latin typeface="Trebuchet MS"/>
              <a:ea typeface="Trebuchet MS"/>
              <a:cs typeface="Trebuchet MS"/>
              <a:sym typeface="Trebuchet MS"/>
            </a:endParaRPr>
          </a:p>
          <a:p>
            <a:pPr marL="0" lvl="0" indent="0" algn="l" rtl="0">
              <a:lnSpc>
                <a:spcPct val="90000"/>
              </a:lnSpc>
              <a:spcBef>
                <a:spcPts val="800"/>
              </a:spcBef>
              <a:spcAft>
                <a:spcPts val="0"/>
              </a:spcAft>
              <a:buSzPts val="1400"/>
              <a:buNone/>
            </a:pPr>
            <a:r>
              <a:rPr lang="en" sz="1500">
                <a:latin typeface="Trebuchet MS"/>
                <a:ea typeface="Trebuchet MS"/>
                <a:cs typeface="Trebuchet MS"/>
                <a:sym typeface="Trebuchet MS"/>
              </a:rPr>
              <a:t>Adds:</a:t>
            </a:r>
            <a:endParaRPr sz="1500">
              <a:latin typeface="Trebuchet MS"/>
              <a:ea typeface="Trebuchet MS"/>
              <a:cs typeface="Trebuchet MS"/>
              <a:sym typeface="Trebuchet MS"/>
            </a:endParaRPr>
          </a:p>
          <a:p>
            <a:pPr marL="0" lvl="0" indent="0" algn="l" rtl="0">
              <a:lnSpc>
                <a:spcPct val="90000"/>
              </a:lnSpc>
              <a:spcBef>
                <a:spcPts val="800"/>
              </a:spcBef>
              <a:spcAft>
                <a:spcPts val="0"/>
              </a:spcAft>
              <a:buSzPts val="1400"/>
              <a:buNone/>
            </a:pPr>
            <a:r>
              <a:rPr lang="en" sz="1500"/>
              <a:t>Provisions</a:t>
            </a:r>
            <a:r>
              <a:rPr lang="en" sz="1500">
                <a:latin typeface="Trebuchet MS"/>
                <a:ea typeface="Trebuchet MS"/>
                <a:cs typeface="Trebuchet MS"/>
                <a:sym typeface="Trebuchet MS"/>
              </a:rPr>
              <a:t> to allow safe self- administration of medication when appropriate.	</a:t>
            </a:r>
            <a:endParaRPr sz="1500">
              <a:latin typeface="Trebuchet MS"/>
              <a:ea typeface="Trebuchet MS"/>
              <a:cs typeface="Trebuchet MS"/>
              <a:sym typeface="Trebuchet MS"/>
            </a:endParaRPr>
          </a:p>
          <a:p>
            <a:pPr marL="628650" lvl="1" indent="-171450" algn="l" rtl="0">
              <a:lnSpc>
                <a:spcPct val="100000"/>
              </a:lnSpc>
              <a:spcBef>
                <a:spcPts val="0"/>
              </a:spcBef>
              <a:spcAft>
                <a:spcPts val="0"/>
              </a:spcAft>
              <a:buClr>
                <a:schemeClr val="dk1"/>
              </a:buClr>
              <a:buSzPts val="1400"/>
              <a:buChar char="•"/>
            </a:pPr>
            <a:r>
              <a:rPr lang="en" sz="1500">
                <a:solidFill>
                  <a:schemeClr val="dk1"/>
                </a:solidFill>
                <a:latin typeface="Trebuchet MS"/>
                <a:ea typeface="Trebuchet MS"/>
                <a:cs typeface="Trebuchet MS"/>
                <a:sym typeface="Trebuchet MS"/>
              </a:rPr>
              <a:t>A school-age child may self-administer medication while in care with written authorization from a physician and parent </a:t>
            </a:r>
            <a:endParaRPr sz="1500">
              <a:solidFill>
                <a:schemeClr val="dk1"/>
              </a:solidFill>
              <a:latin typeface="Trebuchet MS"/>
              <a:ea typeface="Trebuchet MS"/>
              <a:cs typeface="Trebuchet MS"/>
              <a:sym typeface="Trebuchet MS"/>
            </a:endParaRPr>
          </a:p>
          <a:p>
            <a:pPr marL="914400" lvl="0" indent="0" algn="l" rtl="0">
              <a:lnSpc>
                <a:spcPct val="100000"/>
              </a:lnSpc>
              <a:spcBef>
                <a:spcPts val="0"/>
              </a:spcBef>
              <a:spcAft>
                <a:spcPts val="0"/>
              </a:spcAft>
              <a:buNone/>
            </a:pPr>
            <a:endParaRPr sz="1500"/>
          </a:p>
          <a:p>
            <a:pPr marL="628650" lvl="1" indent="-171450" algn="l" rtl="0">
              <a:lnSpc>
                <a:spcPct val="100000"/>
              </a:lnSpc>
              <a:spcBef>
                <a:spcPts val="0"/>
              </a:spcBef>
              <a:spcAft>
                <a:spcPts val="0"/>
              </a:spcAft>
              <a:buClr>
                <a:schemeClr val="dk1"/>
              </a:buClr>
              <a:buSzPts val="1400"/>
              <a:buChar char="•"/>
            </a:pPr>
            <a:r>
              <a:rPr lang="en" sz="1500">
                <a:solidFill>
                  <a:schemeClr val="dk1"/>
                </a:solidFill>
                <a:latin typeface="Trebuchet MS"/>
                <a:ea typeface="Trebuchet MS"/>
                <a:cs typeface="Trebuchet MS"/>
                <a:sym typeface="Trebuchet MS"/>
              </a:rPr>
              <a:t>Standards require the center to establish a written safety procedure for self-administration of medication </a:t>
            </a:r>
            <a:endParaRPr sz="1500">
              <a:solidFill>
                <a:schemeClr val="dk1"/>
              </a:solidFill>
              <a:latin typeface="Trebuchet MS"/>
              <a:ea typeface="Trebuchet MS"/>
              <a:cs typeface="Trebuchet MS"/>
              <a:sym typeface="Trebuchet MS"/>
            </a:endParaRPr>
          </a:p>
          <a:p>
            <a:pPr marL="914400" lvl="0" indent="0" algn="l" rtl="0">
              <a:lnSpc>
                <a:spcPct val="100000"/>
              </a:lnSpc>
              <a:spcBef>
                <a:spcPts val="0"/>
              </a:spcBef>
              <a:spcAft>
                <a:spcPts val="0"/>
              </a:spcAft>
              <a:buNone/>
            </a:pPr>
            <a:endParaRPr sz="1500"/>
          </a:p>
          <a:p>
            <a:pPr marL="628650" lvl="1" indent="-171450" algn="l" rtl="0">
              <a:lnSpc>
                <a:spcPct val="100000"/>
              </a:lnSpc>
              <a:spcBef>
                <a:spcPts val="0"/>
              </a:spcBef>
              <a:spcAft>
                <a:spcPts val="0"/>
              </a:spcAft>
              <a:buClr>
                <a:schemeClr val="dk1"/>
              </a:buClr>
              <a:buSzPts val="1400"/>
              <a:buChar char="•"/>
            </a:pPr>
            <a:r>
              <a:rPr lang="en" sz="1500">
                <a:solidFill>
                  <a:schemeClr val="dk1"/>
                </a:solidFill>
                <a:latin typeface="Trebuchet MS"/>
                <a:ea typeface="Trebuchet MS"/>
                <a:cs typeface="Trebuchet MS"/>
                <a:sym typeface="Trebuchet MS"/>
              </a:rPr>
              <a:t>Certain documentation must be maintained</a:t>
            </a:r>
            <a:endParaRPr>
              <a:solidFill>
                <a:schemeClr val="dk1"/>
              </a:solidFill>
            </a:endParaRPr>
          </a:p>
          <a:p>
            <a:pPr marL="0" lvl="0" indent="0" algn="l" rtl="0">
              <a:lnSpc>
                <a:spcPct val="100000"/>
              </a:lnSpc>
              <a:spcBef>
                <a:spcPts val="0"/>
              </a:spcBef>
              <a:spcAft>
                <a:spcPts val="0"/>
              </a:spcAft>
              <a:buSzPts val="1400"/>
              <a:buNone/>
            </a:pPr>
            <a:r>
              <a:rPr lang="en" sz="1500">
                <a:latin typeface="Trebuchet MS"/>
                <a:ea typeface="Trebuchet MS"/>
                <a:cs typeface="Trebuchet MS"/>
                <a:sym typeface="Trebuchet MS"/>
              </a:rPr>
              <a:t> </a:t>
            </a:r>
            <a:endParaRPr/>
          </a:p>
          <a:p>
            <a:pPr marL="285750" lvl="0" indent="-196850" algn="l" rtl="0">
              <a:lnSpc>
                <a:spcPct val="90000"/>
              </a:lnSpc>
              <a:spcBef>
                <a:spcPts val="800"/>
              </a:spcBef>
              <a:spcAft>
                <a:spcPts val="0"/>
              </a:spcAft>
              <a:buSzPts val="1400"/>
              <a:buNone/>
            </a:pPr>
            <a:endParaRPr sz="1500">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119973e8643_2_0"/>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t>Agenda</a:t>
            </a:r>
            <a:endParaRPr/>
          </a:p>
        </p:txBody>
      </p:sp>
      <p:sp>
        <p:nvSpPr>
          <p:cNvPr id="136" name="Google Shape;136;g119973e8643_2_0"/>
          <p:cNvSpPr txBox="1">
            <a:spLocks noGrp="1"/>
          </p:cNvSpPr>
          <p:nvPr>
            <p:ph type="body" idx="1"/>
          </p:nvPr>
        </p:nvSpPr>
        <p:spPr>
          <a:xfrm>
            <a:off x="628650" y="1100294"/>
            <a:ext cx="7886700" cy="2724300"/>
          </a:xfrm>
          <a:prstGeom prst="rect">
            <a:avLst/>
          </a:prstGeom>
          <a:noFill/>
          <a:ln>
            <a:noFill/>
          </a:ln>
        </p:spPr>
        <p:txBody>
          <a:bodyPr spcFirstLastPara="1" wrap="square" lIns="68575" tIns="34275" rIns="68575" bIns="34275" anchor="t" anchorCtr="0">
            <a:spAutoFit/>
          </a:bodyPr>
          <a:lstStyle/>
          <a:p>
            <a:pPr marL="457200" lvl="0" indent="-323850" algn="l" rtl="0">
              <a:lnSpc>
                <a:spcPct val="150000"/>
              </a:lnSpc>
              <a:spcBef>
                <a:spcPts val="800"/>
              </a:spcBef>
              <a:spcAft>
                <a:spcPts val="0"/>
              </a:spcAft>
              <a:buSzPts val="1500"/>
              <a:buAutoNum type="romanUcPeriod"/>
            </a:pPr>
            <a:r>
              <a:rPr lang="en" sz="1500"/>
              <a:t>Overview</a:t>
            </a:r>
            <a:endParaRPr sz="1500"/>
          </a:p>
          <a:p>
            <a:pPr marL="457200" lvl="0" indent="-323850" algn="l" rtl="0">
              <a:lnSpc>
                <a:spcPct val="150000"/>
              </a:lnSpc>
              <a:spcBef>
                <a:spcPts val="0"/>
              </a:spcBef>
              <a:spcAft>
                <a:spcPts val="0"/>
              </a:spcAft>
              <a:buSzPts val="1500"/>
              <a:buAutoNum type="romanUcPeriod"/>
            </a:pPr>
            <a:r>
              <a:rPr lang="en" sz="1500"/>
              <a:t>Deep Dive: Part VII Preventing the Spread of Disease and Infection Control</a:t>
            </a:r>
            <a:endParaRPr sz="1500"/>
          </a:p>
          <a:p>
            <a:pPr marL="457200" lvl="0" indent="-323850" algn="l" rtl="0">
              <a:lnSpc>
                <a:spcPct val="150000"/>
              </a:lnSpc>
              <a:spcBef>
                <a:spcPts val="0"/>
              </a:spcBef>
              <a:spcAft>
                <a:spcPts val="0"/>
              </a:spcAft>
              <a:buClr>
                <a:srgbClr val="0F150D"/>
              </a:buClr>
              <a:buSzPts val="1500"/>
              <a:buAutoNum type="romanUcPeriod"/>
            </a:pPr>
            <a:r>
              <a:rPr lang="en" sz="1500">
                <a:solidFill>
                  <a:srgbClr val="0F150D"/>
                </a:solidFill>
              </a:rPr>
              <a:t>Deep Dive: Part VIII Medication Administration and Topical Skin Products</a:t>
            </a:r>
            <a:endParaRPr sz="1500">
              <a:solidFill>
                <a:srgbClr val="0F150D"/>
              </a:solidFill>
            </a:endParaRPr>
          </a:p>
          <a:p>
            <a:pPr marL="457200" lvl="0" indent="-323850" algn="l" rtl="0">
              <a:lnSpc>
                <a:spcPct val="150000"/>
              </a:lnSpc>
              <a:spcBef>
                <a:spcPts val="0"/>
              </a:spcBef>
              <a:spcAft>
                <a:spcPts val="0"/>
              </a:spcAft>
              <a:buClr>
                <a:srgbClr val="0F150D"/>
              </a:buClr>
              <a:buSzPts val="1500"/>
              <a:buAutoNum type="romanUcPeriod"/>
            </a:pPr>
            <a:r>
              <a:rPr lang="en" sz="1500">
                <a:solidFill>
                  <a:srgbClr val="0F150D"/>
                </a:solidFill>
              </a:rPr>
              <a:t>Break</a:t>
            </a:r>
            <a:endParaRPr sz="1500">
              <a:solidFill>
                <a:srgbClr val="0F150D"/>
              </a:solidFill>
            </a:endParaRPr>
          </a:p>
          <a:p>
            <a:pPr marL="457200" lvl="0" indent="-323850" algn="l" rtl="0">
              <a:lnSpc>
                <a:spcPct val="150000"/>
              </a:lnSpc>
              <a:spcBef>
                <a:spcPts val="0"/>
              </a:spcBef>
              <a:spcAft>
                <a:spcPts val="0"/>
              </a:spcAft>
              <a:buClr>
                <a:srgbClr val="0F150D"/>
              </a:buClr>
              <a:buSzPts val="1500"/>
              <a:buAutoNum type="romanUcPeriod"/>
            </a:pPr>
            <a:r>
              <a:rPr lang="en" sz="1500">
                <a:solidFill>
                  <a:srgbClr val="0F150D"/>
                </a:solidFill>
              </a:rPr>
              <a:t>Deep Dive: Part IX First Aid, Emergency Supplies, and Emergency Preparedness and Response</a:t>
            </a:r>
            <a:endParaRPr sz="1500">
              <a:solidFill>
                <a:srgbClr val="0F150D"/>
              </a:solidFill>
            </a:endParaRPr>
          </a:p>
          <a:p>
            <a:pPr marL="457200" lvl="0" indent="-323850" algn="l" rtl="0">
              <a:lnSpc>
                <a:spcPct val="150000"/>
              </a:lnSpc>
              <a:spcBef>
                <a:spcPts val="0"/>
              </a:spcBef>
              <a:spcAft>
                <a:spcPts val="0"/>
              </a:spcAft>
              <a:buClr>
                <a:srgbClr val="0F150D"/>
              </a:buClr>
              <a:buSzPts val="1500"/>
              <a:buAutoNum type="romanUcPeriod"/>
            </a:pPr>
            <a:r>
              <a:rPr lang="en" sz="1500">
                <a:solidFill>
                  <a:srgbClr val="0F150D"/>
                </a:solidFill>
              </a:rPr>
              <a:t>Deep Dive: Part X Special Services</a:t>
            </a:r>
            <a:endParaRPr sz="1500">
              <a:solidFill>
                <a:srgbClr val="0F150D"/>
              </a:solidFill>
            </a:endParaRPr>
          </a:p>
          <a:p>
            <a:pPr marL="457200" lvl="0" indent="-323850" algn="l" rtl="0">
              <a:lnSpc>
                <a:spcPct val="150000"/>
              </a:lnSpc>
              <a:spcBef>
                <a:spcPts val="0"/>
              </a:spcBef>
              <a:spcAft>
                <a:spcPts val="0"/>
              </a:spcAft>
              <a:buSzPts val="1500"/>
              <a:buAutoNum type="romanUcPeriod"/>
            </a:pPr>
            <a:r>
              <a:rPr lang="en" sz="1500"/>
              <a:t>Deep Dive: Part XI Evening and Overnight Care Programs</a:t>
            </a:r>
            <a:endParaRPr sz="15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9"/>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800"/>
              <a:t>8VAC20-781-720. Topical skin products.</a:t>
            </a:r>
            <a:endParaRPr sz="2800"/>
          </a:p>
        </p:txBody>
      </p:sp>
      <p:sp>
        <p:nvSpPr>
          <p:cNvPr id="241" name="Google Shape;241;p2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latin typeface="Trebuchet MS"/>
                <a:ea typeface="Trebuchet MS"/>
                <a:cs typeface="Trebuchet MS"/>
                <a:sym typeface="Trebuchet MS"/>
              </a:rPr>
              <a:t>Changes include the following :</a:t>
            </a:r>
            <a:endParaRPr sz="1500" b="1">
              <a:latin typeface="Trebuchet MS"/>
              <a:ea typeface="Trebuchet MS"/>
              <a:cs typeface="Trebuchet MS"/>
              <a:sym typeface="Trebuchet MS"/>
            </a:endParaRPr>
          </a:p>
          <a:p>
            <a:pPr marL="0" lvl="0" indent="0" algn="l" rtl="0">
              <a:lnSpc>
                <a:spcPct val="90000"/>
              </a:lnSpc>
              <a:spcBef>
                <a:spcPts val="800"/>
              </a:spcBef>
              <a:spcAft>
                <a:spcPts val="0"/>
              </a:spcAft>
              <a:buSzPts val="1400"/>
              <a:buNone/>
            </a:pPr>
            <a:r>
              <a:rPr lang="en" sz="1500">
                <a:latin typeface="Trebuchet MS"/>
                <a:ea typeface="Trebuchet MS"/>
                <a:cs typeface="Trebuchet MS"/>
                <a:sym typeface="Trebuchet MS"/>
              </a:rPr>
              <a:t>Adds:</a:t>
            </a:r>
            <a:endParaRPr sz="1500">
              <a:solidFill>
                <a:srgbClr val="C00000"/>
              </a:solidFill>
              <a:latin typeface="Trebuchet MS"/>
              <a:ea typeface="Trebuchet MS"/>
              <a:cs typeface="Trebuchet MS"/>
              <a:sym typeface="Trebuchet MS"/>
            </a:endParaRPr>
          </a:p>
          <a:p>
            <a:pPr marL="285750" lvl="0" indent="-285750" algn="l" rtl="0">
              <a:lnSpc>
                <a:spcPct val="107000"/>
              </a:lnSpc>
              <a:spcBef>
                <a:spcPts val="0"/>
              </a:spcBef>
              <a:spcAft>
                <a:spcPts val="0"/>
              </a:spcAft>
              <a:buSzPts val="1400"/>
              <a:buChar char="•"/>
            </a:pPr>
            <a:r>
              <a:rPr lang="en" sz="1500">
                <a:solidFill>
                  <a:schemeClr val="dk1"/>
                </a:solidFill>
                <a:latin typeface="Trebuchet MS"/>
                <a:ea typeface="Trebuchet MS"/>
                <a:cs typeface="Trebuchet MS"/>
                <a:sym typeface="Trebuchet MS"/>
              </a:rPr>
              <a:t>A requirement for a record of application to be kept consistent with medication administration documentation</a:t>
            </a:r>
            <a:endParaRPr sz="1500">
              <a:solidFill>
                <a:schemeClr val="dk1"/>
              </a:solidFill>
              <a:latin typeface="Trebuchet MS"/>
              <a:ea typeface="Trebuchet MS"/>
              <a:cs typeface="Trebuchet MS"/>
              <a:sym typeface="Trebuchet MS"/>
            </a:endParaRPr>
          </a:p>
          <a:p>
            <a:pPr marL="457200" lvl="0" indent="0" algn="l" rtl="0">
              <a:lnSpc>
                <a:spcPct val="107000"/>
              </a:lnSpc>
              <a:spcBef>
                <a:spcPts val="0"/>
              </a:spcBef>
              <a:spcAft>
                <a:spcPts val="0"/>
              </a:spcAft>
              <a:buNone/>
            </a:pPr>
            <a:endParaRPr sz="1500"/>
          </a:p>
          <a:p>
            <a:pPr marL="285750" lvl="0" indent="-285750" algn="l" rtl="0">
              <a:lnSpc>
                <a:spcPct val="107000"/>
              </a:lnSpc>
              <a:spcBef>
                <a:spcPts val="0"/>
              </a:spcBef>
              <a:spcAft>
                <a:spcPts val="0"/>
              </a:spcAft>
              <a:buSzPts val="1400"/>
              <a:buChar char="•"/>
            </a:pPr>
            <a:r>
              <a:rPr lang="en" sz="1500">
                <a:solidFill>
                  <a:schemeClr val="dk1"/>
                </a:solidFill>
                <a:latin typeface="Trebuchet MS"/>
                <a:ea typeface="Trebuchet MS"/>
                <a:cs typeface="Trebuchet MS"/>
                <a:sym typeface="Trebuchet MS"/>
              </a:rPr>
              <a:t>A standard that allows children five years of age and older to have access to and apply hand sanitizers, liquid hand soaps, sunscreens, lip balms and hand lotions if certain conditions are met and the product is used under adult supervision.</a:t>
            </a:r>
            <a:endParaRPr sz="1500">
              <a:solidFill>
                <a:schemeClr val="dk1"/>
              </a:solidFill>
              <a:latin typeface="Trebuchet MS"/>
              <a:ea typeface="Trebuchet MS"/>
              <a:cs typeface="Trebuchet MS"/>
              <a:sym typeface="Trebuchet MS"/>
            </a:endParaRPr>
          </a:p>
          <a:p>
            <a:pPr marL="285750" lvl="0" indent="-196850" algn="l" rtl="0">
              <a:lnSpc>
                <a:spcPct val="90000"/>
              </a:lnSpc>
              <a:spcBef>
                <a:spcPts val="800"/>
              </a:spcBef>
              <a:spcAft>
                <a:spcPts val="0"/>
              </a:spcAft>
              <a:buSzPts val="1400"/>
              <a:buNone/>
            </a:pPr>
            <a:endParaRPr sz="1100">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0"/>
          <p:cNvSpPr txBox="1">
            <a:spLocks noGrp="1"/>
          </p:cNvSpPr>
          <p:nvPr>
            <p:ph type="title"/>
          </p:nvPr>
        </p:nvSpPr>
        <p:spPr>
          <a:xfrm>
            <a:off x="628650" y="1850198"/>
            <a:ext cx="7886700" cy="7770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endParaRPr/>
          </a:p>
          <a:p>
            <a:pPr marL="0" lvl="0" indent="0" algn="ctr" rtl="0">
              <a:lnSpc>
                <a:spcPct val="90000"/>
              </a:lnSpc>
              <a:spcBef>
                <a:spcPts val="0"/>
              </a:spcBef>
              <a:spcAft>
                <a:spcPts val="0"/>
              </a:spcAft>
              <a:buSzPts val="1400"/>
              <a:buNone/>
            </a:pPr>
            <a:r>
              <a:rPr lang="en"/>
              <a:t>Deep Dive: Part IX</a:t>
            </a:r>
            <a:endParaRPr/>
          </a:p>
          <a:p>
            <a:pPr marL="0" lvl="0" indent="0" algn="l" rtl="0">
              <a:lnSpc>
                <a:spcPct val="90000"/>
              </a:lnSpc>
              <a:spcBef>
                <a:spcPts val="0"/>
              </a:spcBef>
              <a:spcAft>
                <a:spcPts val="0"/>
              </a:spcAft>
              <a:buSzPts val="14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1"/>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800"/>
              <a:t>8VAC20-781-730. First aid and emergency supplies.</a:t>
            </a:r>
            <a:endParaRPr sz="2800"/>
          </a:p>
        </p:txBody>
      </p:sp>
      <p:sp>
        <p:nvSpPr>
          <p:cNvPr id="252" name="Google Shape;252;p3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latin typeface="Trebuchet MS"/>
                <a:ea typeface="Trebuchet MS"/>
                <a:cs typeface="Trebuchet MS"/>
                <a:sym typeface="Trebuchet MS"/>
              </a:rPr>
              <a:t>Changes include the following :</a:t>
            </a:r>
            <a:endParaRPr sz="1500" b="1">
              <a:latin typeface="Trebuchet MS"/>
              <a:ea typeface="Trebuchet MS"/>
              <a:cs typeface="Trebuchet MS"/>
              <a:sym typeface="Trebuchet MS"/>
            </a:endParaRPr>
          </a:p>
          <a:p>
            <a:pPr marL="0" lvl="0" indent="0" algn="l" rtl="0">
              <a:lnSpc>
                <a:spcPct val="90000"/>
              </a:lnSpc>
              <a:spcBef>
                <a:spcPts val="800"/>
              </a:spcBef>
              <a:spcAft>
                <a:spcPts val="0"/>
              </a:spcAft>
              <a:buSzPts val="1400"/>
              <a:buNone/>
            </a:pPr>
            <a:r>
              <a:rPr lang="en" sz="1500">
                <a:latin typeface="Trebuchet MS"/>
                <a:ea typeface="Trebuchet MS"/>
                <a:cs typeface="Trebuchet MS"/>
                <a:sym typeface="Trebuchet MS"/>
              </a:rPr>
              <a:t>A</a:t>
            </a:r>
            <a:r>
              <a:rPr lang="en" sz="1500"/>
              <a:t>mends</a:t>
            </a:r>
            <a:r>
              <a:rPr lang="en" sz="1500">
                <a:latin typeface="Trebuchet MS"/>
                <a:ea typeface="Trebuchet MS"/>
                <a:cs typeface="Trebuchet MS"/>
                <a:sym typeface="Trebuchet MS"/>
              </a:rPr>
              <a:t>:</a:t>
            </a:r>
            <a:endParaRPr/>
          </a:p>
          <a:p>
            <a:pPr marL="0" lvl="0" indent="0" algn="l" rtl="0">
              <a:lnSpc>
                <a:spcPct val="107000"/>
              </a:lnSpc>
              <a:spcBef>
                <a:spcPts val="0"/>
              </a:spcBef>
              <a:spcAft>
                <a:spcPts val="0"/>
              </a:spcAft>
              <a:buSzPts val="1400"/>
              <a:buNone/>
            </a:pPr>
            <a:endParaRPr sz="1500">
              <a:solidFill>
                <a:srgbClr val="C00000"/>
              </a:solidFill>
              <a:latin typeface="Trebuchet MS"/>
              <a:ea typeface="Trebuchet MS"/>
              <a:cs typeface="Trebuchet MS"/>
              <a:sym typeface="Trebuchet MS"/>
            </a:endParaRPr>
          </a:p>
          <a:p>
            <a:pPr marL="285750" lvl="0" indent="-285750" algn="l" rtl="0">
              <a:lnSpc>
                <a:spcPct val="107000"/>
              </a:lnSpc>
              <a:spcBef>
                <a:spcPts val="0"/>
              </a:spcBef>
              <a:spcAft>
                <a:spcPts val="0"/>
              </a:spcAft>
              <a:buSzPts val="1400"/>
              <a:buChar char="•"/>
            </a:pPr>
            <a:r>
              <a:rPr lang="en" sz="1500">
                <a:latin typeface="Trebuchet MS"/>
                <a:ea typeface="Trebuchet MS"/>
                <a:cs typeface="Trebuchet MS"/>
                <a:sym typeface="Trebuchet MS"/>
              </a:rPr>
              <a:t>An ice pack or cooling agent such as an instant cold pack </a:t>
            </a:r>
            <a:r>
              <a:rPr lang="en" sz="1500"/>
              <a:t>is included in </a:t>
            </a:r>
            <a:r>
              <a:rPr lang="en" sz="1500">
                <a:latin typeface="Trebuchet MS"/>
                <a:ea typeface="Trebuchet MS"/>
                <a:cs typeface="Trebuchet MS"/>
                <a:sym typeface="Trebuchet MS"/>
              </a:rPr>
              <a:t>items required in a first aid kit rather than </a:t>
            </a:r>
            <a:r>
              <a:rPr lang="en" sz="1500"/>
              <a:t>as a non-medical emergency supply</a:t>
            </a:r>
            <a:r>
              <a:rPr lang="en" sz="1500">
                <a:latin typeface="Trebuchet MS"/>
                <a:ea typeface="Trebuchet MS"/>
                <a:cs typeface="Trebuchet MS"/>
                <a:sym typeface="Trebuchet MS"/>
              </a:rPr>
              <a:t> </a:t>
            </a:r>
            <a:endParaRPr sz="1500">
              <a:latin typeface="Trebuchet MS"/>
              <a:ea typeface="Trebuchet MS"/>
              <a:cs typeface="Trebuchet MS"/>
              <a:sym typeface="Trebuchet MS"/>
            </a:endParaRPr>
          </a:p>
          <a:p>
            <a:pPr marL="457200" lvl="0" indent="0" algn="l" rtl="0">
              <a:lnSpc>
                <a:spcPct val="107000"/>
              </a:lnSpc>
              <a:spcBef>
                <a:spcPts val="0"/>
              </a:spcBef>
              <a:spcAft>
                <a:spcPts val="0"/>
              </a:spcAft>
              <a:buNone/>
            </a:pPr>
            <a:endParaRPr sz="1500"/>
          </a:p>
          <a:p>
            <a:pPr marL="285750" lvl="0" indent="-292100" algn="l" rtl="0">
              <a:lnSpc>
                <a:spcPct val="107000"/>
              </a:lnSpc>
              <a:spcBef>
                <a:spcPts val="0"/>
              </a:spcBef>
              <a:spcAft>
                <a:spcPts val="0"/>
              </a:spcAft>
              <a:buSzPts val="1500"/>
              <a:buChar char="•"/>
            </a:pPr>
            <a:r>
              <a:rPr lang="en" sz="1500"/>
              <a:t>Now allows a flashlight and radio that do not require electricity rather than battery-powered supplies</a:t>
            </a:r>
            <a:endParaRPr sz="1500"/>
          </a:p>
          <a:p>
            <a:pPr marL="0" lvl="0" indent="0" algn="l" rtl="0">
              <a:lnSpc>
                <a:spcPct val="90000"/>
              </a:lnSpc>
              <a:spcBef>
                <a:spcPts val="800"/>
              </a:spcBef>
              <a:spcAft>
                <a:spcPts val="0"/>
              </a:spcAft>
              <a:buSzPts val="1400"/>
              <a:buNone/>
            </a:pPr>
            <a:endParaRPr>
              <a:latin typeface="Trebuchet MS"/>
              <a:ea typeface="Trebuchet MS"/>
              <a:cs typeface="Trebuchet MS"/>
              <a:sym typeface="Trebuchet MS"/>
            </a:endParaRPr>
          </a:p>
          <a:p>
            <a:pPr marL="139700" lvl="1" indent="0" algn="l" rtl="0">
              <a:lnSpc>
                <a:spcPct val="115000"/>
              </a:lnSpc>
              <a:spcBef>
                <a:spcPts val="0"/>
              </a:spcBef>
              <a:spcAft>
                <a:spcPts val="0"/>
              </a:spcAft>
              <a:buSzPts val="1400"/>
              <a:buNone/>
            </a:pPr>
            <a:r>
              <a:rPr lang="en" sz="1500">
                <a:solidFill>
                  <a:srgbClr val="C00000"/>
                </a:solidFill>
                <a:latin typeface="Trebuchet MS"/>
                <a:ea typeface="Trebuchet MS"/>
                <a:cs typeface="Trebuchet MS"/>
                <a:sym typeface="Trebuchet MS"/>
              </a:rPr>
              <a:t>	</a:t>
            </a:r>
            <a:endParaRPr sz="1500">
              <a:solidFill>
                <a:srgbClr val="C00000"/>
              </a:solidFill>
              <a:latin typeface="Trebuchet MS"/>
              <a:ea typeface="Trebuchet MS"/>
              <a:cs typeface="Trebuchet MS"/>
              <a:sym typeface="Trebuchet MS"/>
            </a:endParaRPr>
          </a:p>
          <a:p>
            <a:pPr marL="285750" lvl="0" indent="-196850" algn="l" rtl="0">
              <a:lnSpc>
                <a:spcPct val="90000"/>
              </a:lnSpc>
              <a:spcBef>
                <a:spcPts val="800"/>
              </a:spcBef>
              <a:spcAft>
                <a:spcPts val="0"/>
              </a:spcAft>
              <a:buSzPts val="1400"/>
              <a:buNone/>
            </a:pPr>
            <a:endParaRPr sz="1100">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3"/>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800"/>
              <a:t>8VAC20-781-740. Emergency preparedness and response plan. </a:t>
            </a:r>
            <a:endParaRPr sz="2800"/>
          </a:p>
        </p:txBody>
      </p:sp>
      <p:sp>
        <p:nvSpPr>
          <p:cNvPr id="258" name="Google Shape;258;p3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latin typeface="Trebuchet MS"/>
                <a:ea typeface="Trebuchet MS"/>
                <a:cs typeface="Trebuchet MS"/>
                <a:sym typeface="Trebuchet MS"/>
              </a:rPr>
              <a:t>Changes include the following :</a:t>
            </a:r>
            <a:endParaRPr sz="1500" b="1">
              <a:latin typeface="Trebuchet MS"/>
              <a:ea typeface="Trebuchet MS"/>
              <a:cs typeface="Trebuchet MS"/>
              <a:sym typeface="Trebuchet MS"/>
            </a:endParaRPr>
          </a:p>
          <a:p>
            <a:pPr marL="0" lvl="0" indent="0" algn="l" rtl="0">
              <a:lnSpc>
                <a:spcPct val="90000"/>
              </a:lnSpc>
              <a:spcBef>
                <a:spcPts val="800"/>
              </a:spcBef>
              <a:spcAft>
                <a:spcPts val="0"/>
              </a:spcAft>
              <a:buSzPts val="1400"/>
              <a:buNone/>
            </a:pPr>
            <a:r>
              <a:rPr lang="en" sz="1500">
                <a:latin typeface="Trebuchet MS"/>
                <a:ea typeface="Trebuchet MS"/>
                <a:cs typeface="Trebuchet MS"/>
                <a:sym typeface="Trebuchet MS"/>
              </a:rPr>
              <a:t>Adds:</a:t>
            </a:r>
            <a:endParaRPr sz="1500">
              <a:latin typeface="Trebuchet MS"/>
              <a:ea typeface="Trebuchet MS"/>
              <a:cs typeface="Trebuchet MS"/>
              <a:sym typeface="Trebuchet MS"/>
            </a:endParaRPr>
          </a:p>
          <a:p>
            <a:pPr marL="139700" lvl="1" indent="0" algn="l" rtl="0">
              <a:lnSpc>
                <a:spcPct val="115000"/>
              </a:lnSpc>
              <a:spcBef>
                <a:spcPts val="0"/>
              </a:spcBef>
              <a:spcAft>
                <a:spcPts val="0"/>
              </a:spcAft>
              <a:buSzPts val="1400"/>
              <a:buNone/>
            </a:pPr>
            <a:endParaRPr sz="1500">
              <a:solidFill>
                <a:srgbClr val="C00000"/>
              </a:solidFill>
              <a:latin typeface="Trebuchet MS"/>
              <a:ea typeface="Trebuchet MS"/>
              <a:cs typeface="Trebuchet MS"/>
              <a:sym typeface="Trebuchet MS"/>
            </a:endParaRPr>
          </a:p>
          <a:p>
            <a:pPr marL="139700" lvl="1" indent="0" algn="l" rtl="0">
              <a:lnSpc>
                <a:spcPct val="115000"/>
              </a:lnSpc>
              <a:spcBef>
                <a:spcPts val="0"/>
              </a:spcBef>
              <a:spcAft>
                <a:spcPts val="0"/>
              </a:spcAft>
              <a:buSzPts val="1400"/>
              <a:buNone/>
            </a:pPr>
            <a:r>
              <a:rPr lang="en" sz="1500">
                <a:solidFill>
                  <a:schemeClr val="dk1"/>
                </a:solidFill>
                <a:latin typeface="Trebuchet MS"/>
                <a:ea typeface="Trebuchet MS"/>
                <a:cs typeface="Trebuchet MS"/>
                <a:sym typeface="Trebuchet MS"/>
              </a:rPr>
              <a:t>A requirement to include provisions for emergency response and preparedness during a pandemic to be included in the emergency preparedness and response plan </a:t>
            </a:r>
            <a:endParaRPr sz="1500">
              <a:solidFill>
                <a:schemeClr val="dk1"/>
              </a:solidFill>
              <a:latin typeface="Trebuchet MS"/>
              <a:ea typeface="Trebuchet MS"/>
              <a:cs typeface="Trebuchet MS"/>
              <a:sym typeface="Trebuchet MS"/>
            </a:endParaRPr>
          </a:p>
          <a:p>
            <a:pPr marL="139700" lvl="1" indent="0" algn="l" rtl="0">
              <a:lnSpc>
                <a:spcPct val="115000"/>
              </a:lnSpc>
              <a:spcBef>
                <a:spcPts val="0"/>
              </a:spcBef>
              <a:spcAft>
                <a:spcPts val="0"/>
              </a:spcAft>
              <a:buSzPts val="1400"/>
              <a:buNone/>
            </a:pPr>
            <a:endParaRPr sz="1500">
              <a:solidFill>
                <a:schemeClr val="dk1"/>
              </a:solidFill>
            </a:endParaRPr>
          </a:p>
          <a:p>
            <a:pPr marL="0" lvl="0" indent="0" algn="l" rtl="0">
              <a:spcBef>
                <a:spcPts val="800"/>
              </a:spcBef>
              <a:spcAft>
                <a:spcPts val="0"/>
              </a:spcAft>
              <a:buClr>
                <a:srgbClr val="000000"/>
              </a:buClr>
              <a:buSzPts val="1400"/>
              <a:buFont typeface="Arial"/>
              <a:buNone/>
            </a:pPr>
            <a:r>
              <a:rPr lang="en" sz="1500"/>
              <a:t>Removes:</a:t>
            </a:r>
            <a:endParaRPr sz="1500"/>
          </a:p>
          <a:p>
            <a:pPr marL="139700" lvl="1" indent="0" algn="l" rtl="0">
              <a:lnSpc>
                <a:spcPct val="115000"/>
              </a:lnSpc>
              <a:spcBef>
                <a:spcPts val="0"/>
              </a:spcBef>
              <a:spcAft>
                <a:spcPts val="0"/>
              </a:spcAft>
              <a:buSzPts val="1400"/>
              <a:buNone/>
            </a:pPr>
            <a:endParaRPr sz="1500">
              <a:solidFill>
                <a:srgbClr val="C00000"/>
              </a:solidFill>
            </a:endParaRPr>
          </a:p>
          <a:p>
            <a:pPr marL="139700" lvl="1" indent="0" algn="l" rtl="0">
              <a:lnSpc>
                <a:spcPct val="115000"/>
              </a:lnSpc>
              <a:spcBef>
                <a:spcPts val="0"/>
              </a:spcBef>
              <a:spcAft>
                <a:spcPts val="0"/>
              </a:spcAft>
              <a:buSzPts val="1400"/>
              <a:buNone/>
            </a:pPr>
            <a:r>
              <a:rPr lang="en" sz="1500">
                <a:solidFill>
                  <a:schemeClr val="dk1"/>
                </a:solidFill>
              </a:rPr>
              <a:t>The requirement for parents to be informed of the center’s emergency preparedness plan</a:t>
            </a:r>
            <a:endParaRPr sz="15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3"/>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800"/>
              <a:t>8VAC20-781-750. Evacuation and relocation procedures.</a:t>
            </a:r>
            <a:endParaRPr sz="2800"/>
          </a:p>
        </p:txBody>
      </p:sp>
      <p:sp>
        <p:nvSpPr>
          <p:cNvPr id="264" name="Google Shape;264;p53"/>
          <p:cNvSpPr txBox="1">
            <a:spLocks noGrp="1"/>
          </p:cNvSpPr>
          <p:nvPr>
            <p:ph type="body" idx="1"/>
          </p:nvPr>
        </p:nvSpPr>
        <p:spPr>
          <a:xfrm>
            <a:off x="628650" y="1390887"/>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rgbClr val="0F150D"/>
              </a:buClr>
              <a:buSzPts val="1400"/>
              <a:buNone/>
            </a:pPr>
            <a:r>
              <a:rPr lang="en" sz="1800">
                <a:solidFill>
                  <a:srgbClr val="C00000"/>
                </a:solidFill>
                <a:latin typeface="Calibri"/>
                <a:ea typeface="Calibri"/>
                <a:cs typeface="Calibri"/>
                <a:sym typeface="Calibri"/>
              </a:rPr>
              <a:t>No proposed changes in this section </a:t>
            </a:r>
            <a:endParaRPr sz="1800">
              <a:solidFill>
                <a:srgbClr val="C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54"/>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800"/>
              <a:t>8VAC20-781-760 Shelter-in-place procedures.</a:t>
            </a:r>
            <a:endParaRPr sz="2800"/>
          </a:p>
        </p:txBody>
      </p:sp>
      <p:sp>
        <p:nvSpPr>
          <p:cNvPr id="270" name="Google Shape;270;p5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rgbClr val="0F150D"/>
              </a:buClr>
              <a:buSzPts val="1400"/>
              <a:buNone/>
            </a:pPr>
            <a:r>
              <a:rPr lang="en" sz="1800">
                <a:solidFill>
                  <a:srgbClr val="C00000"/>
                </a:solidFill>
                <a:latin typeface="Calibri"/>
                <a:ea typeface="Calibri"/>
                <a:cs typeface="Calibri"/>
                <a:sym typeface="Calibri"/>
              </a:rPr>
              <a:t>No proposed changes in this section </a:t>
            </a:r>
            <a:endParaRPr sz="1800">
              <a:solidFill>
                <a:srgbClr val="C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5"/>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800"/>
              <a:t>8VAC20-781-770. Lockdown procedures.</a:t>
            </a:r>
            <a:endParaRPr sz="2800"/>
          </a:p>
        </p:txBody>
      </p:sp>
      <p:sp>
        <p:nvSpPr>
          <p:cNvPr id="276" name="Google Shape;276;p5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rgbClr val="0F150D"/>
              </a:buClr>
              <a:buSzPts val="1400"/>
              <a:buNone/>
            </a:pPr>
            <a:r>
              <a:rPr lang="en" sz="1800">
                <a:solidFill>
                  <a:srgbClr val="C00000"/>
                </a:solidFill>
                <a:latin typeface="Calibri"/>
                <a:ea typeface="Calibri"/>
                <a:cs typeface="Calibri"/>
                <a:sym typeface="Calibri"/>
              </a:rPr>
              <a:t>No proposed changes in this section </a:t>
            </a:r>
            <a:endParaRPr/>
          </a:p>
          <a:p>
            <a:pPr marL="139700" lvl="1" indent="0" algn="l" rtl="0">
              <a:lnSpc>
                <a:spcPct val="115000"/>
              </a:lnSpc>
              <a:spcBef>
                <a:spcPts val="0"/>
              </a:spcBef>
              <a:spcAft>
                <a:spcPts val="0"/>
              </a:spcAft>
              <a:buSzPts val="1400"/>
              <a:buNone/>
            </a:pPr>
            <a:r>
              <a:rPr lang="en" sz="1500">
                <a:solidFill>
                  <a:srgbClr val="C00000"/>
                </a:solidFill>
                <a:latin typeface="Calibri"/>
                <a:ea typeface="Calibri"/>
                <a:cs typeface="Calibri"/>
                <a:sym typeface="Calibri"/>
              </a:rPr>
              <a:t>	</a:t>
            </a:r>
            <a:endParaRPr sz="1500">
              <a:solidFill>
                <a:srgbClr val="C00000"/>
              </a:solidFill>
              <a:latin typeface="Calibri"/>
              <a:ea typeface="Calibri"/>
              <a:cs typeface="Calibri"/>
              <a:sym typeface="Calibri"/>
            </a:endParaRPr>
          </a:p>
          <a:p>
            <a:pPr marL="285750" lvl="0" indent="-196850" algn="l" rtl="0">
              <a:lnSpc>
                <a:spcPct val="90000"/>
              </a:lnSpc>
              <a:spcBef>
                <a:spcPts val="800"/>
              </a:spcBef>
              <a:spcAft>
                <a:spcPts val="0"/>
              </a:spcAft>
              <a:buSzPts val="1400"/>
              <a:buNone/>
            </a:pPr>
            <a:endParaRPr sz="11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6"/>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800"/>
              <a:t>8VAC20-781-780. Emergency response drills. </a:t>
            </a:r>
            <a:endParaRPr sz="2800"/>
          </a:p>
        </p:txBody>
      </p:sp>
      <p:sp>
        <p:nvSpPr>
          <p:cNvPr id="282" name="Google Shape;282;p56"/>
          <p:cNvSpPr txBox="1">
            <a:spLocks noGrp="1"/>
          </p:cNvSpPr>
          <p:nvPr>
            <p:ph type="body" idx="1"/>
          </p:nvPr>
        </p:nvSpPr>
        <p:spPr>
          <a:xfrm>
            <a:off x="628650" y="1379919"/>
            <a:ext cx="7886700" cy="3263400"/>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0"/>
              </a:spcAft>
              <a:buClr>
                <a:srgbClr val="000000"/>
              </a:buClr>
              <a:buSzPts val="1400"/>
              <a:buFont typeface="Arial"/>
              <a:buNone/>
            </a:pPr>
            <a:r>
              <a:rPr lang="en" sz="1500" b="1"/>
              <a:t>Changes include the following :</a:t>
            </a:r>
            <a:endParaRPr sz="1500" b="1"/>
          </a:p>
          <a:p>
            <a:pPr marL="0" lvl="0" indent="0" algn="l" rtl="0">
              <a:spcBef>
                <a:spcPts val="800"/>
              </a:spcBef>
              <a:spcAft>
                <a:spcPts val="0"/>
              </a:spcAft>
              <a:buClr>
                <a:srgbClr val="000000"/>
              </a:buClr>
              <a:buSzPts val="1400"/>
              <a:buFont typeface="Arial"/>
              <a:buNone/>
            </a:pPr>
            <a:r>
              <a:rPr lang="en" sz="1500"/>
              <a:t>Adds:</a:t>
            </a:r>
            <a:endParaRPr sz="1500"/>
          </a:p>
          <a:p>
            <a:pPr marL="139700" lvl="1" indent="0" algn="l" rtl="0">
              <a:lnSpc>
                <a:spcPct val="115000"/>
              </a:lnSpc>
              <a:spcBef>
                <a:spcPts val="0"/>
              </a:spcBef>
              <a:spcAft>
                <a:spcPts val="0"/>
              </a:spcAft>
              <a:buClr>
                <a:srgbClr val="000000"/>
              </a:buClr>
              <a:buSzPts val="1400"/>
              <a:buFont typeface="Arial"/>
              <a:buNone/>
            </a:pPr>
            <a:endParaRPr sz="1500">
              <a:solidFill>
                <a:srgbClr val="C00000"/>
              </a:solidFill>
            </a:endParaRPr>
          </a:p>
          <a:p>
            <a:pPr marL="457200" lvl="0" indent="-317500" algn="l" rtl="0">
              <a:lnSpc>
                <a:spcPct val="115000"/>
              </a:lnSpc>
              <a:spcBef>
                <a:spcPts val="0"/>
              </a:spcBef>
              <a:spcAft>
                <a:spcPts val="0"/>
              </a:spcAft>
              <a:buSzPts val="1400"/>
              <a:buChar char="•"/>
            </a:pPr>
            <a:r>
              <a:rPr lang="en" sz="1500"/>
              <a:t>A requirement for programs offering evening and overnight care to practice emergency drills at the same frequency as day programs</a:t>
            </a:r>
            <a:endParaRPr sz="1500"/>
          </a:p>
          <a:p>
            <a:pPr marL="457200" lvl="0" indent="-317500" algn="l" rtl="0">
              <a:lnSpc>
                <a:spcPct val="115000"/>
              </a:lnSpc>
              <a:spcBef>
                <a:spcPts val="0"/>
              </a:spcBef>
              <a:spcAft>
                <a:spcPts val="0"/>
              </a:spcAft>
              <a:buSzPts val="1400"/>
              <a:buChar char="•"/>
            </a:pPr>
            <a:r>
              <a:rPr lang="en" sz="1500"/>
              <a:t>Increases practicing lockdown procedures twice per year</a:t>
            </a:r>
            <a:r>
              <a:rPr lang="en" sz="1800">
                <a:solidFill>
                  <a:srgbClr val="C00000"/>
                </a:solidFill>
                <a:latin typeface="Calibri"/>
                <a:ea typeface="Calibri"/>
                <a:cs typeface="Calibri"/>
                <a:sym typeface="Calibri"/>
              </a:rPr>
              <a:t> </a:t>
            </a:r>
            <a:endParaRPr sz="1800">
              <a:solidFill>
                <a:srgbClr val="C00000"/>
              </a:solidFill>
              <a:latin typeface="Calibri"/>
              <a:ea typeface="Calibri"/>
              <a:cs typeface="Calibri"/>
              <a:sym typeface="Calibri"/>
            </a:endParaRPr>
          </a:p>
          <a:p>
            <a:pPr marL="0" lvl="0" indent="0" algn="l" rtl="0">
              <a:lnSpc>
                <a:spcPct val="115000"/>
              </a:lnSpc>
              <a:spcBef>
                <a:spcPts val="0"/>
              </a:spcBef>
              <a:spcAft>
                <a:spcPts val="0"/>
              </a:spcAft>
              <a:buNone/>
            </a:pPr>
            <a:endParaRPr sz="1800">
              <a:solidFill>
                <a:srgbClr val="C00000"/>
              </a:solidFill>
              <a:latin typeface="Calibri"/>
              <a:ea typeface="Calibri"/>
              <a:cs typeface="Calibri"/>
              <a:sym typeface="Calibri"/>
            </a:endParaRPr>
          </a:p>
          <a:p>
            <a:pPr marL="0" lvl="0" indent="0" algn="l" rtl="0">
              <a:spcBef>
                <a:spcPts val="800"/>
              </a:spcBef>
              <a:spcAft>
                <a:spcPts val="0"/>
              </a:spcAft>
              <a:buNone/>
            </a:pPr>
            <a:r>
              <a:rPr lang="en" sz="1500"/>
              <a:t>Removes:</a:t>
            </a:r>
            <a:endParaRPr sz="1500"/>
          </a:p>
          <a:p>
            <a:pPr marL="457200" lvl="0" indent="-317500" algn="l" rtl="0">
              <a:lnSpc>
                <a:spcPct val="115000"/>
              </a:lnSpc>
              <a:spcBef>
                <a:spcPts val="0"/>
              </a:spcBef>
              <a:spcAft>
                <a:spcPts val="0"/>
              </a:spcAft>
              <a:buSzPts val="1400"/>
              <a:buChar char="•"/>
            </a:pPr>
            <a:r>
              <a:rPr lang="en" sz="1500"/>
              <a:t>The five of the nine currently required elements for documenting emergency drills including: the identity of the person conducting the drill, the method used for notification, any special conditions simulated, problems encountered, and weather conditions</a:t>
            </a:r>
            <a:endParaRPr sz="15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57"/>
          <p:cNvSpPr txBox="1">
            <a:spLocks noGrp="1"/>
          </p:cNvSpPr>
          <p:nvPr>
            <p:ph type="title"/>
          </p:nvPr>
        </p:nvSpPr>
        <p:spPr>
          <a:xfrm>
            <a:off x="628650" y="1850198"/>
            <a:ext cx="7886700" cy="7770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endParaRPr/>
          </a:p>
          <a:p>
            <a:pPr marL="0" lvl="0" indent="0" algn="ctr" rtl="0">
              <a:lnSpc>
                <a:spcPct val="90000"/>
              </a:lnSpc>
              <a:spcBef>
                <a:spcPts val="0"/>
              </a:spcBef>
              <a:spcAft>
                <a:spcPts val="0"/>
              </a:spcAft>
              <a:buSzPts val="1400"/>
              <a:buNone/>
            </a:pPr>
            <a:r>
              <a:rPr lang="en"/>
              <a:t>Deep Dive: Part X</a:t>
            </a:r>
            <a:endParaRPr/>
          </a:p>
          <a:p>
            <a:pPr marL="0" lvl="0" indent="0" algn="l" rtl="0">
              <a:lnSpc>
                <a:spcPct val="90000"/>
              </a:lnSpc>
              <a:spcBef>
                <a:spcPts val="0"/>
              </a:spcBef>
              <a:spcAft>
                <a:spcPts val="0"/>
              </a:spcAft>
              <a:buSzPts val="14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8"/>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800"/>
              <a:t>8VAC20-781-790. Nutrition and food services.</a:t>
            </a:r>
            <a:endParaRPr sz="2800"/>
          </a:p>
        </p:txBody>
      </p:sp>
      <p:sp>
        <p:nvSpPr>
          <p:cNvPr id="293" name="Google Shape;293;p5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latin typeface="Trebuchet MS"/>
                <a:ea typeface="Trebuchet MS"/>
                <a:cs typeface="Trebuchet MS"/>
                <a:sym typeface="Trebuchet MS"/>
              </a:rPr>
              <a:t>Changes include the following :</a:t>
            </a:r>
            <a:endParaRPr sz="1500" b="1">
              <a:latin typeface="Trebuchet MS"/>
              <a:ea typeface="Trebuchet MS"/>
              <a:cs typeface="Trebuchet MS"/>
              <a:sym typeface="Trebuchet MS"/>
            </a:endParaRPr>
          </a:p>
          <a:p>
            <a:pPr marL="0" lvl="0" indent="0" algn="l" rtl="0">
              <a:lnSpc>
                <a:spcPct val="90000"/>
              </a:lnSpc>
              <a:spcBef>
                <a:spcPts val="800"/>
              </a:spcBef>
              <a:spcAft>
                <a:spcPts val="0"/>
              </a:spcAft>
              <a:buSzPts val="1400"/>
              <a:buNone/>
            </a:pPr>
            <a:r>
              <a:rPr lang="en" sz="1500">
                <a:latin typeface="Trebuchet MS"/>
                <a:ea typeface="Trebuchet MS"/>
                <a:cs typeface="Trebuchet MS"/>
                <a:sym typeface="Trebuchet MS"/>
              </a:rPr>
              <a:t>A</a:t>
            </a:r>
            <a:r>
              <a:rPr lang="en" sz="1500"/>
              <a:t>mends</a:t>
            </a:r>
            <a:r>
              <a:rPr lang="en" sz="1500">
                <a:latin typeface="Trebuchet MS"/>
                <a:ea typeface="Trebuchet MS"/>
                <a:cs typeface="Trebuchet MS"/>
                <a:sym typeface="Trebuchet MS"/>
              </a:rPr>
              <a:t>:</a:t>
            </a:r>
            <a:endParaRPr sz="1500">
              <a:latin typeface="Trebuchet MS"/>
              <a:ea typeface="Trebuchet MS"/>
              <a:cs typeface="Trebuchet MS"/>
              <a:sym typeface="Trebuchet MS"/>
            </a:endParaRPr>
          </a:p>
          <a:p>
            <a:pPr marL="0" lvl="0" indent="0" algn="l" rtl="0">
              <a:lnSpc>
                <a:spcPct val="90000"/>
              </a:lnSpc>
              <a:spcBef>
                <a:spcPts val="800"/>
              </a:spcBef>
              <a:spcAft>
                <a:spcPts val="0"/>
              </a:spcAft>
              <a:buSzPts val="1400"/>
              <a:buNone/>
            </a:pPr>
            <a:endParaRPr sz="1500"/>
          </a:p>
          <a:p>
            <a:pPr marL="311150" lvl="1" indent="-171450" algn="l" rtl="0">
              <a:lnSpc>
                <a:spcPct val="115000"/>
              </a:lnSpc>
              <a:spcBef>
                <a:spcPts val="0"/>
              </a:spcBef>
              <a:spcAft>
                <a:spcPts val="0"/>
              </a:spcAft>
              <a:buSzPts val="1400"/>
              <a:buChar char="•"/>
            </a:pPr>
            <a:r>
              <a:rPr lang="en" sz="1500">
                <a:solidFill>
                  <a:schemeClr val="dk1"/>
                </a:solidFill>
              </a:rPr>
              <a:t>Choking hazard requirement to provide more specific examples</a:t>
            </a:r>
            <a:endParaRPr/>
          </a:p>
          <a:p>
            <a:pPr marL="0" lvl="0" indent="0" algn="l" rtl="0">
              <a:lnSpc>
                <a:spcPct val="107000"/>
              </a:lnSpc>
              <a:spcBef>
                <a:spcPts val="0"/>
              </a:spcBef>
              <a:spcAft>
                <a:spcPts val="0"/>
              </a:spcAft>
              <a:buNone/>
            </a:pPr>
            <a:endParaRPr sz="1500"/>
          </a:p>
          <a:p>
            <a:pPr marL="0" lvl="0" indent="0" algn="l" rtl="0">
              <a:lnSpc>
                <a:spcPct val="107000"/>
              </a:lnSpc>
              <a:spcBef>
                <a:spcPts val="0"/>
              </a:spcBef>
              <a:spcAft>
                <a:spcPts val="0"/>
              </a:spcAft>
              <a:buNone/>
            </a:pPr>
            <a:r>
              <a:rPr lang="en" sz="1500"/>
              <a:t>Adds:</a:t>
            </a:r>
            <a:endParaRPr sz="1500"/>
          </a:p>
          <a:p>
            <a:pPr marL="0" lvl="0" indent="0" algn="l" rtl="0">
              <a:lnSpc>
                <a:spcPct val="107000"/>
              </a:lnSpc>
              <a:spcBef>
                <a:spcPts val="0"/>
              </a:spcBef>
              <a:spcAft>
                <a:spcPts val="0"/>
              </a:spcAft>
              <a:buNone/>
            </a:pPr>
            <a:endParaRPr sz="1500"/>
          </a:p>
          <a:p>
            <a:pPr marL="344805" lvl="1" indent="-171450" algn="l" rtl="0">
              <a:lnSpc>
                <a:spcPct val="107000"/>
              </a:lnSpc>
              <a:spcBef>
                <a:spcPts val="0"/>
              </a:spcBef>
              <a:spcAft>
                <a:spcPts val="0"/>
              </a:spcAft>
              <a:buSzPts val="1400"/>
              <a:buChar char="•"/>
            </a:pPr>
            <a:r>
              <a:rPr lang="en" sz="1500">
                <a:solidFill>
                  <a:schemeClr val="dk1"/>
                </a:solidFill>
                <a:latin typeface="Trebuchet MS"/>
                <a:ea typeface="Trebuchet MS"/>
                <a:cs typeface="Trebuchet MS"/>
                <a:sym typeface="Trebuchet MS"/>
              </a:rPr>
              <a:t>Technical language to also require beverage containers brought from home to be labeled </a:t>
            </a:r>
            <a:endParaRPr sz="1500">
              <a:solidFill>
                <a:schemeClr val="dk1"/>
              </a:solidFill>
              <a:latin typeface="Trebuchet MS"/>
              <a:ea typeface="Trebuchet MS"/>
              <a:cs typeface="Trebuchet MS"/>
              <a:sym typeface="Trebuchet MS"/>
            </a:endParaRPr>
          </a:p>
          <a:p>
            <a:pPr marL="914400" lvl="0" indent="0" algn="l" rtl="0">
              <a:lnSpc>
                <a:spcPct val="107000"/>
              </a:lnSpc>
              <a:spcBef>
                <a:spcPts val="0"/>
              </a:spcBef>
              <a:spcAft>
                <a:spcPts val="0"/>
              </a:spcAft>
              <a:buNone/>
            </a:pPr>
            <a:endParaRPr sz="1500">
              <a:solidFill>
                <a:schemeClr val="dk1"/>
              </a:solidFill>
            </a:endParaRPr>
          </a:p>
          <a:p>
            <a:pPr marL="344805" lvl="1" indent="-171450" algn="l" rtl="0">
              <a:lnSpc>
                <a:spcPct val="107000"/>
              </a:lnSpc>
              <a:spcBef>
                <a:spcPts val="0"/>
              </a:spcBef>
              <a:spcAft>
                <a:spcPts val="0"/>
              </a:spcAft>
              <a:buSzPts val="1400"/>
              <a:buChar char="•"/>
            </a:pPr>
            <a:r>
              <a:rPr lang="en" sz="1500">
                <a:solidFill>
                  <a:schemeClr val="dk1"/>
                </a:solidFill>
                <a:latin typeface="Trebuchet MS"/>
                <a:ea typeface="Trebuchet MS"/>
                <a:cs typeface="Trebuchet MS"/>
                <a:sym typeface="Trebuchet MS"/>
              </a:rPr>
              <a:t>Clarifying language to require tables and high chair trays to be cleaned and sanitized before and after each use for feeding  </a:t>
            </a:r>
            <a:endParaRPr sz="1500">
              <a:solidFill>
                <a:schemeClr val="dk1"/>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19973e8643_2_5"/>
          <p:cNvSpPr txBox="1">
            <a:spLocks noGrp="1"/>
          </p:cNvSpPr>
          <p:nvPr>
            <p:ph type="title"/>
          </p:nvPr>
        </p:nvSpPr>
        <p:spPr>
          <a:xfrm>
            <a:off x="628650" y="1850198"/>
            <a:ext cx="7886700" cy="7770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endParaRPr/>
          </a:p>
          <a:p>
            <a:pPr marL="0" lvl="0" indent="0" algn="ctr" rtl="0">
              <a:lnSpc>
                <a:spcPct val="90000"/>
              </a:lnSpc>
              <a:spcBef>
                <a:spcPts val="0"/>
              </a:spcBef>
              <a:spcAft>
                <a:spcPts val="0"/>
              </a:spcAft>
              <a:buSzPts val="1400"/>
              <a:buNone/>
            </a:pPr>
            <a:r>
              <a:rPr lang="en"/>
              <a:t>Overview</a:t>
            </a:r>
            <a:endParaRPr/>
          </a:p>
          <a:p>
            <a:pPr marL="0" lvl="0" indent="0" algn="l" rtl="0">
              <a:lnSpc>
                <a:spcPct val="90000"/>
              </a:lnSpc>
              <a:spcBef>
                <a:spcPts val="0"/>
              </a:spcBef>
              <a:spcAft>
                <a:spcPts val="0"/>
              </a:spcAft>
              <a:buSzPts val="14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9"/>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800"/>
              <a:t>8VAC20-781-800. Special feeding needs.	</a:t>
            </a:r>
            <a:endParaRPr sz="2800"/>
          </a:p>
        </p:txBody>
      </p:sp>
      <p:sp>
        <p:nvSpPr>
          <p:cNvPr id="299" name="Google Shape;299;p59"/>
          <p:cNvSpPr txBox="1">
            <a:spLocks noGrp="1"/>
          </p:cNvSpPr>
          <p:nvPr>
            <p:ph type="body" idx="1"/>
          </p:nvPr>
        </p:nvSpPr>
        <p:spPr>
          <a:xfrm>
            <a:off x="628650" y="1012380"/>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latin typeface="Trebuchet MS"/>
                <a:ea typeface="Trebuchet MS"/>
                <a:cs typeface="Trebuchet MS"/>
                <a:sym typeface="Trebuchet MS"/>
              </a:rPr>
              <a:t>Changes include the following :</a:t>
            </a:r>
            <a:endParaRPr sz="1500" b="1">
              <a:latin typeface="Trebuchet MS"/>
              <a:ea typeface="Trebuchet MS"/>
              <a:cs typeface="Trebuchet MS"/>
              <a:sym typeface="Trebuchet MS"/>
            </a:endParaRPr>
          </a:p>
          <a:p>
            <a:pPr marL="0" lvl="0" indent="0" algn="l" rtl="0">
              <a:lnSpc>
                <a:spcPct val="90000"/>
              </a:lnSpc>
              <a:spcBef>
                <a:spcPts val="800"/>
              </a:spcBef>
              <a:spcAft>
                <a:spcPts val="0"/>
              </a:spcAft>
              <a:buSzPts val="1400"/>
              <a:buNone/>
            </a:pPr>
            <a:r>
              <a:rPr lang="en" sz="1500">
                <a:latin typeface="Trebuchet MS"/>
                <a:ea typeface="Trebuchet MS"/>
                <a:cs typeface="Trebuchet MS"/>
                <a:sym typeface="Trebuchet MS"/>
              </a:rPr>
              <a:t>Adds:</a:t>
            </a:r>
            <a:endParaRPr sz="1500">
              <a:latin typeface="Trebuchet MS"/>
              <a:ea typeface="Trebuchet MS"/>
              <a:cs typeface="Trebuchet MS"/>
              <a:sym typeface="Trebuchet MS"/>
            </a:endParaRPr>
          </a:p>
          <a:p>
            <a:pPr marL="0" lvl="0" indent="0" algn="l" rtl="0">
              <a:lnSpc>
                <a:spcPct val="90000"/>
              </a:lnSpc>
              <a:spcBef>
                <a:spcPts val="800"/>
              </a:spcBef>
              <a:spcAft>
                <a:spcPts val="0"/>
              </a:spcAft>
              <a:buSzPts val="1400"/>
              <a:buNone/>
            </a:pPr>
            <a:r>
              <a:rPr lang="en" sz="1500">
                <a:solidFill>
                  <a:schemeClr val="dk1"/>
                </a:solidFill>
                <a:latin typeface="Trebuchet MS"/>
                <a:ea typeface="Trebuchet MS"/>
                <a:cs typeface="Trebuchet MS"/>
                <a:sym typeface="Trebuchet MS"/>
              </a:rPr>
              <a:t>Requirements for infant feeding, formula, and breast milk; to include storage and heating</a:t>
            </a:r>
            <a:endParaRPr sz="1500">
              <a:solidFill>
                <a:schemeClr val="dk1"/>
              </a:solidFill>
              <a:latin typeface="Trebuchet MS"/>
              <a:ea typeface="Trebuchet MS"/>
              <a:cs typeface="Trebuchet MS"/>
              <a:sym typeface="Trebuchet MS"/>
            </a:endParaRPr>
          </a:p>
          <a:p>
            <a:pPr marL="628650" lvl="1" indent="-171450" algn="l" rtl="0">
              <a:lnSpc>
                <a:spcPct val="107000"/>
              </a:lnSpc>
              <a:spcBef>
                <a:spcPts val="0"/>
              </a:spcBef>
              <a:spcAft>
                <a:spcPts val="0"/>
              </a:spcAft>
              <a:buClr>
                <a:schemeClr val="dk1"/>
              </a:buClr>
              <a:buSzPts val="1400"/>
              <a:buChar char="•"/>
            </a:pPr>
            <a:r>
              <a:rPr lang="en" sz="1500">
                <a:solidFill>
                  <a:schemeClr val="dk1"/>
                </a:solidFill>
                <a:latin typeface="Trebuchet MS"/>
                <a:ea typeface="Trebuchet MS"/>
                <a:cs typeface="Trebuchet MS"/>
                <a:sym typeface="Trebuchet MS"/>
              </a:rPr>
              <a:t>A written feeding schedule is required and must indicate whether the child receives breastmilk, formula, or milk </a:t>
            </a:r>
            <a:endParaRPr sz="1500">
              <a:solidFill>
                <a:schemeClr val="dk1"/>
              </a:solidFill>
              <a:latin typeface="Trebuchet MS"/>
              <a:ea typeface="Trebuchet MS"/>
              <a:cs typeface="Trebuchet MS"/>
              <a:sym typeface="Trebuchet MS"/>
            </a:endParaRPr>
          </a:p>
          <a:p>
            <a:pPr marL="628650" lvl="1" indent="-171450" algn="l" rtl="0">
              <a:lnSpc>
                <a:spcPct val="107000"/>
              </a:lnSpc>
              <a:spcBef>
                <a:spcPts val="0"/>
              </a:spcBef>
              <a:spcAft>
                <a:spcPts val="0"/>
              </a:spcAft>
              <a:buClr>
                <a:schemeClr val="dk1"/>
              </a:buClr>
              <a:buSzPts val="1400"/>
              <a:buChar char="•"/>
            </a:pPr>
            <a:r>
              <a:rPr lang="en" sz="1500">
                <a:solidFill>
                  <a:schemeClr val="dk1"/>
                </a:solidFill>
                <a:latin typeface="Trebuchet MS"/>
                <a:ea typeface="Trebuchet MS"/>
                <a:cs typeface="Trebuchet MS"/>
                <a:sym typeface="Trebuchet MS"/>
              </a:rPr>
              <a:t>Requires breast milk to be labeled with the child's name and the date that the breast milk was expressed; and stored according to the </a:t>
            </a:r>
            <a:r>
              <a:rPr lang="en" sz="1500">
                <a:solidFill>
                  <a:schemeClr val="dk1"/>
                </a:solidFill>
              </a:rPr>
              <a:t>center’s policy for the storage of breast milk</a:t>
            </a:r>
            <a:endParaRPr sz="1500">
              <a:solidFill>
                <a:schemeClr val="dk1"/>
              </a:solidFill>
              <a:latin typeface="Trebuchet MS"/>
              <a:ea typeface="Trebuchet MS"/>
              <a:cs typeface="Trebuchet MS"/>
              <a:sym typeface="Trebuchet MS"/>
            </a:endParaRPr>
          </a:p>
          <a:p>
            <a:pPr marL="628650" lvl="1" indent="-171450" algn="l" rtl="0">
              <a:lnSpc>
                <a:spcPct val="107000"/>
              </a:lnSpc>
              <a:spcBef>
                <a:spcPts val="0"/>
              </a:spcBef>
              <a:spcAft>
                <a:spcPts val="0"/>
              </a:spcAft>
              <a:buClr>
                <a:schemeClr val="dk1"/>
              </a:buClr>
              <a:buSzPts val="1400"/>
              <a:buChar char="•"/>
            </a:pPr>
            <a:r>
              <a:rPr lang="en" sz="1500">
                <a:solidFill>
                  <a:schemeClr val="dk1"/>
                </a:solidFill>
                <a:latin typeface="Trebuchet MS"/>
                <a:ea typeface="Trebuchet MS"/>
                <a:cs typeface="Trebuchet MS"/>
                <a:sym typeface="Trebuchet MS"/>
              </a:rPr>
              <a:t>Infant formula provided by the center is required to be prepared according to manufacturer’s instructions </a:t>
            </a:r>
            <a:endParaRPr sz="1500">
              <a:solidFill>
                <a:schemeClr val="dk1"/>
              </a:solidFill>
              <a:latin typeface="Trebuchet MS"/>
              <a:ea typeface="Trebuchet MS"/>
              <a:cs typeface="Trebuchet MS"/>
              <a:sym typeface="Trebuchet MS"/>
            </a:endParaRPr>
          </a:p>
          <a:p>
            <a:pPr marL="628650" lvl="1" indent="-171450" algn="l" rtl="0">
              <a:lnSpc>
                <a:spcPct val="107000"/>
              </a:lnSpc>
              <a:spcBef>
                <a:spcPts val="0"/>
              </a:spcBef>
              <a:spcAft>
                <a:spcPts val="0"/>
              </a:spcAft>
              <a:buClr>
                <a:schemeClr val="dk1"/>
              </a:buClr>
              <a:buSzPts val="1400"/>
              <a:buChar char="•"/>
            </a:pPr>
            <a:r>
              <a:rPr lang="en" sz="1500">
                <a:solidFill>
                  <a:schemeClr val="dk1"/>
                </a:solidFill>
                <a:latin typeface="Trebuchet MS"/>
                <a:ea typeface="Trebuchet MS"/>
                <a:cs typeface="Trebuchet MS"/>
                <a:sym typeface="Trebuchet MS"/>
              </a:rPr>
              <a:t>Milk, formula or breast</a:t>
            </a:r>
            <a:r>
              <a:rPr lang="en" sz="1500">
                <a:solidFill>
                  <a:schemeClr val="dk1"/>
                </a:solidFill>
              </a:rPr>
              <a:t> </a:t>
            </a:r>
            <a:r>
              <a:rPr lang="en" sz="1500">
                <a:solidFill>
                  <a:schemeClr val="dk1"/>
                </a:solidFill>
                <a:latin typeface="Trebuchet MS"/>
                <a:ea typeface="Trebuchet MS"/>
                <a:cs typeface="Trebuchet MS"/>
                <a:sym typeface="Trebuchet MS"/>
              </a:rPr>
              <a:t>milk, and bottles of infant foods required to be warmed under running warm tap water or by placing them in a container of water that is no warmer than 120° F</a:t>
            </a:r>
            <a:endParaRPr>
              <a:solidFill>
                <a:schemeClr val="dk1"/>
              </a:solidFill>
            </a:endParaRPr>
          </a:p>
          <a:p>
            <a:pPr marL="628650" lvl="1" indent="-171450" algn="l" rtl="0">
              <a:lnSpc>
                <a:spcPct val="107000"/>
              </a:lnSpc>
              <a:spcBef>
                <a:spcPts val="0"/>
              </a:spcBef>
              <a:spcAft>
                <a:spcPts val="0"/>
              </a:spcAft>
              <a:buClr>
                <a:schemeClr val="dk1"/>
              </a:buClr>
              <a:buSzPts val="1400"/>
              <a:buChar char="•"/>
            </a:pPr>
            <a:r>
              <a:rPr lang="en" sz="1500">
                <a:solidFill>
                  <a:schemeClr val="dk1"/>
                </a:solidFill>
                <a:latin typeface="Trebuchet MS"/>
                <a:ea typeface="Trebuchet MS"/>
                <a:cs typeface="Trebuchet MS"/>
                <a:sym typeface="Trebuchet MS"/>
              </a:rPr>
              <a:t>Safety measures added for when a bottle warmer or slow-cooking device is used to warm bottle </a:t>
            </a:r>
            <a:endParaRPr>
              <a:solidFill>
                <a:schemeClr val="dk1"/>
              </a:solidFill>
            </a:endParaRPr>
          </a:p>
          <a:p>
            <a:pPr marL="285750" lvl="0" indent="-196850" algn="l" rtl="0">
              <a:lnSpc>
                <a:spcPct val="90000"/>
              </a:lnSpc>
              <a:spcBef>
                <a:spcPts val="800"/>
              </a:spcBef>
              <a:spcAft>
                <a:spcPts val="0"/>
              </a:spcAft>
              <a:buSzPts val="1400"/>
              <a:buNone/>
            </a:pPr>
            <a:endParaRPr sz="1500">
              <a:latin typeface="Trebuchet MS"/>
              <a:ea typeface="Trebuchet MS"/>
              <a:cs typeface="Trebuchet MS"/>
              <a:sym typeface="Trebuchet M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60"/>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800"/>
              <a:t>8VAC20-781-810. Field trips.</a:t>
            </a:r>
            <a:endParaRPr sz="2800"/>
          </a:p>
        </p:txBody>
      </p:sp>
      <p:sp>
        <p:nvSpPr>
          <p:cNvPr id="305" name="Google Shape;305;p6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rgbClr val="0F150D"/>
              </a:buClr>
              <a:buSzPts val="1400"/>
              <a:buNone/>
            </a:pPr>
            <a:r>
              <a:rPr lang="en" sz="1800">
                <a:solidFill>
                  <a:srgbClr val="C00000"/>
                </a:solidFill>
                <a:latin typeface="Calibri"/>
                <a:ea typeface="Calibri"/>
                <a:cs typeface="Calibri"/>
                <a:sym typeface="Calibri"/>
              </a:rPr>
              <a:t>No proposed changes in this section</a:t>
            </a:r>
            <a:endParaRPr sz="1800">
              <a:solidFill>
                <a:srgbClr val="C00000"/>
              </a:solidFill>
              <a:latin typeface="Calibri"/>
              <a:ea typeface="Calibri"/>
              <a:cs typeface="Calibri"/>
              <a:sym typeface="Calibri"/>
            </a:endParaRPr>
          </a:p>
          <a:p>
            <a:pPr marL="0" lvl="0" indent="0" algn="l" rtl="0">
              <a:lnSpc>
                <a:spcPct val="115000"/>
              </a:lnSpc>
              <a:spcBef>
                <a:spcPts val="0"/>
              </a:spcBef>
              <a:spcAft>
                <a:spcPts val="0"/>
              </a:spcAft>
              <a:buClr>
                <a:srgbClr val="0F150D"/>
              </a:buClr>
              <a:buSzPts val="1400"/>
              <a:buNone/>
            </a:pPr>
            <a:endParaRPr sz="1800">
              <a:solidFill>
                <a:srgbClr val="C00000"/>
              </a:solidFill>
              <a:latin typeface="Calibri"/>
              <a:ea typeface="Calibri"/>
              <a:cs typeface="Calibri"/>
              <a:sym typeface="Calibri"/>
            </a:endParaRPr>
          </a:p>
          <a:p>
            <a:pPr marL="0" lvl="0" indent="0" algn="l" rtl="0">
              <a:lnSpc>
                <a:spcPct val="115000"/>
              </a:lnSpc>
              <a:spcBef>
                <a:spcPts val="0"/>
              </a:spcBef>
              <a:spcAft>
                <a:spcPts val="0"/>
              </a:spcAft>
              <a:buClr>
                <a:srgbClr val="0F150D"/>
              </a:buClr>
              <a:buSzPts val="1400"/>
              <a:buNone/>
            </a:pPr>
            <a:r>
              <a:rPr lang="en" sz="1800">
                <a:solidFill>
                  <a:srgbClr val="C00000"/>
                </a:solidFill>
                <a:latin typeface="Calibri"/>
                <a:ea typeface="Calibri"/>
                <a:cs typeface="Calibri"/>
                <a:sym typeface="Calibri"/>
              </a:rPr>
              <a:t>NOTE: Definition of field trips added to the definition section for clarification purposes </a:t>
            </a:r>
            <a:endParaRPr/>
          </a:p>
          <a:p>
            <a:pPr marL="139700" lvl="1" indent="0" algn="l" rtl="0">
              <a:lnSpc>
                <a:spcPct val="115000"/>
              </a:lnSpc>
              <a:spcBef>
                <a:spcPts val="0"/>
              </a:spcBef>
              <a:spcAft>
                <a:spcPts val="0"/>
              </a:spcAft>
              <a:buSzPts val="1400"/>
              <a:buNone/>
            </a:pPr>
            <a:r>
              <a:rPr lang="en" sz="1500">
                <a:solidFill>
                  <a:srgbClr val="C00000"/>
                </a:solidFill>
                <a:latin typeface="Calibri"/>
                <a:ea typeface="Calibri"/>
                <a:cs typeface="Calibri"/>
                <a:sym typeface="Calibri"/>
              </a:rPr>
              <a:t>	</a:t>
            </a:r>
            <a:endParaRPr sz="1500">
              <a:solidFill>
                <a:srgbClr val="C00000"/>
              </a:solidFill>
              <a:latin typeface="Calibri"/>
              <a:ea typeface="Calibri"/>
              <a:cs typeface="Calibri"/>
              <a:sym typeface="Calibri"/>
            </a:endParaRPr>
          </a:p>
          <a:p>
            <a:pPr marL="285750" lvl="0" indent="-196850" algn="l" rtl="0">
              <a:lnSpc>
                <a:spcPct val="90000"/>
              </a:lnSpc>
              <a:spcBef>
                <a:spcPts val="800"/>
              </a:spcBef>
              <a:spcAft>
                <a:spcPts val="0"/>
              </a:spcAft>
              <a:buSzPts val="1400"/>
              <a:buNone/>
            </a:pPr>
            <a:endParaRPr sz="11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61"/>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800"/>
              <a:t>8VAC20-781-820. Transportation.</a:t>
            </a:r>
            <a:endParaRPr sz="2800"/>
          </a:p>
        </p:txBody>
      </p:sp>
      <p:sp>
        <p:nvSpPr>
          <p:cNvPr id="311" name="Google Shape;311;p6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latin typeface="Trebuchet MS"/>
                <a:ea typeface="Trebuchet MS"/>
                <a:cs typeface="Trebuchet MS"/>
                <a:sym typeface="Trebuchet MS"/>
              </a:rPr>
              <a:t>Changes include the following :</a:t>
            </a:r>
            <a:endParaRPr sz="1500" b="1">
              <a:latin typeface="Trebuchet MS"/>
              <a:ea typeface="Trebuchet MS"/>
              <a:cs typeface="Trebuchet MS"/>
              <a:sym typeface="Trebuchet MS"/>
            </a:endParaRPr>
          </a:p>
          <a:p>
            <a:pPr marL="0" lvl="0" indent="0" algn="l" rtl="0">
              <a:lnSpc>
                <a:spcPct val="90000"/>
              </a:lnSpc>
              <a:spcBef>
                <a:spcPts val="800"/>
              </a:spcBef>
              <a:spcAft>
                <a:spcPts val="0"/>
              </a:spcAft>
              <a:buSzPts val="1400"/>
              <a:buNone/>
            </a:pPr>
            <a:r>
              <a:rPr lang="en" sz="1500">
                <a:latin typeface="Trebuchet MS"/>
                <a:ea typeface="Trebuchet MS"/>
                <a:cs typeface="Trebuchet MS"/>
                <a:sym typeface="Trebuchet MS"/>
              </a:rPr>
              <a:t>Adds:</a:t>
            </a:r>
            <a:endParaRPr>
              <a:latin typeface="Trebuchet MS"/>
              <a:ea typeface="Trebuchet MS"/>
              <a:cs typeface="Trebuchet MS"/>
              <a:sym typeface="Trebuchet MS"/>
            </a:endParaRPr>
          </a:p>
          <a:p>
            <a:pPr marL="139700" lvl="1" indent="0" algn="l" rtl="0">
              <a:lnSpc>
                <a:spcPct val="115000"/>
              </a:lnSpc>
              <a:spcBef>
                <a:spcPts val="0"/>
              </a:spcBef>
              <a:spcAft>
                <a:spcPts val="0"/>
              </a:spcAft>
              <a:buSzPts val="1400"/>
              <a:buNone/>
            </a:pPr>
            <a:r>
              <a:rPr lang="en" sz="1500">
                <a:solidFill>
                  <a:srgbClr val="C00000"/>
                </a:solidFill>
                <a:latin typeface="Trebuchet MS"/>
                <a:ea typeface="Trebuchet MS"/>
                <a:cs typeface="Trebuchet MS"/>
                <a:sym typeface="Trebuchet MS"/>
              </a:rPr>
              <a:t>	</a:t>
            </a:r>
            <a:endParaRPr sz="1500">
              <a:solidFill>
                <a:srgbClr val="C00000"/>
              </a:solidFill>
              <a:latin typeface="Trebuchet MS"/>
              <a:ea typeface="Trebuchet MS"/>
              <a:cs typeface="Trebuchet MS"/>
              <a:sym typeface="Trebuchet MS"/>
            </a:endParaRPr>
          </a:p>
          <a:p>
            <a:pPr marL="285750" lvl="0" indent="-285750" algn="l" rtl="0">
              <a:lnSpc>
                <a:spcPct val="107000"/>
              </a:lnSpc>
              <a:spcBef>
                <a:spcPts val="0"/>
              </a:spcBef>
              <a:spcAft>
                <a:spcPts val="0"/>
              </a:spcAft>
              <a:buSzPts val="1400"/>
              <a:buChar char="•"/>
            </a:pPr>
            <a:r>
              <a:rPr lang="en" sz="1500">
                <a:solidFill>
                  <a:schemeClr val="dk1"/>
                </a:solidFill>
                <a:latin typeface="Trebuchet MS"/>
                <a:ea typeface="Trebuchet MS"/>
                <a:cs typeface="Trebuchet MS"/>
                <a:sym typeface="Trebuchet MS"/>
              </a:rPr>
              <a:t>Each child being transported must have emergency contact information present on the vehicle being used to transport the child  </a:t>
            </a:r>
            <a:endParaRPr sz="1500">
              <a:solidFill>
                <a:schemeClr val="dk1"/>
              </a:solidFill>
              <a:latin typeface="Trebuchet MS"/>
              <a:ea typeface="Trebuchet MS"/>
              <a:cs typeface="Trebuchet MS"/>
              <a:sym typeface="Trebuchet M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62"/>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800"/>
              <a:t>8VAC20-781-830. Driver qualifications and requirements	</a:t>
            </a:r>
            <a:endParaRPr sz="2800"/>
          </a:p>
        </p:txBody>
      </p:sp>
      <p:sp>
        <p:nvSpPr>
          <p:cNvPr id="317" name="Google Shape;317;p6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latin typeface="Trebuchet MS"/>
                <a:ea typeface="Trebuchet MS"/>
                <a:cs typeface="Trebuchet MS"/>
                <a:sym typeface="Trebuchet MS"/>
              </a:rPr>
              <a:t>Changes include the following :</a:t>
            </a:r>
            <a:endParaRPr sz="1500" b="1">
              <a:latin typeface="Trebuchet MS"/>
              <a:ea typeface="Trebuchet MS"/>
              <a:cs typeface="Trebuchet MS"/>
              <a:sym typeface="Trebuchet MS"/>
            </a:endParaRPr>
          </a:p>
          <a:p>
            <a:pPr marL="0" lvl="0" indent="0" algn="l" rtl="0">
              <a:lnSpc>
                <a:spcPct val="90000"/>
              </a:lnSpc>
              <a:spcBef>
                <a:spcPts val="800"/>
              </a:spcBef>
              <a:spcAft>
                <a:spcPts val="0"/>
              </a:spcAft>
              <a:buSzPts val="1400"/>
              <a:buNone/>
            </a:pPr>
            <a:r>
              <a:rPr lang="en" sz="1500">
                <a:latin typeface="Trebuchet MS"/>
                <a:ea typeface="Trebuchet MS"/>
                <a:cs typeface="Trebuchet MS"/>
                <a:sym typeface="Trebuchet MS"/>
              </a:rPr>
              <a:t>Adds:</a:t>
            </a:r>
            <a:endParaRPr sz="1500">
              <a:latin typeface="Trebuchet MS"/>
              <a:ea typeface="Trebuchet MS"/>
              <a:cs typeface="Trebuchet MS"/>
              <a:sym typeface="Trebuchet MS"/>
            </a:endParaRPr>
          </a:p>
          <a:p>
            <a:pPr marL="0" lvl="0" indent="0" algn="l" rtl="0">
              <a:lnSpc>
                <a:spcPct val="90000"/>
              </a:lnSpc>
              <a:spcBef>
                <a:spcPts val="800"/>
              </a:spcBef>
              <a:spcAft>
                <a:spcPts val="0"/>
              </a:spcAft>
              <a:buSzPts val="1400"/>
              <a:buNone/>
            </a:pPr>
            <a:r>
              <a:rPr lang="en" sz="1500">
                <a:solidFill>
                  <a:schemeClr val="dk1"/>
                </a:solidFill>
                <a:latin typeface="Trebuchet MS"/>
                <a:ea typeface="Trebuchet MS"/>
                <a:cs typeface="Trebuchet MS"/>
                <a:sym typeface="Trebuchet MS"/>
              </a:rPr>
              <a:t>Training requirements for drivers to include the following topics:</a:t>
            </a:r>
            <a:endParaRPr sz="1500">
              <a:solidFill>
                <a:schemeClr val="dk1"/>
              </a:solidFill>
              <a:latin typeface="Trebuchet MS"/>
              <a:ea typeface="Trebuchet MS"/>
              <a:cs typeface="Trebuchet MS"/>
              <a:sym typeface="Trebuchet MS"/>
            </a:endParaRPr>
          </a:p>
          <a:p>
            <a:pPr marL="457200" lvl="0" indent="-323850" algn="l" rtl="0">
              <a:lnSpc>
                <a:spcPct val="107000"/>
              </a:lnSpc>
              <a:spcBef>
                <a:spcPts val="0"/>
              </a:spcBef>
              <a:spcAft>
                <a:spcPts val="0"/>
              </a:spcAft>
              <a:buSzPts val="1500"/>
              <a:buFont typeface="Trebuchet MS"/>
              <a:buChar char="•"/>
            </a:pPr>
            <a:r>
              <a:rPr lang="en" sz="1500">
                <a:latin typeface="Trebuchet MS"/>
                <a:ea typeface="Trebuchet MS"/>
                <a:cs typeface="Trebuchet MS"/>
                <a:sym typeface="Trebuchet MS"/>
              </a:rPr>
              <a:t>Proper use of child safety restraints in accordance with Virginia state law </a:t>
            </a:r>
            <a:endParaRPr sz="1500">
              <a:latin typeface="Trebuchet MS"/>
              <a:ea typeface="Trebuchet MS"/>
              <a:cs typeface="Trebuchet MS"/>
              <a:sym typeface="Trebuchet MS"/>
            </a:endParaRPr>
          </a:p>
          <a:p>
            <a:pPr marL="457200" lvl="0" indent="-323850" algn="l" rtl="0">
              <a:lnSpc>
                <a:spcPct val="107000"/>
              </a:lnSpc>
              <a:spcBef>
                <a:spcPts val="0"/>
              </a:spcBef>
              <a:spcAft>
                <a:spcPts val="0"/>
              </a:spcAft>
              <a:buSzPts val="1500"/>
              <a:buFont typeface="Trebuchet MS"/>
              <a:buChar char="•"/>
            </a:pPr>
            <a:r>
              <a:rPr lang="en" sz="1500">
                <a:latin typeface="Trebuchet MS"/>
                <a:ea typeface="Trebuchet MS"/>
                <a:cs typeface="Trebuchet MS"/>
                <a:sym typeface="Trebuchet MS"/>
              </a:rPr>
              <a:t>Proper loading, unloading, and tracking of children per center policies </a:t>
            </a:r>
            <a:endParaRPr sz="1500">
              <a:latin typeface="Trebuchet MS"/>
              <a:ea typeface="Trebuchet MS"/>
              <a:cs typeface="Trebuchet MS"/>
              <a:sym typeface="Trebuchet MS"/>
            </a:endParaRPr>
          </a:p>
          <a:p>
            <a:pPr marL="457200" lvl="0" indent="-323850" algn="l" rtl="0">
              <a:lnSpc>
                <a:spcPct val="107000"/>
              </a:lnSpc>
              <a:spcBef>
                <a:spcPts val="0"/>
              </a:spcBef>
              <a:spcAft>
                <a:spcPts val="0"/>
              </a:spcAft>
              <a:buSzPts val="1500"/>
              <a:buFont typeface="Trebuchet MS"/>
              <a:buChar char="•"/>
            </a:pPr>
            <a:r>
              <a:rPr lang="en" sz="1500">
                <a:latin typeface="Trebuchet MS"/>
                <a:ea typeface="Trebuchet MS"/>
                <a:cs typeface="Trebuchet MS"/>
                <a:sym typeface="Trebuchet MS"/>
              </a:rPr>
              <a:t>Issues that may arise in transporting children with behavioral issues </a:t>
            </a:r>
            <a:endParaRPr sz="1500">
              <a:latin typeface="Trebuchet MS"/>
              <a:ea typeface="Trebuchet MS"/>
              <a:cs typeface="Trebuchet MS"/>
              <a:sym typeface="Trebuchet MS"/>
            </a:endParaRPr>
          </a:p>
          <a:p>
            <a:pPr marL="457200" lvl="0" indent="-323850" algn="l" rtl="0">
              <a:lnSpc>
                <a:spcPct val="107000"/>
              </a:lnSpc>
              <a:spcBef>
                <a:spcPts val="0"/>
              </a:spcBef>
              <a:spcAft>
                <a:spcPts val="0"/>
              </a:spcAft>
              <a:buSzPts val="1500"/>
              <a:buFont typeface="Trebuchet MS"/>
              <a:buChar char="•"/>
            </a:pPr>
            <a:r>
              <a:rPr lang="en" sz="1500">
                <a:latin typeface="Trebuchet MS"/>
                <a:ea typeface="Trebuchet MS"/>
                <a:cs typeface="Trebuchet MS"/>
                <a:sym typeface="Trebuchet MS"/>
              </a:rPr>
              <a:t>The location of first aid supplies</a:t>
            </a:r>
            <a:endParaRPr sz="1500">
              <a:latin typeface="Trebuchet MS"/>
              <a:ea typeface="Trebuchet MS"/>
              <a:cs typeface="Trebuchet MS"/>
              <a:sym typeface="Trebuchet MS"/>
            </a:endParaRPr>
          </a:p>
          <a:p>
            <a:pPr marL="457200" lvl="0" indent="-323850" algn="l" rtl="0">
              <a:lnSpc>
                <a:spcPct val="107000"/>
              </a:lnSpc>
              <a:spcBef>
                <a:spcPts val="0"/>
              </a:spcBef>
              <a:spcAft>
                <a:spcPts val="0"/>
              </a:spcAft>
              <a:buSzPts val="1500"/>
              <a:buFont typeface="Trebuchet MS"/>
              <a:buChar char="•"/>
            </a:pPr>
            <a:r>
              <a:rPr lang="en" sz="1500">
                <a:latin typeface="Trebuchet MS"/>
                <a:ea typeface="Trebuchet MS"/>
                <a:cs typeface="Trebuchet MS"/>
                <a:sym typeface="Trebuchet MS"/>
              </a:rPr>
              <a:t>The emergency procedures for the vehicle, including actions to be taken in the event of accidents, vehicle malfunction and medical emergencies</a:t>
            </a:r>
            <a:endParaRPr sz="1500">
              <a:latin typeface="Trebuchet MS"/>
              <a:ea typeface="Trebuchet MS"/>
              <a:cs typeface="Trebuchet MS"/>
              <a:sym typeface="Trebuchet MS"/>
            </a:endParaRPr>
          </a:p>
          <a:p>
            <a:pPr marL="0" lvl="0" indent="0" algn="l" rtl="0">
              <a:lnSpc>
                <a:spcPct val="107000"/>
              </a:lnSpc>
              <a:spcBef>
                <a:spcPts val="0"/>
              </a:spcBef>
              <a:spcAft>
                <a:spcPts val="0"/>
              </a:spcAft>
              <a:buSzPts val="1400"/>
              <a:buNone/>
            </a:pPr>
            <a:endParaRPr sz="1500">
              <a:latin typeface="Trebuchet MS"/>
              <a:ea typeface="Trebuchet MS"/>
              <a:cs typeface="Trebuchet MS"/>
              <a:sym typeface="Trebuchet MS"/>
            </a:endParaRPr>
          </a:p>
          <a:p>
            <a:pPr marL="285750" lvl="0" indent="-196850" algn="l" rtl="0">
              <a:lnSpc>
                <a:spcPct val="90000"/>
              </a:lnSpc>
              <a:spcBef>
                <a:spcPts val="800"/>
              </a:spcBef>
              <a:spcAft>
                <a:spcPts val="0"/>
              </a:spcAft>
              <a:buSzPts val="1400"/>
              <a:buNone/>
            </a:pPr>
            <a:endParaRPr sz="1500">
              <a:latin typeface="Trebuchet MS"/>
              <a:ea typeface="Trebuchet MS"/>
              <a:cs typeface="Trebuchet MS"/>
              <a:sym typeface="Trebuchet M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63"/>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800"/>
              <a:t>8VAC20-781-840. Animals and pets.</a:t>
            </a:r>
            <a:endParaRPr sz="2800"/>
          </a:p>
        </p:txBody>
      </p:sp>
      <p:sp>
        <p:nvSpPr>
          <p:cNvPr id="323" name="Google Shape;323;p63"/>
          <p:cNvSpPr txBox="1">
            <a:spLocks noGrp="1"/>
          </p:cNvSpPr>
          <p:nvPr>
            <p:ph type="body" idx="1"/>
          </p:nvPr>
        </p:nvSpPr>
        <p:spPr>
          <a:xfrm>
            <a:off x="628650" y="967775"/>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latin typeface="Trebuchet MS"/>
                <a:ea typeface="Trebuchet MS"/>
                <a:cs typeface="Trebuchet MS"/>
                <a:sym typeface="Trebuchet MS"/>
              </a:rPr>
              <a:t>Changes include the following :</a:t>
            </a:r>
            <a:endParaRPr sz="1500" b="1">
              <a:latin typeface="Trebuchet MS"/>
              <a:ea typeface="Trebuchet MS"/>
              <a:cs typeface="Trebuchet MS"/>
              <a:sym typeface="Trebuchet MS"/>
            </a:endParaRPr>
          </a:p>
          <a:p>
            <a:pPr marL="0" lvl="0" indent="0" algn="l" rtl="0">
              <a:lnSpc>
                <a:spcPct val="90000"/>
              </a:lnSpc>
              <a:spcBef>
                <a:spcPts val="800"/>
              </a:spcBef>
              <a:spcAft>
                <a:spcPts val="0"/>
              </a:spcAft>
              <a:buSzPts val="1400"/>
              <a:buNone/>
            </a:pPr>
            <a:r>
              <a:rPr lang="en" sz="1500">
                <a:latin typeface="Trebuchet MS"/>
                <a:ea typeface="Trebuchet MS"/>
                <a:cs typeface="Trebuchet MS"/>
                <a:sym typeface="Trebuchet MS"/>
              </a:rPr>
              <a:t>Adds:</a:t>
            </a:r>
            <a:endParaRPr sz="1500">
              <a:latin typeface="Trebuchet MS"/>
              <a:ea typeface="Trebuchet MS"/>
              <a:cs typeface="Trebuchet MS"/>
              <a:sym typeface="Trebuchet MS"/>
            </a:endParaRPr>
          </a:p>
          <a:p>
            <a:pPr marL="0" lvl="0" indent="0" algn="l" rtl="0">
              <a:lnSpc>
                <a:spcPct val="107000"/>
              </a:lnSpc>
              <a:spcBef>
                <a:spcPts val="0"/>
              </a:spcBef>
              <a:spcAft>
                <a:spcPts val="0"/>
              </a:spcAft>
              <a:buSzPts val="1400"/>
              <a:buNone/>
            </a:pPr>
            <a:r>
              <a:rPr lang="en" sz="1500">
                <a:latin typeface="Trebuchet MS"/>
                <a:ea typeface="Trebuchet MS"/>
                <a:cs typeface="Trebuchet MS"/>
                <a:sym typeface="Trebuchet MS"/>
              </a:rPr>
              <a:t>Requirements for safety when animals are kept on the premises of the center, children’s interactions with animals, and response when a child is bitten by an animal on the premises of the center </a:t>
            </a:r>
            <a:endParaRPr sz="1500">
              <a:latin typeface="Trebuchet MS"/>
              <a:ea typeface="Trebuchet MS"/>
              <a:cs typeface="Trebuchet MS"/>
              <a:sym typeface="Trebuchet MS"/>
            </a:endParaRPr>
          </a:p>
          <a:p>
            <a:pPr marL="285750" lvl="0" indent="-285750" algn="l" rtl="0">
              <a:lnSpc>
                <a:spcPct val="107000"/>
              </a:lnSpc>
              <a:spcBef>
                <a:spcPts val="0"/>
              </a:spcBef>
              <a:spcAft>
                <a:spcPts val="0"/>
              </a:spcAft>
              <a:buSzPts val="1400"/>
              <a:buChar char="•"/>
            </a:pPr>
            <a:r>
              <a:rPr lang="en" sz="1500">
                <a:solidFill>
                  <a:srgbClr val="C00000"/>
                </a:solidFill>
                <a:latin typeface="Trebuchet MS"/>
                <a:ea typeface="Trebuchet MS"/>
                <a:cs typeface="Trebuchet MS"/>
                <a:sym typeface="Trebuchet MS"/>
              </a:rPr>
              <a:t>Requirement for animals that are kept on the premises or that interact with children at the center of the center to be vaccinated </a:t>
            </a:r>
            <a:endParaRPr sz="1500">
              <a:solidFill>
                <a:srgbClr val="C00000"/>
              </a:solidFill>
            </a:endParaRPr>
          </a:p>
          <a:p>
            <a:pPr marL="285750" lvl="0" indent="-285750" algn="l" rtl="0">
              <a:lnSpc>
                <a:spcPct val="107000"/>
              </a:lnSpc>
              <a:spcBef>
                <a:spcPts val="0"/>
              </a:spcBef>
              <a:spcAft>
                <a:spcPts val="0"/>
              </a:spcAft>
              <a:buSzPts val="1400"/>
              <a:buChar char="•"/>
            </a:pPr>
            <a:r>
              <a:rPr lang="en" sz="1500">
                <a:solidFill>
                  <a:srgbClr val="C00000"/>
                </a:solidFill>
                <a:latin typeface="Trebuchet MS"/>
                <a:ea typeface="Trebuchet MS"/>
                <a:cs typeface="Trebuchet MS"/>
                <a:sym typeface="Trebuchet MS"/>
              </a:rPr>
              <a:t>Monkeys, bats, ferrets, poisonous animals, reptiles, psittacine birds (birds of the parrot family), stray animals, or wild or dangerous animals are not permitted to be in areas accessible to children during the hours children are in care</a:t>
            </a:r>
            <a:endParaRPr sz="1500">
              <a:solidFill>
                <a:srgbClr val="C00000"/>
              </a:solidFill>
              <a:latin typeface="Trebuchet MS"/>
              <a:ea typeface="Trebuchet MS"/>
              <a:cs typeface="Trebuchet MS"/>
              <a:sym typeface="Trebuchet MS"/>
            </a:endParaRPr>
          </a:p>
          <a:p>
            <a:pPr marL="285750" lvl="0" indent="-285750" algn="l" rtl="0">
              <a:lnSpc>
                <a:spcPct val="107000"/>
              </a:lnSpc>
              <a:spcBef>
                <a:spcPts val="0"/>
              </a:spcBef>
              <a:spcAft>
                <a:spcPts val="0"/>
              </a:spcAft>
              <a:buSzPts val="1400"/>
              <a:buChar char="•"/>
            </a:pPr>
            <a:r>
              <a:rPr lang="en" sz="1500">
                <a:solidFill>
                  <a:srgbClr val="C00000"/>
                </a:solidFill>
                <a:latin typeface="Trebuchet MS"/>
                <a:ea typeface="Trebuchet MS"/>
                <a:cs typeface="Trebuchet MS"/>
                <a:sym typeface="Trebuchet MS"/>
              </a:rPr>
              <a:t>Animals that have shown aggressive behavior shall not be kept in the center or on the grounds</a:t>
            </a:r>
            <a:endParaRPr sz="1500">
              <a:solidFill>
                <a:srgbClr val="C00000"/>
              </a:solidFill>
              <a:latin typeface="Trebuchet MS"/>
              <a:ea typeface="Trebuchet MS"/>
              <a:cs typeface="Trebuchet MS"/>
              <a:sym typeface="Trebuchet MS"/>
            </a:endParaRPr>
          </a:p>
          <a:p>
            <a:pPr marL="285750" lvl="0" indent="-285750" algn="l" rtl="0">
              <a:lnSpc>
                <a:spcPct val="107000"/>
              </a:lnSpc>
              <a:spcBef>
                <a:spcPts val="0"/>
              </a:spcBef>
              <a:spcAft>
                <a:spcPts val="0"/>
              </a:spcAft>
              <a:buSzPts val="1400"/>
              <a:buChar char="•"/>
            </a:pPr>
            <a:r>
              <a:rPr lang="en" sz="1500">
                <a:solidFill>
                  <a:srgbClr val="C00000"/>
                </a:solidFill>
                <a:latin typeface="Trebuchet MS"/>
                <a:ea typeface="Trebuchet MS"/>
                <a:cs typeface="Trebuchet MS"/>
                <a:sym typeface="Trebuchet MS"/>
              </a:rPr>
              <a:t>When a child is bitten by an animal, requires that the incident be documented </a:t>
            </a:r>
            <a:endParaRPr sz="1500">
              <a:solidFill>
                <a:srgbClr val="C00000"/>
              </a:solidFill>
              <a:latin typeface="Trebuchet MS"/>
              <a:ea typeface="Trebuchet MS"/>
              <a:cs typeface="Trebuchet MS"/>
              <a:sym typeface="Trebuchet MS"/>
            </a:endParaRPr>
          </a:p>
          <a:p>
            <a:pPr marL="139700" lvl="1" indent="0" algn="l" rtl="0">
              <a:lnSpc>
                <a:spcPct val="115000"/>
              </a:lnSpc>
              <a:spcBef>
                <a:spcPts val="0"/>
              </a:spcBef>
              <a:spcAft>
                <a:spcPts val="0"/>
              </a:spcAft>
              <a:buSzPts val="1400"/>
              <a:buNone/>
            </a:pPr>
            <a:r>
              <a:rPr lang="en" sz="1500">
                <a:solidFill>
                  <a:srgbClr val="C00000"/>
                </a:solidFill>
                <a:latin typeface="Trebuchet MS"/>
                <a:ea typeface="Trebuchet MS"/>
                <a:cs typeface="Trebuchet MS"/>
                <a:sym typeface="Trebuchet MS"/>
              </a:rPr>
              <a:t>	</a:t>
            </a:r>
            <a:endParaRPr sz="1500">
              <a:solidFill>
                <a:srgbClr val="C00000"/>
              </a:solidFill>
              <a:latin typeface="Trebuchet MS"/>
              <a:ea typeface="Trebuchet MS"/>
              <a:cs typeface="Trebuchet MS"/>
              <a:sym typeface="Trebuchet MS"/>
            </a:endParaRPr>
          </a:p>
          <a:p>
            <a:pPr marL="285750" lvl="0" indent="-196850" algn="l" rtl="0">
              <a:lnSpc>
                <a:spcPct val="90000"/>
              </a:lnSpc>
              <a:spcBef>
                <a:spcPts val="800"/>
              </a:spcBef>
              <a:spcAft>
                <a:spcPts val="0"/>
              </a:spcAft>
              <a:buSzPts val="1400"/>
              <a:buNone/>
            </a:pPr>
            <a:endParaRPr sz="1100">
              <a:latin typeface="Trebuchet MS"/>
              <a:ea typeface="Trebuchet MS"/>
              <a:cs typeface="Trebuchet MS"/>
              <a:sym typeface="Trebuchet M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64"/>
          <p:cNvSpPr txBox="1">
            <a:spLocks noGrp="1"/>
          </p:cNvSpPr>
          <p:nvPr>
            <p:ph type="title"/>
          </p:nvPr>
        </p:nvSpPr>
        <p:spPr>
          <a:xfrm>
            <a:off x="628650" y="1850198"/>
            <a:ext cx="7886700" cy="7770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endParaRPr/>
          </a:p>
          <a:p>
            <a:pPr marL="0" lvl="0" indent="0" algn="ctr" rtl="0">
              <a:lnSpc>
                <a:spcPct val="90000"/>
              </a:lnSpc>
              <a:spcBef>
                <a:spcPts val="0"/>
              </a:spcBef>
              <a:spcAft>
                <a:spcPts val="0"/>
              </a:spcAft>
              <a:buSzPts val="1400"/>
              <a:buNone/>
            </a:pPr>
            <a:r>
              <a:rPr lang="en"/>
              <a:t>Deep Dive: Part XI</a:t>
            </a:r>
            <a:endParaRPr/>
          </a:p>
          <a:p>
            <a:pPr marL="0" lvl="0" indent="0" algn="l" rtl="0">
              <a:lnSpc>
                <a:spcPct val="90000"/>
              </a:lnSpc>
              <a:spcBef>
                <a:spcPts val="0"/>
              </a:spcBef>
              <a:spcAft>
                <a:spcPts val="0"/>
              </a:spcAft>
              <a:buSzPts val="1400"/>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65"/>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800"/>
              <a:t>8VAC20-781-850. Evening and overnight care.	</a:t>
            </a:r>
            <a:endParaRPr sz="2800"/>
          </a:p>
        </p:txBody>
      </p:sp>
      <p:sp>
        <p:nvSpPr>
          <p:cNvPr id="334" name="Google Shape;334;p6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latin typeface="Trebuchet MS"/>
                <a:ea typeface="Trebuchet MS"/>
                <a:cs typeface="Trebuchet MS"/>
                <a:sym typeface="Trebuchet MS"/>
              </a:rPr>
              <a:t>Changes include the following :</a:t>
            </a:r>
            <a:endParaRPr sz="1500" b="1">
              <a:latin typeface="Trebuchet MS"/>
              <a:ea typeface="Trebuchet MS"/>
              <a:cs typeface="Trebuchet MS"/>
              <a:sym typeface="Trebuchet MS"/>
            </a:endParaRPr>
          </a:p>
          <a:p>
            <a:pPr marL="139700" lvl="1" indent="0" algn="l" rtl="0">
              <a:lnSpc>
                <a:spcPct val="115000"/>
              </a:lnSpc>
              <a:spcBef>
                <a:spcPts val="0"/>
              </a:spcBef>
              <a:spcAft>
                <a:spcPts val="0"/>
              </a:spcAft>
              <a:buSzPts val="1400"/>
              <a:buNone/>
            </a:pPr>
            <a:r>
              <a:rPr lang="en" sz="1500">
                <a:solidFill>
                  <a:srgbClr val="C00000"/>
                </a:solidFill>
                <a:latin typeface="Trebuchet MS"/>
                <a:ea typeface="Trebuchet MS"/>
                <a:cs typeface="Trebuchet MS"/>
                <a:sym typeface="Trebuchet MS"/>
              </a:rPr>
              <a:t>	</a:t>
            </a:r>
            <a:endParaRPr sz="1500">
              <a:solidFill>
                <a:srgbClr val="C00000"/>
              </a:solidFill>
              <a:latin typeface="Trebuchet MS"/>
              <a:ea typeface="Trebuchet MS"/>
              <a:cs typeface="Trebuchet MS"/>
              <a:sym typeface="Trebuchet MS"/>
            </a:endParaRPr>
          </a:p>
          <a:p>
            <a:pPr marL="285750" lvl="0" indent="-196850" algn="l" rtl="0">
              <a:lnSpc>
                <a:spcPct val="90000"/>
              </a:lnSpc>
              <a:spcBef>
                <a:spcPts val="800"/>
              </a:spcBef>
              <a:spcAft>
                <a:spcPts val="0"/>
              </a:spcAft>
              <a:buSzPts val="1400"/>
              <a:buNone/>
            </a:pPr>
            <a:r>
              <a:rPr lang="en" sz="1500"/>
              <a:t>Amended:</a:t>
            </a:r>
            <a:endParaRPr sz="1500"/>
          </a:p>
          <a:p>
            <a:pPr marL="457200" lvl="0" indent="-323850" algn="l" rtl="0">
              <a:lnSpc>
                <a:spcPct val="90000"/>
              </a:lnSpc>
              <a:spcBef>
                <a:spcPts val="800"/>
              </a:spcBef>
              <a:spcAft>
                <a:spcPts val="0"/>
              </a:spcAft>
              <a:buSzPts val="1500"/>
              <a:buChar char="•"/>
            </a:pPr>
            <a:r>
              <a:rPr lang="en" sz="1500"/>
              <a:t>Camps may now allow school age children to use bunk beds rather than limiting it to children at least eight years of age </a:t>
            </a:r>
            <a:endParaRPr sz="1500"/>
          </a:p>
          <a:p>
            <a:pPr marL="285750" lvl="0" indent="-196850" algn="l" rtl="0">
              <a:lnSpc>
                <a:spcPct val="90000"/>
              </a:lnSpc>
              <a:spcBef>
                <a:spcPts val="800"/>
              </a:spcBef>
              <a:spcAft>
                <a:spcPts val="0"/>
              </a:spcAft>
              <a:buSzPts val="1400"/>
              <a:buNone/>
            </a:pPr>
            <a:endParaRPr sz="1500"/>
          </a:p>
          <a:p>
            <a:pPr marL="285750" lvl="0" indent="-196850" algn="l" rtl="0">
              <a:lnSpc>
                <a:spcPct val="90000"/>
              </a:lnSpc>
              <a:spcBef>
                <a:spcPts val="800"/>
              </a:spcBef>
              <a:spcAft>
                <a:spcPts val="0"/>
              </a:spcAft>
              <a:buSzPts val="1400"/>
              <a:buNone/>
            </a:pPr>
            <a:r>
              <a:rPr lang="en" sz="1500"/>
              <a:t>Removed:</a:t>
            </a:r>
            <a:endParaRPr sz="1500"/>
          </a:p>
          <a:p>
            <a:pPr marL="457200" lvl="0" indent="-323850" algn="l" rtl="0">
              <a:lnSpc>
                <a:spcPct val="90000"/>
              </a:lnSpc>
              <a:spcBef>
                <a:spcPts val="800"/>
              </a:spcBef>
              <a:spcAft>
                <a:spcPts val="0"/>
              </a:spcAft>
              <a:buSzPts val="1500"/>
              <a:buChar char="•"/>
            </a:pPr>
            <a:r>
              <a:rPr lang="en" sz="1500"/>
              <a:t>Requirement for separate sleeping areas for children; supervision standards address the intent to ensure children are safe </a:t>
            </a:r>
            <a:endParaRPr sz="1500"/>
          </a:p>
          <a:p>
            <a:pPr marL="285750" lvl="0" indent="-196850" algn="l" rtl="0">
              <a:lnSpc>
                <a:spcPct val="90000"/>
              </a:lnSpc>
              <a:spcBef>
                <a:spcPts val="800"/>
              </a:spcBef>
              <a:spcAft>
                <a:spcPts val="0"/>
              </a:spcAft>
              <a:buSzPts val="1400"/>
              <a:buNone/>
            </a:pPr>
            <a:endParaRPr sz="1500"/>
          </a:p>
          <a:p>
            <a:pPr marL="0" lvl="0" indent="0" algn="l" rtl="0">
              <a:lnSpc>
                <a:spcPct val="107000"/>
              </a:lnSpc>
              <a:spcBef>
                <a:spcPts val="0"/>
              </a:spcBef>
              <a:spcAft>
                <a:spcPts val="0"/>
              </a:spcAft>
              <a:buNone/>
            </a:pPr>
            <a:endParaRPr/>
          </a:p>
          <a:p>
            <a:pPr marL="285750" lvl="0" indent="-196850" algn="l" rtl="0">
              <a:lnSpc>
                <a:spcPct val="90000"/>
              </a:lnSpc>
              <a:spcBef>
                <a:spcPts val="800"/>
              </a:spcBef>
              <a:spcAft>
                <a:spcPts val="0"/>
              </a:spcAft>
              <a:buSzPts val="1400"/>
              <a:buNone/>
            </a:pPr>
            <a:endParaRPr sz="1500">
              <a:latin typeface="Trebuchet MS"/>
              <a:ea typeface="Trebuchet MS"/>
              <a:cs typeface="Trebuchet MS"/>
              <a:sym typeface="Trebuchet M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119973e8643_2_18"/>
          <p:cNvSpPr txBox="1">
            <a:spLocks noGrp="1"/>
          </p:cNvSpPr>
          <p:nvPr>
            <p:ph type="title"/>
          </p:nvPr>
        </p:nvSpPr>
        <p:spPr>
          <a:xfrm>
            <a:off x="628650" y="1850198"/>
            <a:ext cx="7886700" cy="7770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endParaRPr/>
          </a:p>
          <a:p>
            <a:pPr marL="0" lvl="0" indent="0" algn="ctr" rtl="0">
              <a:lnSpc>
                <a:spcPct val="90000"/>
              </a:lnSpc>
              <a:spcBef>
                <a:spcPts val="0"/>
              </a:spcBef>
              <a:spcAft>
                <a:spcPts val="0"/>
              </a:spcAft>
              <a:buSzPts val="1400"/>
              <a:buNone/>
            </a:pPr>
            <a:r>
              <a:rPr lang="en"/>
              <a:t>Next Steps</a:t>
            </a:r>
            <a:endParaRPr/>
          </a:p>
          <a:p>
            <a:pPr marL="0" lvl="0" indent="0" algn="l" rtl="0">
              <a:lnSpc>
                <a:spcPct val="90000"/>
              </a:lnSpc>
              <a:spcBef>
                <a:spcPts val="0"/>
              </a:spcBef>
              <a:spcAft>
                <a:spcPts val="0"/>
              </a:spcAft>
              <a:buSzPts val="14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4"/>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800"/>
              <a:t>Overview</a:t>
            </a:r>
            <a:endParaRPr sz="2800"/>
          </a:p>
        </p:txBody>
      </p:sp>
      <p:sp>
        <p:nvSpPr>
          <p:cNvPr id="147" name="Google Shape;147;p4"/>
          <p:cNvSpPr txBox="1">
            <a:spLocks noGrp="1"/>
          </p:cNvSpPr>
          <p:nvPr>
            <p:ph type="body" idx="1"/>
          </p:nvPr>
        </p:nvSpPr>
        <p:spPr>
          <a:xfrm>
            <a:off x="628650" y="1121290"/>
            <a:ext cx="7886700" cy="4283333"/>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t>Today we will discuss revisions and additions to Part VII through Part XI of the standards. </a:t>
            </a:r>
            <a:endParaRPr/>
          </a:p>
          <a:p>
            <a:pPr marL="0" lvl="0" indent="0" algn="l" rtl="0">
              <a:lnSpc>
                <a:spcPct val="90000"/>
              </a:lnSpc>
              <a:spcBef>
                <a:spcPts val="800"/>
              </a:spcBef>
              <a:spcAft>
                <a:spcPts val="0"/>
              </a:spcAft>
              <a:buSzPts val="1400"/>
              <a:buNone/>
            </a:pPr>
            <a:r>
              <a:rPr lang="en" sz="1500">
                <a:solidFill>
                  <a:srgbClr val="0F150D"/>
                </a:solidFill>
              </a:rPr>
              <a:t>Technical edits, including renumbering and restructuring are included throughout for ease of reading and to clarify requirements.</a:t>
            </a:r>
            <a:endParaRPr sz="1600">
              <a:solidFill>
                <a:srgbClr val="0F150D"/>
              </a:solidFill>
            </a:endParaRPr>
          </a:p>
          <a:p>
            <a:pPr marL="0" lvl="0" indent="0" algn="l" rtl="0">
              <a:lnSpc>
                <a:spcPct val="90000"/>
              </a:lnSpc>
              <a:spcBef>
                <a:spcPts val="800"/>
              </a:spcBef>
              <a:spcAft>
                <a:spcPts val="0"/>
              </a:spcAft>
              <a:buSzPts val="1400"/>
              <a:buNone/>
            </a:pPr>
            <a:r>
              <a:rPr lang="en" sz="1500">
                <a:solidFill>
                  <a:srgbClr val="0F150D"/>
                </a:solidFill>
              </a:rPr>
              <a:t>New requirements are identified in this presentation and text in </a:t>
            </a:r>
            <a:r>
              <a:rPr lang="en" sz="1500">
                <a:solidFill>
                  <a:srgbClr val="C00000"/>
                </a:solidFill>
              </a:rPr>
              <a:t>red </a:t>
            </a:r>
            <a:r>
              <a:rPr lang="en" sz="1500">
                <a:solidFill>
                  <a:srgbClr val="0F150D"/>
                </a:solidFill>
              </a:rPr>
              <a:t>in the draft document identifies NEW requirements. </a:t>
            </a:r>
            <a:endParaRPr sz="1500" b="1"/>
          </a:p>
          <a:p>
            <a:pPr marL="0" lvl="0" indent="0" algn="l" rtl="0">
              <a:lnSpc>
                <a:spcPct val="90000"/>
              </a:lnSpc>
              <a:spcBef>
                <a:spcPts val="800"/>
              </a:spcBef>
              <a:spcAft>
                <a:spcPts val="0"/>
              </a:spcAft>
              <a:buSzPts val="1400"/>
              <a:buNone/>
            </a:pPr>
            <a:r>
              <a:rPr lang="en" sz="1500" b="1"/>
              <a:t>Part VII Preventing the Spread of Disease and Infection Control</a:t>
            </a:r>
            <a:endParaRPr/>
          </a:p>
          <a:p>
            <a:pPr marL="0" lvl="0" indent="0" algn="l" rtl="0">
              <a:lnSpc>
                <a:spcPct val="90000"/>
              </a:lnSpc>
              <a:spcBef>
                <a:spcPts val="800"/>
              </a:spcBef>
              <a:spcAft>
                <a:spcPts val="0"/>
              </a:spcAft>
              <a:buSzPts val="1400"/>
              <a:buNone/>
            </a:pPr>
            <a:r>
              <a:rPr lang="en" sz="1500"/>
              <a:t>This part includes the addition of standards to strengthen requirements for infection control including clarifying language for existing standards. New standards for infection control measures and hand washing included. </a:t>
            </a:r>
            <a:endParaRPr sz="1500" b="1"/>
          </a:p>
          <a:p>
            <a:pPr marL="0" lvl="0" indent="0" algn="l" rtl="0">
              <a:lnSpc>
                <a:spcPct val="90000"/>
              </a:lnSpc>
              <a:spcBef>
                <a:spcPts val="800"/>
              </a:spcBef>
              <a:spcAft>
                <a:spcPts val="0"/>
              </a:spcAft>
              <a:buSzPts val="1400"/>
              <a:buNone/>
            </a:pPr>
            <a:r>
              <a:rPr lang="en" sz="1500" b="1"/>
              <a:t>Part VIII Medication Administration and Topical Skin Products</a:t>
            </a:r>
            <a:endParaRPr/>
          </a:p>
          <a:p>
            <a:pPr marL="0" lvl="0" indent="0" algn="l" rtl="0">
              <a:lnSpc>
                <a:spcPct val="90000"/>
              </a:lnSpc>
              <a:spcBef>
                <a:spcPts val="800"/>
              </a:spcBef>
              <a:spcAft>
                <a:spcPts val="0"/>
              </a:spcAft>
              <a:buSzPts val="1400"/>
              <a:buNone/>
            </a:pPr>
            <a:r>
              <a:rPr lang="en" sz="1500"/>
              <a:t>Incorporates existing medication requirements and reorganizes requirements for clarification and ease of reading for providers. Adds requirements for self-administered medications and access to topical skin products. </a:t>
            </a:r>
            <a:endParaRPr sz="1500"/>
          </a:p>
          <a:p>
            <a:pPr marL="0" lvl="0" indent="0" algn="l" rtl="0">
              <a:lnSpc>
                <a:spcPct val="90000"/>
              </a:lnSpc>
              <a:spcBef>
                <a:spcPts val="800"/>
              </a:spcBef>
              <a:spcAft>
                <a:spcPts val="0"/>
              </a:spcAft>
              <a:buSzPts val="1400"/>
              <a:buNone/>
            </a:pPr>
            <a:endParaRPr sz="1500" b="1"/>
          </a:p>
          <a:p>
            <a:pPr marL="0" lvl="0" indent="0" algn="l" rtl="0">
              <a:lnSpc>
                <a:spcPct val="100000"/>
              </a:lnSpc>
              <a:spcBef>
                <a:spcPts val="0"/>
              </a:spcBef>
              <a:spcAft>
                <a:spcPts val="0"/>
              </a:spcAft>
              <a:buSzPts val="1500"/>
              <a:buNone/>
            </a:pPr>
            <a:endParaRPr sz="15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accent2"/>
              </a:buClr>
              <a:buSzPts val="1400"/>
              <a:buNone/>
            </a:pPr>
            <a:r>
              <a:rPr lang="en" sz="2800"/>
              <a:t>Overview</a:t>
            </a:r>
            <a:endParaRPr sz="2800"/>
          </a:p>
        </p:txBody>
      </p:sp>
      <p:sp>
        <p:nvSpPr>
          <p:cNvPr id="153" name="Google Shape;153;p1"/>
          <p:cNvSpPr txBox="1">
            <a:spLocks noGrp="1"/>
          </p:cNvSpPr>
          <p:nvPr>
            <p:ph type="body" idx="1"/>
          </p:nvPr>
        </p:nvSpPr>
        <p:spPr>
          <a:xfrm>
            <a:off x="628650" y="1121291"/>
            <a:ext cx="7886700" cy="3748076"/>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t>Part IX First Aid, Emergency Supplies, and Emergency Preparedness and Response</a:t>
            </a:r>
            <a:endParaRPr/>
          </a:p>
          <a:p>
            <a:pPr marL="0" lvl="0" indent="0" algn="l" rtl="0">
              <a:lnSpc>
                <a:spcPct val="90000"/>
              </a:lnSpc>
              <a:spcBef>
                <a:spcPts val="800"/>
              </a:spcBef>
              <a:spcAft>
                <a:spcPts val="0"/>
              </a:spcAft>
              <a:buSzPts val="1400"/>
              <a:buNone/>
            </a:pPr>
            <a:r>
              <a:rPr lang="en" sz="1500"/>
              <a:t>Incorporates all current requirements for emergency preparedness and response. No substantive changes and only minor technical changes. </a:t>
            </a:r>
            <a:endParaRPr sz="1500"/>
          </a:p>
          <a:p>
            <a:pPr marL="0" lvl="0" indent="0" algn="l" rtl="0">
              <a:lnSpc>
                <a:spcPct val="90000"/>
              </a:lnSpc>
              <a:spcBef>
                <a:spcPts val="800"/>
              </a:spcBef>
              <a:spcAft>
                <a:spcPts val="0"/>
              </a:spcAft>
              <a:buSzPts val="1400"/>
              <a:buNone/>
            </a:pPr>
            <a:endParaRPr sz="1500" b="1"/>
          </a:p>
          <a:p>
            <a:pPr marL="0" lvl="0" indent="0" algn="l" rtl="0">
              <a:lnSpc>
                <a:spcPct val="90000"/>
              </a:lnSpc>
              <a:spcBef>
                <a:spcPts val="800"/>
              </a:spcBef>
              <a:spcAft>
                <a:spcPts val="0"/>
              </a:spcAft>
              <a:buSzPts val="1400"/>
              <a:buNone/>
            </a:pPr>
            <a:r>
              <a:rPr lang="en" sz="1500" b="1"/>
              <a:t>Part X Special Services</a:t>
            </a:r>
            <a:endParaRPr/>
          </a:p>
          <a:p>
            <a:pPr marL="0" lvl="0" indent="0" algn="l" rtl="0">
              <a:lnSpc>
                <a:spcPct val="90000"/>
              </a:lnSpc>
              <a:spcBef>
                <a:spcPts val="800"/>
              </a:spcBef>
              <a:spcAft>
                <a:spcPts val="0"/>
              </a:spcAft>
              <a:buSzPts val="1400"/>
              <a:buNone/>
            </a:pPr>
            <a:r>
              <a:rPr lang="en" sz="1500"/>
              <a:t>Incorporates minor technical changes. Adds requirements for feeding and storage practices for breast milk. Transportation requirements add a safety component for a vehicle safety inspection and driver training requirements. Also incorporates requirements for safety around animals and pets. Prohibits certain animals from being in areas accessible to children. </a:t>
            </a:r>
            <a:endParaRPr sz="1500"/>
          </a:p>
          <a:p>
            <a:pPr marL="0" lvl="0" indent="0" algn="l" rtl="0">
              <a:lnSpc>
                <a:spcPct val="90000"/>
              </a:lnSpc>
              <a:spcBef>
                <a:spcPts val="800"/>
              </a:spcBef>
              <a:spcAft>
                <a:spcPts val="0"/>
              </a:spcAft>
              <a:buSzPts val="1400"/>
              <a:buNone/>
            </a:pPr>
            <a:endParaRPr sz="1500"/>
          </a:p>
          <a:p>
            <a:pPr marL="0" lvl="0" indent="0" algn="l" rtl="0">
              <a:lnSpc>
                <a:spcPct val="90000"/>
              </a:lnSpc>
              <a:spcBef>
                <a:spcPts val="800"/>
              </a:spcBef>
              <a:spcAft>
                <a:spcPts val="0"/>
              </a:spcAft>
              <a:buClr>
                <a:srgbClr val="0F150D"/>
              </a:buClr>
              <a:buSzPts val="1400"/>
              <a:buNone/>
            </a:pPr>
            <a:r>
              <a:rPr lang="en" sz="1500" b="1">
                <a:solidFill>
                  <a:srgbClr val="0F150D"/>
                </a:solidFill>
              </a:rPr>
              <a:t>Part XI Evening and Overnight Care Programs</a:t>
            </a:r>
            <a:endParaRPr/>
          </a:p>
          <a:p>
            <a:pPr marL="0" lvl="0" indent="0" algn="l" rtl="0">
              <a:lnSpc>
                <a:spcPct val="90000"/>
              </a:lnSpc>
              <a:spcBef>
                <a:spcPts val="800"/>
              </a:spcBef>
              <a:spcAft>
                <a:spcPts val="0"/>
              </a:spcAft>
              <a:buClr>
                <a:srgbClr val="0F150D"/>
              </a:buClr>
              <a:buSzPts val="1400"/>
              <a:buNone/>
            </a:pPr>
            <a:r>
              <a:rPr lang="en" sz="1500">
                <a:solidFill>
                  <a:srgbClr val="0F150D"/>
                </a:solidFill>
              </a:rPr>
              <a:t>Incorporates current requirements for evening and overnight care. </a:t>
            </a:r>
            <a:endParaRPr sz="1500"/>
          </a:p>
          <a:p>
            <a:pPr marL="0" lvl="0" indent="0" algn="l" rtl="0">
              <a:lnSpc>
                <a:spcPct val="90000"/>
              </a:lnSpc>
              <a:spcBef>
                <a:spcPts val="800"/>
              </a:spcBef>
              <a:spcAft>
                <a:spcPts val="0"/>
              </a:spcAft>
              <a:buSzPts val="1400"/>
              <a:buNone/>
            </a:pPr>
            <a:endParaRPr sz="1500" b="1"/>
          </a:p>
          <a:p>
            <a:pPr marL="0" lvl="0" indent="0" algn="l" rtl="0">
              <a:lnSpc>
                <a:spcPct val="90000"/>
              </a:lnSpc>
              <a:spcBef>
                <a:spcPts val="800"/>
              </a:spcBef>
              <a:spcAft>
                <a:spcPts val="0"/>
              </a:spcAft>
              <a:buSzPts val="1400"/>
              <a:buNone/>
            </a:pPr>
            <a:endParaRPr sz="15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119973e8643_2_10"/>
          <p:cNvSpPr txBox="1">
            <a:spLocks noGrp="1"/>
          </p:cNvSpPr>
          <p:nvPr>
            <p:ph type="title"/>
          </p:nvPr>
        </p:nvSpPr>
        <p:spPr>
          <a:xfrm>
            <a:off x="628650" y="1850198"/>
            <a:ext cx="7886700" cy="7770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endParaRPr/>
          </a:p>
          <a:p>
            <a:pPr marL="0" lvl="0" indent="0" algn="ctr" rtl="0">
              <a:lnSpc>
                <a:spcPct val="90000"/>
              </a:lnSpc>
              <a:spcBef>
                <a:spcPts val="0"/>
              </a:spcBef>
              <a:spcAft>
                <a:spcPts val="0"/>
              </a:spcAft>
              <a:buSzPts val="1400"/>
              <a:buNone/>
            </a:pPr>
            <a:r>
              <a:rPr lang="en"/>
              <a:t>Deep Dive: Part VII</a:t>
            </a:r>
            <a:endParaRPr/>
          </a:p>
          <a:p>
            <a:pPr marL="0" lvl="0" indent="0" algn="l" rtl="0">
              <a:lnSpc>
                <a:spcPct val="90000"/>
              </a:lnSpc>
              <a:spcBef>
                <a:spcPts val="0"/>
              </a:spcBef>
              <a:spcAft>
                <a:spcPts val="0"/>
              </a:spcAft>
              <a:buSzPts val="14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800"/>
              <a:t>8VAC20-781-</a:t>
            </a:r>
            <a:r>
              <a:rPr lang="en" sz="2800" b="1">
                <a:latin typeface="Calibri"/>
                <a:ea typeface="Calibri"/>
                <a:cs typeface="Calibri"/>
                <a:sym typeface="Calibri"/>
              </a:rPr>
              <a:t>600. Preventing the spread of disease. </a:t>
            </a:r>
            <a:endParaRPr sz="2800"/>
          </a:p>
        </p:txBody>
      </p:sp>
      <p:sp>
        <p:nvSpPr>
          <p:cNvPr id="164" name="Google Shape;164;p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latin typeface="Trebuchet MS"/>
                <a:ea typeface="Trebuchet MS"/>
                <a:cs typeface="Trebuchet MS"/>
                <a:sym typeface="Trebuchet MS"/>
              </a:rPr>
              <a:t>Changes include the following :</a:t>
            </a:r>
            <a:endParaRPr sz="1500" b="1">
              <a:latin typeface="Trebuchet MS"/>
              <a:ea typeface="Trebuchet MS"/>
              <a:cs typeface="Trebuchet MS"/>
              <a:sym typeface="Trebuchet MS"/>
            </a:endParaRPr>
          </a:p>
          <a:p>
            <a:pPr marL="0" lvl="0" indent="0" algn="l" rtl="0">
              <a:lnSpc>
                <a:spcPct val="90000"/>
              </a:lnSpc>
              <a:spcBef>
                <a:spcPts val="800"/>
              </a:spcBef>
              <a:spcAft>
                <a:spcPts val="0"/>
              </a:spcAft>
              <a:buSzPts val="1400"/>
              <a:buNone/>
            </a:pPr>
            <a:r>
              <a:rPr lang="en" sz="1500">
                <a:latin typeface="Trebuchet MS"/>
                <a:ea typeface="Trebuchet MS"/>
                <a:cs typeface="Trebuchet MS"/>
                <a:sym typeface="Trebuchet MS"/>
              </a:rPr>
              <a:t>A</a:t>
            </a:r>
            <a:r>
              <a:rPr lang="en" sz="1500"/>
              <a:t>mends</a:t>
            </a:r>
            <a:r>
              <a:rPr lang="en" sz="1500">
                <a:latin typeface="Trebuchet MS"/>
                <a:ea typeface="Trebuchet MS"/>
                <a:cs typeface="Trebuchet MS"/>
                <a:sym typeface="Trebuchet MS"/>
              </a:rPr>
              <a:t>:</a:t>
            </a:r>
            <a:endParaRPr sz="1500">
              <a:latin typeface="Trebuchet MS"/>
              <a:ea typeface="Trebuchet MS"/>
              <a:cs typeface="Trebuchet MS"/>
              <a:sym typeface="Trebuchet MS"/>
            </a:endParaRPr>
          </a:p>
          <a:p>
            <a:pPr marL="285750" lvl="0" indent="-285750" algn="l" rtl="0">
              <a:lnSpc>
                <a:spcPct val="90000"/>
              </a:lnSpc>
              <a:spcBef>
                <a:spcPts val="800"/>
              </a:spcBef>
              <a:spcAft>
                <a:spcPts val="0"/>
              </a:spcAft>
              <a:buClr>
                <a:srgbClr val="0F150D"/>
              </a:buClr>
              <a:buSzPts val="1400"/>
              <a:buChar char="•"/>
            </a:pPr>
            <a:r>
              <a:rPr lang="en" sz="1500">
                <a:solidFill>
                  <a:srgbClr val="0F150D"/>
                </a:solidFill>
                <a:latin typeface="Trebuchet MS"/>
                <a:ea typeface="Trebuchet MS"/>
                <a:cs typeface="Trebuchet MS"/>
                <a:sym typeface="Trebuchet MS"/>
              </a:rPr>
              <a:t>Requirements for exclusion </a:t>
            </a:r>
            <a:endParaRPr/>
          </a:p>
          <a:p>
            <a:pPr marL="285750" lvl="0" indent="-285750" algn="l" rtl="0">
              <a:lnSpc>
                <a:spcPct val="90000"/>
              </a:lnSpc>
              <a:spcBef>
                <a:spcPts val="800"/>
              </a:spcBef>
              <a:spcAft>
                <a:spcPts val="0"/>
              </a:spcAft>
              <a:buClr>
                <a:srgbClr val="0F150D"/>
              </a:buClr>
              <a:buSzPts val="1400"/>
              <a:buChar char="•"/>
            </a:pPr>
            <a:r>
              <a:rPr lang="en" sz="1500">
                <a:solidFill>
                  <a:srgbClr val="0F150D"/>
                </a:solidFill>
                <a:latin typeface="Trebuchet MS"/>
                <a:ea typeface="Trebuchet MS"/>
                <a:cs typeface="Trebuchet MS"/>
                <a:sym typeface="Trebuchet MS"/>
              </a:rPr>
              <a:t>Fever includes oral 10</a:t>
            </a:r>
            <a:r>
              <a:rPr lang="en" sz="1500">
                <a:solidFill>
                  <a:srgbClr val="0F150D"/>
                </a:solidFill>
              </a:rPr>
              <a:t>0.4</a:t>
            </a:r>
            <a:r>
              <a:rPr lang="en" sz="1500">
                <a:solidFill>
                  <a:srgbClr val="0F150D"/>
                </a:solidFill>
                <a:latin typeface="Trebuchet MS"/>
                <a:ea typeface="Trebuchet MS"/>
                <a:cs typeface="Trebuchet MS"/>
                <a:sym typeface="Trebuchet MS"/>
              </a:rPr>
              <a:t>°F and a</a:t>
            </a:r>
            <a:r>
              <a:rPr lang="en" sz="1500">
                <a:solidFill>
                  <a:srgbClr val="0F150D"/>
                </a:solidFill>
              </a:rPr>
              <a:t>xillary</a:t>
            </a:r>
            <a:r>
              <a:rPr lang="en" sz="1500">
                <a:solidFill>
                  <a:srgbClr val="0F150D"/>
                </a:solidFill>
                <a:latin typeface="Trebuchet MS"/>
                <a:ea typeface="Trebuchet MS"/>
                <a:cs typeface="Trebuchet MS"/>
                <a:sym typeface="Trebuchet MS"/>
              </a:rPr>
              <a:t> temperature over 100°F </a:t>
            </a:r>
            <a:r>
              <a:rPr lang="en" sz="1500" b="1">
                <a:solidFill>
                  <a:srgbClr val="0F150D"/>
                </a:solidFill>
              </a:rPr>
              <a:t>and</a:t>
            </a:r>
            <a:r>
              <a:rPr lang="en" sz="1500">
                <a:solidFill>
                  <a:srgbClr val="0F150D"/>
                </a:solidFill>
                <a:latin typeface="Trebuchet MS"/>
                <a:ea typeface="Trebuchet MS"/>
                <a:cs typeface="Trebuchet MS"/>
                <a:sym typeface="Trebuchet MS"/>
              </a:rPr>
              <a:t> behavior change</a:t>
            </a:r>
            <a:endParaRPr sz="1500">
              <a:solidFill>
                <a:srgbClr val="0F150D"/>
              </a:solidFill>
              <a:latin typeface="Trebuchet MS"/>
              <a:ea typeface="Trebuchet MS"/>
              <a:cs typeface="Trebuchet MS"/>
              <a:sym typeface="Trebuchet MS"/>
            </a:endParaRPr>
          </a:p>
          <a:p>
            <a:pPr marL="285750" lvl="0" indent="-285750" algn="l" rtl="0">
              <a:lnSpc>
                <a:spcPct val="90000"/>
              </a:lnSpc>
              <a:spcBef>
                <a:spcPts val="800"/>
              </a:spcBef>
              <a:spcAft>
                <a:spcPts val="0"/>
              </a:spcAft>
              <a:buClr>
                <a:srgbClr val="0F150D"/>
              </a:buClr>
              <a:buSzPts val="1400"/>
              <a:buChar char="•"/>
            </a:pPr>
            <a:r>
              <a:rPr lang="en" sz="1500">
                <a:solidFill>
                  <a:srgbClr val="0F150D"/>
                </a:solidFill>
                <a:latin typeface="Trebuchet MS"/>
                <a:ea typeface="Trebuchet MS"/>
                <a:cs typeface="Trebuchet MS"/>
                <a:sym typeface="Trebuchet MS"/>
              </a:rPr>
              <a:t>Symptoms of a communicable disease listed in the VDH communicable 	disease chart and removes diagnoses of a communicable disease</a:t>
            </a:r>
            <a:endParaRPr/>
          </a:p>
          <a:p>
            <a:pPr marL="285750" lvl="0" indent="-285750" algn="l" rtl="0">
              <a:lnSpc>
                <a:spcPct val="90000"/>
              </a:lnSpc>
              <a:spcBef>
                <a:spcPts val="800"/>
              </a:spcBef>
              <a:spcAft>
                <a:spcPts val="0"/>
              </a:spcAft>
              <a:buClr>
                <a:srgbClr val="0F150D"/>
              </a:buClr>
              <a:buSzPts val="1400"/>
              <a:buChar char="•"/>
            </a:pPr>
            <a:r>
              <a:rPr lang="en" sz="1500">
                <a:solidFill>
                  <a:srgbClr val="0F150D"/>
                </a:solidFill>
              </a:rPr>
              <a:t>L</a:t>
            </a:r>
            <a:r>
              <a:rPr lang="en" sz="1500">
                <a:solidFill>
                  <a:srgbClr val="0F150D"/>
                </a:solidFill>
                <a:latin typeface="Trebuchet MS"/>
                <a:ea typeface="Trebuchet MS"/>
                <a:cs typeface="Trebuchet MS"/>
                <a:sym typeface="Trebuchet MS"/>
              </a:rPr>
              <a:t>anguage added to clarify recurrent diarrhea and vomiting</a:t>
            </a:r>
            <a:endParaRPr sz="1500">
              <a:solidFill>
                <a:srgbClr val="0F150D"/>
              </a:solidFill>
              <a:latin typeface="Trebuchet MS"/>
              <a:ea typeface="Trebuchet MS"/>
              <a:cs typeface="Trebuchet MS"/>
              <a:sym typeface="Trebuchet MS"/>
            </a:endParaRPr>
          </a:p>
          <a:p>
            <a:pPr marL="0" lvl="0" indent="0" algn="l" rtl="0">
              <a:lnSpc>
                <a:spcPct val="90000"/>
              </a:lnSpc>
              <a:spcBef>
                <a:spcPts val="800"/>
              </a:spcBef>
              <a:spcAft>
                <a:spcPts val="0"/>
              </a:spcAft>
              <a:buNone/>
            </a:pPr>
            <a:endParaRPr sz="1500">
              <a:solidFill>
                <a:srgbClr val="0F150D"/>
              </a:solidFill>
            </a:endParaRPr>
          </a:p>
          <a:p>
            <a:pPr marL="0" lvl="0" indent="0" algn="l" rtl="0">
              <a:lnSpc>
                <a:spcPct val="90000"/>
              </a:lnSpc>
              <a:spcBef>
                <a:spcPts val="800"/>
              </a:spcBef>
              <a:spcAft>
                <a:spcPts val="0"/>
              </a:spcAft>
              <a:buNone/>
            </a:pPr>
            <a:r>
              <a:rPr lang="en" sz="1500">
                <a:solidFill>
                  <a:srgbClr val="0F150D"/>
                </a:solidFill>
              </a:rPr>
              <a:t>Adds:</a:t>
            </a:r>
            <a:endParaRPr sz="1500">
              <a:solidFill>
                <a:srgbClr val="0F150D"/>
              </a:solidFill>
            </a:endParaRPr>
          </a:p>
          <a:p>
            <a:pPr marL="285750" lvl="0" indent="-285750" algn="l" rtl="0">
              <a:lnSpc>
                <a:spcPct val="90000"/>
              </a:lnSpc>
              <a:spcBef>
                <a:spcPts val="800"/>
              </a:spcBef>
              <a:spcAft>
                <a:spcPts val="0"/>
              </a:spcAft>
              <a:buClr>
                <a:srgbClr val="0F150D"/>
              </a:buClr>
              <a:buSzPts val="1400"/>
              <a:buChar char="•"/>
            </a:pPr>
            <a:r>
              <a:rPr lang="en" sz="1500">
                <a:solidFill>
                  <a:schemeClr val="dk1"/>
                </a:solidFill>
                <a:latin typeface="Trebuchet MS"/>
                <a:ea typeface="Trebuchet MS"/>
                <a:cs typeface="Trebuchet MS"/>
                <a:sym typeface="Trebuchet MS"/>
              </a:rPr>
              <a:t>Requires that parents are contacted immediately and that staff supervise and respond immediately to the child until the child leaves the center</a:t>
            </a:r>
            <a:endParaRPr/>
          </a:p>
          <a:p>
            <a:pPr marL="139700" lvl="1" indent="0" algn="l" rtl="0">
              <a:lnSpc>
                <a:spcPct val="115000"/>
              </a:lnSpc>
              <a:spcBef>
                <a:spcPts val="0"/>
              </a:spcBef>
              <a:spcAft>
                <a:spcPts val="0"/>
              </a:spcAft>
              <a:buSzPts val="1400"/>
              <a:buNone/>
            </a:pPr>
            <a:endParaRPr sz="1500">
              <a:solidFill>
                <a:srgbClr val="C00000"/>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6"/>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107000"/>
              </a:lnSpc>
              <a:spcBef>
                <a:spcPts val="0"/>
              </a:spcBef>
              <a:spcAft>
                <a:spcPts val="0"/>
              </a:spcAft>
              <a:buSzPts val="1400"/>
              <a:buNone/>
            </a:pPr>
            <a:r>
              <a:rPr lang="en" sz="2800"/>
              <a:t>8VAC20-781-</a:t>
            </a:r>
            <a:r>
              <a:rPr lang="en" sz="2800" b="1" u="sng">
                <a:latin typeface="Calibri"/>
                <a:ea typeface="Calibri"/>
                <a:cs typeface="Calibri"/>
                <a:sym typeface="Calibri"/>
              </a:rPr>
              <a:t>610. Disease outbreaks.</a:t>
            </a:r>
            <a:r>
              <a:rPr lang="en" sz="2800">
                <a:latin typeface="Calibri"/>
                <a:ea typeface="Calibri"/>
                <a:cs typeface="Calibri"/>
                <a:sym typeface="Calibri"/>
              </a:rPr>
              <a:t/>
            </a:r>
            <a:br>
              <a:rPr lang="en" sz="2800">
                <a:latin typeface="Calibri"/>
                <a:ea typeface="Calibri"/>
                <a:cs typeface="Calibri"/>
                <a:sym typeface="Calibri"/>
              </a:rPr>
            </a:br>
            <a:endParaRPr sz="2800"/>
          </a:p>
        </p:txBody>
      </p:sp>
      <p:sp>
        <p:nvSpPr>
          <p:cNvPr id="170" name="Google Shape;170;p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latin typeface="Trebuchet MS"/>
                <a:ea typeface="Trebuchet MS"/>
                <a:cs typeface="Trebuchet MS"/>
                <a:sym typeface="Trebuchet MS"/>
              </a:rPr>
              <a:t>Changes include the following :</a:t>
            </a:r>
            <a:endParaRPr sz="1500" b="1">
              <a:latin typeface="Trebuchet MS"/>
              <a:ea typeface="Trebuchet MS"/>
              <a:cs typeface="Trebuchet MS"/>
              <a:sym typeface="Trebuchet MS"/>
            </a:endParaRPr>
          </a:p>
          <a:p>
            <a:pPr marL="0" lvl="0" indent="0" algn="l" rtl="0">
              <a:lnSpc>
                <a:spcPct val="90000"/>
              </a:lnSpc>
              <a:spcBef>
                <a:spcPts val="800"/>
              </a:spcBef>
              <a:spcAft>
                <a:spcPts val="0"/>
              </a:spcAft>
              <a:buSzPts val="1400"/>
              <a:buNone/>
            </a:pPr>
            <a:r>
              <a:rPr lang="en" sz="1500">
                <a:latin typeface="Trebuchet MS"/>
                <a:ea typeface="Trebuchet MS"/>
                <a:cs typeface="Trebuchet MS"/>
                <a:sym typeface="Trebuchet MS"/>
              </a:rPr>
              <a:t>Adds:</a:t>
            </a:r>
            <a:endParaRPr/>
          </a:p>
          <a:p>
            <a:pPr marL="342900" lvl="0" indent="-342900" algn="l" rtl="0">
              <a:lnSpc>
                <a:spcPct val="107000"/>
              </a:lnSpc>
              <a:spcBef>
                <a:spcPts val="0"/>
              </a:spcBef>
              <a:spcAft>
                <a:spcPts val="0"/>
              </a:spcAft>
              <a:buSzPts val="1400"/>
              <a:buChar char="•"/>
            </a:pPr>
            <a:r>
              <a:rPr lang="en" sz="1500">
                <a:latin typeface="Trebuchet MS"/>
                <a:ea typeface="Trebuchet MS"/>
                <a:cs typeface="Trebuchet MS"/>
                <a:sym typeface="Trebuchet MS"/>
              </a:rPr>
              <a:t>Code of Virginia reference, </a:t>
            </a:r>
            <a:r>
              <a:rPr lang="en" sz="1500">
                <a:solidFill>
                  <a:srgbClr val="C00000"/>
                </a:solidFill>
                <a:latin typeface="Trebuchet MS"/>
                <a:ea typeface="Trebuchet MS"/>
                <a:cs typeface="Trebuchet MS"/>
                <a:sym typeface="Trebuchet MS"/>
              </a:rPr>
              <a:t>§ 32.1-37 </a:t>
            </a:r>
            <a:r>
              <a:rPr lang="en" sz="1500">
                <a:latin typeface="Trebuchet MS"/>
                <a:ea typeface="Trebuchet MS"/>
                <a:cs typeface="Trebuchet MS"/>
                <a:sym typeface="Trebuchet MS"/>
              </a:rPr>
              <a:t>requiring the outbreak of a disease to be reported to the local health department</a:t>
            </a:r>
            <a:endParaRPr sz="1500">
              <a:solidFill>
                <a:srgbClr val="C00000"/>
              </a:solidFill>
              <a:latin typeface="Trebuchet MS"/>
              <a:ea typeface="Trebuchet MS"/>
              <a:cs typeface="Trebuchet MS"/>
              <a:sym typeface="Trebuchet MS"/>
            </a:endParaRPr>
          </a:p>
          <a:p>
            <a:pPr marL="285750" lvl="0" indent="-196850" algn="l" rtl="0">
              <a:lnSpc>
                <a:spcPct val="90000"/>
              </a:lnSpc>
              <a:spcBef>
                <a:spcPts val="800"/>
              </a:spcBef>
              <a:spcAft>
                <a:spcPts val="0"/>
              </a:spcAft>
              <a:buSzPts val="1400"/>
              <a:buNone/>
            </a:pPr>
            <a:endParaRPr sz="1500">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7"/>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107000"/>
              </a:lnSpc>
              <a:spcBef>
                <a:spcPts val="0"/>
              </a:spcBef>
              <a:spcAft>
                <a:spcPts val="0"/>
              </a:spcAft>
              <a:buSzPts val="1400"/>
              <a:buNone/>
            </a:pPr>
            <a:r>
              <a:rPr lang="en" sz="2800"/>
              <a:t>8VAC20-781-</a:t>
            </a:r>
            <a:r>
              <a:rPr lang="en" sz="2800" b="1" u="sng">
                <a:latin typeface="Calibri"/>
                <a:ea typeface="Calibri"/>
                <a:cs typeface="Calibri"/>
                <a:sym typeface="Calibri"/>
              </a:rPr>
              <a:t>620. Infection control measures.</a:t>
            </a:r>
            <a:r>
              <a:rPr lang="en" sz="2800">
                <a:latin typeface="Calibri"/>
                <a:ea typeface="Calibri"/>
                <a:cs typeface="Calibri"/>
                <a:sym typeface="Calibri"/>
              </a:rPr>
              <a:t/>
            </a:r>
            <a:br>
              <a:rPr lang="en" sz="2800">
                <a:latin typeface="Calibri"/>
                <a:ea typeface="Calibri"/>
                <a:cs typeface="Calibri"/>
                <a:sym typeface="Calibri"/>
              </a:rPr>
            </a:br>
            <a:endParaRPr sz="2800"/>
          </a:p>
        </p:txBody>
      </p:sp>
      <p:sp>
        <p:nvSpPr>
          <p:cNvPr id="176" name="Google Shape;176;p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400"/>
              <a:buNone/>
            </a:pPr>
            <a:r>
              <a:rPr lang="en" sz="1500" b="1"/>
              <a:t>Changes include the following :</a:t>
            </a:r>
            <a:endParaRPr sz="1500" b="1"/>
          </a:p>
          <a:p>
            <a:pPr marL="0" lvl="0" indent="0" algn="l" rtl="0">
              <a:lnSpc>
                <a:spcPct val="90000"/>
              </a:lnSpc>
              <a:spcBef>
                <a:spcPts val="800"/>
              </a:spcBef>
              <a:spcAft>
                <a:spcPts val="0"/>
              </a:spcAft>
              <a:buSzPts val="1400"/>
              <a:buNone/>
            </a:pPr>
            <a:r>
              <a:rPr lang="en" sz="1500"/>
              <a:t>Adds:</a:t>
            </a:r>
            <a:endParaRPr/>
          </a:p>
          <a:p>
            <a:pPr marL="285750" lvl="0" indent="-285750" algn="l" rtl="0">
              <a:lnSpc>
                <a:spcPct val="90000"/>
              </a:lnSpc>
              <a:spcBef>
                <a:spcPts val="800"/>
              </a:spcBef>
              <a:spcAft>
                <a:spcPts val="0"/>
              </a:spcAft>
              <a:buSzPts val="1400"/>
              <a:buChar char="•"/>
            </a:pPr>
            <a:r>
              <a:rPr lang="en" sz="1500"/>
              <a:t>Requirements for cleaning and sanitizing toys and other items frequently used by children such as: stuffed animals, cloth dolls, and dress-up clothes and includes measures for infection control when these items come in contact with body fluids </a:t>
            </a:r>
            <a:endParaRPr sz="1500"/>
          </a:p>
          <a:p>
            <a:pPr marL="285750" lvl="0" indent="-285750" algn="l" rtl="0">
              <a:lnSpc>
                <a:spcPct val="90000"/>
              </a:lnSpc>
              <a:spcBef>
                <a:spcPts val="800"/>
              </a:spcBef>
              <a:spcAft>
                <a:spcPts val="0"/>
              </a:spcAft>
              <a:buSzPts val="1400"/>
              <a:buChar char="•"/>
            </a:pPr>
            <a:r>
              <a:rPr lang="en" sz="1500"/>
              <a:t>Cleaning and sanitation requirements for sensory tables </a:t>
            </a:r>
            <a:endParaRPr/>
          </a:p>
          <a:p>
            <a:pPr marL="0" lvl="0" indent="0" algn="l" rtl="0">
              <a:lnSpc>
                <a:spcPct val="90000"/>
              </a:lnSpc>
              <a:spcBef>
                <a:spcPts val="800"/>
              </a:spcBef>
              <a:spcAft>
                <a:spcPts val="0"/>
              </a:spcAft>
              <a:buSzPts val="1400"/>
              <a:buNone/>
            </a:pPr>
            <a:endParaRPr/>
          </a:p>
          <a:p>
            <a:pPr marL="139700" lvl="1" indent="0" algn="l" rtl="0">
              <a:lnSpc>
                <a:spcPct val="115000"/>
              </a:lnSpc>
              <a:spcBef>
                <a:spcPts val="0"/>
              </a:spcBef>
              <a:spcAft>
                <a:spcPts val="0"/>
              </a:spcAft>
              <a:buSzPts val="1400"/>
              <a:buNone/>
            </a:pPr>
            <a:endParaRPr sz="1500">
              <a:solidFill>
                <a:srgbClr val="C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1811</Words>
  <Application>Microsoft Office PowerPoint</Application>
  <PresentationFormat>On-screen Show (16:9)</PresentationFormat>
  <Paragraphs>210</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Calibri</vt:lpstr>
      <vt:lpstr>Noto Sans Symbols</vt:lpstr>
      <vt:lpstr>Arial</vt:lpstr>
      <vt:lpstr>Proxima Nova</vt:lpstr>
      <vt:lpstr>Trebuchet MS</vt:lpstr>
      <vt:lpstr>Office Theme</vt:lpstr>
      <vt:lpstr>CDC Licensing Workgroup</vt:lpstr>
      <vt:lpstr>Agenda</vt:lpstr>
      <vt:lpstr> Overview </vt:lpstr>
      <vt:lpstr>Overview</vt:lpstr>
      <vt:lpstr>Overview</vt:lpstr>
      <vt:lpstr> Deep Dive: Part VII </vt:lpstr>
      <vt:lpstr>8VAC20-781-600. Preventing the spread of disease. </vt:lpstr>
      <vt:lpstr>8VAC20-781-610. Disease outbreaks. </vt:lpstr>
      <vt:lpstr>8VAC20-781-620. Infection control measures. </vt:lpstr>
      <vt:lpstr>8VAC20-781-630. Hand washing. </vt:lpstr>
      <vt:lpstr>8VAC20-781-640. Diapering and toileting.  </vt:lpstr>
      <vt:lpstr>8VAC20-781-650. Toilet training.</vt:lpstr>
      <vt:lpstr> Deep Dive: Part VIII </vt:lpstr>
      <vt:lpstr>8VAC20-781-660. General requirements for medication administration.</vt:lpstr>
      <vt:lpstr>8VAC20-781-670. Prescription medication.</vt:lpstr>
      <vt:lpstr>8VAC20-781-680. Non-prescription medication.</vt:lpstr>
      <vt:lpstr>8VAC20-781-690. Storage of medication.</vt:lpstr>
      <vt:lpstr>8VAC20-781-700. Medication records.</vt:lpstr>
      <vt:lpstr>8VAC20-781-710. Self-administered medication. </vt:lpstr>
      <vt:lpstr>8VAC20-781-720. Topical skin products.</vt:lpstr>
      <vt:lpstr> Deep Dive: Part IX </vt:lpstr>
      <vt:lpstr>8VAC20-781-730. First aid and emergency supplies.</vt:lpstr>
      <vt:lpstr>8VAC20-781-740. Emergency preparedness and response plan. </vt:lpstr>
      <vt:lpstr>8VAC20-781-750. Evacuation and relocation procedures.</vt:lpstr>
      <vt:lpstr>8VAC20-781-760 Shelter-in-place procedures.</vt:lpstr>
      <vt:lpstr>8VAC20-781-770. Lockdown procedures.</vt:lpstr>
      <vt:lpstr>8VAC20-781-780. Emergency response drills. </vt:lpstr>
      <vt:lpstr> Deep Dive: Part X </vt:lpstr>
      <vt:lpstr>8VAC20-781-790. Nutrition and food services.</vt:lpstr>
      <vt:lpstr>8VAC20-781-800. Special feeding needs. </vt:lpstr>
      <vt:lpstr>8VAC20-781-810. Field trips.</vt:lpstr>
      <vt:lpstr>8VAC20-781-820. Transportation.</vt:lpstr>
      <vt:lpstr>8VAC20-781-830. Driver qualifications and requirements </vt:lpstr>
      <vt:lpstr>8VAC20-781-840. Animals and pets.</vt:lpstr>
      <vt:lpstr> Deep Dive: Part XI </vt:lpstr>
      <vt:lpstr>8VAC20-781-850. Evening and overnight care. </vt:lpstr>
      <vt:lpstr> Next Steps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Licensing Workgroup</dc:title>
  <dc:creator>Ullrich, Rebecca (DOE)</dc:creator>
  <cp:lastModifiedBy>Alieyyah Lewis</cp:lastModifiedBy>
  <cp:revision>1</cp:revision>
  <dcterms:modified xsi:type="dcterms:W3CDTF">2022-08-26T16:16:26Z</dcterms:modified>
</cp:coreProperties>
</file>