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4.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8" r:id="rId1"/>
    <p:sldMasterId id="2147484068" r:id="rId2"/>
    <p:sldMasterId id="2147484100" r:id="rId3"/>
    <p:sldMasterId id="2147484128" r:id="rId4"/>
    <p:sldMasterId id="2147484159" r:id="rId5"/>
  </p:sldMasterIdLst>
  <p:notesMasterIdLst>
    <p:notesMasterId r:id="rId40"/>
  </p:notesMasterIdLst>
  <p:handoutMasterIdLst>
    <p:handoutMasterId r:id="rId41"/>
  </p:handoutMasterIdLst>
  <p:sldIdLst>
    <p:sldId id="1687" r:id="rId6"/>
    <p:sldId id="1771" r:id="rId7"/>
    <p:sldId id="1829" r:id="rId8"/>
    <p:sldId id="1828" r:id="rId9"/>
    <p:sldId id="1878" r:id="rId10"/>
    <p:sldId id="1877" r:id="rId11"/>
    <p:sldId id="1866" r:id="rId12"/>
    <p:sldId id="1879" r:id="rId13"/>
    <p:sldId id="1788" r:id="rId14"/>
    <p:sldId id="1789" r:id="rId15"/>
    <p:sldId id="1852" r:id="rId16"/>
    <p:sldId id="1864" r:id="rId17"/>
    <p:sldId id="1903" r:id="rId18"/>
    <p:sldId id="1875" r:id="rId19"/>
    <p:sldId id="1874" r:id="rId20"/>
    <p:sldId id="1884" r:id="rId21"/>
    <p:sldId id="1896" r:id="rId22"/>
    <p:sldId id="1906" r:id="rId23"/>
    <p:sldId id="1897" r:id="rId24"/>
    <p:sldId id="1905" r:id="rId25"/>
    <p:sldId id="1898" r:id="rId26"/>
    <p:sldId id="1895" r:id="rId27"/>
    <p:sldId id="1881" r:id="rId28"/>
    <p:sldId id="1843" r:id="rId29"/>
    <p:sldId id="1890" r:id="rId30"/>
    <p:sldId id="1910" r:id="rId31"/>
    <p:sldId id="1911" r:id="rId32"/>
    <p:sldId id="1891" r:id="rId33"/>
    <p:sldId id="1907" r:id="rId34"/>
    <p:sldId id="1908" r:id="rId35"/>
    <p:sldId id="1909" r:id="rId36"/>
    <p:sldId id="1827" r:id="rId37"/>
    <p:sldId id="1862" r:id="rId38"/>
    <p:sldId id="1786" r:id="rId39"/>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5B1A77BF-0C7B-458C-A3F2-1EE24A2B5785}">
          <p14:sldIdLst>
            <p14:sldId id="1687"/>
            <p14:sldId id="1771"/>
            <p14:sldId id="1829"/>
            <p14:sldId id="1828"/>
            <p14:sldId id="1878"/>
            <p14:sldId id="1877"/>
            <p14:sldId id="1866"/>
            <p14:sldId id="1879"/>
            <p14:sldId id="1788"/>
            <p14:sldId id="1789"/>
            <p14:sldId id="1852"/>
            <p14:sldId id="1864"/>
            <p14:sldId id="1903"/>
          </p14:sldIdLst>
        </p14:section>
        <p14:section name="components intro" id="{BE9BC267-A0DB-4704-9150-FF363366EFF3}">
          <p14:sldIdLst>
            <p14:sldId id="1875"/>
            <p14:sldId id="1874"/>
          </p14:sldIdLst>
        </p14:section>
        <p14:section name="Relevant" id="{03E17FF0-DAAB-42DF-B623-B57101322171}">
          <p14:sldIdLst>
            <p14:sldId id="1884"/>
            <p14:sldId id="1896"/>
            <p14:sldId id="1906"/>
            <p14:sldId id="1897"/>
            <p14:sldId id="1905"/>
            <p14:sldId id="1898"/>
            <p14:sldId id="1895"/>
          </p14:sldIdLst>
        </p14:section>
        <p14:section name="affirming" id="{B2F1C45C-FD94-4104-BCCE-5E28E72CFD1B}">
          <p14:sldIdLst>
            <p14:sldId id="1881"/>
            <p14:sldId id="1843"/>
            <p14:sldId id="1890"/>
            <p14:sldId id="1910"/>
            <p14:sldId id="1911"/>
            <p14:sldId id="1891"/>
          </p14:sldIdLst>
        </p14:section>
        <p14:section name="Supportive" id="{2FA67AB7-3ED4-4F09-A413-5662BEB3F4CB}">
          <p14:sldIdLst>
            <p14:sldId id="1907"/>
            <p14:sldId id="1908"/>
            <p14:sldId id="1909"/>
          </p14:sldIdLst>
        </p14:section>
        <p14:section name="Closure" id="{471A894C-88A8-45B2-8E16-69756DA7178B}">
          <p14:sldIdLst>
            <p14:sldId id="1827"/>
            <p14:sldId id="1862"/>
            <p14:sldId id="178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sta, Jessica (DOE)" initials="JC" lastIdx="7" clrIdx="0"/>
  <p:cmAuthor id="1" name="Jessica Costa" initials="JC" lastIdx="6" clrIdx="1"/>
  <p:cmAuthor id="2" name="ALLYSON NEWTON" initials="AN" lastIdx="1" clrIdx="2"/>
  <p:cmAuthor id="3" name="VITA Program" initials="VP" lastIdx="10" clrIdx="3">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44" autoAdjust="0"/>
    <p:restoredTop sz="85046" autoAdjust="0"/>
  </p:normalViewPr>
  <p:slideViewPr>
    <p:cSldViewPr>
      <p:cViewPr varScale="1">
        <p:scale>
          <a:sx n="100" d="100"/>
          <a:sy n="100" d="100"/>
        </p:scale>
        <p:origin x="1976" y="60"/>
      </p:cViewPr>
      <p:guideLst>
        <p:guide orient="horz" pos="2160"/>
        <p:guide pos="2880"/>
      </p:guideLst>
    </p:cSldViewPr>
  </p:slideViewPr>
  <p:outlineViewPr>
    <p:cViewPr>
      <p:scale>
        <a:sx n="33" d="100"/>
        <a:sy n="33" d="100"/>
      </p:scale>
      <p:origin x="72" y="109650"/>
    </p:cViewPr>
  </p:outlineViewPr>
  <p:notesTextViewPr>
    <p:cViewPr>
      <p:scale>
        <a:sx n="1" d="1"/>
        <a:sy n="1" d="1"/>
      </p:scale>
      <p:origin x="0" y="0"/>
    </p:cViewPr>
  </p:notesTextViewPr>
  <p:sorterViewPr>
    <p:cViewPr>
      <p:scale>
        <a:sx n="60" d="100"/>
        <a:sy n="60" d="100"/>
      </p:scale>
      <p:origin x="0" y="-152508"/>
    </p:cViewPr>
  </p:sorterViewPr>
  <p:notesViewPr>
    <p:cSldViewPr>
      <p:cViewPr varScale="1">
        <p:scale>
          <a:sx n="83" d="100"/>
          <a:sy n="83" d="100"/>
        </p:scale>
        <p:origin x="-1992" y="-7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DDC5E6-440C-463C-A349-4CDF977C4849}"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0FE420F0-7EEE-4DEE-8A9E-5837900FA167}">
      <dgm:prSet phldrT="[Text]"/>
      <dgm:spPr/>
      <dgm:t>
        <a:bodyPr/>
        <a:lstStyle/>
        <a:p>
          <a:r>
            <a:rPr lang="en-US" dirty="0" smtClean="0">
              <a:latin typeface="Trebuchet MS" panose="020B0703020202090204" pitchFamily="34" charset="0"/>
            </a:rPr>
            <a:t>Culturally Relevant Curriculum Connections</a:t>
          </a:r>
          <a:endParaRPr lang="en-US" dirty="0"/>
        </a:p>
      </dgm:t>
      <dgm:extLst>
        <a:ext uri="{E40237B7-FDA0-4F09-8148-C483321AD2D9}">
          <dgm14:cNvPr xmlns:dgm14="http://schemas.microsoft.com/office/drawing/2010/diagram" id="0" name="" descr="Culturally Relevant Curriculum Connections&#10;Affirming and Asset-Based Approaches&#10;Supportive Learning Environment &#10;" title="graphic organizer"/>
        </a:ext>
      </dgm:extLst>
    </dgm:pt>
    <dgm:pt modelId="{0AA46C0D-E431-45CA-BE2B-F8E53B2EB2EC}" type="parTrans" cxnId="{80F2D403-AAFF-4DC1-8957-A645961EA4CD}">
      <dgm:prSet/>
      <dgm:spPr/>
      <dgm:t>
        <a:bodyPr/>
        <a:lstStyle/>
        <a:p>
          <a:endParaRPr lang="en-US"/>
        </a:p>
      </dgm:t>
    </dgm:pt>
    <dgm:pt modelId="{B8D73DFD-8ABD-4F5B-ADD5-CCD3DDF4A12B}" type="sibTrans" cxnId="{80F2D403-AAFF-4DC1-8957-A645961EA4CD}">
      <dgm:prSet/>
      <dgm:spPr/>
      <dgm:t>
        <a:bodyPr/>
        <a:lstStyle/>
        <a:p>
          <a:endParaRPr lang="en-US"/>
        </a:p>
      </dgm:t>
    </dgm:pt>
    <dgm:pt modelId="{BEB4F8B7-11FC-4085-A4CE-CDCC81C760C5}">
      <dgm:prSet phldrT="[Text]"/>
      <dgm:spPr/>
      <dgm:t>
        <a:bodyPr/>
        <a:lstStyle/>
        <a:p>
          <a:r>
            <a:rPr lang="en-US" dirty="0" smtClean="0">
              <a:latin typeface="Trebuchet MS" panose="020B0703020202090204" pitchFamily="34" charset="0"/>
            </a:rPr>
            <a:t>Supportive Learning Environment </a:t>
          </a:r>
          <a:endParaRPr lang="en-US" dirty="0"/>
        </a:p>
      </dgm:t>
      <dgm:extLst>
        <a:ext uri="{E40237B7-FDA0-4F09-8148-C483321AD2D9}">
          <dgm14:cNvPr xmlns:dgm14="http://schemas.microsoft.com/office/drawing/2010/diagram" id="0" name="" descr="Culturally Relevant Curriculum Connections&#10;Affirming and Asset-Based Approaches&#10;Supportive Learning Environment &#10;" title="graphic organizer"/>
        </a:ext>
      </dgm:extLst>
    </dgm:pt>
    <dgm:pt modelId="{544C15C0-7DEB-49FD-A721-D836D87FE969}" type="parTrans" cxnId="{57D45554-6E69-40A5-94B9-37B4CA3E1E1C}">
      <dgm:prSet/>
      <dgm:spPr/>
      <dgm:t>
        <a:bodyPr/>
        <a:lstStyle/>
        <a:p>
          <a:endParaRPr lang="en-US"/>
        </a:p>
      </dgm:t>
    </dgm:pt>
    <dgm:pt modelId="{2714869B-F7F5-4E12-B077-4A2022936588}" type="sibTrans" cxnId="{57D45554-6E69-40A5-94B9-37B4CA3E1E1C}">
      <dgm:prSet/>
      <dgm:spPr/>
      <dgm:t>
        <a:bodyPr/>
        <a:lstStyle/>
        <a:p>
          <a:endParaRPr lang="en-US"/>
        </a:p>
      </dgm:t>
    </dgm:pt>
    <dgm:pt modelId="{0760ED4E-BE21-4A5A-A57C-6B2D8ED3B2FC}">
      <dgm:prSet phldrT="[Text]"/>
      <dgm:spPr/>
      <dgm:t>
        <a:bodyPr/>
        <a:lstStyle/>
        <a:p>
          <a:r>
            <a:rPr lang="en-US" dirty="0" smtClean="0">
              <a:latin typeface="Trebuchet MS" panose="020B0703020202090204" pitchFamily="34" charset="0"/>
            </a:rPr>
            <a:t>Affirming and Asset-Based Approaches</a:t>
          </a:r>
          <a:endParaRPr lang="en-US" dirty="0"/>
        </a:p>
      </dgm:t>
      <dgm:extLst>
        <a:ext uri="{E40237B7-FDA0-4F09-8148-C483321AD2D9}">
          <dgm14:cNvPr xmlns:dgm14="http://schemas.microsoft.com/office/drawing/2010/diagram" id="0" name="" descr="Culturally Relevant Curriculum Connections&#10;Affirming and Asset-Based Approaches&#10;Supportive Learning Environment &#10;" title="graphic organizer"/>
        </a:ext>
      </dgm:extLst>
    </dgm:pt>
    <dgm:pt modelId="{946FA2F5-A763-4727-832D-5169FA57C3A0}" type="parTrans" cxnId="{115EA723-493A-4764-8C41-4D812197C5D5}">
      <dgm:prSet/>
      <dgm:spPr/>
      <dgm:t>
        <a:bodyPr/>
        <a:lstStyle/>
        <a:p>
          <a:endParaRPr lang="en-US"/>
        </a:p>
      </dgm:t>
    </dgm:pt>
    <dgm:pt modelId="{AD9C209A-D361-4D4B-9E19-7DBBBFB7B3BE}" type="sibTrans" cxnId="{115EA723-493A-4764-8C41-4D812197C5D5}">
      <dgm:prSet/>
      <dgm:spPr/>
      <dgm:t>
        <a:bodyPr/>
        <a:lstStyle/>
        <a:p>
          <a:endParaRPr lang="en-US"/>
        </a:p>
      </dgm:t>
    </dgm:pt>
    <dgm:pt modelId="{5313362A-F5FD-4DA5-9759-DAFF5585FA65}" type="pres">
      <dgm:prSet presAssocID="{45DDC5E6-440C-463C-A349-4CDF977C4849}" presName="diagram" presStyleCnt="0">
        <dgm:presLayoutVars>
          <dgm:dir/>
          <dgm:resizeHandles val="exact"/>
        </dgm:presLayoutVars>
      </dgm:prSet>
      <dgm:spPr/>
      <dgm:t>
        <a:bodyPr/>
        <a:lstStyle/>
        <a:p>
          <a:endParaRPr lang="en-US"/>
        </a:p>
      </dgm:t>
    </dgm:pt>
    <dgm:pt modelId="{FAE431CF-3472-4126-8B1C-CB84FCB106BA}" type="pres">
      <dgm:prSet presAssocID="{0FE420F0-7EEE-4DEE-8A9E-5837900FA167}" presName="node" presStyleLbl="node1" presStyleIdx="0" presStyleCnt="3">
        <dgm:presLayoutVars>
          <dgm:bulletEnabled val="1"/>
        </dgm:presLayoutVars>
      </dgm:prSet>
      <dgm:spPr/>
      <dgm:t>
        <a:bodyPr/>
        <a:lstStyle/>
        <a:p>
          <a:endParaRPr lang="en-US"/>
        </a:p>
      </dgm:t>
    </dgm:pt>
    <dgm:pt modelId="{226814E1-A22D-49F2-9670-89B9EF126321}" type="pres">
      <dgm:prSet presAssocID="{B8D73DFD-8ABD-4F5B-ADD5-CCD3DDF4A12B}" presName="sibTrans" presStyleCnt="0"/>
      <dgm:spPr/>
    </dgm:pt>
    <dgm:pt modelId="{0489852D-9016-4537-9347-13D7FD2B5A7F}" type="pres">
      <dgm:prSet presAssocID="{0760ED4E-BE21-4A5A-A57C-6B2D8ED3B2FC}" presName="node" presStyleLbl="node1" presStyleIdx="1" presStyleCnt="3">
        <dgm:presLayoutVars>
          <dgm:bulletEnabled val="1"/>
        </dgm:presLayoutVars>
      </dgm:prSet>
      <dgm:spPr/>
      <dgm:t>
        <a:bodyPr/>
        <a:lstStyle/>
        <a:p>
          <a:endParaRPr lang="en-US"/>
        </a:p>
      </dgm:t>
    </dgm:pt>
    <dgm:pt modelId="{6E6DFCAC-32C7-44D7-84A2-98316ADB0D37}" type="pres">
      <dgm:prSet presAssocID="{AD9C209A-D361-4D4B-9E19-7DBBBFB7B3BE}" presName="sibTrans" presStyleCnt="0"/>
      <dgm:spPr/>
    </dgm:pt>
    <dgm:pt modelId="{8D8D5445-023B-4D41-8308-594A7D1646C0}" type="pres">
      <dgm:prSet presAssocID="{BEB4F8B7-11FC-4085-A4CE-CDCC81C760C5}" presName="node" presStyleLbl="node1" presStyleIdx="2" presStyleCnt="3">
        <dgm:presLayoutVars>
          <dgm:bulletEnabled val="1"/>
        </dgm:presLayoutVars>
      </dgm:prSet>
      <dgm:spPr/>
      <dgm:t>
        <a:bodyPr/>
        <a:lstStyle/>
        <a:p>
          <a:endParaRPr lang="en-US"/>
        </a:p>
      </dgm:t>
    </dgm:pt>
  </dgm:ptLst>
  <dgm:cxnLst>
    <dgm:cxn modelId="{FB1260E8-0D81-446B-8783-D862C31022B8}" type="presOf" srcId="{0760ED4E-BE21-4A5A-A57C-6B2D8ED3B2FC}" destId="{0489852D-9016-4537-9347-13D7FD2B5A7F}" srcOrd="0" destOrd="0" presId="urn:microsoft.com/office/officeart/2005/8/layout/default"/>
    <dgm:cxn modelId="{80F2D403-AAFF-4DC1-8957-A645961EA4CD}" srcId="{45DDC5E6-440C-463C-A349-4CDF977C4849}" destId="{0FE420F0-7EEE-4DEE-8A9E-5837900FA167}" srcOrd="0" destOrd="0" parTransId="{0AA46C0D-E431-45CA-BE2B-F8E53B2EB2EC}" sibTransId="{B8D73DFD-8ABD-4F5B-ADD5-CCD3DDF4A12B}"/>
    <dgm:cxn modelId="{088D1EDE-AE28-4EB4-8E25-FA7E93D4E9EC}" type="presOf" srcId="{BEB4F8B7-11FC-4085-A4CE-CDCC81C760C5}" destId="{8D8D5445-023B-4D41-8308-594A7D1646C0}" srcOrd="0" destOrd="0" presId="urn:microsoft.com/office/officeart/2005/8/layout/default"/>
    <dgm:cxn modelId="{81873405-506B-4233-969F-59D2A7201F05}" type="presOf" srcId="{0FE420F0-7EEE-4DEE-8A9E-5837900FA167}" destId="{FAE431CF-3472-4126-8B1C-CB84FCB106BA}" srcOrd="0" destOrd="0" presId="urn:microsoft.com/office/officeart/2005/8/layout/default"/>
    <dgm:cxn modelId="{57D45554-6E69-40A5-94B9-37B4CA3E1E1C}" srcId="{45DDC5E6-440C-463C-A349-4CDF977C4849}" destId="{BEB4F8B7-11FC-4085-A4CE-CDCC81C760C5}" srcOrd="2" destOrd="0" parTransId="{544C15C0-7DEB-49FD-A721-D836D87FE969}" sibTransId="{2714869B-F7F5-4E12-B077-4A2022936588}"/>
    <dgm:cxn modelId="{115EA723-493A-4764-8C41-4D812197C5D5}" srcId="{45DDC5E6-440C-463C-A349-4CDF977C4849}" destId="{0760ED4E-BE21-4A5A-A57C-6B2D8ED3B2FC}" srcOrd="1" destOrd="0" parTransId="{946FA2F5-A763-4727-832D-5169FA57C3A0}" sibTransId="{AD9C209A-D361-4D4B-9E19-7DBBBFB7B3BE}"/>
    <dgm:cxn modelId="{ED89190A-2BEC-4A71-A10D-0BB30F63B197}" type="presOf" srcId="{45DDC5E6-440C-463C-A349-4CDF977C4849}" destId="{5313362A-F5FD-4DA5-9759-DAFF5585FA65}" srcOrd="0" destOrd="0" presId="urn:microsoft.com/office/officeart/2005/8/layout/default"/>
    <dgm:cxn modelId="{FDD912BF-3272-4906-A01D-48E3CB3A7BAD}" type="presParOf" srcId="{5313362A-F5FD-4DA5-9759-DAFF5585FA65}" destId="{FAE431CF-3472-4126-8B1C-CB84FCB106BA}" srcOrd="0" destOrd="0" presId="urn:microsoft.com/office/officeart/2005/8/layout/default"/>
    <dgm:cxn modelId="{A5A6613B-7FAB-4D1E-B634-E773BFD93CE7}" type="presParOf" srcId="{5313362A-F5FD-4DA5-9759-DAFF5585FA65}" destId="{226814E1-A22D-49F2-9670-89B9EF126321}" srcOrd="1" destOrd="0" presId="urn:microsoft.com/office/officeart/2005/8/layout/default"/>
    <dgm:cxn modelId="{BA6C9229-D2C7-48B8-8B45-3987C7FFA119}" type="presParOf" srcId="{5313362A-F5FD-4DA5-9759-DAFF5585FA65}" destId="{0489852D-9016-4537-9347-13D7FD2B5A7F}" srcOrd="2" destOrd="0" presId="urn:microsoft.com/office/officeart/2005/8/layout/default"/>
    <dgm:cxn modelId="{3CBF5263-C810-4696-8B5F-43673B0B8CA9}" type="presParOf" srcId="{5313362A-F5FD-4DA5-9759-DAFF5585FA65}" destId="{6E6DFCAC-32C7-44D7-84A2-98316ADB0D37}" srcOrd="3" destOrd="0" presId="urn:microsoft.com/office/officeart/2005/8/layout/default"/>
    <dgm:cxn modelId="{9B07F2BF-CA95-47A4-81F8-8AD0BC402206}" type="presParOf" srcId="{5313362A-F5FD-4DA5-9759-DAFF5585FA65}" destId="{8D8D5445-023B-4D41-8308-594A7D1646C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431CF-3472-4126-8B1C-CB84FCB106BA}">
      <dsp:nvSpPr>
        <dsp:cNvPr id="0" name=""/>
        <dsp:cNvSpPr/>
      </dsp:nvSpPr>
      <dsp:spPr>
        <a:xfrm>
          <a:off x="25308" y="245"/>
          <a:ext cx="3223468" cy="193408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Trebuchet MS" panose="020B0703020202090204" pitchFamily="34" charset="0"/>
            </a:rPr>
            <a:t>Culturally Relevant Curriculum Connections</a:t>
          </a:r>
          <a:endParaRPr lang="en-US" sz="3100" kern="1200" dirty="0"/>
        </a:p>
      </dsp:txBody>
      <dsp:txXfrm>
        <a:off x="25308" y="245"/>
        <a:ext cx="3223468" cy="1934081"/>
      </dsp:txXfrm>
    </dsp:sp>
    <dsp:sp modelId="{0489852D-9016-4537-9347-13D7FD2B5A7F}">
      <dsp:nvSpPr>
        <dsp:cNvPr id="0" name=""/>
        <dsp:cNvSpPr/>
      </dsp:nvSpPr>
      <dsp:spPr>
        <a:xfrm>
          <a:off x="3571123" y="245"/>
          <a:ext cx="3223468" cy="193408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Trebuchet MS" panose="020B0703020202090204" pitchFamily="34" charset="0"/>
            </a:rPr>
            <a:t>Affirming and Asset-Based Approaches</a:t>
          </a:r>
          <a:endParaRPr lang="en-US" sz="3100" kern="1200" dirty="0"/>
        </a:p>
      </dsp:txBody>
      <dsp:txXfrm>
        <a:off x="3571123" y="245"/>
        <a:ext cx="3223468" cy="1934081"/>
      </dsp:txXfrm>
    </dsp:sp>
    <dsp:sp modelId="{8D8D5445-023B-4D41-8308-594A7D1646C0}">
      <dsp:nvSpPr>
        <dsp:cNvPr id="0" name=""/>
        <dsp:cNvSpPr/>
      </dsp:nvSpPr>
      <dsp:spPr>
        <a:xfrm>
          <a:off x="1798215" y="2256673"/>
          <a:ext cx="3223468" cy="193408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Trebuchet MS" panose="020B0703020202090204" pitchFamily="34" charset="0"/>
            </a:rPr>
            <a:t>Supportive Learning Environment </a:t>
          </a:r>
          <a:endParaRPr lang="en-US" sz="3100" kern="1200" dirty="0"/>
        </a:p>
      </dsp:txBody>
      <dsp:txXfrm>
        <a:off x="1798215" y="2256673"/>
        <a:ext cx="3223468" cy="193408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97D9C7D4-6399-4CC4-B86E-57D3B0173E6B}" type="slidenum">
              <a:rPr lang="en-US" smtClean="0"/>
              <a:t>‹#›</a:t>
            </a:fld>
            <a:endParaRPr lang="en-US" dirty="0"/>
          </a:p>
        </p:txBody>
      </p:sp>
      <p:sp>
        <p:nvSpPr>
          <p:cNvPr id="6" name="Header Placeholder 5"/>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r>
              <a:rPr lang="en-US" dirty="0"/>
              <a:t>Leading for Equity for English Learners</a:t>
            </a:r>
          </a:p>
        </p:txBody>
      </p:sp>
      <p:sp>
        <p:nvSpPr>
          <p:cNvPr id="7" name="Footer Placeholder 6"/>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r>
              <a:rPr lang="en-US" dirty="0"/>
              <a:t>For VASSP</a:t>
            </a:r>
          </a:p>
        </p:txBody>
      </p:sp>
      <p:sp>
        <p:nvSpPr>
          <p:cNvPr id="8" name="Date Placeholder 7"/>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r>
              <a:rPr lang="en-US" dirty="0"/>
              <a:t>June 24, 2019</a:t>
            </a:r>
          </a:p>
        </p:txBody>
      </p:sp>
    </p:spTree>
    <p:extLst>
      <p:ext uri="{BB962C8B-B14F-4D97-AF65-F5344CB8AC3E}">
        <p14:creationId xmlns:p14="http://schemas.microsoft.com/office/powerpoint/2010/main" val="14235460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EC797C5D-A226-4EE9-94BD-B2DE8A943347}" type="slidenum">
              <a:rPr lang="en-US" smtClean="0"/>
              <a:t>‹#›</a:t>
            </a:fld>
            <a:endParaRPr lang="en-US"/>
          </a:p>
        </p:txBody>
      </p:sp>
    </p:spTree>
    <p:extLst>
      <p:ext uri="{BB962C8B-B14F-4D97-AF65-F5344CB8AC3E}">
        <p14:creationId xmlns:p14="http://schemas.microsoft.com/office/powerpoint/2010/main" val="27494020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kirstenskaboodle.com/benefits-of-using-positive-affirmations-in-the-classroo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1:notes"/>
          <p:cNvSpPr txBox="1">
            <a:spLocks noGrp="1"/>
          </p:cNvSpPr>
          <p:nvPr>
            <p:ph type="body" idx="1"/>
          </p:nvPr>
        </p:nvSpPr>
        <p:spPr>
          <a:xfrm>
            <a:off x="707708" y="4447461"/>
            <a:ext cx="5661660" cy="4213384"/>
          </a:xfrm>
          <a:prstGeom prst="rect">
            <a:avLst/>
          </a:prstGeom>
          <a:noFill/>
          <a:ln>
            <a:noFill/>
          </a:ln>
        </p:spPr>
        <p:txBody>
          <a:bodyPr spcFirstLastPara="1" wrap="square" lIns="93921" tIns="46948" rIns="93921" bIns="46948" anchor="t" anchorCtr="0">
            <a:noAutofit/>
          </a:bodyPr>
          <a:lstStyle/>
          <a:p>
            <a:endParaRPr/>
          </a:p>
        </p:txBody>
      </p:sp>
      <p:sp>
        <p:nvSpPr>
          <p:cNvPr id="471" name="Google Shape;471;p1:notes"/>
          <p:cNvSpPr txBox="1">
            <a:spLocks noGrp="1"/>
          </p:cNvSpPr>
          <p:nvPr>
            <p:ph type="sldNum" idx="12"/>
          </p:nvPr>
        </p:nvSpPr>
        <p:spPr>
          <a:xfrm>
            <a:off x="4008705" y="8893296"/>
            <a:ext cx="3066733" cy="468154"/>
          </a:xfrm>
          <a:prstGeom prst="rect">
            <a:avLst/>
          </a:prstGeom>
          <a:noFill/>
          <a:ln>
            <a:noFill/>
          </a:ln>
        </p:spPr>
        <p:txBody>
          <a:bodyPr spcFirstLastPara="1" wrap="square" lIns="93921" tIns="46948" rIns="93921" bIns="46948" anchor="b" anchorCtr="0">
            <a:noAutofit/>
          </a:bodyPr>
          <a:lstStyle/>
          <a:p>
            <a:pPr defTabSz="939363">
              <a:buClr>
                <a:srgbClr val="000000"/>
              </a:buClr>
            </a:pPr>
            <a:fld id="{00000000-1234-1234-1234-123412341234}" type="slidenum">
              <a:rPr lang="en-US" sz="1400" kern="0">
                <a:solidFill>
                  <a:srgbClr val="000000"/>
                </a:solidFill>
                <a:latin typeface="Arial"/>
                <a:cs typeface="Arial"/>
                <a:sym typeface="Arial"/>
              </a:rPr>
              <a:pPr defTabSz="939363">
                <a:buClr>
                  <a:srgbClr val="000000"/>
                </a:buClr>
              </a:pPr>
              <a:t>1</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1100170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97C5D-A226-4EE9-94BD-B2DE8A943347}" type="slidenum">
              <a:rPr lang="en-US" smtClean="0"/>
              <a:t>14</a:t>
            </a:fld>
            <a:endParaRPr lang="en-US"/>
          </a:p>
        </p:txBody>
      </p:sp>
    </p:spTree>
    <p:extLst>
      <p:ext uri="{BB962C8B-B14F-4D97-AF65-F5344CB8AC3E}">
        <p14:creationId xmlns:p14="http://schemas.microsoft.com/office/powerpoint/2010/main" val="3503217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88b33594fb_0_3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While there</a:t>
            </a:r>
            <a:r>
              <a:rPr lang="en-US" baseline="0" dirty="0" smtClean="0"/>
              <a:t> are a number of components of culturally responsive instruction, we will only focus on a few for today’s webinar.  Within each of these categories of culturally responsive instruction is a list of observable features of instruction that could be used as part of teacher reflection. Within each category, I will present at least one strategy that you could build into your practice, if you are not doing so already.  I selected focus areas based on what I wished I had been taught earlier in my language teaching career and that go beyond the standards and typical activities in for world language lessons that I have experienced.  </a:t>
            </a:r>
            <a:endParaRPr lang="en-US" dirty="0" smtClean="0"/>
          </a:p>
          <a:p>
            <a:pPr marL="0" lvl="0" indent="0" algn="l" rtl="0">
              <a:spcBef>
                <a:spcPts val="0"/>
              </a:spcBef>
              <a:spcAft>
                <a:spcPts val="0"/>
              </a:spcAft>
              <a:buNone/>
            </a:pPr>
            <a:endParaRPr dirty="0"/>
          </a:p>
        </p:txBody>
      </p:sp>
      <p:sp>
        <p:nvSpPr>
          <p:cNvPr id="245" name="Google Shape;245;g88b33594fb_0_3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51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Cultural awareness is all about recognizing and understanding that we all have different values shaped by our diverse cultural backgrounds. What we consider to be 'normal' behavior in one country can be entirely different in another. By being respectful of others and accepting people's opinions, rights and feelings – even when they are different to our own – we allow ourselves to develop more successful personal and professional relationships and benefit from cultural diversity (MacMillianEnglish.com). This notion</a:t>
            </a:r>
            <a:r>
              <a:rPr lang="en-US" sz="1200" b="0" i="0" kern="1200" baseline="0" dirty="0" smtClean="0">
                <a:solidFill>
                  <a:schemeClr val="tx1"/>
                </a:solidFill>
                <a:effectLst/>
                <a:latin typeface="+mn-lt"/>
                <a:ea typeface="+mn-ea"/>
                <a:cs typeface="+mn-cs"/>
              </a:rPr>
              <a:t> works for students as they learn, in a classroom where cross-cultural connections are part of instruction, as well as when applied to teachers as they learn about their students and reflect on their own identities. </a:t>
            </a:r>
            <a:endParaRPr lang="en-US" dirty="0" smtClean="0"/>
          </a:p>
          <a:p>
            <a:pPr fontAlgn="base"/>
            <a:endParaRPr lang="en-US" dirty="0" smtClean="0"/>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smtClean="0">
                <a:solidFill>
                  <a:srgbClr val="3D3D3D"/>
                </a:solidFill>
                <a:latin typeface="georgia" panose="02040502050405020303" pitchFamily="18" charset="0"/>
              </a:rPr>
              <a:t>Understanding our culture [and language] is important so that we understand how we interact with individuals from cultures [and language groups] that are different from ours. This understanding helps us see our students and their families more clearly, and shape policies and practice in ways that will help our students to succeed (NEA Diversity Toolkit). </a:t>
            </a:r>
            <a:endParaRPr lang="en-US" sz="1200" dirty="0" smtClean="0"/>
          </a:p>
          <a:p>
            <a:pPr fontAlgn="base"/>
            <a:endParaRPr lang="en-US" dirty="0"/>
          </a:p>
        </p:txBody>
      </p:sp>
      <p:sp>
        <p:nvSpPr>
          <p:cNvPr id="4" name="Slide Number Placeholder 3"/>
          <p:cNvSpPr>
            <a:spLocks noGrp="1"/>
          </p:cNvSpPr>
          <p:nvPr>
            <p:ph type="sldNum" sz="quarter" idx="10"/>
          </p:nvPr>
        </p:nvSpPr>
        <p:spPr/>
        <p:txBody>
          <a:bodyPr/>
          <a:lstStyle/>
          <a:p>
            <a:fld id="{EC797C5D-A226-4EE9-94BD-B2DE8A943347}" type="slidenum">
              <a:rPr lang="en-US" smtClean="0"/>
              <a:t>17</a:t>
            </a:fld>
            <a:endParaRPr lang="en-US"/>
          </a:p>
        </p:txBody>
      </p:sp>
    </p:spTree>
    <p:extLst>
      <p:ext uri="{BB962C8B-B14F-4D97-AF65-F5344CB8AC3E}">
        <p14:creationId xmlns:p14="http://schemas.microsoft.com/office/powerpoint/2010/main" val="269462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concept that you may be familiar with is using the metaphor</a:t>
            </a:r>
            <a:r>
              <a:rPr lang="en-US" baseline="0" dirty="0" smtClean="0"/>
              <a:t> of windows and doors as a way to reflect on the curriculum and instructional materials.  By nature, a World Language classroom may provide a window into a new culture and experience as integrated through the study of a new language. As an educator of students who may be of a different cultural background than you, what activities can you use that gives you a window into your learner’s experiences and perspectives? How can what you learn build your identity as a culturally responsive teacher? </a:t>
            </a:r>
            <a:endParaRPr lang="en-US" dirty="0"/>
          </a:p>
        </p:txBody>
      </p:sp>
      <p:sp>
        <p:nvSpPr>
          <p:cNvPr id="4" name="Slide Number Placeholder 3"/>
          <p:cNvSpPr>
            <a:spLocks noGrp="1"/>
          </p:cNvSpPr>
          <p:nvPr>
            <p:ph type="sldNum" sz="quarter" idx="10"/>
          </p:nvPr>
        </p:nvSpPr>
        <p:spPr/>
        <p:txBody>
          <a:bodyPr/>
          <a:lstStyle/>
          <a:p>
            <a:fld id="{EC797C5D-A226-4EE9-94BD-B2DE8A943347}" type="slidenum">
              <a:rPr lang="en-US" smtClean="0"/>
              <a:t>18</a:t>
            </a:fld>
            <a:endParaRPr lang="en-US"/>
          </a:p>
        </p:txBody>
      </p:sp>
    </p:spTree>
    <p:extLst>
      <p:ext uri="{BB962C8B-B14F-4D97-AF65-F5344CB8AC3E}">
        <p14:creationId xmlns:p14="http://schemas.microsoft.com/office/powerpoint/2010/main" val="2326832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97C5D-A226-4EE9-94BD-B2DE8A943347}" type="slidenum">
              <a:rPr lang="en-US" smtClean="0"/>
              <a:t>19</a:t>
            </a:fld>
            <a:endParaRPr lang="en-US"/>
          </a:p>
        </p:txBody>
      </p:sp>
    </p:spTree>
    <p:extLst>
      <p:ext uri="{BB962C8B-B14F-4D97-AF65-F5344CB8AC3E}">
        <p14:creationId xmlns:p14="http://schemas.microsoft.com/office/powerpoint/2010/main" val="2940830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strategy as</a:t>
            </a:r>
            <a:r>
              <a:rPr lang="en-US" baseline="0" dirty="0" smtClean="0"/>
              <a:t> a window into your student’s backgrounds, so to speak, are surveys.  This is an example of a tool for learning about students. There are other versions that dig more into racialized identities.  You can create your own with questions that you feel will really help you make instructional decisions or to get important insight into their behaviors. I included some on the right side. I created my own portrait as a teacher that I shared with students at the beginning of the year so they could get to know me a bit more as well.  </a:t>
            </a:r>
            <a:endParaRPr lang="en-US" dirty="0"/>
          </a:p>
        </p:txBody>
      </p:sp>
      <p:sp>
        <p:nvSpPr>
          <p:cNvPr id="4" name="Slide Number Placeholder 3"/>
          <p:cNvSpPr>
            <a:spLocks noGrp="1"/>
          </p:cNvSpPr>
          <p:nvPr>
            <p:ph type="sldNum" sz="quarter" idx="10"/>
          </p:nvPr>
        </p:nvSpPr>
        <p:spPr/>
        <p:txBody>
          <a:bodyPr/>
          <a:lstStyle/>
          <a:p>
            <a:fld id="{EC797C5D-A226-4EE9-94BD-B2DE8A943347}" type="slidenum">
              <a:rPr lang="en-US" smtClean="0"/>
              <a:t>20</a:t>
            </a:fld>
            <a:endParaRPr lang="en-US"/>
          </a:p>
        </p:txBody>
      </p:sp>
    </p:spTree>
    <p:extLst>
      <p:ext uri="{BB962C8B-B14F-4D97-AF65-F5344CB8AC3E}">
        <p14:creationId xmlns:p14="http://schemas.microsoft.com/office/powerpoint/2010/main" val="3321911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of providing culturally</a:t>
            </a:r>
            <a:r>
              <a:rPr lang="en-US" baseline="0" dirty="0" smtClean="0"/>
              <a:t> relevant and respectful materials is to ensure those materials are not possibly reinforcing any deficit beliefs about that culture or an individual from a specific group.  Often times, without realizing it, simple images and graphics that could be used as </a:t>
            </a:r>
            <a:r>
              <a:rPr lang="en-US" baseline="0" dirty="0" err="1" smtClean="0"/>
              <a:t>realia</a:t>
            </a:r>
            <a:r>
              <a:rPr lang="en-US" baseline="0" dirty="0" smtClean="0"/>
              <a:t> or as a window into another culture, or even to represent the cultures of the learners in a class, can reinforce negative, implicit biases. To be culturally relevant and respectful, teachers need to critically examine any instructional materials for biases that can reinforce deficit thinking or stereotypes. </a:t>
            </a:r>
            <a:endParaRPr lang="en-US" dirty="0"/>
          </a:p>
        </p:txBody>
      </p:sp>
      <p:sp>
        <p:nvSpPr>
          <p:cNvPr id="4" name="Slide Number Placeholder 3"/>
          <p:cNvSpPr>
            <a:spLocks noGrp="1"/>
          </p:cNvSpPr>
          <p:nvPr>
            <p:ph type="sldNum" sz="quarter" idx="10"/>
          </p:nvPr>
        </p:nvSpPr>
        <p:spPr/>
        <p:txBody>
          <a:bodyPr/>
          <a:lstStyle/>
          <a:p>
            <a:fld id="{EC797C5D-A226-4EE9-94BD-B2DE8A943347}" type="slidenum">
              <a:rPr lang="en-US" smtClean="0"/>
              <a:t>21</a:t>
            </a:fld>
            <a:endParaRPr lang="en-US"/>
          </a:p>
        </p:txBody>
      </p:sp>
    </p:spTree>
    <p:extLst>
      <p:ext uri="{BB962C8B-B14F-4D97-AF65-F5344CB8AC3E}">
        <p14:creationId xmlns:p14="http://schemas.microsoft.com/office/powerpoint/2010/main" val="2188544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797C5D-A226-4EE9-94BD-B2DE8A9433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1382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part of my dissertation on socially just educational leadership, I read a number of journal articles about how the language educators use about students indicates their mindset and expectations about students. These research reports argued that with a simple, yet intentional change in how we talk and think about learners, teachers’ expectations of learners also shifted. In those reports, when the teachers held the higher expectations and reframed any of their deficit thoughts to ones focused on student assets, there were increases in student’s positive perceptions of the class and teacher, as well as increases in their performance within that class. </a:t>
            </a:r>
          </a:p>
          <a:p>
            <a:endParaRPr lang="en-US" baseline="0" dirty="0" smtClean="0"/>
          </a:p>
          <a:p>
            <a:r>
              <a:rPr lang="en-US" baseline="0" dirty="0" smtClean="0"/>
              <a:t>I would encourage you, if you are using any of the terms on the left, which are often throughout the literature we read, the data meetings we attend, and in conversations with colleagues, to make any intentional shift to reframe in a way that does not place blame on the students, but in way that empowers you as a professional dedicated to student learning to leverage what students know and can do in order to teach them the new language and content.  This asset-based language positions teachers are solution-seekers.  </a:t>
            </a:r>
            <a:endParaRPr lang="en-US" dirty="0"/>
          </a:p>
        </p:txBody>
      </p:sp>
      <p:sp>
        <p:nvSpPr>
          <p:cNvPr id="4" name="Slide Number Placeholder 3"/>
          <p:cNvSpPr>
            <a:spLocks noGrp="1"/>
          </p:cNvSpPr>
          <p:nvPr>
            <p:ph type="sldNum" sz="quarter" idx="10"/>
          </p:nvPr>
        </p:nvSpPr>
        <p:spPr/>
        <p:txBody>
          <a:bodyPr/>
          <a:lstStyle/>
          <a:p>
            <a:fld id="{EC797C5D-A226-4EE9-94BD-B2DE8A943347}" type="slidenum">
              <a:rPr lang="en-US" smtClean="0"/>
              <a:t>24</a:t>
            </a:fld>
            <a:endParaRPr lang="en-US"/>
          </a:p>
        </p:txBody>
      </p:sp>
    </p:spTree>
    <p:extLst>
      <p:ext uri="{BB962C8B-B14F-4D97-AF65-F5344CB8AC3E}">
        <p14:creationId xmlns:p14="http://schemas.microsoft.com/office/powerpoint/2010/main" val="379310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strategy that supports an affirming</a:t>
            </a:r>
            <a:r>
              <a:rPr lang="en-US" baseline="0" dirty="0" smtClean="0"/>
              <a:t> and asset-based approach to instruction is reciting affirmations. I admit, when I first heard about the strategy of using positive affirmations in my middle school class, I automatically thought my students would find it patronizing.  Yet just like any other classroom agreement or norm, it quickly became a structure for productive work and language use.  I explained that I had read about it in one of my own classes, that when I get frustrated with a situation, reciting a positive affirmation helped me.  I even have gym shirts with affirmations, “I am stronger than my strongest excuse” for when I know it will be a tough workout and I will ant to give up or at least not push myself to my full potential.  </a:t>
            </a:r>
          </a:p>
          <a:p>
            <a:endParaRPr lang="en-US" baseline="0" dirty="0" smtClean="0"/>
          </a:p>
          <a:p>
            <a:r>
              <a:rPr lang="en-US" baseline="0" dirty="0" smtClean="0"/>
              <a:t>These kinds of affirmations, when modeled and encouraged, have many benefits for learners of all ages. </a:t>
            </a:r>
          </a:p>
          <a:p>
            <a:pPr marL="228600" indent="-228600">
              <a:buAutoNum type="arabicPeriod"/>
            </a:pPr>
            <a:r>
              <a:rPr lang="en-US" baseline="0" dirty="0" smtClean="0"/>
              <a:t>Thoughts have a direct impact on emotions and feelings. We can choose to trigger positive thoughts. There are many studies related to this notion within psychology, related to cognitive coaching.  </a:t>
            </a:r>
          </a:p>
          <a:p>
            <a:pPr marL="228600" indent="-228600">
              <a:buAutoNum type="arabicPeriod"/>
            </a:pPr>
            <a:r>
              <a:rPr lang="en-US" baseline="0" dirty="0" smtClean="0"/>
              <a:t>There are studies that have linked affirmations to increased self-image and esteem. They realize that the teacher is going to hold them to a high standard and expects them to meet that standard since the teacher is using affirmations as encouragement coupled with the support students need to preserve and be successful.  Other studies have linked affirmations to problem-solving abilities. </a:t>
            </a:r>
          </a:p>
          <a:p>
            <a:r>
              <a:rPr lang="en-US" baseline="0" dirty="0" smtClean="0"/>
              <a:t>3. Within one study with </a:t>
            </a:r>
            <a:r>
              <a:rPr lang="en-US" baseline="0" dirty="0" err="1" smtClean="0"/>
              <a:t>Latinx</a:t>
            </a:r>
            <a:r>
              <a:rPr lang="en-US" baseline="0" dirty="0" smtClean="0"/>
              <a:t> learners, the students were able to overcome negative stereotypes that they had internalized from previous teacher’s; and peer’s negative expectations. </a:t>
            </a:r>
          </a:p>
          <a:p>
            <a:r>
              <a:rPr lang="en-US" baseline="0" dirty="0" smtClean="0"/>
              <a:t>[</a:t>
            </a:r>
            <a:r>
              <a:rPr lang="en-US" dirty="0" smtClean="0">
                <a:hlinkClick r:id="rId3"/>
              </a:rPr>
              <a:t>https://www.kirstenskaboodle.com/benefits-of-using-positive-affirmations-in-the-classroom/</a:t>
            </a:r>
            <a:r>
              <a:rPr lang="en-US" dirty="0" smtClean="0"/>
              <a:t>]</a:t>
            </a:r>
            <a:endParaRPr lang="en-US" baseline="0" dirty="0" smtClean="0"/>
          </a:p>
          <a:p>
            <a:endParaRPr lang="en-US" baseline="0" dirty="0" smtClean="0"/>
          </a:p>
          <a:p>
            <a:r>
              <a:rPr lang="en-US" baseline="0" dirty="0" smtClean="0"/>
              <a:t>When using affirmations, it is important to keep them realistic and attainable within a specific setting.  We want the affirmations to be responsive and reflective of the immediate students’ needs and to their needs to develop the sense of self, inclusion, and connection as part of a diverse learning community. </a:t>
            </a:r>
          </a:p>
          <a:p>
            <a:endParaRPr lang="en-US" dirty="0"/>
          </a:p>
        </p:txBody>
      </p:sp>
      <p:sp>
        <p:nvSpPr>
          <p:cNvPr id="4" name="Slide Number Placeholder 3"/>
          <p:cNvSpPr>
            <a:spLocks noGrp="1"/>
          </p:cNvSpPr>
          <p:nvPr>
            <p:ph type="sldNum" sz="quarter" idx="10"/>
          </p:nvPr>
        </p:nvSpPr>
        <p:spPr/>
        <p:txBody>
          <a:bodyPr/>
          <a:lstStyle/>
          <a:p>
            <a:fld id="{EC797C5D-A226-4EE9-94BD-B2DE8A943347}" type="slidenum">
              <a:rPr lang="en-US" smtClean="0"/>
              <a:t>25</a:t>
            </a:fld>
            <a:endParaRPr lang="en-US"/>
          </a:p>
        </p:txBody>
      </p:sp>
    </p:spTree>
    <p:extLst>
      <p:ext uri="{BB962C8B-B14F-4D97-AF65-F5344CB8AC3E}">
        <p14:creationId xmlns:p14="http://schemas.microsoft.com/office/powerpoint/2010/main" val="2187499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FBEA2-4504-465C-B12D-8B709E2A88A9}"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241844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Language</a:t>
            </a:r>
            <a:r>
              <a:rPr lang="en-US" baseline="0" dirty="0" smtClean="0"/>
              <a:t> is not a list of </a:t>
            </a:r>
            <a:r>
              <a:rPr lang="en-US" dirty="0" smtClean="0"/>
              <a:t>vocabulary</a:t>
            </a:r>
            <a:r>
              <a:rPr lang="en-US" baseline="0" dirty="0" smtClean="0"/>
              <a:t> lists and grammar rules to learn for the purpose of reciting those. Language</a:t>
            </a:r>
            <a:r>
              <a:rPr lang="en-US" dirty="0" smtClean="0"/>
              <a:t> is dynamic, fluid, complex, and purposeful</a:t>
            </a:r>
            <a:r>
              <a:rPr lang="en-US" baseline="0" dirty="0" smtClean="0"/>
              <a:t>. Instruction of language should match its purpose for use.  Students of all backgrounds can connect with material on deeper levels when it is authentic, relevant, useful, and challenges them to actively think and participate. We can ignite student interest in the new language to a much greater extent through tasks that move beyond grammar drills, dictations, and memorizing lists. </a:t>
            </a:r>
            <a:endParaRPr lang="en-US" dirty="0" smtClean="0"/>
          </a:p>
          <a:p>
            <a:endParaRPr lang="en-US" dirty="0"/>
          </a:p>
        </p:txBody>
      </p:sp>
      <p:sp>
        <p:nvSpPr>
          <p:cNvPr id="4" name="Slide Number Placeholder 3"/>
          <p:cNvSpPr>
            <a:spLocks noGrp="1"/>
          </p:cNvSpPr>
          <p:nvPr>
            <p:ph type="sldNum" sz="quarter" idx="10"/>
          </p:nvPr>
        </p:nvSpPr>
        <p:spPr/>
        <p:txBody>
          <a:bodyPr/>
          <a:lstStyle/>
          <a:p>
            <a:fld id="{EC797C5D-A226-4EE9-94BD-B2DE8A943347}" type="slidenum">
              <a:rPr lang="en-US" smtClean="0"/>
              <a:t>26</a:t>
            </a:fld>
            <a:endParaRPr lang="en-US"/>
          </a:p>
        </p:txBody>
      </p:sp>
    </p:spTree>
    <p:extLst>
      <p:ext uri="{BB962C8B-B14F-4D97-AF65-F5344CB8AC3E}">
        <p14:creationId xmlns:p14="http://schemas.microsoft.com/office/powerpoint/2010/main" val="552767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an opportunity</a:t>
            </a:r>
            <a:r>
              <a:rPr lang="en-US" baseline="0" dirty="0" smtClean="0"/>
              <a:t> in every language classroom to move beyond simple, contrived conversations about daily lives and provide opportunities for students to practice new language in authentic contexts, to focus on language function within a variety of contexts. Maybe they complete an activity like the example list on the screen. Maybe they have a choice in a task they want to try to practice their new language, such as interview a native speaker about their fashion preferences based on their culture, if there is any.  Maybe it is to complete a job application in the target language.  </a:t>
            </a:r>
          </a:p>
          <a:p>
            <a:endParaRPr lang="en-US" baseline="0" dirty="0" smtClean="0"/>
          </a:p>
          <a:p>
            <a:r>
              <a:rPr lang="en-US" baseline="0" dirty="0" smtClean="0"/>
              <a:t>World Language teachers can collaborate with their grade-level teacher colleagues to integrate content and further develop the cognitive skills needed in those contexts. For example, on a lesson on shapes in my Spanish 1A class, I added in a bit on angles and degrees in the target language and was able to have them practice content for their math class.   Yes, I had to go beyond my text, but it was so encouraging when students were applying the basic language I was teaching towards their learning in another subject.  </a:t>
            </a:r>
          </a:p>
          <a:p>
            <a:endParaRPr lang="en-US" baseline="0" dirty="0" smtClean="0"/>
          </a:p>
          <a:p>
            <a:r>
              <a:rPr lang="en-US" baseline="0" dirty="0" smtClean="0"/>
              <a:t>Part of being culturally responsive and having an asset-based mind frame about your language learners manifests through lessons that support thinking and application of the new language in ways that interest the learners and leverage what they already know and can do.  </a:t>
            </a:r>
          </a:p>
        </p:txBody>
      </p:sp>
      <p:sp>
        <p:nvSpPr>
          <p:cNvPr id="4" name="Slide Number Placeholder 3"/>
          <p:cNvSpPr>
            <a:spLocks noGrp="1"/>
          </p:cNvSpPr>
          <p:nvPr>
            <p:ph type="sldNum" sz="quarter" idx="10"/>
          </p:nvPr>
        </p:nvSpPr>
        <p:spPr/>
        <p:txBody>
          <a:bodyPr/>
          <a:lstStyle/>
          <a:p>
            <a:fld id="{EC797C5D-A226-4EE9-94BD-B2DE8A943347}" type="slidenum">
              <a:rPr lang="en-US" smtClean="0"/>
              <a:t>27</a:t>
            </a:fld>
            <a:endParaRPr lang="en-US"/>
          </a:p>
        </p:txBody>
      </p:sp>
    </p:spTree>
    <p:extLst>
      <p:ext uri="{BB962C8B-B14F-4D97-AF65-F5344CB8AC3E}">
        <p14:creationId xmlns:p14="http://schemas.microsoft.com/office/powerpoint/2010/main" val="3918775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797C5D-A226-4EE9-94BD-B2DE8A9433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1617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not going to go</a:t>
            </a:r>
            <a:r>
              <a:rPr lang="en-US" baseline="0" dirty="0" smtClean="0"/>
              <a:t> into much depth here, as this is possibly familiar content. </a:t>
            </a:r>
            <a:r>
              <a:rPr lang="en-US" dirty="0" smtClean="0"/>
              <a:t>In order to respond</a:t>
            </a:r>
            <a:r>
              <a:rPr lang="en-US" baseline="0" dirty="0" smtClean="0"/>
              <a:t> to the diverse needs of your group of learners, it is important to vary your teaching styles, approaches, strategies, and supports. Through the use of multiple methods and scaffolds, teachers set all learners up for success. Some  students may need to hear and see the new language, while others come from a cultural background where verbal interactions dominate and they pick up quickly from just listening to the new language. </a:t>
            </a:r>
          </a:p>
          <a:p>
            <a:endParaRPr lang="en-US" baseline="0" dirty="0" smtClean="0"/>
          </a:p>
          <a:p>
            <a:r>
              <a:rPr lang="en-US" baseline="0" dirty="0" smtClean="0"/>
              <a:t>The approaches and supports listed are not exhaustive lists and overlap. Within one lesson, a teacher can provide multiple supports while implementing a variety of approaches. In a lesson on commands and directions, I may have students act out the command, practice repeating key phrases, practice giving and responding to commands with a peer, follow written directions for completing a scavenger hunt. I may even need to have a mini-grammar lesson and make a connection to their native language as an extension for students who still need additional support.  </a:t>
            </a:r>
            <a:endParaRPr lang="en-US" dirty="0"/>
          </a:p>
        </p:txBody>
      </p:sp>
      <p:sp>
        <p:nvSpPr>
          <p:cNvPr id="4" name="Slide Number Placeholder 3"/>
          <p:cNvSpPr>
            <a:spLocks noGrp="1"/>
          </p:cNvSpPr>
          <p:nvPr>
            <p:ph type="sldNum" sz="quarter" idx="10"/>
          </p:nvPr>
        </p:nvSpPr>
        <p:spPr/>
        <p:txBody>
          <a:bodyPr/>
          <a:lstStyle/>
          <a:p>
            <a:fld id="{EC797C5D-A226-4EE9-94BD-B2DE8A943347}" type="slidenum">
              <a:rPr lang="en-US" smtClean="0"/>
              <a:t>30</a:t>
            </a:fld>
            <a:endParaRPr lang="en-US"/>
          </a:p>
        </p:txBody>
      </p:sp>
    </p:spTree>
    <p:extLst>
      <p:ext uri="{BB962C8B-B14F-4D97-AF65-F5344CB8AC3E}">
        <p14:creationId xmlns:p14="http://schemas.microsoft.com/office/powerpoint/2010/main" val="609299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797C5D-A226-4EE9-94BD-B2DE8A9433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163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37215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88b33594fb_0_10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7" name="Google Shape;837;g88b33594fb_0_1081:notes"/>
          <p:cNvSpPr txBox="1">
            <a:spLocks noGrp="1"/>
          </p:cNvSpPr>
          <p:nvPr>
            <p:ph type="body" idx="1"/>
          </p:nvPr>
        </p:nvSpPr>
        <p:spPr>
          <a:xfrm>
            <a:off x="685800" y="4343401"/>
            <a:ext cx="5486400" cy="4114800"/>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endParaRPr/>
          </a:p>
        </p:txBody>
      </p:sp>
      <p:sp>
        <p:nvSpPr>
          <p:cNvPr id="838" name="Google Shape;838;g88b33594fb_0_1081:notes"/>
          <p:cNvSpPr txBox="1">
            <a:spLocks noGrp="1"/>
          </p:cNvSpPr>
          <p:nvPr>
            <p:ph type="sldNum" idx="12"/>
          </p:nvPr>
        </p:nvSpPr>
        <p:spPr>
          <a:xfrm>
            <a:off x="3884614" y="8685214"/>
            <a:ext cx="2971800" cy="457200"/>
          </a:xfrm>
          <a:prstGeom prst="rect">
            <a:avLst/>
          </a:prstGeom>
          <a:noFill/>
          <a:ln>
            <a:noFill/>
          </a:ln>
        </p:spPr>
        <p:txBody>
          <a:bodyPr spcFirstLastPara="1" wrap="square" lIns="91300" tIns="45650" rIns="91300" bIns="45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49985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7c627b58f1_0_11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0" name="Google Shape;930;g7c627b58f1_0_111:notes"/>
          <p:cNvSpPr txBox="1">
            <a:spLocks noGrp="1"/>
          </p:cNvSpPr>
          <p:nvPr>
            <p:ph type="body" idx="1"/>
          </p:nvPr>
        </p:nvSpPr>
        <p:spPr>
          <a:xfrm>
            <a:off x="707708" y="4447461"/>
            <a:ext cx="5661660" cy="4213384"/>
          </a:xfrm>
          <a:prstGeom prst="rect">
            <a:avLst/>
          </a:prstGeom>
          <a:noFill/>
          <a:ln>
            <a:noFill/>
          </a:ln>
        </p:spPr>
        <p:txBody>
          <a:bodyPr spcFirstLastPara="1" wrap="square" lIns="93921" tIns="46948" rIns="93921" bIns="46948" anchor="t" anchorCtr="0">
            <a:noAutofit/>
          </a:bodyPr>
          <a:lstStyle/>
          <a:p>
            <a:endParaRPr dirty="0"/>
          </a:p>
        </p:txBody>
      </p:sp>
    </p:spTree>
    <p:extLst>
      <p:ext uri="{BB962C8B-B14F-4D97-AF65-F5344CB8AC3E}">
        <p14:creationId xmlns:p14="http://schemas.microsoft.com/office/powerpoint/2010/main" val="2288525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definitions and descriptions of “culture”. For the purposes of this webinar, we will use the word culture to refer to a student’s ways of being, thinking, speaking, acting; the ways they have learned to interact and engage with others in their homes and communities. </a:t>
            </a:r>
            <a:endParaRPr lang="en-US" dirty="0"/>
          </a:p>
        </p:txBody>
      </p:sp>
      <p:sp>
        <p:nvSpPr>
          <p:cNvPr id="4" name="Slide Number Placeholder 3"/>
          <p:cNvSpPr>
            <a:spLocks noGrp="1"/>
          </p:cNvSpPr>
          <p:nvPr>
            <p:ph type="sldNum" sz="quarter" idx="10"/>
          </p:nvPr>
        </p:nvSpPr>
        <p:spPr/>
        <p:txBody>
          <a:bodyPr/>
          <a:lstStyle/>
          <a:p>
            <a:fld id="{EC797C5D-A226-4EE9-94BD-B2DE8A943347}" type="slidenum">
              <a:rPr lang="en-US" smtClean="0"/>
              <a:t>6</a:t>
            </a:fld>
            <a:endParaRPr lang="en-US"/>
          </a:p>
        </p:txBody>
      </p:sp>
    </p:spTree>
    <p:extLst>
      <p:ext uri="{BB962C8B-B14F-4D97-AF65-F5344CB8AC3E}">
        <p14:creationId xmlns:p14="http://schemas.microsoft.com/office/powerpoint/2010/main" val="2180918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World Language</a:t>
            </a:r>
            <a:r>
              <a:rPr lang="en-US" baseline="0" dirty="0" smtClean="0"/>
              <a:t> teachers </a:t>
            </a:r>
            <a:r>
              <a:rPr lang="en-US" dirty="0" smtClean="0"/>
              <a:t>engage students in studying, not only the language, but also the similarities and differences of distinct groups in connection with or contrast to the American culture. Within</a:t>
            </a:r>
            <a:r>
              <a:rPr lang="en-US" baseline="0" dirty="0" smtClean="0"/>
              <a:t> that, they also have </a:t>
            </a:r>
            <a:r>
              <a:rPr lang="en-US" b="0" baseline="0" dirty="0" smtClean="0"/>
              <a:t>the </a:t>
            </a:r>
            <a:r>
              <a:rPr lang="en-US" sz="1200" b="0" dirty="0" smtClean="0"/>
              <a:t>opportunity to</a:t>
            </a:r>
            <a:r>
              <a:rPr lang="en-US" sz="1200" b="0" baseline="0" dirty="0" smtClean="0"/>
              <a:t> </a:t>
            </a:r>
            <a:r>
              <a:rPr lang="en-US" sz="1200" dirty="0" smtClean="0"/>
              <a:t>honor and celebrate the uniqueness of the backgrounds of all students, creating a climate with a strong sense of belonging, safety and confidence that</a:t>
            </a:r>
            <a:r>
              <a:rPr lang="en-US" sz="1200" baseline="0" dirty="0" smtClean="0"/>
              <a:t> differences are embraced as new learning and expands our view of the world. But what does that look and sound like, how do we create that safe space? How do we intentionally affirm different cultures within a class focused on learning about the culture of one language group in a new language? </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797C5D-A226-4EE9-94BD-B2DE8A9433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310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707708" y="4447461"/>
            <a:ext cx="5661660" cy="4213384"/>
          </a:xfrm>
          <a:prstGeom prst="rect">
            <a:avLst/>
          </a:prstGeom>
          <a:noFill/>
          <a:ln>
            <a:noFill/>
          </a:ln>
        </p:spPr>
        <p:txBody>
          <a:bodyPr spcFirstLastPara="1" wrap="square" lIns="93921" tIns="46948" rIns="93921" bIns="46948" anchor="t" anchorCtr="0">
            <a:noAutofit/>
          </a:bodyPr>
          <a:lstStyle/>
          <a:p>
            <a:pPr>
              <a:buSzPts val="1400"/>
            </a:pPr>
            <a:endParaRPr dirty="0"/>
          </a:p>
        </p:txBody>
      </p:sp>
      <p:sp>
        <p:nvSpPr>
          <p:cNvPr id="93" name="Google Shape;93;p5: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242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6: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6:notes"/>
          <p:cNvSpPr txBox="1">
            <a:spLocks noGrp="1"/>
          </p:cNvSpPr>
          <p:nvPr>
            <p:ph type="body" idx="1"/>
          </p:nvPr>
        </p:nvSpPr>
        <p:spPr>
          <a:xfrm>
            <a:off x="707708" y="4447461"/>
            <a:ext cx="5661660" cy="4213384"/>
          </a:xfrm>
          <a:prstGeom prst="rect">
            <a:avLst/>
          </a:prstGeom>
          <a:noFill/>
          <a:ln>
            <a:noFill/>
          </a:ln>
        </p:spPr>
        <p:txBody>
          <a:bodyPr spcFirstLastPara="1" wrap="square" lIns="93921" tIns="46948" rIns="93921" bIns="46948" anchor="t" anchorCtr="0">
            <a:normAutofit/>
          </a:bodyPr>
          <a:lstStyle/>
          <a:p>
            <a:pPr>
              <a:buSzPts val="1400"/>
            </a:pPr>
            <a:r>
              <a:rPr lang="en-US" dirty="0" smtClean="0"/>
              <a:t>As educators,</a:t>
            </a:r>
            <a:r>
              <a:rPr lang="en-US" baseline="0" dirty="0" smtClean="0"/>
              <a:t> we have a vision of our lessons, what they should look and sound like. We could describe those to very finite details.  Yet, a colleague may have a very different picture of what instruction should be.  Our vision depends on our context, backgrounds, experiences, our schema, or cognitive framework. </a:t>
            </a:r>
          </a:p>
          <a:p>
            <a:pPr>
              <a:buSzPts val="1400"/>
            </a:pPr>
            <a:endParaRPr lang="en-US" baseline="0" dirty="0" smtClean="0"/>
          </a:p>
          <a:p>
            <a:pPr>
              <a:buSzPts val="1400"/>
            </a:pPr>
            <a:r>
              <a:rPr lang="en-US" baseline="0" dirty="0" smtClean="0"/>
              <a:t>As the facilitator, if I wanted you all to think of a palm tree so that we were all on the same page, I would have needed to give a lot more instructions, describing the palm tree, maybe even showing an image of one.  </a:t>
            </a:r>
          </a:p>
          <a:p>
            <a:pPr>
              <a:buSzPts val="1400"/>
            </a:pPr>
            <a:endParaRPr lang="en-US" baseline="0" dirty="0" smtClean="0"/>
          </a:p>
          <a:p>
            <a:pPr>
              <a:buSzPts val="1400"/>
            </a:pPr>
            <a:r>
              <a:rPr lang="en-US" baseline="0" dirty="0" smtClean="0"/>
              <a:t>I would like to extend this analogy to represent our notions of what a world language class should be, how students should engage in the target language, how to complete specific assignments, etc. For example, when I am not explicit with my students about assignment expectations, I may end up with a variety of products that did not meet my expectations.  When I was working with my EL students on writing and I asked for the student to “add more details”, I got a rewritten paragraph with a list of singular adjectives of color and size. What I had wanted, to help make the writing more complex and vivid, was how the animal moved, even going so far as hoping for some figurative language. I had to take a moment to reflect on my feedback to the student. I had not really set them up for success on the task by not giving an example of what I meant by “add detail”. </a:t>
            </a:r>
            <a:endParaRPr dirty="0"/>
          </a:p>
        </p:txBody>
      </p:sp>
      <p:sp>
        <p:nvSpPr>
          <p:cNvPr id="102" name="Google Shape;102;p6:notes"/>
          <p:cNvSpPr txBox="1">
            <a:spLocks noGrp="1"/>
          </p:cNvSpPr>
          <p:nvPr>
            <p:ph type="sldNum" idx="12"/>
          </p:nvPr>
        </p:nvSpPr>
        <p:spPr>
          <a:xfrm>
            <a:off x="4008705" y="8893296"/>
            <a:ext cx="3066733" cy="468154"/>
          </a:xfrm>
          <a:prstGeom prst="rect">
            <a:avLst/>
          </a:prstGeom>
          <a:noFill/>
          <a:ln>
            <a:noFill/>
          </a:ln>
        </p:spPr>
        <p:txBody>
          <a:bodyPr spcFirstLastPara="1" wrap="square" lIns="93921" tIns="46948" rIns="93921" bIns="46948" anchor="b" anchorCtr="0">
            <a:noAutofit/>
          </a:bodyPr>
          <a:lstStyle/>
          <a:p>
            <a:pPr>
              <a:buSzPts val="1400"/>
            </a:pPr>
            <a:fld id="{00000000-1234-1234-1234-123412341234}" type="slidenum">
              <a:rPr lang="en-US"/>
              <a:pPr>
                <a:buSzPts val="1400"/>
              </a:pPr>
              <a:t>10</a:t>
            </a:fld>
            <a:endParaRPr/>
          </a:p>
        </p:txBody>
      </p:sp>
    </p:spTree>
    <p:extLst>
      <p:ext uri="{BB962C8B-B14F-4D97-AF65-F5344CB8AC3E}">
        <p14:creationId xmlns:p14="http://schemas.microsoft.com/office/powerpoint/2010/main" val="2325230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extend</a:t>
            </a:r>
            <a:r>
              <a:rPr lang="en-US" baseline="0" dirty="0" smtClean="0"/>
              <a:t> that idea, how we think, how we perceive and judge others is influenced by our contexts, our experiences, our identities. All of those have helped to shape our frames of reference and mental models.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Our schema, or cognitive framework, depends on our context, backgrounds, experiences and essentially dictates how we learn. </a:t>
            </a:r>
          </a:p>
          <a:p>
            <a:endParaRPr lang="en-US" dirty="0"/>
          </a:p>
        </p:txBody>
      </p:sp>
      <p:sp>
        <p:nvSpPr>
          <p:cNvPr id="4" name="Slide Number Placeholder 3"/>
          <p:cNvSpPr>
            <a:spLocks noGrp="1"/>
          </p:cNvSpPr>
          <p:nvPr>
            <p:ph type="sldNum" sz="quarter" idx="10"/>
          </p:nvPr>
        </p:nvSpPr>
        <p:spPr/>
        <p:txBody>
          <a:bodyPr/>
          <a:lstStyle/>
          <a:p>
            <a:fld id="{EC797C5D-A226-4EE9-94BD-B2DE8A943347}" type="slidenum">
              <a:rPr lang="en-US" smtClean="0"/>
              <a:t>11</a:t>
            </a:fld>
            <a:endParaRPr lang="en-US"/>
          </a:p>
        </p:txBody>
      </p:sp>
    </p:spTree>
    <p:extLst>
      <p:ext uri="{BB962C8B-B14F-4D97-AF65-F5344CB8AC3E}">
        <p14:creationId xmlns:p14="http://schemas.microsoft.com/office/powerpoint/2010/main" val="2102679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charset="0"/>
              </a:rPr>
              <a:t>Our beliefs, our values, our thought patterns, our reactions to our environment, are all culturally influenced.</a:t>
            </a:r>
            <a:r>
              <a:rPr lang="en-US" sz="1200" baseline="0" dirty="0" smtClean="0">
                <a:latin typeface="Arial" charset="0"/>
              </a:rPr>
              <a:t> The list on the screen provides a few examples of the impacts of culture on learning.  For example, concept of self refers to one’s perspective of themselves. If learners perceive themselves as personal advocates, they may ask more questions or seek additional supports. Conversely, if learners have not developed that perception, they may not be vocal about their needs. They may even feel that it is the teacher’s job, not their own, to support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charset="0"/>
              </a:rPr>
              <a:t>Let’s explore the concept of handling emotions, often an area of disconnect between teachers and students with different identities and cultural practices.  A learner from one cultural background may have been taught that it is respectful to look away when being disciplined, or even to laugh, as a symbol that they are not trying to be confrontational. These may also be learner reactions to embarrassment. Based on my frame of reference as a beginning teacher, both of those would be disrespectful. I shamefully admit that there may have been times in my teaching career that I did not handle my emotions well when I assumed I was being disrespected. The situation escalated and the student was disciplined further, unnecessarily.  My relationship with the student suffered and it was very difficult to get them to re-engage in learning and re-establish trust.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charset="0"/>
              </a:rPr>
              <a:t>What is critical in culturally responsive instruction is to recognize and appreciate differences, finding ways to integrate and respond to those differences within instruction and class structures so that all students feel the class is a safe space for them. Reflecting on my own culture as a teacher is very enlightening when analyzing the instructional decisions I make. Remembering Maslow’s Hierarchy, a foundational component for student success and actualization is their need to feel safe, to know that they belong regardless of their cultural backgrounds. </a:t>
            </a:r>
            <a:endParaRPr lang="en-US" sz="1200" dirty="0" smtClean="0">
              <a:latin typeface="Arial" charset="0"/>
            </a:endParaRPr>
          </a:p>
        </p:txBody>
      </p:sp>
      <p:sp>
        <p:nvSpPr>
          <p:cNvPr id="4" name="Slide Number Placeholder 3"/>
          <p:cNvSpPr>
            <a:spLocks noGrp="1"/>
          </p:cNvSpPr>
          <p:nvPr>
            <p:ph type="sldNum" sz="quarter" idx="10"/>
          </p:nvPr>
        </p:nvSpPr>
        <p:spPr/>
        <p:txBody>
          <a:bodyPr/>
          <a:lstStyle/>
          <a:p>
            <a:fld id="{EC797C5D-A226-4EE9-94BD-B2DE8A943347}" type="slidenum">
              <a:rPr lang="en-US" smtClean="0"/>
              <a:t>12</a:t>
            </a:fld>
            <a:endParaRPr lang="en-US"/>
          </a:p>
        </p:txBody>
      </p:sp>
    </p:spTree>
    <p:extLst>
      <p:ext uri="{BB962C8B-B14F-4D97-AF65-F5344CB8AC3E}">
        <p14:creationId xmlns:p14="http://schemas.microsoft.com/office/powerpoint/2010/main" val="125728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we take a</a:t>
            </a:r>
            <a:r>
              <a:rPr lang="en-US" baseline="0" dirty="0" smtClean="0"/>
              <a:t> moment to just think about the word “responsive” it really helps to situate the topic for today.  Being culturally responsive means that we </a:t>
            </a:r>
            <a:r>
              <a:rPr lang="en-US" i="1" baseline="0" dirty="0" smtClean="0"/>
              <a:t>respond</a:t>
            </a:r>
            <a:r>
              <a:rPr lang="en-US" i="0" baseline="0" dirty="0" smtClean="0"/>
              <a:t> to the needs of the learners based on their </a:t>
            </a:r>
            <a:r>
              <a:rPr lang="en-US" i="1" baseline="0" dirty="0" smtClean="0"/>
              <a:t>culture</a:t>
            </a:r>
            <a:r>
              <a:rPr lang="en-US" i="0" baseline="0" dirty="0" smtClean="0"/>
              <a:t>, which I mentioned earlier the learner’s </a:t>
            </a:r>
            <a:r>
              <a:rPr lang="en-US" baseline="0" dirty="0" smtClean="0"/>
              <a:t>ways of being, thinking, speaking, acting; the ways they have learned to interact and engage with others in their homes and communities. </a:t>
            </a:r>
            <a:endParaRPr lang="en-US" dirty="0" smtClean="0"/>
          </a:p>
          <a:p>
            <a:endParaRPr lang="en-US" dirty="0" smtClean="0"/>
          </a:p>
          <a:p>
            <a:endParaRPr lang="en-US" dirty="0" smtClean="0"/>
          </a:p>
          <a:p>
            <a:r>
              <a:rPr lang="en-US" b="0" dirty="0" smtClean="0"/>
              <a:t>Culturally</a:t>
            </a:r>
            <a:r>
              <a:rPr lang="en-US" b="0" baseline="0" dirty="0" smtClean="0"/>
              <a:t> responsive teachers match their instruction to their student’s cultures, not necessarily to their own learning styles and preferences, ways of working through tasks, techniques for organizing thought and conveying ideas, and ideal settings and structures for task performance.</a:t>
            </a:r>
            <a:endParaRPr lang="en-US" b="0" dirty="0"/>
          </a:p>
        </p:txBody>
      </p:sp>
      <p:sp>
        <p:nvSpPr>
          <p:cNvPr id="4" name="Slide Number Placeholder 3"/>
          <p:cNvSpPr>
            <a:spLocks noGrp="1"/>
          </p:cNvSpPr>
          <p:nvPr>
            <p:ph type="sldNum" sz="quarter" idx="10"/>
          </p:nvPr>
        </p:nvSpPr>
        <p:spPr/>
        <p:txBody>
          <a:bodyPr/>
          <a:lstStyle/>
          <a:p>
            <a:fld id="{EC797C5D-A226-4EE9-94BD-B2DE8A943347}" type="slidenum">
              <a:rPr lang="en-US" smtClean="0"/>
              <a:t>13</a:t>
            </a:fld>
            <a:endParaRPr lang="en-US"/>
          </a:p>
        </p:txBody>
      </p:sp>
    </p:spTree>
    <p:extLst>
      <p:ext uri="{BB962C8B-B14F-4D97-AF65-F5344CB8AC3E}">
        <p14:creationId xmlns:p14="http://schemas.microsoft.com/office/powerpoint/2010/main" val="2184096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20"/>
          <p:cNvSpPr txBox="1">
            <a:spLocks noGrp="1"/>
          </p:cNvSpPr>
          <p:nvPr>
            <p:ph type="subTitle" idx="1"/>
          </p:nvPr>
        </p:nvSpPr>
        <p:spPr>
          <a:xfrm>
            <a:off x="1371600" y="23114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chemeClr val="dk1"/>
              </a:buClr>
              <a:buSzPts val="3200"/>
              <a:buNone/>
              <a:defRPr i="1">
                <a:solidFill>
                  <a:schemeClr val="dk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17" name="Google Shape;17;p20" title="Virginia Department of Education logo"/>
          <p:cNvPicPr preferRelativeResize="0"/>
          <p:nvPr/>
        </p:nvPicPr>
        <p:blipFill rotWithShape="1">
          <a:blip r:embed="rId2">
            <a:alphaModFix/>
          </a:blip>
          <a:srcRect/>
          <a:stretch/>
        </p:blipFill>
        <p:spPr>
          <a:xfrm>
            <a:off x="7562773" y="5102370"/>
            <a:ext cx="1517012" cy="873167"/>
          </a:xfrm>
          <a:prstGeom prst="rect">
            <a:avLst/>
          </a:prstGeom>
          <a:noFill/>
          <a:ln>
            <a:noFill/>
          </a:ln>
        </p:spPr>
      </p:pic>
      <p:sp>
        <p:nvSpPr>
          <p:cNvPr id="18" name="Google Shape;18;p20"/>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848767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10"/>
        <p:cNvGrpSpPr/>
        <p:nvPr/>
      </p:nvGrpSpPr>
      <p:grpSpPr>
        <a:xfrm>
          <a:off x="0" y="0"/>
          <a:ext cx="0" cy="0"/>
          <a:chOff x="0" y="0"/>
          <a:chExt cx="0" cy="0"/>
        </a:xfrm>
      </p:grpSpPr>
      <p:pic>
        <p:nvPicPr>
          <p:cNvPr id="111" name="Google Shape;111;p39" title="decorative"/>
          <p:cNvPicPr preferRelativeResize="0"/>
          <p:nvPr/>
        </p:nvPicPr>
        <p:blipFill rotWithShape="1">
          <a:blip r:embed="rId2">
            <a:alphaModFix/>
          </a:blip>
          <a:srcRect l="1489"/>
          <a:stretch/>
        </p:blipFill>
        <p:spPr>
          <a:xfrm>
            <a:off x="0" y="-153940"/>
            <a:ext cx="9167091" cy="6096000"/>
          </a:xfrm>
          <a:prstGeom prst="rect">
            <a:avLst/>
          </a:prstGeom>
          <a:noFill/>
          <a:ln>
            <a:noFill/>
          </a:ln>
        </p:spPr>
      </p:pic>
      <p:sp>
        <p:nvSpPr>
          <p:cNvPr id="112" name="Google Shape;112;p39"/>
          <p:cNvSpPr txBox="1">
            <a:spLocks noGrp="1"/>
          </p:cNvSpPr>
          <p:nvPr>
            <p:ph type="title"/>
          </p:nvPr>
        </p:nvSpPr>
        <p:spPr>
          <a:xfrm>
            <a:off x="0" y="1495"/>
            <a:ext cx="91440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3" name="Google Shape;113;p39"/>
          <p:cNvSpPr txBox="1">
            <a:spLocks noGrp="1"/>
          </p:cNvSpPr>
          <p:nvPr>
            <p:ph type="body" idx="1"/>
          </p:nvPr>
        </p:nvSpPr>
        <p:spPr>
          <a:xfrm>
            <a:off x="457200" y="1600202"/>
            <a:ext cx="8229600" cy="4165599"/>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lt1"/>
              </a:buClr>
              <a:buSzPts val="3200"/>
              <a:buChar char="•"/>
              <a:defRPr>
                <a:solidFill>
                  <a:schemeClr val="lt1"/>
                </a:solidFill>
              </a:defRPr>
            </a:lvl1pPr>
            <a:lvl2pPr marL="914400" lvl="1" indent="-406400" algn="l">
              <a:spcBef>
                <a:spcPts val="560"/>
              </a:spcBef>
              <a:spcAft>
                <a:spcPts val="0"/>
              </a:spcAft>
              <a:buClr>
                <a:schemeClr val="lt1"/>
              </a:buClr>
              <a:buSzPts val="2800"/>
              <a:buChar char="–"/>
              <a:defRPr>
                <a:solidFill>
                  <a:schemeClr val="lt1"/>
                </a:solidFill>
              </a:defRPr>
            </a:lvl2pPr>
            <a:lvl3pPr marL="1371600" lvl="2" indent="-381000" algn="l">
              <a:spcBef>
                <a:spcPts val="480"/>
              </a:spcBef>
              <a:spcAft>
                <a:spcPts val="0"/>
              </a:spcAft>
              <a:buClr>
                <a:schemeClr val="lt1"/>
              </a:buClr>
              <a:buSzPts val="2400"/>
              <a:buChar char="•"/>
              <a:defRPr>
                <a:solidFill>
                  <a:schemeClr val="lt1"/>
                </a:solidFill>
              </a:defRPr>
            </a:lvl3pPr>
            <a:lvl4pPr marL="1828800" lvl="3" indent="-355600" algn="l">
              <a:spcBef>
                <a:spcPts val="400"/>
              </a:spcBef>
              <a:spcAft>
                <a:spcPts val="0"/>
              </a:spcAft>
              <a:buClr>
                <a:schemeClr val="lt1"/>
              </a:buClr>
              <a:buSzPts val="2000"/>
              <a:buChar char="–"/>
              <a:defRPr>
                <a:solidFill>
                  <a:schemeClr val="lt1"/>
                </a:solidFill>
              </a:defRPr>
            </a:lvl4pPr>
            <a:lvl5pPr marL="2286000" lvl="4" indent="-355600" algn="l">
              <a:spcBef>
                <a:spcPts val="400"/>
              </a:spcBef>
              <a:spcAft>
                <a:spcPts val="0"/>
              </a:spcAft>
              <a:buClr>
                <a:schemeClr val="lt1"/>
              </a:buClr>
              <a:buSzPts val="20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14" name="Google Shape;114;p39" title="decorative"/>
          <p:cNvPicPr preferRelativeResize="0"/>
          <p:nvPr/>
        </p:nvPicPr>
        <p:blipFill rotWithShape="1">
          <a:blip r:embed="rId3">
            <a:alphaModFix/>
          </a:blip>
          <a:srcRect l="41356" r="17287"/>
          <a:stretch/>
        </p:blipFill>
        <p:spPr>
          <a:xfrm>
            <a:off x="7467600" y="2640219"/>
            <a:ext cx="1699490" cy="3328052"/>
          </a:xfrm>
          <a:prstGeom prst="rect">
            <a:avLst/>
          </a:prstGeom>
          <a:noFill/>
          <a:ln>
            <a:noFill/>
          </a:ln>
        </p:spPr>
      </p:pic>
      <p:pic>
        <p:nvPicPr>
          <p:cNvPr id="115" name="Google Shape;115;p39" title="Virginia Department of Education logo"/>
          <p:cNvPicPr preferRelativeResize="0"/>
          <p:nvPr/>
        </p:nvPicPr>
        <p:blipFill rotWithShape="1">
          <a:blip r:embed="rId4">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12370758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l="3745" r="30361"/>
          <a:stretch/>
        </p:blipFill>
        <p:spPr>
          <a:xfrm>
            <a:off x="-1" y="1"/>
            <a:ext cx="4110527" cy="5938959"/>
          </a:xfrm>
          <a:prstGeom prst="rect">
            <a:avLst/>
          </a:prstGeom>
          <a:noFill/>
          <a:ln>
            <a:noFill/>
          </a:ln>
        </p:spPr>
      </p:pic>
      <p:sp>
        <p:nvSpPr>
          <p:cNvPr id="28" name="Google Shape;28;p4"/>
          <p:cNvSpPr txBox="1">
            <a:spLocks noGrp="1"/>
          </p:cNvSpPr>
          <p:nvPr>
            <p:ph type="title"/>
          </p:nvPr>
        </p:nvSpPr>
        <p:spPr>
          <a:xfrm>
            <a:off x="4572000" y="204696"/>
            <a:ext cx="4267200" cy="139550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4572000" y="1803400"/>
            <a:ext cx="4267200" cy="38608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30" name="Google Shape;30;p4"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12384809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1"/>
        <p:cNvGrpSpPr/>
        <p:nvPr/>
      </p:nvGrpSpPr>
      <p:grpSpPr>
        <a:xfrm>
          <a:off x="0" y="0"/>
          <a:ext cx="0" cy="0"/>
          <a:chOff x="0" y="0"/>
          <a:chExt cx="0" cy="0"/>
        </a:xfrm>
      </p:grpSpPr>
      <p:pic>
        <p:nvPicPr>
          <p:cNvPr id="32" name="Google Shape;32;p5" title="decorative"/>
          <p:cNvPicPr preferRelativeResize="0"/>
          <p:nvPr/>
        </p:nvPicPr>
        <p:blipFill rotWithShape="1">
          <a:blip r:embed="rId2">
            <a:alphaModFix/>
          </a:blip>
          <a:srcRect l="31164" t="8585" r="-20"/>
          <a:stretch/>
        </p:blipFill>
        <p:spPr>
          <a:xfrm>
            <a:off x="4213077" y="-1974"/>
            <a:ext cx="4930922" cy="5940931"/>
          </a:xfrm>
          <a:prstGeom prst="rect">
            <a:avLst/>
          </a:prstGeom>
          <a:noFill/>
          <a:ln>
            <a:noFill/>
          </a:ln>
        </p:spPr>
      </p:pic>
      <p:sp>
        <p:nvSpPr>
          <p:cNvPr id="33" name="Google Shape;33;p5"/>
          <p:cNvSpPr txBox="1">
            <a:spLocks noGrp="1"/>
          </p:cNvSpPr>
          <p:nvPr>
            <p:ph type="title"/>
          </p:nvPr>
        </p:nvSpPr>
        <p:spPr>
          <a:xfrm>
            <a:off x="381000" y="204696"/>
            <a:ext cx="3429000" cy="170030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5"/>
          <p:cNvSpPr txBox="1">
            <a:spLocks noGrp="1"/>
          </p:cNvSpPr>
          <p:nvPr>
            <p:ph type="body" idx="1"/>
          </p:nvPr>
        </p:nvSpPr>
        <p:spPr>
          <a:xfrm>
            <a:off x="381000" y="2108200"/>
            <a:ext cx="3429000" cy="3489325"/>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35" name="Google Shape;35;p5"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25139472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spTree>
      <p:nvGrpSpPr>
        <p:cNvPr id="1" name="Shape 36"/>
        <p:cNvGrpSpPr/>
        <p:nvPr/>
      </p:nvGrpSpPr>
      <p:grpSpPr>
        <a:xfrm>
          <a:off x="0" y="0"/>
          <a:ext cx="0" cy="0"/>
          <a:chOff x="0" y="0"/>
          <a:chExt cx="0" cy="0"/>
        </a:xfrm>
      </p:grpSpPr>
      <p:pic>
        <p:nvPicPr>
          <p:cNvPr id="37" name="Google Shape;37;p6" title="Virginia Department of Education logo"/>
          <p:cNvPicPr preferRelativeResize="0"/>
          <p:nvPr/>
        </p:nvPicPr>
        <p:blipFill rotWithShape="1">
          <a:blip r:embed="rId2">
            <a:alphaModFix/>
          </a:blip>
          <a:srcRect/>
          <a:stretch/>
        </p:blipFill>
        <p:spPr>
          <a:xfrm>
            <a:off x="7562773" y="5102370"/>
            <a:ext cx="1517012" cy="873167"/>
          </a:xfrm>
          <a:prstGeom prst="rect">
            <a:avLst/>
          </a:prstGeom>
          <a:noFill/>
          <a:ln>
            <a:noFill/>
          </a:ln>
        </p:spPr>
      </p:pic>
      <p:sp>
        <p:nvSpPr>
          <p:cNvPr id="38" name="Google Shape;38;p6"/>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6"/>
          <p:cNvSpPr txBox="1">
            <a:spLocks noGrp="1"/>
          </p:cNvSpPr>
          <p:nvPr>
            <p:ph type="body" idx="1"/>
          </p:nvPr>
        </p:nvSpPr>
        <p:spPr>
          <a:xfrm>
            <a:off x="457200" y="1600202"/>
            <a:ext cx="8229600" cy="4165599"/>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39109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7_Title and Content" type="obj">
  <p:cSld name="7_Title and Content">
    <p:spTree>
      <p:nvGrpSpPr>
        <p:cNvPr id="1" name="Shape 40"/>
        <p:cNvGrpSpPr/>
        <p:nvPr/>
      </p:nvGrpSpPr>
      <p:grpSpPr>
        <a:xfrm>
          <a:off x="0" y="0"/>
          <a:ext cx="0" cy="0"/>
          <a:chOff x="0" y="0"/>
          <a:chExt cx="0" cy="0"/>
        </a:xfrm>
      </p:grpSpPr>
      <p:pic>
        <p:nvPicPr>
          <p:cNvPr id="41" name="Google Shape;41;p7" title="decorative"/>
          <p:cNvPicPr preferRelativeResize="0"/>
          <p:nvPr/>
        </p:nvPicPr>
        <p:blipFill rotWithShape="1">
          <a:blip r:embed="rId2">
            <a:alphaModFix/>
          </a:blip>
          <a:srcRect r="36682"/>
          <a:stretch/>
        </p:blipFill>
        <p:spPr>
          <a:xfrm>
            <a:off x="1" y="649321"/>
            <a:ext cx="3810000" cy="5287468"/>
          </a:xfrm>
          <a:prstGeom prst="rect">
            <a:avLst/>
          </a:prstGeom>
          <a:noFill/>
          <a:ln>
            <a:noFill/>
          </a:ln>
        </p:spPr>
      </p:pic>
      <p:sp>
        <p:nvSpPr>
          <p:cNvPr id="42" name="Google Shape;42;p7"/>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7"/>
          <p:cNvSpPr txBox="1">
            <a:spLocks noGrp="1"/>
          </p:cNvSpPr>
          <p:nvPr>
            <p:ph type="body" idx="1"/>
          </p:nvPr>
        </p:nvSpPr>
        <p:spPr>
          <a:xfrm>
            <a:off x="4114800" y="1600202"/>
            <a:ext cx="4724400" cy="4165599"/>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44" name="Google Shape;44;p7"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4448270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24_Title and Content">
  <p:cSld name="24_Title and Conten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8"/>
          <p:cNvSpPr txBox="1">
            <a:spLocks noGrp="1"/>
          </p:cNvSpPr>
          <p:nvPr>
            <p:ph type="body" idx="1"/>
          </p:nvPr>
        </p:nvSpPr>
        <p:spPr>
          <a:xfrm>
            <a:off x="457200" y="1600202"/>
            <a:ext cx="8229600" cy="4165599"/>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48" name="Google Shape;48;p8" descr="hood11.png"/>
          <p:cNvPicPr preferRelativeResize="0"/>
          <p:nvPr/>
        </p:nvPicPr>
        <p:blipFill rotWithShape="1">
          <a:blip r:embed="rId2">
            <a:alphaModFix/>
          </a:blip>
          <a:srcRect r="19631"/>
          <a:stretch/>
        </p:blipFill>
        <p:spPr>
          <a:xfrm>
            <a:off x="6461190" y="3158461"/>
            <a:ext cx="2682811" cy="2809811"/>
          </a:xfrm>
          <a:prstGeom prst="rect">
            <a:avLst/>
          </a:prstGeom>
          <a:noFill/>
          <a:ln>
            <a:noFill/>
          </a:ln>
        </p:spPr>
      </p:pic>
      <p:pic>
        <p:nvPicPr>
          <p:cNvPr id="49" name="Google Shape;49;p8"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284453773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50"/>
        <p:cNvGrpSpPr/>
        <p:nvPr/>
      </p:nvGrpSpPr>
      <p:grpSpPr>
        <a:xfrm>
          <a:off x="0" y="0"/>
          <a:ext cx="0" cy="0"/>
          <a:chOff x="0" y="0"/>
          <a:chExt cx="0" cy="0"/>
        </a:xfrm>
      </p:grpSpPr>
      <p:pic>
        <p:nvPicPr>
          <p:cNvPr id="51" name="Google Shape;51;p9" title="decorative"/>
          <p:cNvPicPr preferRelativeResize="0"/>
          <p:nvPr/>
        </p:nvPicPr>
        <p:blipFill rotWithShape="1">
          <a:blip r:embed="rId2">
            <a:alphaModFix/>
          </a:blip>
          <a:srcRect l="1489"/>
          <a:stretch/>
        </p:blipFill>
        <p:spPr>
          <a:xfrm>
            <a:off x="0" y="-153940"/>
            <a:ext cx="9167091" cy="6096000"/>
          </a:xfrm>
          <a:prstGeom prst="rect">
            <a:avLst/>
          </a:prstGeom>
          <a:noFill/>
          <a:ln>
            <a:noFill/>
          </a:ln>
        </p:spPr>
      </p:pic>
      <p:sp>
        <p:nvSpPr>
          <p:cNvPr id="52" name="Google Shape;52;p9"/>
          <p:cNvSpPr txBox="1">
            <a:spLocks noGrp="1"/>
          </p:cNvSpPr>
          <p:nvPr>
            <p:ph type="title"/>
          </p:nvPr>
        </p:nvSpPr>
        <p:spPr>
          <a:xfrm>
            <a:off x="0" y="1495"/>
            <a:ext cx="91440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9"/>
          <p:cNvSpPr txBox="1">
            <a:spLocks noGrp="1"/>
          </p:cNvSpPr>
          <p:nvPr>
            <p:ph type="body" idx="1"/>
          </p:nvPr>
        </p:nvSpPr>
        <p:spPr>
          <a:xfrm>
            <a:off x="457200" y="1600202"/>
            <a:ext cx="8229600" cy="4165599"/>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lt1"/>
              </a:buClr>
              <a:buSzPts val="3200"/>
              <a:buChar char="•"/>
              <a:defRPr>
                <a:solidFill>
                  <a:schemeClr val="lt1"/>
                </a:solidFill>
              </a:defRPr>
            </a:lvl1pPr>
            <a:lvl2pPr marL="914400" lvl="1" indent="-406400" algn="l">
              <a:spcBef>
                <a:spcPts val="560"/>
              </a:spcBef>
              <a:spcAft>
                <a:spcPts val="0"/>
              </a:spcAft>
              <a:buClr>
                <a:schemeClr val="lt1"/>
              </a:buClr>
              <a:buSzPts val="2800"/>
              <a:buChar char="–"/>
              <a:defRPr>
                <a:solidFill>
                  <a:schemeClr val="lt1"/>
                </a:solidFill>
              </a:defRPr>
            </a:lvl2pPr>
            <a:lvl3pPr marL="1371600" lvl="2" indent="-381000" algn="l">
              <a:spcBef>
                <a:spcPts val="480"/>
              </a:spcBef>
              <a:spcAft>
                <a:spcPts val="0"/>
              </a:spcAft>
              <a:buClr>
                <a:schemeClr val="lt1"/>
              </a:buClr>
              <a:buSzPts val="2400"/>
              <a:buChar char="•"/>
              <a:defRPr>
                <a:solidFill>
                  <a:schemeClr val="lt1"/>
                </a:solidFill>
              </a:defRPr>
            </a:lvl3pPr>
            <a:lvl4pPr marL="1828800" lvl="3" indent="-355600" algn="l">
              <a:spcBef>
                <a:spcPts val="400"/>
              </a:spcBef>
              <a:spcAft>
                <a:spcPts val="0"/>
              </a:spcAft>
              <a:buClr>
                <a:schemeClr val="lt1"/>
              </a:buClr>
              <a:buSzPts val="2000"/>
              <a:buChar char="–"/>
              <a:defRPr>
                <a:solidFill>
                  <a:schemeClr val="lt1"/>
                </a:solidFill>
              </a:defRPr>
            </a:lvl4pPr>
            <a:lvl5pPr marL="2286000" lvl="4" indent="-355600" algn="l">
              <a:spcBef>
                <a:spcPts val="400"/>
              </a:spcBef>
              <a:spcAft>
                <a:spcPts val="0"/>
              </a:spcAft>
              <a:buClr>
                <a:schemeClr val="lt1"/>
              </a:buClr>
              <a:buSzPts val="20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54" name="Google Shape;54;p9"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25119455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55"/>
        <p:cNvGrpSpPr/>
        <p:nvPr/>
      </p:nvGrpSpPr>
      <p:grpSpPr>
        <a:xfrm>
          <a:off x="0" y="0"/>
          <a:ext cx="0" cy="0"/>
          <a:chOff x="0" y="0"/>
          <a:chExt cx="0" cy="0"/>
        </a:xfrm>
      </p:grpSpPr>
      <p:pic>
        <p:nvPicPr>
          <p:cNvPr id="56" name="Google Shape;56;p10" title="decorative"/>
          <p:cNvPicPr preferRelativeResize="0"/>
          <p:nvPr/>
        </p:nvPicPr>
        <p:blipFill rotWithShape="1">
          <a:blip r:embed="rId2">
            <a:alphaModFix/>
          </a:blip>
          <a:srcRect l="1489"/>
          <a:stretch/>
        </p:blipFill>
        <p:spPr>
          <a:xfrm>
            <a:off x="0" y="-153940"/>
            <a:ext cx="9167091" cy="6096000"/>
          </a:xfrm>
          <a:prstGeom prst="rect">
            <a:avLst/>
          </a:prstGeom>
          <a:noFill/>
          <a:ln>
            <a:noFill/>
          </a:ln>
        </p:spPr>
      </p:pic>
      <p:sp>
        <p:nvSpPr>
          <p:cNvPr id="57" name="Google Shape;57;p10"/>
          <p:cNvSpPr txBox="1">
            <a:spLocks noGrp="1"/>
          </p:cNvSpPr>
          <p:nvPr>
            <p:ph type="title"/>
          </p:nvPr>
        </p:nvSpPr>
        <p:spPr>
          <a:xfrm>
            <a:off x="0" y="1495"/>
            <a:ext cx="91440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10"/>
          <p:cNvSpPr txBox="1">
            <a:spLocks noGrp="1"/>
          </p:cNvSpPr>
          <p:nvPr>
            <p:ph type="body" idx="1"/>
          </p:nvPr>
        </p:nvSpPr>
        <p:spPr>
          <a:xfrm>
            <a:off x="457200" y="1600202"/>
            <a:ext cx="8229600" cy="4165599"/>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lt1"/>
              </a:buClr>
              <a:buSzPts val="3200"/>
              <a:buChar char="•"/>
              <a:defRPr>
                <a:solidFill>
                  <a:schemeClr val="lt1"/>
                </a:solidFill>
              </a:defRPr>
            </a:lvl1pPr>
            <a:lvl2pPr marL="914400" lvl="1" indent="-406400" algn="l">
              <a:spcBef>
                <a:spcPts val="560"/>
              </a:spcBef>
              <a:spcAft>
                <a:spcPts val="0"/>
              </a:spcAft>
              <a:buClr>
                <a:schemeClr val="lt1"/>
              </a:buClr>
              <a:buSzPts val="2800"/>
              <a:buChar char="–"/>
              <a:defRPr>
                <a:solidFill>
                  <a:schemeClr val="lt1"/>
                </a:solidFill>
              </a:defRPr>
            </a:lvl2pPr>
            <a:lvl3pPr marL="1371600" lvl="2" indent="-381000" algn="l">
              <a:spcBef>
                <a:spcPts val="480"/>
              </a:spcBef>
              <a:spcAft>
                <a:spcPts val="0"/>
              </a:spcAft>
              <a:buClr>
                <a:schemeClr val="lt1"/>
              </a:buClr>
              <a:buSzPts val="2400"/>
              <a:buChar char="•"/>
              <a:defRPr>
                <a:solidFill>
                  <a:schemeClr val="lt1"/>
                </a:solidFill>
              </a:defRPr>
            </a:lvl3pPr>
            <a:lvl4pPr marL="1828800" lvl="3" indent="-355600" algn="l">
              <a:spcBef>
                <a:spcPts val="400"/>
              </a:spcBef>
              <a:spcAft>
                <a:spcPts val="0"/>
              </a:spcAft>
              <a:buClr>
                <a:schemeClr val="lt1"/>
              </a:buClr>
              <a:buSzPts val="2000"/>
              <a:buChar char="–"/>
              <a:defRPr>
                <a:solidFill>
                  <a:schemeClr val="lt1"/>
                </a:solidFill>
              </a:defRPr>
            </a:lvl4pPr>
            <a:lvl5pPr marL="2286000" lvl="4" indent="-355600" algn="l">
              <a:spcBef>
                <a:spcPts val="400"/>
              </a:spcBef>
              <a:spcAft>
                <a:spcPts val="0"/>
              </a:spcAft>
              <a:buClr>
                <a:schemeClr val="lt1"/>
              </a:buClr>
              <a:buSzPts val="20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59" name="Google Shape;59;p10" title="decorative"/>
          <p:cNvPicPr preferRelativeResize="0"/>
          <p:nvPr/>
        </p:nvPicPr>
        <p:blipFill rotWithShape="1">
          <a:blip r:embed="rId3">
            <a:alphaModFix/>
          </a:blip>
          <a:srcRect r="8775"/>
          <a:stretch/>
        </p:blipFill>
        <p:spPr>
          <a:xfrm>
            <a:off x="6798172" y="2717799"/>
            <a:ext cx="2345829" cy="3224263"/>
          </a:xfrm>
          <a:prstGeom prst="rect">
            <a:avLst/>
          </a:prstGeom>
          <a:noFill/>
          <a:ln>
            <a:noFill/>
          </a:ln>
        </p:spPr>
      </p:pic>
      <p:pic>
        <p:nvPicPr>
          <p:cNvPr id="60" name="Google Shape;60;p10" title="Virginia Department of Education logo"/>
          <p:cNvPicPr preferRelativeResize="0"/>
          <p:nvPr/>
        </p:nvPicPr>
        <p:blipFill rotWithShape="1">
          <a:blip r:embed="rId4">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38428067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spTree>
      <p:nvGrpSpPr>
        <p:cNvPr id="1" name="Shape 61"/>
        <p:cNvGrpSpPr/>
        <p:nvPr/>
      </p:nvGrpSpPr>
      <p:grpSpPr>
        <a:xfrm>
          <a:off x="0" y="0"/>
          <a:ext cx="0" cy="0"/>
          <a:chOff x="0" y="0"/>
          <a:chExt cx="0" cy="0"/>
        </a:xfrm>
      </p:grpSpPr>
      <p:pic>
        <p:nvPicPr>
          <p:cNvPr id="62" name="Google Shape;62;p11" title="decorative"/>
          <p:cNvPicPr preferRelativeResize="0"/>
          <p:nvPr/>
        </p:nvPicPr>
        <p:blipFill rotWithShape="1">
          <a:blip r:embed="rId2">
            <a:alphaModFix/>
          </a:blip>
          <a:srcRect l="1489"/>
          <a:stretch/>
        </p:blipFill>
        <p:spPr>
          <a:xfrm>
            <a:off x="0" y="-153940"/>
            <a:ext cx="9167091" cy="6096000"/>
          </a:xfrm>
          <a:prstGeom prst="rect">
            <a:avLst/>
          </a:prstGeom>
          <a:noFill/>
          <a:ln>
            <a:noFill/>
          </a:ln>
        </p:spPr>
      </p:pic>
      <p:sp>
        <p:nvSpPr>
          <p:cNvPr id="63" name="Google Shape;63;p11"/>
          <p:cNvSpPr/>
          <p:nvPr/>
        </p:nvSpPr>
        <p:spPr>
          <a:xfrm>
            <a:off x="384849" y="1397000"/>
            <a:ext cx="4033212" cy="4441151"/>
          </a:xfrm>
          <a:prstGeom prst="rect">
            <a:avLst/>
          </a:prstGeom>
          <a:solidFill>
            <a:schemeClr val="lt1"/>
          </a:solidFill>
          <a:ln>
            <a:noFill/>
          </a:ln>
          <a:effectLst>
            <a:outerShdw blurRad="50800" dist="38100" dir="9000000" algn="tl" rotWithShape="0">
              <a:srgbClr val="000000">
                <a:alpha val="17647"/>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r>
              <a:rPr lang="nl-NL" sz="1400" b="0" i="0" u="none" strike="noStrike" cap="none">
                <a:solidFill>
                  <a:schemeClr val="dk1"/>
                </a:solidFill>
                <a:latin typeface="Calibri"/>
                <a:ea typeface="Calibri"/>
                <a:cs typeface="Calibri"/>
                <a:sym typeface="Calibri"/>
              </a:rPr>
              <a:t/>
            </a:r>
            <a:br>
              <a:rPr lang="nl-NL" sz="14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p:txBody>
      </p:sp>
      <p:sp>
        <p:nvSpPr>
          <p:cNvPr id="64" name="Google Shape;64;p11"/>
          <p:cNvSpPr/>
          <p:nvPr/>
        </p:nvSpPr>
        <p:spPr>
          <a:xfrm>
            <a:off x="4693614" y="1397000"/>
            <a:ext cx="4033212" cy="4441151"/>
          </a:xfrm>
          <a:prstGeom prst="rect">
            <a:avLst/>
          </a:prstGeom>
          <a:solidFill>
            <a:schemeClr val="lt1"/>
          </a:solidFill>
          <a:ln>
            <a:noFill/>
          </a:ln>
          <a:effectLst>
            <a:outerShdw blurRad="50800" dist="38100" dir="9000000" algn="tl" rotWithShape="0">
              <a:srgbClr val="000000">
                <a:alpha val="17647"/>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r>
              <a:rPr lang="nl-NL" sz="1400" b="0" i="0" u="none" strike="noStrike" cap="none">
                <a:solidFill>
                  <a:schemeClr val="dk1"/>
                </a:solidFill>
                <a:latin typeface="Calibri"/>
                <a:ea typeface="Calibri"/>
                <a:cs typeface="Calibri"/>
                <a:sym typeface="Calibri"/>
              </a:rPr>
              <a:t/>
            </a:r>
            <a:br>
              <a:rPr lang="nl-NL" sz="14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p:txBody>
      </p:sp>
      <p:sp>
        <p:nvSpPr>
          <p:cNvPr id="65" name="Google Shape;65;p11"/>
          <p:cNvSpPr txBox="1">
            <a:spLocks noGrp="1"/>
          </p:cNvSpPr>
          <p:nvPr>
            <p:ph type="title"/>
          </p:nvPr>
        </p:nvSpPr>
        <p:spPr>
          <a:xfrm>
            <a:off x="0" y="1495"/>
            <a:ext cx="91440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11"/>
          <p:cNvSpPr txBox="1">
            <a:spLocks noGrp="1"/>
          </p:cNvSpPr>
          <p:nvPr>
            <p:ph type="body" idx="1"/>
          </p:nvPr>
        </p:nvSpPr>
        <p:spPr>
          <a:xfrm>
            <a:off x="457200" y="1600202"/>
            <a:ext cx="3886200" cy="4063999"/>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solidFill>
                  <a:schemeClr val="dk1"/>
                </a:solidFill>
              </a:defRPr>
            </a:lvl1pPr>
            <a:lvl2pPr marL="914400" lvl="1" indent="-381000" algn="l">
              <a:spcBef>
                <a:spcPts val="480"/>
              </a:spcBef>
              <a:spcAft>
                <a:spcPts val="0"/>
              </a:spcAft>
              <a:buClr>
                <a:schemeClr val="dk1"/>
              </a:buClr>
              <a:buSzPts val="2400"/>
              <a:buChar char="–"/>
              <a:defRPr sz="2400">
                <a:solidFill>
                  <a:schemeClr val="dk1"/>
                </a:solidFill>
              </a:defRPr>
            </a:lvl2pPr>
            <a:lvl3pPr marL="1371600" lvl="2" indent="-355600" algn="l">
              <a:spcBef>
                <a:spcPts val="400"/>
              </a:spcBef>
              <a:spcAft>
                <a:spcPts val="0"/>
              </a:spcAft>
              <a:buClr>
                <a:schemeClr val="dk1"/>
              </a:buClr>
              <a:buSzPts val="2000"/>
              <a:buChar char="•"/>
              <a:defRPr sz="2000">
                <a:solidFill>
                  <a:schemeClr val="dk1"/>
                </a:solidFill>
              </a:defRPr>
            </a:lvl3pPr>
            <a:lvl4pPr marL="1828800" lvl="3" indent="-342900" algn="l">
              <a:spcBef>
                <a:spcPts val="360"/>
              </a:spcBef>
              <a:spcAft>
                <a:spcPts val="0"/>
              </a:spcAft>
              <a:buClr>
                <a:schemeClr val="dk1"/>
              </a:buClr>
              <a:buSzPts val="1800"/>
              <a:buChar char="–"/>
              <a:defRPr sz="1800">
                <a:solidFill>
                  <a:schemeClr val="dk1"/>
                </a:solidFill>
              </a:defRPr>
            </a:lvl4pPr>
            <a:lvl5pPr marL="2286000" lvl="4" indent="-342900" algn="l">
              <a:spcBef>
                <a:spcPts val="360"/>
              </a:spcBef>
              <a:spcAft>
                <a:spcPts val="0"/>
              </a:spcAft>
              <a:buClr>
                <a:schemeClr val="dk1"/>
              </a:buClr>
              <a:buSzPts val="1800"/>
              <a:buChar char="»"/>
              <a:defRPr sz="1800">
                <a:solidFill>
                  <a:schemeClr val="dk1"/>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7" name="Google Shape;67;p11"/>
          <p:cNvSpPr txBox="1">
            <a:spLocks noGrp="1"/>
          </p:cNvSpPr>
          <p:nvPr>
            <p:ph type="body" idx="2"/>
          </p:nvPr>
        </p:nvSpPr>
        <p:spPr>
          <a:xfrm>
            <a:off x="4800600" y="1600202"/>
            <a:ext cx="3810000" cy="4063999"/>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solidFill>
                  <a:schemeClr val="dk1"/>
                </a:solidFill>
              </a:defRPr>
            </a:lvl1pPr>
            <a:lvl2pPr marL="914400" lvl="1" indent="-381000" algn="l">
              <a:spcBef>
                <a:spcPts val="480"/>
              </a:spcBef>
              <a:spcAft>
                <a:spcPts val="0"/>
              </a:spcAft>
              <a:buClr>
                <a:schemeClr val="dk1"/>
              </a:buClr>
              <a:buSzPts val="2400"/>
              <a:buChar char="–"/>
              <a:defRPr sz="2400">
                <a:solidFill>
                  <a:schemeClr val="dk1"/>
                </a:solidFill>
              </a:defRPr>
            </a:lvl2pPr>
            <a:lvl3pPr marL="1371600" lvl="2" indent="-355600" algn="l">
              <a:spcBef>
                <a:spcPts val="400"/>
              </a:spcBef>
              <a:spcAft>
                <a:spcPts val="0"/>
              </a:spcAft>
              <a:buClr>
                <a:schemeClr val="dk1"/>
              </a:buClr>
              <a:buSzPts val="2000"/>
              <a:buChar char="•"/>
              <a:defRPr sz="2000">
                <a:solidFill>
                  <a:schemeClr val="dk1"/>
                </a:solidFill>
              </a:defRPr>
            </a:lvl3pPr>
            <a:lvl4pPr marL="1828800" lvl="3" indent="-342900" algn="l">
              <a:spcBef>
                <a:spcPts val="360"/>
              </a:spcBef>
              <a:spcAft>
                <a:spcPts val="0"/>
              </a:spcAft>
              <a:buClr>
                <a:schemeClr val="dk1"/>
              </a:buClr>
              <a:buSzPts val="1800"/>
              <a:buChar char="–"/>
              <a:defRPr sz="1800">
                <a:solidFill>
                  <a:schemeClr val="dk1"/>
                </a:solidFill>
              </a:defRPr>
            </a:lvl4pPr>
            <a:lvl5pPr marL="2286000" lvl="4" indent="-342900" algn="l">
              <a:spcBef>
                <a:spcPts val="360"/>
              </a:spcBef>
              <a:spcAft>
                <a:spcPts val="0"/>
              </a:spcAft>
              <a:buClr>
                <a:schemeClr val="dk1"/>
              </a:buClr>
              <a:buSzPts val="1800"/>
              <a:buChar char="»"/>
              <a:defRPr sz="1800">
                <a:solidFill>
                  <a:schemeClr val="dk1"/>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pic>
        <p:nvPicPr>
          <p:cNvPr id="68" name="Google Shape;68;p11" title="decorative"/>
          <p:cNvPicPr preferRelativeResize="0"/>
          <p:nvPr/>
        </p:nvPicPr>
        <p:blipFill rotWithShape="1">
          <a:blip r:embed="rId3">
            <a:alphaModFix/>
          </a:blip>
          <a:srcRect/>
          <a:stretch/>
        </p:blipFill>
        <p:spPr>
          <a:xfrm>
            <a:off x="4067497" y="1891089"/>
            <a:ext cx="1508698" cy="4234488"/>
          </a:xfrm>
          <a:prstGeom prst="rect">
            <a:avLst/>
          </a:prstGeom>
          <a:noFill/>
          <a:ln>
            <a:noFill/>
          </a:ln>
        </p:spPr>
      </p:pic>
      <p:pic>
        <p:nvPicPr>
          <p:cNvPr id="69" name="Google Shape;69;p11" title="Virginia Department of Education logo"/>
          <p:cNvPicPr preferRelativeResize="0"/>
          <p:nvPr/>
        </p:nvPicPr>
        <p:blipFill rotWithShape="1">
          <a:blip r:embed="rId4">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8086145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5"/>
        <p:cNvGrpSpPr/>
        <p:nvPr/>
      </p:nvGrpSpPr>
      <p:grpSpPr>
        <a:xfrm>
          <a:off x="0" y="0"/>
          <a:ext cx="0" cy="0"/>
          <a:chOff x="0" y="0"/>
          <a:chExt cx="0" cy="0"/>
        </a:xfrm>
      </p:grpSpPr>
      <p:sp>
        <p:nvSpPr>
          <p:cNvPr id="76" name="Google Shape;76;p13"/>
          <p:cNvSpPr txBox="1">
            <a:spLocks noGrp="1"/>
          </p:cNvSpPr>
          <p:nvPr>
            <p:ph type="subTitle" idx="1"/>
          </p:nvPr>
        </p:nvSpPr>
        <p:spPr>
          <a:xfrm>
            <a:off x="1371600" y="23114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None/>
              <a:defRPr i="1">
                <a:solidFill>
                  <a:schemeClr val="dk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77" name="Google Shape;77;p13" title="Virginia Department of Education logo"/>
          <p:cNvPicPr preferRelativeResize="0"/>
          <p:nvPr/>
        </p:nvPicPr>
        <p:blipFill rotWithShape="1">
          <a:blip r:embed="rId2">
            <a:alphaModFix/>
          </a:blip>
          <a:srcRect/>
          <a:stretch/>
        </p:blipFill>
        <p:spPr>
          <a:xfrm>
            <a:off x="7562773" y="5102370"/>
            <a:ext cx="1517012" cy="873167"/>
          </a:xfrm>
          <a:prstGeom prst="rect">
            <a:avLst/>
          </a:prstGeom>
          <a:noFill/>
          <a:ln>
            <a:noFill/>
          </a:ln>
        </p:spPr>
      </p:pic>
      <p:sp>
        <p:nvSpPr>
          <p:cNvPr id="78" name="Google Shape;78;p13"/>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9008078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79"/>
        <p:cNvGrpSpPr/>
        <p:nvPr/>
      </p:nvGrpSpPr>
      <p:grpSpPr>
        <a:xfrm>
          <a:off x="0" y="0"/>
          <a:ext cx="0" cy="0"/>
          <a:chOff x="0" y="0"/>
          <a:chExt cx="0" cy="0"/>
        </a:xfrm>
      </p:grpSpPr>
      <p:sp>
        <p:nvSpPr>
          <p:cNvPr id="80" name="Google Shape;80;p14"/>
          <p:cNvSpPr txBox="1">
            <a:spLocks noGrp="1"/>
          </p:cNvSpPr>
          <p:nvPr>
            <p:ph type="subTitle" idx="1"/>
          </p:nvPr>
        </p:nvSpPr>
        <p:spPr>
          <a:xfrm>
            <a:off x="1371600" y="34290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None/>
              <a:defRPr i="1">
                <a:solidFill>
                  <a:schemeClr val="dk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81" name="Google Shape;81;p14"/>
          <p:cNvSpPr txBox="1">
            <a:spLocks noGrp="1"/>
          </p:cNvSpPr>
          <p:nvPr>
            <p:ph type="title"/>
          </p:nvPr>
        </p:nvSpPr>
        <p:spPr>
          <a:xfrm>
            <a:off x="0" y="1295401"/>
            <a:ext cx="9144000" cy="1828799"/>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82" name="Google Shape;82;p14" title="Virginia Department of Education logo"/>
          <p:cNvPicPr preferRelativeResize="0"/>
          <p:nvPr/>
        </p:nvPicPr>
        <p:blipFill rotWithShape="1">
          <a:blip r:embed="rId2">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3783344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116"/>
        <p:cNvGrpSpPr/>
        <p:nvPr/>
      </p:nvGrpSpPr>
      <p:grpSpPr>
        <a:xfrm>
          <a:off x="0" y="0"/>
          <a:ext cx="0" cy="0"/>
          <a:chOff x="0" y="0"/>
          <a:chExt cx="0" cy="0"/>
        </a:xfrm>
      </p:grpSpPr>
      <p:pic>
        <p:nvPicPr>
          <p:cNvPr id="117" name="Google Shape;117;p40" title="decorative"/>
          <p:cNvPicPr preferRelativeResize="0"/>
          <p:nvPr/>
        </p:nvPicPr>
        <p:blipFill rotWithShape="1">
          <a:blip r:embed="rId2">
            <a:alphaModFix/>
          </a:blip>
          <a:srcRect l="1489"/>
          <a:stretch/>
        </p:blipFill>
        <p:spPr>
          <a:xfrm>
            <a:off x="0" y="-153940"/>
            <a:ext cx="9167091" cy="6096000"/>
          </a:xfrm>
          <a:prstGeom prst="rect">
            <a:avLst/>
          </a:prstGeom>
          <a:noFill/>
          <a:ln>
            <a:noFill/>
          </a:ln>
        </p:spPr>
      </p:pic>
      <p:sp>
        <p:nvSpPr>
          <p:cNvPr id="118" name="Google Shape;118;p40"/>
          <p:cNvSpPr txBox="1">
            <a:spLocks noGrp="1"/>
          </p:cNvSpPr>
          <p:nvPr>
            <p:ph type="title"/>
          </p:nvPr>
        </p:nvSpPr>
        <p:spPr>
          <a:xfrm>
            <a:off x="0" y="1495"/>
            <a:ext cx="91440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9" name="Google Shape;119;p40"/>
          <p:cNvSpPr txBox="1">
            <a:spLocks noGrp="1"/>
          </p:cNvSpPr>
          <p:nvPr>
            <p:ph type="body" idx="1"/>
          </p:nvPr>
        </p:nvSpPr>
        <p:spPr>
          <a:xfrm>
            <a:off x="457200" y="1600202"/>
            <a:ext cx="8229600" cy="4165599"/>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lt1"/>
              </a:buClr>
              <a:buSzPts val="3200"/>
              <a:buChar char="•"/>
              <a:defRPr>
                <a:solidFill>
                  <a:schemeClr val="lt1"/>
                </a:solidFill>
              </a:defRPr>
            </a:lvl1pPr>
            <a:lvl2pPr marL="914400" lvl="1" indent="-406400" algn="l">
              <a:spcBef>
                <a:spcPts val="560"/>
              </a:spcBef>
              <a:spcAft>
                <a:spcPts val="0"/>
              </a:spcAft>
              <a:buClr>
                <a:schemeClr val="lt1"/>
              </a:buClr>
              <a:buSzPts val="2800"/>
              <a:buChar char="–"/>
              <a:defRPr>
                <a:solidFill>
                  <a:schemeClr val="lt1"/>
                </a:solidFill>
              </a:defRPr>
            </a:lvl2pPr>
            <a:lvl3pPr marL="1371600" lvl="2" indent="-381000" algn="l">
              <a:spcBef>
                <a:spcPts val="480"/>
              </a:spcBef>
              <a:spcAft>
                <a:spcPts val="0"/>
              </a:spcAft>
              <a:buClr>
                <a:schemeClr val="lt1"/>
              </a:buClr>
              <a:buSzPts val="2400"/>
              <a:buChar char="•"/>
              <a:defRPr>
                <a:solidFill>
                  <a:schemeClr val="lt1"/>
                </a:solidFill>
              </a:defRPr>
            </a:lvl3pPr>
            <a:lvl4pPr marL="1828800" lvl="3" indent="-355600" algn="l">
              <a:spcBef>
                <a:spcPts val="400"/>
              </a:spcBef>
              <a:spcAft>
                <a:spcPts val="0"/>
              </a:spcAft>
              <a:buClr>
                <a:schemeClr val="lt1"/>
              </a:buClr>
              <a:buSzPts val="2000"/>
              <a:buChar char="–"/>
              <a:defRPr>
                <a:solidFill>
                  <a:schemeClr val="lt1"/>
                </a:solidFill>
              </a:defRPr>
            </a:lvl4pPr>
            <a:lvl5pPr marL="2286000" lvl="4" indent="-355600" algn="l">
              <a:spcBef>
                <a:spcPts val="400"/>
              </a:spcBef>
              <a:spcAft>
                <a:spcPts val="0"/>
              </a:spcAft>
              <a:buClr>
                <a:schemeClr val="lt1"/>
              </a:buClr>
              <a:buSzPts val="20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20" name="Google Shape;120;p40" title="decorative"/>
          <p:cNvPicPr preferRelativeResize="0"/>
          <p:nvPr/>
        </p:nvPicPr>
        <p:blipFill rotWithShape="1">
          <a:blip r:embed="rId3">
            <a:alphaModFix/>
          </a:blip>
          <a:srcRect/>
          <a:stretch/>
        </p:blipFill>
        <p:spPr>
          <a:xfrm>
            <a:off x="7162801" y="2639618"/>
            <a:ext cx="2004295" cy="3302445"/>
          </a:xfrm>
          <a:prstGeom prst="rect">
            <a:avLst/>
          </a:prstGeom>
          <a:noFill/>
          <a:ln>
            <a:noFill/>
          </a:ln>
        </p:spPr>
      </p:pic>
      <p:pic>
        <p:nvPicPr>
          <p:cNvPr id="121" name="Google Shape;121;p40" title="Virginia Department of Education logo"/>
          <p:cNvPicPr preferRelativeResize="0"/>
          <p:nvPr/>
        </p:nvPicPr>
        <p:blipFill rotWithShape="1">
          <a:blip r:embed="rId4">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12101873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83"/>
        <p:cNvGrpSpPr/>
        <p:nvPr/>
      </p:nvGrpSpPr>
      <p:grpSpPr>
        <a:xfrm>
          <a:off x="0" y="0"/>
          <a:ext cx="0" cy="0"/>
          <a:chOff x="0" y="0"/>
          <a:chExt cx="0" cy="0"/>
        </a:xfrm>
      </p:grpSpPr>
      <p:pic>
        <p:nvPicPr>
          <p:cNvPr id="84" name="Google Shape;84;p15" title="decorative"/>
          <p:cNvPicPr preferRelativeResize="0"/>
          <p:nvPr/>
        </p:nvPicPr>
        <p:blipFill rotWithShape="1">
          <a:blip r:embed="rId2">
            <a:alphaModFix/>
          </a:blip>
          <a:srcRect t="21780" b="14950"/>
          <a:stretch/>
        </p:blipFill>
        <p:spPr>
          <a:xfrm>
            <a:off x="0" y="1034717"/>
            <a:ext cx="9144000" cy="4891335"/>
          </a:xfrm>
          <a:prstGeom prst="rect">
            <a:avLst/>
          </a:prstGeom>
          <a:noFill/>
          <a:ln>
            <a:noFill/>
          </a:ln>
        </p:spPr>
      </p:pic>
      <p:pic>
        <p:nvPicPr>
          <p:cNvPr id="85" name="Google Shape;85;p15"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
        <p:nvSpPr>
          <p:cNvPr id="86" name="Google Shape;86;p15"/>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7418339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87"/>
        <p:cNvGrpSpPr/>
        <p:nvPr/>
      </p:nvGrpSpPr>
      <p:grpSpPr>
        <a:xfrm>
          <a:off x="0" y="0"/>
          <a:ext cx="0" cy="0"/>
          <a:chOff x="0" y="0"/>
          <a:chExt cx="0" cy="0"/>
        </a:xfrm>
      </p:grpSpPr>
      <p:pic>
        <p:nvPicPr>
          <p:cNvPr id="88" name="Google Shape;88;p16" title="decorative"/>
          <p:cNvPicPr preferRelativeResize="0"/>
          <p:nvPr/>
        </p:nvPicPr>
        <p:blipFill rotWithShape="1">
          <a:blip r:embed="rId2">
            <a:alphaModFix/>
          </a:blip>
          <a:srcRect r="30665"/>
          <a:stretch/>
        </p:blipFill>
        <p:spPr>
          <a:xfrm>
            <a:off x="2" y="1092201"/>
            <a:ext cx="3837061" cy="4845284"/>
          </a:xfrm>
          <a:prstGeom prst="rect">
            <a:avLst/>
          </a:prstGeom>
          <a:noFill/>
          <a:ln>
            <a:noFill/>
          </a:ln>
        </p:spPr>
      </p:pic>
      <p:sp>
        <p:nvSpPr>
          <p:cNvPr id="89" name="Google Shape;89;p16"/>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16"/>
          <p:cNvSpPr txBox="1">
            <a:spLocks noGrp="1"/>
          </p:cNvSpPr>
          <p:nvPr>
            <p:ph type="body" idx="1"/>
          </p:nvPr>
        </p:nvSpPr>
        <p:spPr>
          <a:xfrm>
            <a:off x="4114800" y="1468439"/>
            <a:ext cx="4724400" cy="564965"/>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1" name="Google Shape;91;p16"/>
          <p:cNvSpPr txBox="1">
            <a:spLocks noGrp="1"/>
          </p:cNvSpPr>
          <p:nvPr>
            <p:ph type="body" idx="2"/>
          </p:nvPr>
        </p:nvSpPr>
        <p:spPr>
          <a:xfrm>
            <a:off x="4114800" y="2108200"/>
            <a:ext cx="4724400" cy="3489325"/>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92" name="Google Shape;92;p16"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22418165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93"/>
        <p:cNvGrpSpPr/>
        <p:nvPr/>
      </p:nvGrpSpPr>
      <p:grpSpPr>
        <a:xfrm>
          <a:off x="0" y="0"/>
          <a:ext cx="0" cy="0"/>
          <a:chOff x="0" y="0"/>
          <a:chExt cx="0" cy="0"/>
        </a:xfrm>
      </p:grpSpPr>
      <p:pic>
        <p:nvPicPr>
          <p:cNvPr id="94" name="Google Shape;94;p17" title="decorative"/>
          <p:cNvPicPr preferRelativeResize="0"/>
          <p:nvPr/>
        </p:nvPicPr>
        <p:blipFill rotWithShape="1">
          <a:blip r:embed="rId2">
            <a:alphaModFix/>
          </a:blip>
          <a:srcRect r="36682"/>
          <a:stretch/>
        </p:blipFill>
        <p:spPr>
          <a:xfrm>
            <a:off x="1" y="649321"/>
            <a:ext cx="3810000" cy="5287468"/>
          </a:xfrm>
          <a:prstGeom prst="rect">
            <a:avLst/>
          </a:prstGeom>
          <a:noFill/>
          <a:ln>
            <a:noFill/>
          </a:ln>
        </p:spPr>
      </p:pic>
      <p:sp>
        <p:nvSpPr>
          <p:cNvPr id="95" name="Google Shape;95;p17"/>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7"/>
          <p:cNvSpPr txBox="1">
            <a:spLocks noGrp="1"/>
          </p:cNvSpPr>
          <p:nvPr>
            <p:ph type="body" idx="1"/>
          </p:nvPr>
        </p:nvSpPr>
        <p:spPr>
          <a:xfrm>
            <a:off x="4114800" y="1468439"/>
            <a:ext cx="4724400" cy="564965"/>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7" name="Google Shape;97;p17"/>
          <p:cNvSpPr txBox="1">
            <a:spLocks noGrp="1"/>
          </p:cNvSpPr>
          <p:nvPr>
            <p:ph type="body" idx="2"/>
          </p:nvPr>
        </p:nvSpPr>
        <p:spPr>
          <a:xfrm>
            <a:off x="4114800" y="2108200"/>
            <a:ext cx="4724400" cy="3489325"/>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98" name="Google Shape;98;p17"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28813546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9"/>
        <p:cNvGrpSpPr/>
        <p:nvPr/>
      </p:nvGrpSpPr>
      <p:grpSpPr>
        <a:xfrm>
          <a:off x="0" y="0"/>
          <a:ext cx="0" cy="0"/>
          <a:chOff x="0" y="0"/>
          <a:chExt cx="0" cy="0"/>
        </a:xfrm>
      </p:grpSpPr>
      <p:pic>
        <p:nvPicPr>
          <p:cNvPr id="100" name="Google Shape;100;p18" title="decorative"/>
          <p:cNvPicPr preferRelativeResize="0"/>
          <p:nvPr/>
        </p:nvPicPr>
        <p:blipFill rotWithShape="1">
          <a:blip r:embed="rId2">
            <a:alphaModFix/>
          </a:blip>
          <a:srcRect l="43350" t="7869"/>
          <a:stretch/>
        </p:blipFill>
        <p:spPr>
          <a:xfrm>
            <a:off x="4972650" y="467170"/>
            <a:ext cx="4171350" cy="5469617"/>
          </a:xfrm>
          <a:prstGeom prst="rect">
            <a:avLst/>
          </a:prstGeom>
          <a:noFill/>
          <a:ln>
            <a:noFill/>
          </a:ln>
        </p:spPr>
      </p:pic>
      <p:sp>
        <p:nvSpPr>
          <p:cNvPr id="101" name="Google Shape;101;p18"/>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Google Shape;102;p18"/>
          <p:cNvSpPr txBox="1">
            <a:spLocks noGrp="1"/>
          </p:cNvSpPr>
          <p:nvPr>
            <p:ph type="body" idx="1"/>
          </p:nvPr>
        </p:nvSpPr>
        <p:spPr>
          <a:xfrm>
            <a:off x="381000" y="1468439"/>
            <a:ext cx="4343400" cy="564965"/>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03" name="Google Shape;103;p18"/>
          <p:cNvSpPr txBox="1">
            <a:spLocks noGrp="1"/>
          </p:cNvSpPr>
          <p:nvPr>
            <p:ph type="body" idx="2"/>
          </p:nvPr>
        </p:nvSpPr>
        <p:spPr>
          <a:xfrm>
            <a:off x="381000" y="2108200"/>
            <a:ext cx="4343400" cy="3489325"/>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04" name="Google Shape;104;p18"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24371654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05"/>
        <p:cNvGrpSpPr/>
        <p:nvPr/>
      </p:nvGrpSpPr>
      <p:grpSpPr>
        <a:xfrm>
          <a:off x="0" y="0"/>
          <a:ext cx="0" cy="0"/>
          <a:chOff x="0" y="0"/>
          <a:chExt cx="0" cy="0"/>
        </a:xfrm>
      </p:grpSpPr>
      <p:pic>
        <p:nvPicPr>
          <p:cNvPr id="106" name="Google Shape;106;p19" title="decorative"/>
          <p:cNvPicPr preferRelativeResize="0"/>
          <p:nvPr/>
        </p:nvPicPr>
        <p:blipFill rotWithShape="1">
          <a:blip r:embed="rId2">
            <a:alphaModFix/>
          </a:blip>
          <a:srcRect l="22774" t="4479" r="8934"/>
          <a:stretch/>
        </p:blipFill>
        <p:spPr>
          <a:xfrm>
            <a:off x="4298536" y="0"/>
            <a:ext cx="4845465" cy="5939691"/>
          </a:xfrm>
          <a:prstGeom prst="rect">
            <a:avLst/>
          </a:prstGeom>
          <a:noFill/>
          <a:ln>
            <a:noFill/>
          </a:ln>
        </p:spPr>
      </p:pic>
      <p:sp>
        <p:nvSpPr>
          <p:cNvPr id="107" name="Google Shape;107;p19"/>
          <p:cNvSpPr txBox="1">
            <a:spLocks noGrp="1"/>
          </p:cNvSpPr>
          <p:nvPr>
            <p:ph type="title"/>
          </p:nvPr>
        </p:nvSpPr>
        <p:spPr>
          <a:xfrm>
            <a:off x="381000" y="204696"/>
            <a:ext cx="3429000" cy="170030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8" name="Google Shape;108;p19"/>
          <p:cNvSpPr txBox="1">
            <a:spLocks noGrp="1"/>
          </p:cNvSpPr>
          <p:nvPr>
            <p:ph type="body" idx="1"/>
          </p:nvPr>
        </p:nvSpPr>
        <p:spPr>
          <a:xfrm>
            <a:off x="381000" y="2108200"/>
            <a:ext cx="3429000" cy="3489325"/>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09" name="Google Shape;109;p19"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35713740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25_Title and Content">
  <p:cSld name="25_Title and Content">
    <p:spTree>
      <p:nvGrpSpPr>
        <p:cNvPr id="1" name="Shape 110"/>
        <p:cNvGrpSpPr/>
        <p:nvPr/>
      </p:nvGrpSpPr>
      <p:grpSpPr>
        <a:xfrm>
          <a:off x="0" y="0"/>
          <a:ext cx="0" cy="0"/>
          <a:chOff x="0" y="0"/>
          <a:chExt cx="0" cy="0"/>
        </a:xfrm>
      </p:grpSpPr>
      <p:pic>
        <p:nvPicPr>
          <p:cNvPr id="111" name="Google Shape;111;p20" title="Virginia Department of Education logo"/>
          <p:cNvPicPr preferRelativeResize="0"/>
          <p:nvPr/>
        </p:nvPicPr>
        <p:blipFill rotWithShape="1">
          <a:blip r:embed="rId2">
            <a:alphaModFix/>
          </a:blip>
          <a:srcRect/>
          <a:stretch/>
        </p:blipFill>
        <p:spPr>
          <a:xfrm>
            <a:off x="7562773" y="5102370"/>
            <a:ext cx="1517012" cy="873167"/>
          </a:xfrm>
          <a:prstGeom prst="rect">
            <a:avLst/>
          </a:prstGeom>
          <a:noFill/>
          <a:ln>
            <a:noFill/>
          </a:ln>
        </p:spPr>
      </p:pic>
      <p:sp>
        <p:nvSpPr>
          <p:cNvPr id="112" name="Google Shape;112;p20"/>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3" name="Google Shape;113;p20"/>
          <p:cNvSpPr txBox="1">
            <a:spLocks noGrp="1"/>
          </p:cNvSpPr>
          <p:nvPr>
            <p:ph type="body" idx="1"/>
          </p:nvPr>
        </p:nvSpPr>
        <p:spPr>
          <a:xfrm>
            <a:off x="1066800" y="1600202"/>
            <a:ext cx="7620000" cy="4165599"/>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14" name="Google Shape;114;p20" title="decorative"/>
          <p:cNvPicPr preferRelativeResize="0"/>
          <p:nvPr/>
        </p:nvPicPr>
        <p:blipFill rotWithShape="1">
          <a:blip r:embed="rId3">
            <a:alphaModFix/>
          </a:blip>
          <a:srcRect/>
          <a:stretch/>
        </p:blipFill>
        <p:spPr>
          <a:xfrm>
            <a:off x="-66692" y="1891089"/>
            <a:ext cx="1508698" cy="4234488"/>
          </a:xfrm>
          <a:prstGeom prst="rect">
            <a:avLst/>
          </a:prstGeom>
          <a:noFill/>
          <a:ln>
            <a:noFill/>
          </a:ln>
        </p:spPr>
      </p:pic>
    </p:spTree>
    <p:extLst>
      <p:ext uri="{BB962C8B-B14F-4D97-AF65-F5344CB8AC3E}">
        <p14:creationId xmlns:p14="http://schemas.microsoft.com/office/powerpoint/2010/main" val="124710136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7" name="Google Shape;117;p21"/>
          <p:cNvSpPr txBox="1">
            <a:spLocks noGrp="1"/>
          </p:cNvSpPr>
          <p:nvPr>
            <p:ph type="body" idx="1"/>
          </p:nvPr>
        </p:nvSpPr>
        <p:spPr>
          <a:xfrm>
            <a:off x="457200" y="1600202"/>
            <a:ext cx="8229600" cy="4165599"/>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18" name="Google Shape;118;p21" title="Virginia Department of Education logo"/>
          <p:cNvPicPr preferRelativeResize="0"/>
          <p:nvPr/>
        </p:nvPicPr>
        <p:blipFill rotWithShape="1">
          <a:blip r:embed="rId2">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256911310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19"/>
        <p:cNvGrpSpPr/>
        <p:nvPr/>
      </p:nvGrpSpPr>
      <p:grpSpPr>
        <a:xfrm>
          <a:off x="0" y="0"/>
          <a:ext cx="0" cy="0"/>
          <a:chOff x="0" y="0"/>
          <a:chExt cx="0" cy="0"/>
        </a:xfrm>
      </p:grpSpPr>
      <p:pic>
        <p:nvPicPr>
          <p:cNvPr id="120" name="Google Shape;120;p22" title="decorative"/>
          <p:cNvPicPr preferRelativeResize="0"/>
          <p:nvPr/>
        </p:nvPicPr>
        <p:blipFill rotWithShape="1">
          <a:blip r:embed="rId2">
            <a:alphaModFix/>
          </a:blip>
          <a:srcRect l="2322" t="39515" r="16456"/>
          <a:stretch/>
        </p:blipFill>
        <p:spPr>
          <a:xfrm>
            <a:off x="0" y="0"/>
            <a:ext cx="9144000" cy="5941413"/>
          </a:xfrm>
          <a:prstGeom prst="rect">
            <a:avLst/>
          </a:prstGeom>
          <a:noFill/>
          <a:ln>
            <a:noFill/>
          </a:ln>
        </p:spPr>
      </p:pic>
      <p:sp>
        <p:nvSpPr>
          <p:cNvPr id="121" name="Google Shape;121;p22"/>
          <p:cNvSpPr/>
          <p:nvPr/>
        </p:nvSpPr>
        <p:spPr>
          <a:xfrm>
            <a:off x="1" y="3"/>
            <a:ext cx="9144001" cy="5945179"/>
          </a:xfrm>
          <a:prstGeom prst="rect">
            <a:avLst/>
          </a:prstGeom>
          <a:solidFill>
            <a:schemeClr val="lt1">
              <a:alpha val="76862"/>
            </a:schemeClr>
          </a:solidFill>
          <a:ln>
            <a:noFill/>
          </a:ln>
          <a:effectLst>
            <a:outerShdw blurRad="50800" dist="38100" dir="9000000" algn="tl" rotWithShape="0">
              <a:srgbClr val="000000">
                <a:alpha val="17647"/>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r>
              <a:rPr lang="nl-NL" sz="1400" b="0" i="0" u="none" strike="noStrike" cap="none">
                <a:solidFill>
                  <a:schemeClr val="dk1"/>
                </a:solidFill>
                <a:latin typeface="Calibri"/>
                <a:ea typeface="Calibri"/>
                <a:cs typeface="Calibri"/>
                <a:sym typeface="Calibri"/>
              </a:rPr>
              <a:t/>
            </a:r>
            <a:br>
              <a:rPr lang="nl-NL" sz="14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p:txBody>
      </p:sp>
      <p:sp>
        <p:nvSpPr>
          <p:cNvPr id="122" name="Google Shape;122;p22"/>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3" name="Google Shape;123;p22"/>
          <p:cNvSpPr txBox="1">
            <a:spLocks noGrp="1"/>
          </p:cNvSpPr>
          <p:nvPr>
            <p:ph type="body" idx="1"/>
          </p:nvPr>
        </p:nvSpPr>
        <p:spPr>
          <a:xfrm>
            <a:off x="457200" y="1600202"/>
            <a:ext cx="8229600" cy="4165599"/>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24" name="Google Shape;124;p22"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269327864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25"/>
        <p:cNvGrpSpPr/>
        <p:nvPr/>
      </p:nvGrpSpPr>
      <p:grpSpPr>
        <a:xfrm>
          <a:off x="0" y="0"/>
          <a:ext cx="0" cy="0"/>
          <a:chOff x="0" y="0"/>
          <a:chExt cx="0" cy="0"/>
        </a:xfrm>
      </p:grpSpPr>
      <p:pic>
        <p:nvPicPr>
          <p:cNvPr id="126" name="Google Shape;126;p23" title="decorative"/>
          <p:cNvPicPr preferRelativeResize="0"/>
          <p:nvPr/>
        </p:nvPicPr>
        <p:blipFill rotWithShape="1">
          <a:blip r:embed="rId2">
            <a:alphaModFix/>
          </a:blip>
          <a:srcRect l="1489"/>
          <a:stretch/>
        </p:blipFill>
        <p:spPr>
          <a:xfrm>
            <a:off x="0" y="-153940"/>
            <a:ext cx="9167091" cy="6096000"/>
          </a:xfrm>
          <a:prstGeom prst="rect">
            <a:avLst/>
          </a:prstGeom>
          <a:noFill/>
          <a:ln>
            <a:noFill/>
          </a:ln>
        </p:spPr>
      </p:pic>
      <p:sp>
        <p:nvSpPr>
          <p:cNvPr id="127" name="Google Shape;127;p23"/>
          <p:cNvSpPr txBox="1">
            <a:spLocks noGrp="1"/>
          </p:cNvSpPr>
          <p:nvPr>
            <p:ph type="title"/>
          </p:nvPr>
        </p:nvSpPr>
        <p:spPr>
          <a:xfrm>
            <a:off x="0" y="1495"/>
            <a:ext cx="91440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8" name="Google Shape;128;p23"/>
          <p:cNvSpPr txBox="1">
            <a:spLocks noGrp="1"/>
          </p:cNvSpPr>
          <p:nvPr>
            <p:ph type="body" idx="1"/>
          </p:nvPr>
        </p:nvSpPr>
        <p:spPr>
          <a:xfrm>
            <a:off x="457200" y="1600202"/>
            <a:ext cx="8229600" cy="4165599"/>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lt1"/>
              </a:buClr>
              <a:buSzPts val="3200"/>
              <a:buChar char="•"/>
              <a:defRPr>
                <a:solidFill>
                  <a:schemeClr val="lt1"/>
                </a:solidFill>
              </a:defRPr>
            </a:lvl1pPr>
            <a:lvl2pPr marL="914400" lvl="1" indent="-406400" algn="l">
              <a:spcBef>
                <a:spcPts val="560"/>
              </a:spcBef>
              <a:spcAft>
                <a:spcPts val="0"/>
              </a:spcAft>
              <a:buClr>
                <a:schemeClr val="lt1"/>
              </a:buClr>
              <a:buSzPts val="2800"/>
              <a:buChar char="–"/>
              <a:defRPr>
                <a:solidFill>
                  <a:schemeClr val="lt1"/>
                </a:solidFill>
              </a:defRPr>
            </a:lvl2pPr>
            <a:lvl3pPr marL="1371600" lvl="2" indent="-381000" algn="l">
              <a:spcBef>
                <a:spcPts val="480"/>
              </a:spcBef>
              <a:spcAft>
                <a:spcPts val="0"/>
              </a:spcAft>
              <a:buClr>
                <a:schemeClr val="lt1"/>
              </a:buClr>
              <a:buSzPts val="2400"/>
              <a:buChar char="•"/>
              <a:defRPr>
                <a:solidFill>
                  <a:schemeClr val="lt1"/>
                </a:solidFill>
              </a:defRPr>
            </a:lvl3pPr>
            <a:lvl4pPr marL="1828800" lvl="3" indent="-355600" algn="l">
              <a:spcBef>
                <a:spcPts val="400"/>
              </a:spcBef>
              <a:spcAft>
                <a:spcPts val="0"/>
              </a:spcAft>
              <a:buClr>
                <a:schemeClr val="lt1"/>
              </a:buClr>
              <a:buSzPts val="2000"/>
              <a:buChar char="–"/>
              <a:defRPr>
                <a:solidFill>
                  <a:schemeClr val="lt1"/>
                </a:solidFill>
              </a:defRPr>
            </a:lvl4pPr>
            <a:lvl5pPr marL="2286000" lvl="4" indent="-355600" algn="l">
              <a:spcBef>
                <a:spcPts val="400"/>
              </a:spcBef>
              <a:spcAft>
                <a:spcPts val="0"/>
              </a:spcAft>
              <a:buClr>
                <a:schemeClr val="lt1"/>
              </a:buClr>
              <a:buSzPts val="20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29" name="Google Shape;129;p23" title="decorative"/>
          <p:cNvPicPr preferRelativeResize="0"/>
          <p:nvPr/>
        </p:nvPicPr>
        <p:blipFill rotWithShape="1">
          <a:blip r:embed="rId3">
            <a:alphaModFix/>
          </a:blip>
          <a:srcRect l="41356" r="17287"/>
          <a:stretch/>
        </p:blipFill>
        <p:spPr>
          <a:xfrm>
            <a:off x="7467600" y="2640219"/>
            <a:ext cx="1699490" cy="3328052"/>
          </a:xfrm>
          <a:prstGeom prst="rect">
            <a:avLst/>
          </a:prstGeom>
          <a:noFill/>
          <a:ln>
            <a:noFill/>
          </a:ln>
        </p:spPr>
      </p:pic>
      <p:pic>
        <p:nvPicPr>
          <p:cNvPr id="130" name="Google Shape;130;p23" title="Virginia Department of Education logo"/>
          <p:cNvPicPr preferRelativeResize="0"/>
          <p:nvPr/>
        </p:nvPicPr>
        <p:blipFill rotWithShape="1">
          <a:blip r:embed="rId4">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50971420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131"/>
        <p:cNvGrpSpPr/>
        <p:nvPr/>
      </p:nvGrpSpPr>
      <p:grpSpPr>
        <a:xfrm>
          <a:off x="0" y="0"/>
          <a:ext cx="0" cy="0"/>
          <a:chOff x="0" y="0"/>
          <a:chExt cx="0" cy="0"/>
        </a:xfrm>
      </p:grpSpPr>
      <p:pic>
        <p:nvPicPr>
          <p:cNvPr id="132" name="Google Shape;132;p24" title="decorative"/>
          <p:cNvPicPr preferRelativeResize="0"/>
          <p:nvPr/>
        </p:nvPicPr>
        <p:blipFill rotWithShape="1">
          <a:blip r:embed="rId2">
            <a:alphaModFix/>
          </a:blip>
          <a:srcRect l="1489"/>
          <a:stretch/>
        </p:blipFill>
        <p:spPr>
          <a:xfrm>
            <a:off x="0" y="-153940"/>
            <a:ext cx="9167091" cy="6096000"/>
          </a:xfrm>
          <a:prstGeom prst="rect">
            <a:avLst/>
          </a:prstGeom>
          <a:noFill/>
          <a:ln>
            <a:noFill/>
          </a:ln>
        </p:spPr>
      </p:pic>
      <p:sp>
        <p:nvSpPr>
          <p:cNvPr id="133" name="Google Shape;133;p24"/>
          <p:cNvSpPr txBox="1">
            <a:spLocks noGrp="1"/>
          </p:cNvSpPr>
          <p:nvPr>
            <p:ph type="title"/>
          </p:nvPr>
        </p:nvSpPr>
        <p:spPr>
          <a:xfrm>
            <a:off x="0" y="1495"/>
            <a:ext cx="91440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4" name="Google Shape;134;p24"/>
          <p:cNvSpPr txBox="1">
            <a:spLocks noGrp="1"/>
          </p:cNvSpPr>
          <p:nvPr>
            <p:ph type="body" idx="1"/>
          </p:nvPr>
        </p:nvSpPr>
        <p:spPr>
          <a:xfrm>
            <a:off x="457200" y="1600202"/>
            <a:ext cx="8229600" cy="4165599"/>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lt1"/>
              </a:buClr>
              <a:buSzPts val="3200"/>
              <a:buChar char="•"/>
              <a:defRPr>
                <a:solidFill>
                  <a:schemeClr val="lt1"/>
                </a:solidFill>
              </a:defRPr>
            </a:lvl1pPr>
            <a:lvl2pPr marL="914400" lvl="1" indent="-406400" algn="l">
              <a:spcBef>
                <a:spcPts val="560"/>
              </a:spcBef>
              <a:spcAft>
                <a:spcPts val="0"/>
              </a:spcAft>
              <a:buClr>
                <a:schemeClr val="lt1"/>
              </a:buClr>
              <a:buSzPts val="2800"/>
              <a:buChar char="–"/>
              <a:defRPr>
                <a:solidFill>
                  <a:schemeClr val="lt1"/>
                </a:solidFill>
              </a:defRPr>
            </a:lvl2pPr>
            <a:lvl3pPr marL="1371600" lvl="2" indent="-381000" algn="l">
              <a:spcBef>
                <a:spcPts val="480"/>
              </a:spcBef>
              <a:spcAft>
                <a:spcPts val="0"/>
              </a:spcAft>
              <a:buClr>
                <a:schemeClr val="lt1"/>
              </a:buClr>
              <a:buSzPts val="2400"/>
              <a:buChar char="•"/>
              <a:defRPr>
                <a:solidFill>
                  <a:schemeClr val="lt1"/>
                </a:solidFill>
              </a:defRPr>
            </a:lvl3pPr>
            <a:lvl4pPr marL="1828800" lvl="3" indent="-355600" algn="l">
              <a:spcBef>
                <a:spcPts val="400"/>
              </a:spcBef>
              <a:spcAft>
                <a:spcPts val="0"/>
              </a:spcAft>
              <a:buClr>
                <a:schemeClr val="lt1"/>
              </a:buClr>
              <a:buSzPts val="2000"/>
              <a:buChar char="–"/>
              <a:defRPr>
                <a:solidFill>
                  <a:schemeClr val="lt1"/>
                </a:solidFill>
              </a:defRPr>
            </a:lvl4pPr>
            <a:lvl5pPr marL="2286000" lvl="4" indent="-355600" algn="l">
              <a:spcBef>
                <a:spcPts val="400"/>
              </a:spcBef>
              <a:spcAft>
                <a:spcPts val="0"/>
              </a:spcAft>
              <a:buClr>
                <a:schemeClr val="lt1"/>
              </a:buClr>
              <a:buSzPts val="20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35" name="Google Shape;135;p24" title="decorative"/>
          <p:cNvPicPr preferRelativeResize="0"/>
          <p:nvPr/>
        </p:nvPicPr>
        <p:blipFill rotWithShape="1">
          <a:blip r:embed="rId3">
            <a:alphaModFix/>
          </a:blip>
          <a:srcRect/>
          <a:stretch/>
        </p:blipFill>
        <p:spPr>
          <a:xfrm>
            <a:off x="7162801" y="2639618"/>
            <a:ext cx="2004295" cy="3302445"/>
          </a:xfrm>
          <a:prstGeom prst="rect">
            <a:avLst/>
          </a:prstGeom>
          <a:noFill/>
          <a:ln>
            <a:noFill/>
          </a:ln>
        </p:spPr>
      </p:pic>
      <p:pic>
        <p:nvPicPr>
          <p:cNvPr id="136" name="Google Shape;136;p24" title="Virginia Department of Education logo"/>
          <p:cNvPicPr preferRelativeResize="0"/>
          <p:nvPr/>
        </p:nvPicPr>
        <p:blipFill rotWithShape="1">
          <a:blip r:embed="rId4">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3356055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122"/>
        <p:cNvGrpSpPr/>
        <p:nvPr/>
      </p:nvGrpSpPr>
      <p:grpSpPr>
        <a:xfrm>
          <a:off x="0" y="0"/>
          <a:ext cx="0" cy="0"/>
          <a:chOff x="0" y="0"/>
          <a:chExt cx="0" cy="0"/>
        </a:xfrm>
      </p:grpSpPr>
      <p:pic>
        <p:nvPicPr>
          <p:cNvPr id="123" name="Google Shape;123;p41" title="decorative"/>
          <p:cNvPicPr preferRelativeResize="0"/>
          <p:nvPr/>
        </p:nvPicPr>
        <p:blipFill rotWithShape="1">
          <a:blip r:embed="rId2">
            <a:alphaModFix/>
          </a:blip>
          <a:srcRect l="1489"/>
          <a:stretch/>
        </p:blipFill>
        <p:spPr>
          <a:xfrm>
            <a:off x="0" y="-153940"/>
            <a:ext cx="9167091" cy="6096000"/>
          </a:xfrm>
          <a:prstGeom prst="rect">
            <a:avLst/>
          </a:prstGeom>
          <a:noFill/>
          <a:ln>
            <a:noFill/>
          </a:ln>
        </p:spPr>
      </p:pic>
      <p:sp>
        <p:nvSpPr>
          <p:cNvPr id="124" name="Google Shape;124;p41"/>
          <p:cNvSpPr txBox="1">
            <a:spLocks noGrp="1"/>
          </p:cNvSpPr>
          <p:nvPr>
            <p:ph type="title"/>
          </p:nvPr>
        </p:nvSpPr>
        <p:spPr>
          <a:xfrm>
            <a:off x="0" y="1495"/>
            <a:ext cx="91440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41"/>
          <p:cNvSpPr txBox="1">
            <a:spLocks noGrp="1"/>
          </p:cNvSpPr>
          <p:nvPr>
            <p:ph type="body" idx="1"/>
          </p:nvPr>
        </p:nvSpPr>
        <p:spPr>
          <a:xfrm>
            <a:off x="457200" y="1600202"/>
            <a:ext cx="8229600" cy="4165599"/>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lt1"/>
              </a:buClr>
              <a:buSzPts val="3200"/>
              <a:buChar char="•"/>
              <a:defRPr>
                <a:solidFill>
                  <a:schemeClr val="lt1"/>
                </a:solidFill>
              </a:defRPr>
            </a:lvl1pPr>
            <a:lvl2pPr marL="914400" lvl="1" indent="-406400" algn="l">
              <a:spcBef>
                <a:spcPts val="560"/>
              </a:spcBef>
              <a:spcAft>
                <a:spcPts val="0"/>
              </a:spcAft>
              <a:buClr>
                <a:schemeClr val="lt1"/>
              </a:buClr>
              <a:buSzPts val="2800"/>
              <a:buChar char="–"/>
              <a:defRPr>
                <a:solidFill>
                  <a:schemeClr val="lt1"/>
                </a:solidFill>
              </a:defRPr>
            </a:lvl2pPr>
            <a:lvl3pPr marL="1371600" lvl="2" indent="-381000" algn="l">
              <a:spcBef>
                <a:spcPts val="480"/>
              </a:spcBef>
              <a:spcAft>
                <a:spcPts val="0"/>
              </a:spcAft>
              <a:buClr>
                <a:schemeClr val="lt1"/>
              </a:buClr>
              <a:buSzPts val="2400"/>
              <a:buChar char="•"/>
              <a:defRPr>
                <a:solidFill>
                  <a:schemeClr val="lt1"/>
                </a:solidFill>
              </a:defRPr>
            </a:lvl3pPr>
            <a:lvl4pPr marL="1828800" lvl="3" indent="-355600" algn="l">
              <a:spcBef>
                <a:spcPts val="400"/>
              </a:spcBef>
              <a:spcAft>
                <a:spcPts val="0"/>
              </a:spcAft>
              <a:buClr>
                <a:schemeClr val="lt1"/>
              </a:buClr>
              <a:buSzPts val="2000"/>
              <a:buChar char="–"/>
              <a:defRPr>
                <a:solidFill>
                  <a:schemeClr val="lt1"/>
                </a:solidFill>
              </a:defRPr>
            </a:lvl4pPr>
            <a:lvl5pPr marL="2286000" lvl="4" indent="-355600" algn="l">
              <a:spcBef>
                <a:spcPts val="400"/>
              </a:spcBef>
              <a:spcAft>
                <a:spcPts val="0"/>
              </a:spcAft>
              <a:buClr>
                <a:schemeClr val="lt1"/>
              </a:buClr>
              <a:buSzPts val="20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26" name="Google Shape;126;p41" title="decorative"/>
          <p:cNvPicPr preferRelativeResize="0"/>
          <p:nvPr/>
        </p:nvPicPr>
        <p:blipFill rotWithShape="1">
          <a:blip r:embed="rId3">
            <a:alphaModFix/>
          </a:blip>
          <a:srcRect r="8775"/>
          <a:stretch/>
        </p:blipFill>
        <p:spPr>
          <a:xfrm>
            <a:off x="6798172" y="2717799"/>
            <a:ext cx="2345829" cy="3224263"/>
          </a:xfrm>
          <a:prstGeom prst="rect">
            <a:avLst/>
          </a:prstGeom>
          <a:noFill/>
          <a:ln>
            <a:noFill/>
          </a:ln>
        </p:spPr>
      </p:pic>
      <p:pic>
        <p:nvPicPr>
          <p:cNvPr id="127" name="Google Shape;127;p41" title="Virginia Department of Education logo"/>
          <p:cNvPicPr preferRelativeResize="0"/>
          <p:nvPr/>
        </p:nvPicPr>
        <p:blipFill rotWithShape="1">
          <a:blip r:embed="rId4">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271864908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spTree>
      <p:nvGrpSpPr>
        <p:cNvPr id="1" name="Shape 137"/>
        <p:cNvGrpSpPr/>
        <p:nvPr/>
      </p:nvGrpSpPr>
      <p:grpSpPr>
        <a:xfrm>
          <a:off x="0" y="0"/>
          <a:ext cx="0" cy="0"/>
          <a:chOff x="0" y="0"/>
          <a:chExt cx="0" cy="0"/>
        </a:xfrm>
      </p:grpSpPr>
      <p:pic>
        <p:nvPicPr>
          <p:cNvPr id="138" name="Google Shape;138;p25" title="decorative"/>
          <p:cNvPicPr preferRelativeResize="0"/>
          <p:nvPr/>
        </p:nvPicPr>
        <p:blipFill rotWithShape="1">
          <a:blip r:embed="rId2">
            <a:alphaModFix/>
          </a:blip>
          <a:srcRect l="1489"/>
          <a:stretch/>
        </p:blipFill>
        <p:spPr>
          <a:xfrm>
            <a:off x="0" y="-153940"/>
            <a:ext cx="9167091" cy="6096000"/>
          </a:xfrm>
          <a:prstGeom prst="rect">
            <a:avLst/>
          </a:prstGeom>
          <a:noFill/>
          <a:ln>
            <a:noFill/>
          </a:ln>
        </p:spPr>
      </p:pic>
      <p:sp>
        <p:nvSpPr>
          <p:cNvPr id="139" name="Google Shape;139;p25"/>
          <p:cNvSpPr/>
          <p:nvPr/>
        </p:nvSpPr>
        <p:spPr>
          <a:xfrm>
            <a:off x="384849" y="1397000"/>
            <a:ext cx="4033212" cy="4441151"/>
          </a:xfrm>
          <a:prstGeom prst="rect">
            <a:avLst/>
          </a:prstGeom>
          <a:solidFill>
            <a:schemeClr val="lt1"/>
          </a:solidFill>
          <a:ln>
            <a:noFill/>
          </a:ln>
          <a:effectLst>
            <a:outerShdw blurRad="50800" dist="38100" dir="9000000" algn="tl" rotWithShape="0">
              <a:srgbClr val="000000">
                <a:alpha val="17647"/>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r>
              <a:rPr lang="nl-NL" sz="1400" b="0" i="0" u="none" strike="noStrike" cap="none">
                <a:solidFill>
                  <a:schemeClr val="dk1"/>
                </a:solidFill>
                <a:latin typeface="Calibri"/>
                <a:ea typeface="Calibri"/>
                <a:cs typeface="Calibri"/>
                <a:sym typeface="Calibri"/>
              </a:rPr>
              <a:t/>
            </a:r>
            <a:br>
              <a:rPr lang="nl-NL" sz="14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p:txBody>
      </p:sp>
      <p:sp>
        <p:nvSpPr>
          <p:cNvPr id="140" name="Google Shape;140;p25"/>
          <p:cNvSpPr/>
          <p:nvPr/>
        </p:nvSpPr>
        <p:spPr>
          <a:xfrm>
            <a:off x="4693614" y="1397000"/>
            <a:ext cx="4033212" cy="4441151"/>
          </a:xfrm>
          <a:prstGeom prst="rect">
            <a:avLst/>
          </a:prstGeom>
          <a:solidFill>
            <a:schemeClr val="lt1"/>
          </a:solidFill>
          <a:ln>
            <a:noFill/>
          </a:ln>
          <a:effectLst>
            <a:outerShdw blurRad="50800" dist="38100" dir="9000000" algn="tl" rotWithShape="0">
              <a:srgbClr val="000000">
                <a:alpha val="17647"/>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r>
              <a:rPr lang="nl-NL" sz="1400" b="0" i="0" u="none" strike="noStrike" cap="none">
                <a:solidFill>
                  <a:schemeClr val="dk1"/>
                </a:solidFill>
                <a:latin typeface="Calibri"/>
                <a:ea typeface="Calibri"/>
                <a:cs typeface="Calibri"/>
                <a:sym typeface="Calibri"/>
              </a:rPr>
              <a:t/>
            </a:r>
            <a:br>
              <a:rPr lang="nl-NL" sz="14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p:txBody>
      </p:sp>
      <p:sp>
        <p:nvSpPr>
          <p:cNvPr id="141" name="Google Shape;141;p25"/>
          <p:cNvSpPr txBox="1">
            <a:spLocks noGrp="1"/>
          </p:cNvSpPr>
          <p:nvPr>
            <p:ph type="title"/>
          </p:nvPr>
        </p:nvSpPr>
        <p:spPr>
          <a:xfrm>
            <a:off x="0" y="1495"/>
            <a:ext cx="91440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2" name="Google Shape;142;p25"/>
          <p:cNvSpPr txBox="1">
            <a:spLocks noGrp="1"/>
          </p:cNvSpPr>
          <p:nvPr>
            <p:ph type="body" idx="1"/>
          </p:nvPr>
        </p:nvSpPr>
        <p:spPr>
          <a:xfrm>
            <a:off x="457200" y="1600202"/>
            <a:ext cx="3886200" cy="4063999"/>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solidFill>
                  <a:schemeClr val="dk1"/>
                </a:solidFill>
              </a:defRPr>
            </a:lvl1pPr>
            <a:lvl2pPr marL="914400" lvl="1" indent="-381000" algn="l">
              <a:spcBef>
                <a:spcPts val="480"/>
              </a:spcBef>
              <a:spcAft>
                <a:spcPts val="0"/>
              </a:spcAft>
              <a:buClr>
                <a:schemeClr val="dk1"/>
              </a:buClr>
              <a:buSzPts val="2400"/>
              <a:buChar char="–"/>
              <a:defRPr sz="2400">
                <a:solidFill>
                  <a:schemeClr val="dk1"/>
                </a:solidFill>
              </a:defRPr>
            </a:lvl2pPr>
            <a:lvl3pPr marL="1371600" lvl="2" indent="-355600" algn="l">
              <a:spcBef>
                <a:spcPts val="400"/>
              </a:spcBef>
              <a:spcAft>
                <a:spcPts val="0"/>
              </a:spcAft>
              <a:buClr>
                <a:schemeClr val="dk1"/>
              </a:buClr>
              <a:buSzPts val="2000"/>
              <a:buChar char="•"/>
              <a:defRPr sz="2000">
                <a:solidFill>
                  <a:schemeClr val="dk1"/>
                </a:solidFill>
              </a:defRPr>
            </a:lvl3pPr>
            <a:lvl4pPr marL="1828800" lvl="3" indent="-342900" algn="l">
              <a:spcBef>
                <a:spcPts val="360"/>
              </a:spcBef>
              <a:spcAft>
                <a:spcPts val="0"/>
              </a:spcAft>
              <a:buClr>
                <a:schemeClr val="dk1"/>
              </a:buClr>
              <a:buSzPts val="1800"/>
              <a:buChar char="–"/>
              <a:defRPr sz="1800">
                <a:solidFill>
                  <a:schemeClr val="dk1"/>
                </a:solidFill>
              </a:defRPr>
            </a:lvl4pPr>
            <a:lvl5pPr marL="2286000" lvl="4" indent="-342900" algn="l">
              <a:spcBef>
                <a:spcPts val="360"/>
              </a:spcBef>
              <a:spcAft>
                <a:spcPts val="0"/>
              </a:spcAft>
              <a:buClr>
                <a:schemeClr val="dk1"/>
              </a:buClr>
              <a:buSzPts val="1800"/>
              <a:buChar char="»"/>
              <a:defRPr sz="1800">
                <a:solidFill>
                  <a:schemeClr val="dk1"/>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3" name="Google Shape;143;p25"/>
          <p:cNvSpPr txBox="1">
            <a:spLocks noGrp="1"/>
          </p:cNvSpPr>
          <p:nvPr>
            <p:ph type="body" idx="2"/>
          </p:nvPr>
        </p:nvSpPr>
        <p:spPr>
          <a:xfrm>
            <a:off x="4800600" y="1600202"/>
            <a:ext cx="3810000" cy="4063999"/>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solidFill>
                  <a:schemeClr val="dk1"/>
                </a:solidFill>
              </a:defRPr>
            </a:lvl1pPr>
            <a:lvl2pPr marL="914400" lvl="1" indent="-381000" algn="l">
              <a:spcBef>
                <a:spcPts val="480"/>
              </a:spcBef>
              <a:spcAft>
                <a:spcPts val="0"/>
              </a:spcAft>
              <a:buClr>
                <a:schemeClr val="dk1"/>
              </a:buClr>
              <a:buSzPts val="2400"/>
              <a:buChar char="–"/>
              <a:defRPr sz="2400">
                <a:solidFill>
                  <a:schemeClr val="dk1"/>
                </a:solidFill>
              </a:defRPr>
            </a:lvl2pPr>
            <a:lvl3pPr marL="1371600" lvl="2" indent="-355600" algn="l">
              <a:spcBef>
                <a:spcPts val="400"/>
              </a:spcBef>
              <a:spcAft>
                <a:spcPts val="0"/>
              </a:spcAft>
              <a:buClr>
                <a:schemeClr val="dk1"/>
              </a:buClr>
              <a:buSzPts val="2000"/>
              <a:buChar char="•"/>
              <a:defRPr sz="2000">
                <a:solidFill>
                  <a:schemeClr val="dk1"/>
                </a:solidFill>
              </a:defRPr>
            </a:lvl3pPr>
            <a:lvl4pPr marL="1828800" lvl="3" indent="-342900" algn="l">
              <a:spcBef>
                <a:spcPts val="360"/>
              </a:spcBef>
              <a:spcAft>
                <a:spcPts val="0"/>
              </a:spcAft>
              <a:buClr>
                <a:schemeClr val="dk1"/>
              </a:buClr>
              <a:buSzPts val="1800"/>
              <a:buChar char="–"/>
              <a:defRPr sz="1800">
                <a:solidFill>
                  <a:schemeClr val="dk1"/>
                </a:solidFill>
              </a:defRPr>
            </a:lvl4pPr>
            <a:lvl5pPr marL="2286000" lvl="4" indent="-342900" algn="l">
              <a:spcBef>
                <a:spcPts val="360"/>
              </a:spcBef>
              <a:spcAft>
                <a:spcPts val="0"/>
              </a:spcAft>
              <a:buClr>
                <a:schemeClr val="dk1"/>
              </a:buClr>
              <a:buSzPts val="1800"/>
              <a:buChar char="»"/>
              <a:defRPr sz="1800">
                <a:solidFill>
                  <a:schemeClr val="dk1"/>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pic>
        <p:nvPicPr>
          <p:cNvPr id="144" name="Google Shape;144;p25"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292524360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7" name="Google Shape;147;p26"/>
          <p:cNvSpPr txBox="1">
            <a:spLocks noGrp="1"/>
          </p:cNvSpPr>
          <p:nvPr>
            <p:ph type="body" idx="1"/>
          </p:nvPr>
        </p:nvSpPr>
        <p:spPr>
          <a:xfrm>
            <a:off x="457200" y="1600202"/>
            <a:ext cx="4038600" cy="4165599"/>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8" name="Google Shape;148;p26"/>
          <p:cNvSpPr txBox="1">
            <a:spLocks noGrp="1"/>
          </p:cNvSpPr>
          <p:nvPr>
            <p:ph type="body" idx="2"/>
          </p:nvPr>
        </p:nvSpPr>
        <p:spPr>
          <a:xfrm>
            <a:off x="4648200" y="1600202"/>
            <a:ext cx="4038600" cy="4165599"/>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pic>
        <p:nvPicPr>
          <p:cNvPr id="149" name="Google Shape;149;p26" title="Virginia Department of Education logo"/>
          <p:cNvPicPr preferRelativeResize="0"/>
          <p:nvPr/>
        </p:nvPicPr>
        <p:blipFill rotWithShape="1">
          <a:blip r:embed="rId2">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91005624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2" name="Google Shape;152;p27"/>
          <p:cNvSpPr txBox="1">
            <a:spLocks noGrp="1"/>
          </p:cNvSpPr>
          <p:nvPr>
            <p:ph type="body" idx="1"/>
          </p:nvPr>
        </p:nvSpPr>
        <p:spPr>
          <a:xfrm>
            <a:off x="457200" y="1535113"/>
            <a:ext cx="4040188" cy="639763"/>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3" name="Google Shape;153;p27"/>
          <p:cNvSpPr txBox="1">
            <a:spLocks noGrp="1"/>
          </p:cNvSpPr>
          <p:nvPr>
            <p:ph type="body" idx="2"/>
          </p:nvPr>
        </p:nvSpPr>
        <p:spPr>
          <a:xfrm>
            <a:off x="457200" y="2174875"/>
            <a:ext cx="4040188" cy="3489325"/>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54" name="Google Shape;154;p27"/>
          <p:cNvSpPr txBox="1">
            <a:spLocks noGrp="1"/>
          </p:cNvSpPr>
          <p:nvPr>
            <p:ph type="body" idx="3"/>
          </p:nvPr>
        </p:nvSpPr>
        <p:spPr>
          <a:xfrm>
            <a:off x="4645027" y="1535113"/>
            <a:ext cx="4041775" cy="639763"/>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5" name="Google Shape;155;p27"/>
          <p:cNvSpPr txBox="1">
            <a:spLocks noGrp="1"/>
          </p:cNvSpPr>
          <p:nvPr>
            <p:ph type="body" idx="4"/>
          </p:nvPr>
        </p:nvSpPr>
        <p:spPr>
          <a:xfrm>
            <a:off x="4645027" y="2174875"/>
            <a:ext cx="4041775" cy="3489325"/>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56" name="Google Shape;156;p27" title="Virginia Department of Education logo"/>
          <p:cNvPicPr preferRelativeResize="0"/>
          <p:nvPr/>
        </p:nvPicPr>
        <p:blipFill rotWithShape="1">
          <a:blip r:embed="rId2">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208865744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57"/>
        <p:cNvGrpSpPr/>
        <p:nvPr/>
      </p:nvGrpSpPr>
      <p:grpSpPr>
        <a:xfrm>
          <a:off x="0" y="0"/>
          <a:ext cx="0" cy="0"/>
          <a:chOff x="0" y="0"/>
          <a:chExt cx="0" cy="0"/>
        </a:xfrm>
      </p:grpSpPr>
      <p:sp>
        <p:nvSpPr>
          <p:cNvPr id="158" name="Google Shape;158;p28"/>
          <p:cNvSpPr txBox="1">
            <a:spLocks noGrp="1"/>
          </p:cNvSpPr>
          <p:nvPr>
            <p:ph type="title"/>
          </p:nvPr>
        </p:nvSpPr>
        <p:spPr>
          <a:xfrm>
            <a:off x="457202" y="273049"/>
            <a:ext cx="3008313" cy="116205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400"/>
              <a:buFont typeface="Calibri"/>
              <a:buNone/>
              <a:defRPr sz="2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9" name="Google Shape;159;p28"/>
          <p:cNvSpPr txBox="1">
            <a:spLocks noGrp="1"/>
          </p:cNvSpPr>
          <p:nvPr>
            <p:ph type="body" idx="1"/>
          </p:nvPr>
        </p:nvSpPr>
        <p:spPr>
          <a:xfrm>
            <a:off x="457202" y="1435102"/>
            <a:ext cx="3008313" cy="4320815"/>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60" name="Google Shape;160;p28"/>
          <p:cNvSpPr txBox="1">
            <a:spLocks noGrp="1"/>
          </p:cNvSpPr>
          <p:nvPr>
            <p:ph type="body" idx="2"/>
          </p:nvPr>
        </p:nvSpPr>
        <p:spPr>
          <a:xfrm>
            <a:off x="3575050" y="273052"/>
            <a:ext cx="5111750" cy="5391149"/>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pic>
        <p:nvPicPr>
          <p:cNvPr id="161" name="Google Shape;161;p28" title="Virginia Department of Education logo"/>
          <p:cNvPicPr preferRelativeResize="0"/>
          <p:nvPr/>
        </p:nvPicPr>
        <p:blipFill rotWithShape="1">
          <a:blip r:embed="rId2">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354613491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1792288" y="4800600"/>
            <a:ext cx="5486400" cy="965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4" name="Google Shape;164;p2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pic>
        <p:nvPicPr>
          <p:cNvPr id="165" name="Google Shape;165;p29" title="Virginia Department of Education logo"/>
          <p:cNvPicPr preferRelativeResize="0"/>
          <p:nvPr/>
        </p:nvPicPr>
        <p:blipFill rotWithShape="1">
          <a:blip r:embed="rId2">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126152454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6"/>
        <p:cNvGrpSpPr/>
        <p:nvPr/>
      </p:nvGrpSpPr>
      <p:grpSpPr>
        <a:xfrm>
          <a:off x="0" y="0"/>
          <a:ext cx="0" cy="0"/>
          <a:chOff x="0" y="0"/>
          <a:chExt cx="0" cy="0"/>
        </a:xfrm>
      </p:grpSpPr>
      <p:grpSp>
        <p:nvGrpSpPr>
          <p:cNvPr id="167" name="Google Shape;167;p30"/>
          <p:cNvGrpSpPr/>
          <p:nvPr/>
        </p:nvGrpSpPr>
        <p:grpSpPr>
          <a:xfrm>
            <a:off x="-76804" y="-485474"/>
            <a:ext cx="9492216" cy="7819892"/>
            <a:chOff x="-76804" y="-364106"/>
            <a:chExt cx="9492216" cy="5864919"/>
          </a:xfrm>
        </p:grpSpPr>
        <p:sp>
          <p:nvSpPr>
            <p:cNvPr id="168" name="Google Shape;168;p30"/>
            <p:cNvSpPr/>
            <p:nvPr/>
          </p:nvSpPr>
          <p:spPr>
            <a:xfrm>
              <a:off x="8312875" y="-85400"/>
              <a:ext cx="542100" cy="542100"/>
            </a:xfrm>
            <a:prstGeom prst="ellipse">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 name="Google Shape;169;p30"/>
            <p:cNvSpPr/>
            <p:nvPr/>
          </p:nvSpPr>
          <p:spPr>
            <a:xfrm rot="-899646">
              <a:off x="776862" y="-262199"/>
              <a:ext cx="900976" cy="856085"/>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 name="Google Shape;170;p30"/>
            <p:cNvSpPr/>
            <p:nvPr/>
          </p:nvSpPr>
          <p:spPr>
            <a:xfrm rot="1763">
              <a:off x="8737998" y="3634823"/>
              <a:ext cx="585000" cy="556500"/>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 name="Google Shape;171;p30"/>
            <p:cNvSpPr/>
            <p:nvPr/>
          </p:nvSpPr>
          <p:spPr>
            <a:xfrm rot="10800000">
              <a:off x="90420" y="4650313"/>
              <a:ext cx="983100" cy="850500"/>
            </a:xfrm>
            <a:prstGeom prst="triangle">
              <a:avLst>
                <a:gd name="adj" fmla="val 50000"/>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 name="Google Shape;172;p30"/>
            <p:cNvSpPr/>
            <p:nvPr/>
          </p:nvSpPr>
          <p:spPr>
            <a:xfrm>
              <a:off x="8578650" y="858649"/>
              <a:ext cx="836762" cy="836762"/>
            </a:xfrm>
            <a:custGeom>
              <a:avLst/>
              <a:gdLst/>
              <a:ahLst/>
              <a:cxnLst/>
              <a:rect l="l" t="t" r="r" b="b"/>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00B4C2"/>
                </a:solidFill>
              </a:endParaRPr>
            </a:p>
          </p:txBody>
        </p:sp>
        <p:sp>
          <p:nvSpPr>
            <p:cNvPr id="173" name="Google Shape;173;p30"/>
            <p:cNvSpPr/>
            <p:nvPr/>
          </p:nvSpPr>
          <p:spPr>
            <a:xfrm>
              <a:off x="588219" y="-85402"/>
              <a:ext cx="421500" cy="4215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4" name="Google Shape;174;p30"/>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 name="Google Shape;175;p30"/>
            <p:cNvSpPr/>
            <p:nvPr/>
          </p:nvSpPr>
          <p:spPr>
            <a:xfrm>
              <a:off x="8092376" y="131852"/>
              <a:ext cx="983100" cy="9831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 name="Google Shape;176;p30"/>
            <p:cNvSpPr/>
            <p:nvPr/>
          </p:nvSpPr>
          <p:spPr>
            <a:xfrm>
              <a:off x="100477" y="456711"/>
              <a:ext cx="885029" cy="885029"/>
            </a:xfrm>
            <a:custGeom>
              <a:avLst/>
              <a:gdLst/>
              <a:ahLst/>
              <a:cxnLst/>
              <a:rect l="l" t="t" r="r" b="b"/>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 name="Google Shape;177;p30"/>
            <p:cNvSpPr/>
            <p:nvPr/>
          </p:nvSpPr>
          <p:spPr>
            <a:xfrm>
              <a:off x="133504" y="-85397"/>
              <a:ext cx="231300" cy="231300"/>
            </a:xfrm>
            <a:prstGeom prst="ellipse">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8" name="Google Shape;178;p30"/>
            <p:cNvSpPr/>
            <p:nvPr/>
          </p:nvSpPr>
          <p:spPr>
            <a:xfrm rot="10800000">
              <a:off x="343825" y="4290619"/>
              <a:ext cx="333300" cy="2883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9" name="Google Shape;179;p30"/>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0" name="Google Shape;180;p30"/>
            <p:cNvSpPr/>
            <p:nvPr/>
          </p:nvSpPr>
          <p:spPr>
            <a:xfrm>
              <a:off x="7800077" y="94976"/>
              <a:ext cx="307200" cy="2658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 name="Google Shape;181;p30"/>
            <p:cNvSpPr/>
            <p:nvPr/>
          </p:nvSpPr>
          <p:spPr>
            <a:xfrm>
              <a:off x="8578651" y="3939150"/>
              <a:ext cx="421500" cy="421500"/>
            </a:xfrm>
            <a:prstGeom prst="donut">
              <a:avLst>
                <a:gd name="adj" fmla="val 19671"/>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 name="Google Shape;182;p30"/>
            <p:cNvSpPr/>
            <p:nvPr/>
          </p:nvSpPr>
          <p:spPr>
            <a:xfrm>
              <a:off x="888873" y="4577655"/>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 name="Google Shape;183;p30"/>
            <p:cNvSpPr/>
            <p:nvPr/>
          </p:nvSpPr>
          <p:spPr>
            <a:xfrm rot="10800000">
              <a:off x="47429" y="4473462"/>
              <a:ext cx="621103" cy="475235"/>
            </a:xfrm>
            <a:custGeom>
              <a:avLst/>
              <a:gdLst/>
              <a:ahLst/>
              <a:cxnLst/>
              <a:rect l="l" t="t" r="r" b="b"/>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 name="Google Shape;184;p30"/>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 name="Google Shape;185;p30"/>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30"/>
            <p:cNvSpPr/>
            <p:nvPr/>
          </p:nvSpPr>
          <p:spPr>
            <a:xfrm>
              <a:off x="8217614" y="4442536"/>
              <a:ext cx="885029" cy="885029"/>
            </a:xfrm>
            <a:custGeom>
              <a:avLst/>
              <a:gdLst/>
              <a:ahLst/>
              <a:cxnLst/>
              <a:rect l="l" t="t" r="r" b="b"/>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2586602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Blank half">
  <p:cSld name="Blank half">
    <p:spTree>
      <p:nvGrpSpPr>
        <p:cNvPr id="1" name="Shape 187"/>
        <p:cNvGrpSpPr/>
        <p:nvPr/>
      </p:nvGrpSpPr>
      <p:grpSpPr>
        <a:xfrm>
          <a:off x="0" y="0"/>
          <a:ext cx="0" cy="0"/>
          <a:chOff x="0" y="0"/>
          <a:chExt cx="0" cy="0"/>
        </a:xfrm>
      </p:grpSpPr>
      <p:sp>
        <p:nvSpPr>
          <p:cNvPr id="188" name="Google Shape;188;p31"/>
          <p:cNvSpPr/>
          <p:nvPr/>
        </p:nvSpPr>
        <p:spPr>
          <a:xfrm>
            <a:off x="4578600" y="0"/>
            <a:ext cx="4565400" cy="6858000"/>
          </a:xfrm>
          <a:prstGeom prst="rect">
            <a:avLst/>
          </a:prstGeom>
          <a:solidFill>
            <a:srgbClr val="0E0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89" name="Google Shape;189;p31"/>
          <p:cNvGrpSpPr/>
          <p:nvPr/>
        </p:nvGrpSpPr>
        <p:grpSpPr>
          <a:xfrm>
            <a:off x="-76804" y="-485474"/>
            <a:ext cx="9492216" cy="7819892"/>
            <a:chOff x="-76804" y="-364106"/>
            <a:chExt cx="9492216" cy="5864919"/>
          </a:xfrm>
        </p:grpSpPr>
        <p:sp>
          <p:nvSpPr>
            <p:cNvPr id="190" name="Google Shape;190;p31"/>
            <p:cNvSpPr/>
            <p:nvPr/>
          </p:nvSpPr>
          <p:spPr>
            <a:xfrm>
              <a:off x="8312875" y="-85400"/>
              <a:ext cx="542100" cy="542100"/>
            </a:xfrm>
            <a:prstGeom prst="ellipse">
              <a:avLst/>
            </a:prstGeom>
            <a:solidFill>
              <a:srgbClr val="432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 name="Google Shape;191;p31"/>
            <p:cNvSpPr/>
            <p:nvPr/>
          </p:nvSpPr>
          <p:spPr>
            <a:xfrm rot="-899646">
              <a:off x="776862" y="-262199"/>
              <a:ext cx="900976" cy="856085"/>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2" name="Google Shape;192;p31"/>
            <p:cNvSpPr/>
            <p:nvPr/>
          </p:nvSpPr>
          <p:spPr>
            <a:xfrm rot="1763">
              <a:off x="8737998" y="3634823"/>
              <a:ext cx="585000" cy="556500"/>
            </a:xfrm>
            <a:prstGeom prst="pentagon">
              <a:avLst>
                <a:gd name="hf" fmla="val 105146"/>
                <a:gd name="vf" fmla="val 110557"/>
              </a:avLst>
            </a:prstGeom>
            <a:solidFill>
              <a:srgbClr val="432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 name="Google Shape;193;p31"/>
            <p:cNvSpPr/>
            <p:nvPr/>
          </p:nvSpPr>
          <p:spPr>
            <a:xfrm rot="10800000">
              <a:off x="90420" y="4650313"/>
              <a:ext cx="983100" cy="850500"/>
            </a:xfrm>
            <a:prstGeom prst="triangle">
              <a:avLst>
                <a:gd name="adj" fmla="val 50000"/>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 name="Google Shape;194;p31"/>
            <p:cNvSpPr/>
            <p:nvPr/>
          </p:nvSpPr>
          <p:spPr>
            <a:xfrm>
              <a:off x="8578650" y="858649"/>
              <a:ext cx="836762" cy="836762"/>
            </a:xfrm>
            <a:custGeom>
              <a:avLst/>
              <a:gdLst/>
              <a:ahLst/>
              <a:cxnLst/>
              <a:rect l="l" t="t" r="r" b="b"/>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00B4C2"/>
                </a:solidFill>
              </a:endParaRPr>
            </a:p>
          </p:txBody>
        </p:sp>
        <p:sp>
          <p:nvSpPr>
            <p:cNvPr id="195" name="Google Shape;195;p31"/>
            <p:cNvSpPr/>
            <p:nvPr/>
          </p:nvSpPr>
          <p:spPr>
            <a:xfrm>
              <a:off x="588219" y="-85402"/>
              <a:ext cx="421500" cy="4215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 name="Google Shape;196;p31"/>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31"/>
            <p:cNvSpPr/>
            <p:nvPr/>
          </p:nvSpPr>
          <p:spPr>
            <a:xfrm>
              <a:off x="8092376" y="131852"/>
              <a:ext cx="983100" cy="9831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31"/>
            <p:cNvSpPr/>
            <p:nvPr/>
          </p:nvSpPr>
          <p:spPr>
            <a:xfrm>
              <a:off x="100477" y="456711"/>
              <a:ext cx="885029" cy="885029"/>
            </a:xfrm>
            <a:custGeom>
              <a:avLst/>
              <a:gdLst/>
              <a:ahLst/>
              <a:cxnLst/>
              <a:rect l="l" t="t" r="r" b="b"/>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31"/>
            <p:cNvSpPr/>
            <p:nvPr/>
          </p:nvSpPr>
          <p:spPr>
            <a:xfrm>
              <a:off x="133504" y="-85397"/>
              <a:ext cx="231300" cy="231300"/>
            </a:xfrm>
            <a:prstGeom prst="ellipse">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31"/>
            <p:cNvSpPr/>
            <p:nvPr/>
          </p:nvSpPr>
          <p:spPr>
            <a:xfrm rot="10800000">
              <a:off x="343825" y="4290619"/>
              <a:ext cx="333300" cy="2883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31"/>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31"/>
            <p:cNvSpPr/>
            <p:nvPr/>
          </p:nvSpPr>
          <p:spPr>
            <a:xfrm>
              <a:off x="7800077" y="94976"/>
              <a:ext cx="307200" cy="2658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31"/>
            <p:cNvSpPr/>
            <p:nvPr/>
          </p:nvSpPr>
          <p:spPr>
            <a:xfrm>
              <a:off x="8578651" y="3939150"/>
              <a:ext cx="421500" cy="421500"/>
            </a:xfrm>
            <a:prstGeom prst="donut">
              <a:avLst>
                <a:gd name="adj" fmla="val 19671"/>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31"/>
            <p:cNvSpPr/>
            <p:nvPr/>
          </p:nvSpPr>
          <p:spPr>
            <a:xfrm>
              <a:off x="888873" y="4577655"/>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31"/>
            <p:cNvSpPr/>
            <p:nvPr/>
          </p:nvSpPr>
          <p:spPr>
            <a:xfrm rot="10800000">
              <a:off x="47429" y="4473462"/>
              <a:ext cx="621103" cy="475235"/>
            </a:xfrm>
            <a:custGeom>
              <a:avLst/>
              <a:gdLst/>
              <a:ahLst/>
              <a:cxnLst/>
              <a:rect l="l" t="t" r="r" b="b"/>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 name="Google Shape;206;p31"/>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 name="Google Shape;207;p31"/>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31"/>
            <p:cNvSpPr/>
            <p:nvPr/>
          </p:nvSpPr>
          <p:spPr>
            <a:xfrm>
              <a:off x="8217614" y="4442536"/>
              <a:ext cx="885029" cy="885029"/>
            </a:xfrm>
            <a:custGeom>
              <a:avLst/>
              <a:gdLst/>
              <a:ahLst/>
              <a:cxnLst/>
              <a:rect l="l" t="t" r="r" b="b"/>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991155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spTree>
      <p:nvGrpSpPr>
        <p:cNvPr id="1" name="Shape 128"/>
        <p:cNvGrpSpPr/>
        <p:nvPr/>
      </p:nvGrpSpPr>
      <p:grpSpPr>
        <a:xfrm>
          <a:off x="0" y="0"/>
          <a:ext cx="0" cy="0"/>
          <a:chOff x="0" y="0"/>
          <a:chExt cx="0" cy="0"/>
        </a:xfrm>
      </p:grpSpPr>
      <p:pic>
        <p:nvPicPr>
          <p:cNvPr id="129" name="Google Shape;129;p42" title="decorative"/>
          <p:cNvPicPr preferRelativeResize="0"/>
          <p:nvPr/>
        </p:nvPicPr>
        <p:blipFill rotWithShape="1">
          <a:blip r:embed="rId2">
            <a:alphaModFix/>
          </a:blip>
          <a:srcRect l="1489"/>
          <a:stretch/>
        </p:blipFill>
        <p:spPr>
          <a:xfrm>
            <a:off x="0" y="-153940"/>
            <a:ext cx="9167091" cy="6096000"/>
          </a:xfrm>
          <a:prstGeom prst="rect">
            <a:avLst/>
          </a:prstGeom>
          <a:noFill/>
          <a:ln>
            <a:noFill/>
          </a:ln>
        </p:spPr>
      </p:pic>
      <p:sp>
        <p:nvSpPr>
          <p:cNvPr id="130" name="Google Shape;130;p42"/>
          <p:cNvSpPr/>
          <p:nvPr/>
        </p:nvSpPr>
        <p:spPr>
          <a:xfrm>
            <a:off x="384849" y="1397000"/>
            <a:ext cx="4033212" cy="4441151"/>
          </a:xfrm>
          <a:prstGeom prst="rect">
            <a:avLst/>
          </a:prstGeom>
          <a:solidFill>
            <a:schemeClr val="lt1"/>
          </a:solidFill>
          <a:ln>
            <a:noFill/>
          </a:ln>
          <a:effectLst>
            <a:outerShdw blurRad="50800" dist="38100" dir="9000000" algn="tl" rotWithShape="0">
              <a:srgbClr val="000000">
                <a:alpha val="17647"/>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
            </a:r>
            <a:br>
              <a:rPr lang="en-US" sz="1400">
                <a:solidFill>
                  <a:schemeClr val="dk1"/>
                </a:solidFill>
                <a:latin typeface="Calibri"/>
                <a:ea typeface="Calibri"/>
                <a:cs typeface="Calibri"/>
                <a:sym typeface="Calibri"/>
              </a:rPr>
            </a:br>
            <a:endParaRPr sz="1400">
              <a:solidFill>
                <a:schemeClr val="dk1"/>
              </a:solidFill>
              <a:latin typeface="Calibri"/>
              <a:ea typeface="Calibri"/>
              <a:cs typeface="Calibri"/>
              <a:sym typeface="Calibri"/>
            </a:endParaRPr>
          </a:p>
        </p:txBody>
      </p:sp>
      <p:sp>
        <p:nvSpPr>
          <p:cNvPr id="131" name="Google Shape;131;p42"/>
          <p:cNvSpPr/>
          <p:nvPr/>
        </p:nvSpPr>
        <p:spPr>
          <a:xfrm>
            <a:off x="4693614" y="1397000"/>
            <a:ext cx="4033212" cy="4441151"/>
          </a:xfrm>
          <a:prstGeom prst="rect">
            <a:avLst/>
          </a:prstGeom>
          <a:solidFill>
            <a:schemeClr val="lt1"/>
          </a:solidFill>
          <a:ln>
            <a:noFill/>
          </a:ln>
          <a:effectLst>
            <a:outerShdw blurRad="50800" dist="38100" dir="9000000" algn="tl" rotWithShape="0">
              <a:srgbClr val="000000">
                <a:alpha val="17647"/>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
            </a:r>
            <a:br>
              <a:rPr lang="en-US" sz="1400">
                <a:solidFill>
                  <a:schemeClr val="dk1"/>
                </a:solidFill>
                <a:latin typeface="Calibri"/>
                <a:ea typeface="Calibri"/>
                <a:cs typeface="Calibri"/>
                <a:sym typeface="Calibri"/>
              </a:rPr>
            </a:br>
            <a:endParaRPr sz="1400">
              <a:solidFill>
                <a:schemeClr val="dk1"/>
              </a:solidFill>
              <a:latin typeface="Calibri"/>
              <a:ea typeface="Calibri"/>
              <a:cs typeface="Calibri"/>
              <a:sym typeface="Calibri"/>
            </a:endParaRPr>
          </a:p>
        </p:txBody>
      </p:sp>
      <p:sp>
        <p:nvSpPr>
          <p:cNvPr id="132" name="Google Shape;132;p42"/>
          <p:cNvSpPr txBox="1">
            <a:spLocks noGrp="1"/>
          </p:cNvSpPr>
          <p:nvPr>
            <p:ph type="title"/>
          </p:nvPr>
        </p:nvSpPr>
        <p:spPr>
          <a:xfrm>
            <a:off x="0" y="1495"/>
            <a:ext cx="91440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3" name="Google Shape;133;p42"/>
          <p:cNvSpPr txBox="1">
            <a:spLocks noGrp="1"/>
          </p:cNvSpPr>
          <p:nvPr>
            <p:ph type="body" idx="1"/>
          </p:nvPr>
        </p:nvSpPr>
        <p:spPr>
          <a:xfrm>
            <a:off x="457200" y="1600202"/>
            <a:ext cx="3886200" cy="40639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solidFill>
                  <a:schemeClr val="dk1"/>
                </a:solidFill>
              </a:defRPr>
            </a:lvl1pPr>
            <a:lvl2pPr marL="914400" lvl="1" indent="-381000" algn="l">
              <a:spcBef>
                <a:spcPts val="480"/>
              </a:spcBef>
              <a:spcAft>
                <a:spcPts val="0"/>
              </a:spcAft>
              <a:buClr>
                <a:schemeClr val="dk1"/>
              </a:buClr>
              <a:buSzPts val="2400"/>
              <a:buChar char="–"/>
              <a:defRPr sz="2400">
                <a:solidFill>
                  <a:schemeClr val="dk1"/>
                </a:solidFill>
              </a:defRPr>
            </a:lvl2pPr>
            <a:lvl3pPr marL="1371600" lvl="2" indent="-355600" algn="l">
              <a:spcBef>
                <a:spcPts val="400"/>
              </a:spcBef>
              <a:spcAft>
                <a:spcPts val="0"/>
              </a:spcAft>
              <a:buClr>
                <a:schemeClr val="dk1"/>
              </a:buClr>
              <a:buSzPts val="2000"/>
              <a:buChar char="•"/>
              <a:defRPr sz="2000">
                <a:solidFill>
                  <a:schemeClr val="dk1"/>
                </a:solidFill>
              </a:defRPr>
            </a:lvl3pPr>
            <a:lvl4pPr marL="1828800" lvl="3" indent="-342900" algn="l">
              <a:spcBef>
                <a:spcPts val="360"/>
              </a:spcBef>
              <a:spcAft>
                <a:spcPts val="0"/>
              </a:spcAft>
              <a:buClr>
                <a:schemeClr val="dk1"/>
              </a:buClr>
              <a:buSzPts val="1800"/>
              <a:buChar char="–"/>
              <a:defRPr sz="1800">
                <a:solidFill>
                  <a:schemeClr val="dk1"/>
                </a:solidFill>
              </a:defRPr>
            </a:lvl4pPr>
            <a:lvl5pPr marL="2286000" lvl="4" indent="-342900" algn="l">
              <a:spcBef>
                <a:spcPts val="360"/>
              </a:spcBef>
              <a:spcAft>
                <a:spcPts val="0"/>
              </a:spcAft>
              <a:buClr>
                <a:schemeClr val="dk1"/>
              </a:buClr>
              <a:buSzPts val="1800"/>
              <a:buChar char="»"/>
              <a:defRPr sz="1800">
                <a:solidFill>
                  <a:schemeClr val="dk1"/>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34" name="Google Shape;134;p42"/>
          <p:cNvSpPr txBox="1">
            <a:spLocks noGrp="1"/>
          </p:cNvSpPr>
          <p:nvPr>
            <p:ph type="body" idx="2"/>
          </p:nvPr>
        </p:nvSpPr>
        <p:spPr>
          <a:xfrm>
            <a:off x="4800600" y="1600202"/>
            <a:ext cx="3810000" cy="40639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solidFill>
                  <a:schemeClr val="dk1"/>
                </a:solidFill>
              </a:defRPr>
            </a:lvl1pPr>
            <a:lvl2pPr marL="914400" lvl="1" indent="-381000" algn="l">
              <a:spcBef>
                <a:spcPts val="480"/>
              </a:spcBef>
              <a:spcAft>
                <a:spcPts val="0"/>
              </a:spcAft>
              <a:buClr>
                <a:schemeClr val="dk1"/>
              </a:buClr>
              <a:buSzPts val="2400"/>
              <a:buChar char="–"/>
              <a:defRPr sz="2400">
                <a:solidFill>
                  <a:schemeClr val="dk1"/>
                </a:solidFill>
              </a:defRPr>
            </a:lvl2pPr>
            <a:lvl3pPr marL="1371600" lvl="2" indent="-355600" algn="l">
              <a:spcBef>
                <a:spcPts val="400"/>
              </a:spcBef>
              <a:spcAft>
                <a:spcPts val="0"/>
              </a:spcAft>
              <a:buClr>
                <a:schemeClr val="dk1"/>
              </a:buClr>
              <a:buSzPts val="2000"/>
              <a:buChar char="•"/>
              <a:defRPr sz="2000">
                <a:solidFill>
                  <a:schemeClr val="dk1"/>
                </a:solidFill>
              </a:defRPr>
            </a:lvl3pPr>
            <a:lvl4pPr marL="1828800" lvl="3" indent="-342900" algn="l">
              <a:spcBef>
                <a:spcPts val="360"/>
              </a:spcBef>
              <a:spcAft>
                <a:spcPts val="0"/>
              </a:spcAft>
              <a:buClr>
                <a:schemeClr val="dk1"/>
              </a:buClr>
              <a:buSzPts val="1800"/>
              <a:buChar char="–"/>
              <a:defRPr sz="1800">
                <a:solidFill>
                  <a:schemeClr val="dk1"/>
                </a:solidFill>
              </a:defRPr>
            </a:lvl4pPr>
            <a:lvl5pPr marL="2286000" lvl="4" indent="-342900" algn="l">
              <a:spcBef>
                <a:spcPts val="360"/>
              </a:spcBef>
              <a:spcAft>
                <a:spcPts val="0"/>
              </a:spcAft>
              <a:buClr>
                <a:schemeClr val="dk1"/>
              </a:buClr>
              <a:buSzPts val="1800"/>
              <a:buChar char="»"/>
              <a:defRPr sz="1800">
                <a:solidFill>
                  <a:schemeClr val="dk1"/>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pic>
        <p:nvPicPr>
          <p:cNvPr id="135" name="Google Shape;135;p42" title="decorative"/>
          <p:cNvPicPr preferRelativeResize="0"/>
          <p:nvPr/>
        </p:nvPicPr>
        <p:blipFill rotWithShape="1">
          <a:blip r:embed="rId3">
            <a:alphaModFix/>
          </a:blip>
          <a:srcRect/>
          <a:stretch/>
        </p:blipFill>
        <p:spPr>
          <a:xfrm>
            <a:off x="4067497" y="1891089"/>
            <a:ext cx="1508698" cy="4234488"/>
          </a:xfrm>
          <a:prstGeom prst="rect">
            <a:avLst/>
          </a:prstGeom>
          <a:noFill/>
          <a:ln>
            <a:noFill/>
          </a:ln>
        </p:spPr>
      </p:pic>
      <p:pic>
        <p:nvPicPr>
          <p:cNvPr id="136" name="Google Shape;136;p42" title="Virginia Department of Education logo"/>
          <p:cNvPicPr preferRelativeResize="0"/>
          <p:nvPr/>
        </p:nvPicPr>
        <p:blipFill rotWithShape="1">
          <a:blip r:embed="rId4">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3110191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45"/>
        <p:cNvGrpSpPr/>
        <p:nvPr/>
      </p:nvGrpSpPr>
      <p:grpSpPr>
        <a:xfrm>
          <a:off x="0" y="0"/>
          <a:ext cx="0" cy="0"/>
          <a:chOff x="0" y="0"/>
          <a:chExt cx="0" cy="0"/>
        </a:xfrm>
      </p:grpSpPr>
      <p:sp>
        <p:nvSpPr>
          <p:cNvPr id="146" name="Google Shape;146;p4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7" name="Google Shape;147;p44"/>
          <p:cNvSpPr txBox="1">
            <a:spLocks noGrp="1"/>
          </p:cNvSpPr>
          <p:nvPr>
            <p:ph type="body" idx="1"/>
          </p:nvPr>
        </p:nvSpPr>
        <p:spPr>
          <a:xfrm>
            <a:off x="457200" y="1600202"/>
            <a:ext cx="4038600" cy="41655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8" name="Google Shape;148;p44"/>
          <p:cNvSpPr txBox="1">
            <a:spLocks noGrp="1"/>
          </p:cNvSpPr>
          <p:nvPr>
            <p:ph type="body" idx="2"/>
          </p:nvPr>
        </p:nvSpPr>
        <p:spPr>
          <a:xfrm>
            <a:off x="4648200" y="1600202"/>
            <a:ext cx="4038600" cy="41655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pic>
        <p:nvPicPr>
          <p:cNvPr id="149" name="Google Shape;149;p44" title="Virginia Department of Education logo"/>
          <p:cNvPicPr preferRelativeResize="0"/>
          <p:nvPr/>
        </p:nvPicPr>
        <p:blipFill rotWithShape="1">
          <a:blip r:embed="rId2">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1635263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62"/>
        <p:cNvGrpSpPr/>
        <p:nvPr/>
      </p:nvGrpSpPr>
      <p:grpSpPr>
        <a:xfrm>
          <a:off x="0" y="0"/>
          <a:ext cx="0" cy="0"/>
          <a:chOff x="0" y="0"/>
          <a:chExt cx="0" cy="0"/>
        </a:xfrm>
      </p:grpSpPr>
      <p:sp>
        <p:nvSpPr>
          <p:cNvPr id="163" name="Google Shape;163;p47"/>
          <p:cNvSpPr txBox="1">
            <a:spLocks noGrp="1"/>
          </p:cNvSpPr>
          <p:nvPr>
            <p:ph type="title"/>
          </p:nvPr>
        </p:nvSpPr>
        <p:spPr>
          <a:xfrm>
            <a:off x="1792288" y="4800600"/>
            <a:ext cx="5486400" cy="965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4" name="Google Shape;164;p4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pic>
        <p:nvPicPr>
          <p:cNvPr id="165" name="Google Shape;165;p47" title="Virginia Department of Education logo"/>
          <p:cNvPicPr preferRelativeResize="0"/>
          <p:nvPr/>
        </p:nvPicPr>
        <p:blipFill rotWithShape="1">
          <a:blip r:embed="rId2">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645100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21"/>
        <p:cNvGrpSpPr/>
        <p:nvPr/>
      </p:nvGrpSpPr>
      <p:grpSpPr>
        <a:xfrm>
          <a:off x="0" y="0"/>
          <a:ext cx="0" cy="0"/>
          <a:chOff x="0" y="0"/>
          <a:chExt cx="0" cy="0"/>
        </a:xfrm>
      </p:grpSpPr>
      <p:sp>
        <p:nvSpPr>
          <p:cNvPr id="22" name="Google Shape;22;p3"/>
          <p:cNvSpPr/>
          <p:nvPr/>
        </p:nvSpPr>
        <p:spPr>
          <a:xfrm>
            <a:off x="270000" y="360000"/>
            <a:ext cx="8604900" cy="61380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Garamond"/>
              <a:ea typeface="Garamond"/>
              <a:cs typeface="Garamond"/>
              <a:sym typeface="Garamond"/>
            </a:endParaRPr>
          </a:p>
        </p:txBody>
      </p:sp>
      <p:sp>
        <p:nvSpPr>
          <p:cNvPr id="23" name="Google Shape;23;p3"/>
          <p:cNvSpPr txBox="1">
            <a:spLocks noGrp="1"/>
          </p:cNvSpPr>
          <p:nvPr>
            <p:ph type="ftr" idx="11"/>
          </p:nvPr>
        </p:nvSpPr>
        <p:spPr>
          <a:xfrm>
            <a:off x="292784" y="6236850"/>
            <a:ext cx="3086100" cy="1501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726306" y="6236850"/>
            <a:ext cx="2057400" cy="15010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01663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130425"/>
            <a:ext cx="7010400" cy="1470025"/>
          </a:xfrm>
          <a:ln>
            <a:noFill/>
          </a:ln>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999128" y="3886200"/>
            <a:ext cx="5773271"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E000780-5619-4268-B72E-BCB4D60300E3}" type="datetimeFigureOut">
              <a:rPr lang="en-US" smtClean="0"/>
              <a:pPr/>
              <a:t>11/18/2022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8D1FF7-DE7A-468E-81AD-367720C7FDEA}"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152400"/>
            <a:ext cx="2121788" cy="6858000"/>
          </a:xfrm>
          <a:prstGeom prst="rect">
            <a:avLst/>
          </a:prstGeom>
        </p:spPr>
      </p:pic>
    </p:spTree>
    <p:extLst>
      <p:ext uri="{BB962C8B-B14F-4D97-AF65-F5344CB8AC3E}">
        <p14:creationId xmlns:p14="http://schemas.microsoft.com/office/powerpoint/2010/main" val="220777284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
        <p:cNvGrpSpPr/>
        <p:nvPr/>
      </p:nvGrpSpPr>
      <p:grpSpPr>
        <a:xfrm>
          <a:off x="0" y="0"/>
          <a:ext cx="0" cy="0"/>
          <a:chOff x="0" y="0"/>
          <a:chExt cx="0" cy="0"/>
        </a:xfrm>
      </p:grpSpPr>
      <p:sp>
        <p:nvSpPr>
          <p:cNvPr id="17" name="Shape 17"/>
          <p:cNvSpPr txBox="1">
            <a:spLocks noGrp="1"/>
          </p:cNvSpPr>
          <p:nvPr>
            <p:ph type="title"/>
          </p:nvPr>
        </p:nvSpPr>
        <p:spPr>
          <a:xfrm>
            <a:off x="457200" y="274637"/>
            <a:ext cx="8229600" cy="1143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600201"/>
            <a:ext cx="8229600" cy="4967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sldNum" idx="12"/>
          </p:nvPr>
        </p:nvSpPr>
        <p:spPr>
          <a:xfrm>
            <a:off x="8556792" y="6333133"/>
            <a:ext cx="548699" cy="524800"/>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2027365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3" name="Shape 23"/>
          <p:cNvSpPr txBox="1">
            <a:spLocks noGrp="1"/>
          </p:cNvSpPr>
          <p:nvPr>
            <p:ph type="title"/>
          </p:nvPr>
        </p:nvSpPr>
        <p:spPr>
          <a:xfrm>
            <a:off x="457200" y="274637"/>
            <a:ext cx="8229600" cy="1143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txBox="1">
            <a:spLocks noGrp="1"/>
          </p:cNvSpPr>
          <p:nvPr>
            <p:ph type="body" idx="1"/>
          </p:nvPr>
        </p:nvSpPr>
        <p:spPr>
          <a:xfrm>
            <a:off x="457200" y="1600201"/>
            <a:ext cx="3994500" cy="4967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5" name="Shape 25"/>
          <p:cNvSpPr txBox="1">
            <a:spLocks noGrp="1"/>
          </p:cNvSpPr>
          <p:nvPr>
            <p:ph type="body" idx="2"/>
          </p:nvPr>
        </p:nvSpPr>
        <p:spPr>
          <a:xfrm>
            <a:off x="4692273" y="1600201"/>
            <a:ext cx="3994500" cy="4967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556792" y="6333133"/>
            <a:ext cx="548699" cy="524800"/>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2885810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7_Title and Content" type="obj">
  <p:cSld name="7_Title and Content">
    <p:spTree>
      <p:nvGrpSpPr>
        <p:cNvPr id="1" name="Shape 19"/>
        <p:cNvGrpSpPr/>
        <p:nvPr/>
      </p:nvGrpSpPr>
      <p:grpSpPr>
        <a:xfrm>
          <a:off x="0" y="0"/>
          <a:ext cx="0" cy="0"/>
          <a:chOff x="0" y="0"/>
          <a:chExt cx="0" cy="0"/>
        </a:xfrm>
      </p:grpSpPr>
      <p:pic>
        <p:nvPicPr>
          <p:cNvPr id="20" name="Google Shape;20;p21" title="decorative"/>
          <p:cNvPicPr preferRelativeResize="0"/>
          <p:nvPr/>
        </p:nvPicPr>
        <p:blipFill rotWithShape="1">
          <a:blip r:embed="rId2">
            <a:alphaModFix/>
          </a:blip>
          <a:srcRect r="36682"/>
          <a:stretch/>
        </p:blipFill>
        <p:spPr>
          <a:xfrm>
            <a:off x="1" y="649321"/>
            <a:ext cx="3810000" cy="5287468"/>
          </a:xfrm>
          <a:prstGeom prst="rect">
            <a:avLst/>
          </a:prstGeom>
          <a:noFill/>
          <a:ln>
            <a:noFill/>
          </a:ln>
        </p:spPr>
      </p:pic>
      <p:sp>
        <p:nvSpPr>
          <p:cNvPr id="21" name="Google Shape;21;p21"/>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1"/>
          <p:cNvSpPr txBox="1">
            <a:spLocks noGrp="1"/>
          </p:cNvSpPr>
          <p:nvPr>
            <p:ph type="body" idx="1"/>
          </p:nvPr>
        </p:nvSpPr>
        <p:spPr>
          <a:xfrm>
            <a:off x="4114800" y="1600202"/>
            <a:ext cx="4724400" cy="41655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3" name="Google Shape;23;p21"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1116107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7799" y="2640772"/>
            <a:ext cx="7046913" cy="1338262"/>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447799" y="1143000"/>
            <a:ext cx="7046913" cy="1473959"/>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000780-5619-4268-B72E-BCB4D60300E3}" type="datetimeFigureOut">
              <a:rPr lang="en-US" smtClean="0"/>
              <a:t>11/18/2022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8D1FF7-DE7A-468E-81AD-367720C7FDEA}"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152400"/>
            <a:ext cx="2121788" cy="6858000"/>
          </a:xfrm>
          <a:prstGeom prst="rect">
            <a:avLst/>
          </a:prstGeom>
        </p:spPr>
      </p:pic>
    </p:spTree>
    <p:extLst>
      <p:ext uri="{BB962C8B-B14F-4D97-AF65-F5344CB8AC3E}">
        <p14:creationId xmlns:p14="http://schemas.microsoft.com/office/powerpoint/2010/main" val="19187499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 y="407242"/>
            <a:ext cx="6316419" cy="5530244"/>
          </a:xfrm>
          <a:prstGeom prst="rect">
            <a:avLst/>
          </a:prstGeom>
        </p:spPr>
      </p:pic>
      <p:sp>
        <p:nvSpPr>
          <p:cNvPr id="2" name="Title 1"/>
          <p:cNvSpPr>
            <a:spLocks noGrp="1"/>
          </p:cNvSpPr>
          <p:nvPr>
            <p:ph type="ctrTitle"/>
          </p:nvPr>
        </p:nvSpPr>
        <p:spPr>
          <a:xfrm>
            <a:off x="0" y="5"/>
            <a:ext cx="9144000" cy="964841"/>
          </a:xfrm>
        </p:spPr>
        <p:txBody>
          <a:bodyPr anchor="ctr">
            <a:noAutofit/>
          </a:bodyPr>
          <a:lstStyle>
            <a:lvl1pPr algn="l">
              <a:defRPr sz="4000"/>
            </a:lvl1pPr>
          </a:lstStyle>
          <a:p>
            <a:r>
              <a:rPr lang="en-US" dirty="0" smtClean="0"/>
              <a:t>Click to edit Master title style</a:t>
            </a:r>
            <a:endParaRPr dirty="0"/>
          </a:p>
        </p:txBody>
      </p:sp>
      <p:sp>
        <p:nvSpPr>
          <p:cNvPr id="4" name="Rectangle 3"/>
          <p:cNvSpPr/>
          <p:nvPr userDrawn="1"/>
        </p:nvSpPr>
        <p:spPr>
          <a:xfrm>
            <a:off x="4396161" y="964841"/>
            <a:ext cx="4738077" cy="497264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Text Placeholder 2"/>
          <p:cNvSpPr>
            <a:spLocks noGrp="1"/>
          </p:cNvSpPr>
          <p:nvPr>
            <p:ph type="body" idx="1"/>
          </p:nvPr>
        </p:nvSpPr>
        <p:spPr>
          <a:xfrm>
            <a:off x="4777272" y="1280521"/>
            <a:ext cx="4040188" cy="639763"/>
          </a:xfrm>
          <a:prstGeom prst="rect">
            <a:avLst/>
          </a:prstGeom>
        </p:spPr>
        <p:txBody>
          <a:bodyPr anchor="b"/>
          <a:lstStyle>
            <a:lvl1pPr marL="0" indent="0">
              <a:buNone/>
              <a:defRPr sz="2400" b="1">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9" name="Content Placeholder 3"/>
          <p:cNvSpPr>
            <a:spLocks noGrp="1"/>
          </p:cNvSpPr>
          <p:nvPr>
            <p:ph sz="half" idx="2" hasCustomPrompt="1"/>
          </p:nvPr>
        </p:nvSpPr>
        <p:spPr>
          <a:xfrm>
            <a:off x="4777272" y="2135196"/>
            <a:ext cx="4040188" cy="3140184"/>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5" name="Picture 4"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5102371"/>
            <a:ext cx="1517012" cy="873167"/>
          </a:xfrm>
          <a:prstGeom prst="rect">
            <a:avLst/>
          </a:prstGeom>
        </p:spPr>
      </p:pic>
    </p:spTree>
    <p:extLst>
      <p:ext uri="{BB962C8B-B14F-4D97-AF65-F5344CB8AC3E}">
        <p14:creationId xmlns:p14="http://schemas.microsoft.com/office/powerpoint/2010/main" val="413746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61698" y="-3881473"/>
            <a:ext cx="11258298" cy="9822888"/>
          </a:xfrm>
          <a:prstGeom prst="rect">
            <a:avLst/>
          </a:prstGeom>
        </p:spPr>
      </p:pic>
      <p:sp>
        <p:nvSpPr>
          <p:cNvPr id="7" name="Rectangle 6"/>
          <p:cNvSpPr/>
          <p:nvPr userDrawn="1"/>
        </p:nvSpPr>
        <p:spPr>
          <a:xfrm>
            <a:off x="-261698" y="-148838"/>
            <a:ext cx="9636606" cy="6094019"/>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ctrTitle" hasCustomPrompt="1"/>
          </p:nvPr>
        </p:nvSpPr>
        <p:spPr>
          <a:xfrm>
            <a:off x="0" y="5"/>
            <a:ext cx="9144000" cy="964841"/>
          </a:xfrm>
        </p:spPr>
        <p:txBody>
          <a:bodyPr anchor="ctr">
            <a:noAutofit/>
          </a:bodyPr>
          <a:lstStyle>
            <a:lvl1pPr algn="l">
              <a:defRPr sz="4000"/>
            </a:lvl1pPr>
          </a:lstStyle>
          <a:p>
            <a:r>
              <a:rPr lang="en-US" dirty="0" smtClean="0"/>
              <a:t>Click to add title</a:t>
            </a:r>
            <a:endParaRPr dirty="0"/>
          </a:p>
        </p:txBody>
      </p:sp>
      <p:sp>
        <p:nvSpPr>
          <p:cNvPr id="9" name="Content Placeholder 2"/>
          <p:cNvSpPr>
            <a:spLocks noGrp="1"/>
          </p:cNvSpPr>
          <p:nvPr>
            <p:ph idx="1"/>
          </p:nvPr>
        </p:nvSpPr>
        <p:spPr>
          <a:xfrm>
            <a:off x="-1" y="1084631"/>
            <a:ext cx="9090121" cy="2256448"/>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10" name="Content Placeholder 2"/>
          <p:cNvSpPr>
            <a:spLocks noGrp="1"/>
          </p:cNvSpPr>
          <p:nvPr>
            <p:ph idx="13"/>
          </p:nvPr>
        </p:nvSpPr>
        <p:spPr>
          <a:xfrm>
            <a:off x="-1" y="3518879"/>
            <a:ext cx="9090121" cy="2256448"/>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5102371"/>
            <a:ext cx="1517012" cy="873167"/>
          </a:xfrm>
          <a:prstGeom prst="rect">
            <a:avLst/>
          </a:prstGeom>
        </p:spPr>
      </p:pic>
    </p:spTree>
    <p:extLst>
      <p:ext uri="{BB962C8B-B14F-4D97-AF65-F5344CB8AC3E}">
        <p14:creationId xmlns:p14="http://schemas.microsoft.com/office/powerpoint/2010/main" val="334183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07305" y="1"/>
            <a:ext cx="7363336" cy="5936787"/>
          </a:xfrm>
          <a:prstGeom prst="rect">
            <a:avLst/>
          </a:prstGeom>
        </p:spPr>
      </p:pic>
      <p:sp>
        <p:nvSpPr>
          <p:cNvPr id="4" name="Rectangle 3"/>
          <p:cNvSpPr/>
          <p:nvPr userDrawn="1"/>
        </p:nvSpPr>
        <p:spPr>
          <a:xfrm>
            <a:off x="1" y="1"/>
            <a:ext cx="4572000" cy="5936787"/>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6" name="Title 1"/>
          <p:cNvSpPr>
            <a:spLocks noGrp="1"/>
          </p:cNvSpPr>
          <p:nvPr>
            <p:ph type="ctrTitle"/>
          </p:nvPr>
        </p:nvSpPr>
        <p:spPr>
          <a:xfrm>
            <a:off x="1" y="-4576"/>
            <a:ext cx="9444182" cy="996029"/>
          </a:xfrm>
          <a:solidFill>
            <a:schemeClr val="tx2"/>
          </a:solidFill>
        </p:spPr>
        <p:txBody>
          <a:bodyPr anchor="ctr">
            <a:noAutofit/>
          </a:bodyPr>
          <a:lstStyle>
            <a:lvl1pPr algn="l">
              <a:defRPr sz="4000"/>
            </a:lvl1pPr>
          </a:lstStyle>
          <a:p>
            <a:endParaRPr dirty="0"/>
          </a:p>
        </p:txBody>
      </p:sp>
      <p:sp>
        <p:nvSpPr>
          <p:cNvPr id="8" name="Text Placeholder 2"/>
          <p:cNvSpPr>
            <a:spLocks noGrp="1"/>
          </p:cNvSpPr>
          <p:nvPr>
            <p:ph type="body" idx="1"/>
          </p:nvPr>
        </p:nvSpPr>
        <p:spPr>
          <a:xfrm>
            <a:off x="244350" y="1223689"/>
            <a:ext cx="4040188" cy="639763"/>
          </a:xfrm>
          <a:prstGeom prst="rect">
            <a:avLst/>
          </a:prstGeom>
        </p:spPr>
        <p:txBody>
          <a:bodyPr anchor="b"/>
          <a:lstStyle>
            <a:lvl1pPr marL="0" indent="0">
              <a:buNone/>
              <a:defRPr sz="2400" b="1">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9" name="Content Placeholder 3"/>
          <p:cNvSpPr>
            <a:spLocks noGrp="1"/>
          </p:cNvSpPr>
          <p:nvPr>
            <p:ph sz="half" idx="2" hasCustomPrompt="1"/>
          </p:nvPr>
        </p:nvSpPr>
        <p:spPr>
          <a:xfrm>
            <a:off x="244350" y="2078363"/>
            <a:ext cx="4040188" cy="3140184"/>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11" name="Picture 10"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5102371"/>
            <a:ext cx="1517012" cy="873167"/>
          </a:xfrm>
          <a:prstGeom prst="rect">
            <a:avLst/>
          </a:prstGeom>
        </p:spPr>
      </p:pic>
    </p:spTree>
    <p:extLst>
      <p:ext uri="{BB962C8B-B14F-4D97-AF65-F5344CB8AC3E}">
        <p14:creationId xmlns:p14="http://schemas.microsoft.com/office/powerpoint/2010/main" val="91668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54000" y="-2716145"/>
            <a:ext cx="9698181" cy="8652935"/>
          </a:xfrm>
          <a:prstGeom prst="rect">
            <a:avLst/>
          </a:prstGeom>
        </p:spPr>
      </p:pic>
      <p:sp>
        <p:nvSpPr>
          <p:cNvPr id="8" name="Rectangle 7"/>
          <p:cNvSpPr/>
          <p:nvPr userDrawn="1"/>
        </p:nvSpPr>
        <p:spPr>
          <a:xfrm>
            <a:off x="-254000" y="-156535"/>
            <a:ext cx="9636606" cy="6094019"/>
          </a:xfrm>
          <a:prstGeom prst="rect">
            <a:avLst/>
          </a:prstGeom>
          <a:solidFill>
            <a:schemeClr val="bg1">
              <a:alpha val="92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6" name="Title 1"/>
          <p:cNvSpPr>
            <a:spLocks noGrp="1"/>
          </p:cNvSpPr>
          <p:nvPr>
            <p:ph type="ctrTitle"/>
          </p:nvPr>
        </p:nvSpPr>
        <p:spPr>
          <a:xfrm>
            <a:off x="1" y="-4576"/>
            <a:ext cx="9444182" cy="996029"/>
          </a:xfrm>
          <a:solidFill>
            <a:schemeClr val="tx2"/>
          </a:solidFill>
        </p:spPr>
        <p:txBody>
          <a:bodyPr anchor="ctr">
            <a:noAutofit/>
          </a:bodyPr>
          <a:lstStyle>
            <a:lvl1pPr algn="l">
              <a:defRPr sz="4000"/>
            </a:lvl1pPr>
          </a:lstStyle>
          <a:p>
            <a:endParaRPr dirty="0"/>
          </a:p>
        </p:txBody>
      </p:sp>
      <p:sp>
        <p:nvSpPr>
          <p:cNvPr id="10" name="Content Placeholder 2"/>
          <p:cNvSpPr>
            <a:spLocks noGrp="1"/>
          </p:cNvSpPr>
          <p:nvPr>
            <p:ph idx="1"/>
          </p:nvPr>
        </p:nvSpPr>
        <p:spPr>
          <a:xfrm>
            <a:off x="3135441" y="1143004"/>
            <a:ext cx="5954685" cy="45980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
          <p:cNvSpPr>
            <a:spLocks noGrp="1"/>
          </p:cNvSpPr>
          <p:nvPr>
            <p:ph type="body" sz="half" idx="2"/>
          </p:nvPr>
        </p:nvSpPr>
        <p:spPr>
          <a:xfrm>
            <a:off x="17587" y="2055885"/>
            <a:ext cx="3008313" cy="3685195"/>
          </a:xfrm>
          <a:prstGeom prst="rect">
            <a:avLst/>
          </a:prstGeom>
        </p:spPr>
        <p:txBody>
          <a:bodyPr/>
          <a:lstStyle>
            <a:lvl1pPr marL="0" indent="0">
              <a:buNone/>
              <a:defRPr sz="20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smtClean="0"/>
              <a:t>Click to edit Master text styles</a:t>
            </a:r>
          </a:p>
        </p:txBody>
      </p:sp>
      <p:sp>
        <p:nvSpPr>
          <p:cNvPr id="14" name="Text Placeholder 3"/>
          <p:cNvSpPr>
            <a:spLocks noGrp="1"/>
          </p:cNvSpPr>
          <p:nvPr>
            <p:ph type="body" sz="half" idx="12"/>
          </p:nvPr>
        </p:nvSpPr>
        <p:spPr>
          <a:xfrm>
            <a:off x="20892" y="1133675"/>
            <a:ext cx="3008313" cy="810407"/>
          </a:xfrm>
          <a:prstGeom prst="rect">
            <a:avLst/>
          </a:prstGeom>
        </p:spPr>
        <p:txBody>
          <a:bodyPr/>
          <a:lstStyle>
            <a:lvl1pPr marL="0" indent="0">
              <a:buNone/>
              <a:defRPr sz="20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smtClean="0"/>
              <a:t>Click to edit Master text styles</a:t>
            </a:r>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5102371"/>
            <a:ext cx="1517012" cy="873167"/>
          </a:xfrm>
          <a:prstGeom prst="rect">
            <a:avLst/>
          </a:prstGeom>
        </p:spPr>
      </p:pic>
    </p:spTree>
    <p:extLst>
      <p:ext uri="{BB962C8B-B14F-4D97-AF65-F5344CB8AC3E}">
        <p14:creationId xmlns:p14="http://schemas.microsoft.com/office/powerpoint/2010/main" val="161266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9144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4" name="Title 1"/>
          <p:cNvSpPr>
            <a:spLocks noGrp="1"/>
          </p:cNvSpPr>
          <p:nvPr>
            <p:ph type="ctrTitle"/>
          </p:nvPr>
        </p:nvSpPr>
        <p:spPr>
          <a:xfrm>
            <a:off x="-78154" y="-156533"/>
            <a:ext cx="9300308" cy="1470025"/>
          </a:xfrm>
        </p:spPr>
        <p:txBody>
          <a:bodyPr/>
          <a:lstStyle/>
          <a:p>
            <a:r>
              <a:rPr lang="en-US" smtClean="0"/>
              <a:t>Click to edit Master title style</a:t>
            </a:r>
            <a:endParaRPr lang="en-US"/>
          </a:p>
        </p:txBody>
      </p:sp>
      <p:sp>
        <p:nvSpPr>
          <p:cNvPr id="15" name="Subtitle 2"/>
          <p:cNvSpPr>
            <a:spLocks noGrp="1"/>
          </p:cNvSpPr>
          <p:nvPr>
            <p:ph type="subTitle" idx="1"/>
          </p:nvPr>
        </p:nvSpPr>
        <p:spPr>
          <a:xfrm>
            <a:off x="-78154" y="1306899"/>
            <a:ext cx="9300308" cy="510180"/>
          </a:xfrm>
          <a:prstGeom prst="rect">
            <a:avLst/>
          </a:prstGeom>
          <a:solidFill>
            <a:schemeClr val="tx1">
              <a:alpha val="49000"/>
            </a:schemeClr>
          </a:solidFill>
        </p:spPr>
        <p:txBody>
          <a:bodyPr/>
          <a:lstStyle>
            <a:lvl1pPr marL="0" indent="0" algn="ctr">
              <a:buNone/>
              <a:defRPr sz="20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5102371"/>
            <a:ext cx="1517012" cy="873167"/>
          </a:xfrm>
          <a:prstGeom prst="rect">
            <a:avLst/>
          </a:prstGeom>
        </p:spPr>
      </p:pic>
    </p:spTree>
    <p:extLst>
      <p:ext uri="{BB962C8B-B14F-4D97-AF65-F5344CB8AC3E}">
        <p14:creationId xmlns:p14="http://schemas.microsoft.com/office/powerpoint/2010/main" val="17627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9144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4" name="Title 1"/>
          <p:cNvSpPr>
            <a:spLocks noGrp="1"/>
          </p:cNvSpPr>
          <p:nvPr>
            <p:ph type="ctrTitle"/>
          </p:nvPr>
        </p:nvSpPr>
        <p:spPr>
          <a:xfrm>
            <a:off x="-78154" y="-156533"/>
            <a:ext cx="9300308" cy="1470025"/>
          </a:xfrm>
        </p:spPr>
        <p:txBody>
          <a:bodyPr/>
          <a:lstStyle/>
          <a:p>
            <a:r>
              <a:rPr lang="en-US" smtClean="0"/>
              <a:t>Click to edit Master title style</a:t>
            </a:r>
            <a:endParaRPr lang="en-US"/>
          </a:p>
        </p:txBody>
      </p:sp>
      <p:pic>
        <p:nvPicPr>
          <p:cNvPr id="10" name="Picture 9"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5102371"/>
            <a:ext cx="1517012" cy="873167"/>
          </a:xfrm>
          <a:prstGeom prst="rect">
            <a:avLst/>
          </a:prstGeom>
        </p:spPr>
      </p:pic>
    </p:spTree>
    <p:extLst>
      <p:ext uri="{BB962C8B-B14F-4D97-AF65-F5344CB8AC3E}">
        <p14:creationId xmlns:p14="http://schemas.microsoft.com/office/powerpoint/2010/main" val="149369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Title Slide with Picture">
    <p:spTree>
      <p:nvGrpSpPr>
        <p:cNvPr id="1" name=""/>
        <p:cNvGrpSpPr/>
        <p:nvPr/>
      </p:nvGrpSpPr>
      <p:grpSpPr>
        <a:xfrm>
          <a:off x="0" y="0"/>
          <a:ext cx="0" cy="0"/>
          <a:chOff x="0" y="0"/>
          <a:chExt cx="0" cy="0"/>
        </a:xfrm>
      </p:grpSpPr>
      <p:pic>
        <p:nvPicPr>
          <p:cNvPr id="10" name="Picture 9"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5102371"/>
            <a:ext cx="1517012" cy="873167"/>
          </a:xfrm>
          <a:prstGeom prst="rect">
            <a:avLst/>
          </a:prstGeom>
        </p:spPr>
      </p:pic>
    </p:spTree>
    <p:extLst>
      <p:ext uri="{BB962C8B-B14F-4D97-AF65-F5344CB8AC3E}">
        <p14:creationId xmlns:p14="http://schemas.microsoft.com/office/powerpoint/2010/main" val="425513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8_Title Slide with Picture">
    <p:spTree>
      <p:nvGrpSpPr>
        <p:cNvPr id="1" name=""/>
        <p:cNvGrpSpPr/>
        <p:nvPr/>
      </p:nvGrpSpPr>
      <p:grpSpPr>
        <a:xfrm>
          <a:off x="0" y="0"/>
          <a:ext cx="0" cy="0"/>
          <a:chOff x="0" y="0"/>
          <a:chExt cx="0" cy="0"/>
        </a:xfrm>
      </p:grpSpPr>
      <p:pic>
        <p:nvPicPr>
          <p:cNvPr id="8" name="Picture 7"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840355"/>
            <a:ext cx="9144000" cy="7731120"/>
          </a:xfrm>
          <a:prstGeom prst="rect">
            <a:avLst/>
          </a:prstGeom>
        </p:spPr>
      </p:pic>
      <p:sp>
        <p:nvSpPr>
          <p:cNvPr id="14" name="Title 1"/>
          <p:cNvSpPr>
            <a:spLocks noGrp="1"/>
          </p:cNvSpPr>
          <p:nvPr>
            <p:ph type="ctrTitle"/>
          </p:nvPr>
        </p:nvSpPr>
        <p:spPr>
          <a:xfrm>
            <a:off x="-78154" y="-156533"/>
            <a:ext cx="9300308" cy="1470025"/>
          </a:xfrm>
        </p:spPr>
        <p:txBody>
          <a:bodyPr/>
          <a:lstStyle/>
          <a:p>
            <a:r>
              <a:rPr lang="en-US" smtClean="0"/>
              <a:t>Click to edit Master title style</a:t>
            </a:r>
            <a:endParaRPr lang="en-US"/>
          </a:p>
        </p:txBody>
      </p:sp>
      <p:sp>
        <p:nvSpPr>
          <p:cNvPr id="15" name="Subtitle 2"/>
          <p:cNvSpPr>
            <a:spLocks noGrp="1"/>
          </p:cNvSpPr>
          <p:nvPr>
            <p:ph type="subTitle" idx="1"/>
          </p:nvPr>
        </p:nvSpPr>
        <p:spPr>
          <a:xfrm>
            <a:off x="-78154" y="1306899"/>
            <a:ext cx="9300308" cy="510180"/>
          </a:xfrm>
          <a:prstGeom prst="rect">
            <a:avLst/>
          </a:prstGeom>
          <a:solidFill>
            <a:schemeClr val="tx1">
              <a:alpha val="49000"/>
            </a:schemeClr>
          </a:solidFill>
        </p:spPr>
        <p:txBody>
          <a:bodyPr/>
          <a:lstStyle>
            <a:lvl1pPr marL="0" indent="0" algn="ctr">
              <a:buNone/>
              <a:defRPr sz="20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3390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9144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274800"/>
            <a:ext cx="9144000" cy="7219983"/>
          </a:xfrm>
          <a:prstGeom prst="rect">
            <a:avLst/>
          </a:prstGeom>
        </p:spPr>
      </p:pic>
      <p:sp>
        <p:nvSpPr>
          <p:cNvPr id="14" name="Title 1"/>
          <p:cNvSpPr>
            <a:spLocks noGrp="1"/>
          </p:cNvSpPr>
          <p:nvPr>
            <p:ph type="ctrTitle"/>
          </p:nvPr>
        </p:nvSpPr>
        <p:spPr>
          <a:xfrm>
            <a:off x="-78154" y="-156533"/>
            <a:ext cx="9300308" cy="1470025"/>
          </a:xfrm>
        </p:spPr>
        <p:txBody>
          <a:bodyPr>
            <a:normAutofit/>
          </a:bodyPr>
          <a:lstStyle>
            <a:lvl1pPr>
              <a:defRPr sz="4400"/>
            </a:lvl1pPr>
          </a:lstStyle>
          <a:p>
            <a:r>
              <a:rPr lang="en-US" dirty="0" smtClean="0"/>
              <a:t>Click to edit Master title style</a:t>
            </a:r>
            <a:endParaRPr lang="en-US" dirty="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5102371"/>
            <a:ext cx="1517012" cy="873167"/>
          </a:xfrm>
          <a:prstGeom prst="rect">
            <a:avLst/>
          </a:prstGeom>
        </p:spPr>
      </p:pic>
    </p:spTree>
    <p:extLst>
      <p:ext uri="{BB962C8B-B14F-4D97-AF65-F5344CB8AC3E}">
        <p14:creationId xmlns:p14="http://schemas.microsoft.com/office/powerpoint/2010/main" val="335691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
        <p:cNvGrpSpPr/>
        <p:nvPr/>
      </p:nvGrpSpPr>
      <p:grpSpPr>
        <a:xfrm>
          <a:off x="0" y="0"/>
          <a:ext cx="0" cy="0"/>
          <a:chOff x="0" y="0"/>
          <a:chExt cx="0" cy="0"/>
        </a:xfrm>
      </p:grpSpPr>
      <p:sp>
        <p:nvSpPr>
          <p:cNvPr id="38" name="Google Shape;38;p25"/>
          <p:cNvSpPr txBox="1">
            <a:spLocks noGrp="1"/>
          </p:cNvSpPr>
          <p:nvPr>
            <p:ph type="subTitle" idx="1"/>
          </p:nvPr>
        </p:nvSpPr>
        <p:spPr>
          <a:xfrm>
            <a:off x="1371600" y="34290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chemeClr val="dk1"/>
              </a:buClr>
              <a:buSzPts val="3200"/>
              <a:buNone/>
              <a:defRPr i="1">
                <a:solidFill>
                  <a:schemeClr val="dk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9" name="Google Shape;39;p25"/>
          <p:cNvSpPr txBox="1">
            <a:spLocks noGrp="1"/>
          </p:cNvSpPr>
          <p:nvPr>
            <p:ph type="title"/>
          </p:nvPr>
        </p:nvSpPr>
        <p:spPr>
          <a:xfrm>
            <a:off x="0" y="1295401"/>
            <a:ext cx="9144000" cy="1828799"/>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0" name="Google Shape;40;p25" title="Virginia Department of Education logo"/>
          <p:cNvPicPr preferRelativeResize="0"/>
          <p:nvPr/>
        </p:nvPicPr>
        <p:blipFill rotWithShape="1">
          <a:blip r:embed="rId2">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32841165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9144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645824"/>
            <a:ext cx="9144000" cy="7591007"/>
          </a:xfrm>
          <a:prstGeom prst="rect">
            <a:avLst/>
          </a:prstGeom>
        </p:spPr>
      </p:pic>
      <p:sp>
        <p:nvSpPr>
          <p:cNvPr id="8" name="Rectangle 7"/>
          <p:cNvSpPr/>
          <p:nvPr userDrawn="1"/>
        </p:nvSpPr>
        <p:spPr>
          <a:xfrm>
            <a:off x="0" y="-1560204"/>
            <a:ext cx="9382606" cy="7497688"/>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9" name="Content Placeholder 2"/>
          <p:cNvSpPr>
            <a:spLocks noGrp="1"/>
          </p:cNvSpPr>
          <p:nvPr>
            <p:ph idx="1"/>
          </p:nvPr>
        </p:nvSpPr>
        <p:spPr>
          <a:xfrm>
            <a:off x="224699" y="371473"/>
            <a:ext cx="8675077" cy="1865683"/>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10" name="Content Placeholder 2"/>
          <p:cNvSpPr>
            <a:spLocks noGrp="1"/>
          </p:cNvSpPr>
          <p:nvPr>
            <p:ph idx="10"/>
          </p:nvPr>
        </p:nvSpPr>
        <p:spPr>
          <a:xfrm>
            <a:off x="224699" y="2376640"/>
            <a:ext cx="4357077" cy="3364437"/>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Picture Placeholder 2"/>
          <p:cNvSpPr>
            <a:spLocks noGrp="1"/>
          </p:cNvSpPr>
          <p:nvPr>
            <p:ph type="pic" idx="12"/>
          </p:nvPr>
        </p:nvSpPr>
        <p:spPr>
          <a:xfrm>
            <a:off x="4875529" y="2376643"/>
            <a:ext cx="4024243" cy="3364436"/>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5102371"/>
            <a:ext cx="1517012" cy="873167"/>
          </a:xfrm>
          <a:prstGeom prst="rect">
            <a:avLst/>
          </a:prstGeom>
        </p:spPr>
      </p:pic>
    </p:spTree>
    <p:extLst>
      <p:ext uri="{BB962C8B-B14F-4D97-AF65-F5344CB8AC3E}">
        <p14:creationId xmlns:p14="http://schemas.microsoft.com/office/powerpoint/2010/main" val="108523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with Picture">
    <p:spTree>
      <p:nvGrpSpPr>
        <p:cNvPr id="1" name=""/>
        <p:cNvGrpSpPr/>
        <p:nvPr/>
      </p:nvGrpSpPr>
      <p:grpSpPr>
        <a:xfrm>
          <a:off x="0" y="0"/>
          <a:ext cx="0" cy="0"/>
          <a:chOff x="0" y="0"/>
          <a:chExt cx="0" cy="0"/>
        </a:xfrm>
      </p:grpSpPr>
      <p:pic>
        <p:nvPicPr>
          <p:cNvPr id="2" name="Picture 1" descr="Apple_Blackboard_1.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135398"/>
            <a:ext cx="6910280" cy="6072188"/>
          </a:xfrm>
          <a:prstGeom prst="rect">
            <a:avLst/>
          </a:prstGeom>
        </p:spPr>
      </p:pic>
      <p:sp>
        <p:nvSpPr>
          <p:cNvPr id="8" name="Rectangle 7"/>
          <p:cNvSpPr/>
          <p:nvPr userDrawn="1"/>
        </p:nvSpPr>
        <p:spPr>
          <a:xfrm>
            <a:off x="5364788" y="1262305"/>
            <a:ext cx="4033212" cy="467448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6" name="Title 1"/>
          <p:cNvSpPr>
            <a:spLocks noGrp="1"/>
          </p:cNvSpPr>
          <p:nvPr>
            <p:ph type="ctrTitle"/>
          </p:nvPr>
        </p:nvSpPr>
        <p:spPr>
          <a:xfrm>
            <a:off x="-346363" y="-133443"/>
            <a:ext cx="9744363" cy="1395747"/>
          </a:xfrm>
          <a:solidFill>
            <a:schemeClr val="tx2"/>
          </a:solidFill>
        </p:spPr>
        <p:txBody>
          <a:bodyPr anchor="ctr">
            <a:noAutofit/>
          </a:bodyPr>
          <a:lstStyle>
            <a:lvl1pPr algn="l">
              <a:defRPr sz="4000"/>
            </a:lvl1pPr>
          </a:lstStyle>
          <a:p>
            <a:endParaRPr dirty="0"/>
          </a:p>
        </p:txBody>
      </p:sp>
      <p:sp>
        <p:nvSpPr>
          <p:cNvPr id="17" name="Text Placeholder 2"/>
          <p:cNvSpPr>
            <a:spLocks noGrp="1"/>
          </p:cNvSpPr>
          <p:nvPr>
            <p:ph type="body" idx="1"/>
          </p:nvPr>
        </p:nvSpPr>
        <p:spPr>
          <a:xfrm>
            <a:off x="5631232" y="1548960"/>
            <a:ext cx="3512768" cy="556245"/>
          </a:xfrm>
          <a:prstGeom prst="rect">
            <a:avLst/>
          </a:prstGeom>
        </p:spPr>
        <p:txBody>
          <a:bodyPr anchor="b"/>
          <a:lstStyle>
            <a:lvl1pPr marL="0" indent="0">
              <a:buNone/>
              <a:defRPr sz="2800" b="1">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5646616" y="2322213"/>
            <a:ext cx="3512768" cy="3275555"/>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9" name="Picture 8"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5102371"/>
            <a:ext cx="1517012" cy="873167"/>
          </a:xfrm>
          <a:prstGeom prst="rect">
            <a:avLst/>
          </a:prstGeom>
        </p:spPr>
      </p:pic>
    </p:spTree>
    <p:extLst>
      <p:ext uri="{BB962C8B-B14F-4D97-AF65-F5344CB8AC3E}">
        <p14:creationId xmlns:p14="http://schemas.microsoft.com/office/powerpoint/2010/main" val="97920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5_Title Slide with Picture">
    <p:spTree>
      <p:nvGrpSpPr>
        <p:cNvPr id="1" name=""/>
        <p:cNvGrpSpPr/>
        <p:nvPr/>
      </p:nvGrpSpPr>
      <p:grpSpPr>
        <a:xfrm>
          <a:off x="0" y="0"/>
          <a:ext cx="0" cy="0"/>
          <a:chOff x="0" y="0"/>
          <a:chExt cx="0" cy="0"/>
        </a:xfrm>
      </p:grpSpPr>
      <p:sp>
        <p:nvSpPr>
          <p:cNvPr id="16" name="Title 1"/>
          <p:cNvSpPr>
            <a:spLocks noGrp="1"/>
          </p:cNvSpPr>
          <p:nvPr>
            <p:ph type="ctrTitle"/>
          </p:nvPr>
        </p:nvSpPr>
        <p:spPr>
          <a:xfrm>
            <a:off x="-346363" y="-133443"/>
            <a:ext cx="9744363" cy="1395747"/>
          </a:xfrm>
          <a:solidFill>
            <a:schemeClr val="tx2"/>
          </a:solidFill>
        </p:spPr>
        <p:txBody>
          <a:bodyPr anchor="ctr">
            <a:noAutofit/>
          </a:bodyPr>
          <a:lstStyle>
            <a:lvl1pPr algn="l">
              <a:defRPr sz="4000"/>
            </a:lvl1pPr>
          </a:lstStyle>
          <a:p>
            <a:endParaRPr dirty="0"/>
          </a:p>
        </p:txBody>
      </p:sp>
      <p:sp>
        <p:nvSpPr>
          <p:cNvPr id="17" name="Text Placeholder 2"/>
          <p:cNvSpPr>
            <a:spLocks noGrp="1"/>
          </p:cNvSpPr>
          <p:nvPr>
            <p:ph type="body" idx="1"/>
          </p:nvPr>
        </p:nvSpPr>
        <p:spPr>
          <a:xfrm>
            <a:off x="346078" y="1548960"/>
            <a:ext cx="3512768" cy="556245"/>
          </a:xfrm>
          <a:prstGeom prst="rect">
            <a:avLst/>
          </a:prstGeom>
        </p:spPr>
        <p:txBody>
          <a:bodyPr anchor="b"/>
          <a:lstStyle>
            <a:lvl1pPr marL="0" indent="0">
              <a:buNone/>
              <a:defRPr sz="2800" b="1">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361462" y="2322213"/>
            <a:ext cx="3512768" cy="3275555"/>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sp>
        <p:nvSpPr>
          <p:cNvPr id="9" name="Picture Placeholder 2"/>
          <p:cNvSpPr>
            <a:spLocks noGrp="1"/>
          </p:cNvSpPr>
          <p:nvPr>
            <p:ph type="pic" idx="12"/>
          </p:nvPr>
        </p:nvSpPr>
        <p:spPr>
          <a:xfrm>
            <a:off x="4761530" y="1548959"/>
            <a:ext cx="4024243" cy="3364436"/>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pic>
        <p:nvPicPr>
          <p:cNvPr id="8" name="Picture 7"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5102371"/>
            <a:ext cx="1517012" cy="873167"/>
          </a:xfrm>
          <a:prstGeom prst="rect">
            <a:avLst/>
          </a:prstGeom>
        </p:spPr>
      </p:pic>
    </p:spTree>
    <p:extLst>
      <p:ext uri="{BB962C8B-B14F-4D97-AF65-F5344CB8AC3E}">
        <p14:creationId xmlns:p14="http://schemas.microsoft.com/office/powerpoint/2010/main" val="48640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6_Title Slide with Picture">
    <p:spTree>
      <p:nvGrpSpPr>
        <p:cNvPr id="1" name=""/>
        <p:cNvGrpSpPr/>
        <p:nvPr/>
      </p:nvGrpSpPr>
      <p:grpSpPr>
        <a:xfrm>
          <a:off x="0" y="0"/>
          <a:ext cx="0" cy="0"/>
          <a:chOff x="0" y="0"/>
          <a:chExt cx="0" cy="0"/>
        </a:xfrm>
      </p:grpSpPr>
      <p:pic>
        <p:nvPicPr>
          <p:cNvPr id="2" name="Picture 1" descr="Grad_BW.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689010" y="-825097"/>
            <a:ext cx="7453405" cy="6764056"/>
          </a:xfrm>
          <a:prstGeom prst="rect">
            <a:avLst/>
          </a:prstGeom>
        </p:spPr>
      </p:pic>
      <p:sp>
        <p:nvSpPr>
          <p:cNvPr id="10" name="Rectangle 9"/>
          <p:cNvSpPr/>
          <p:nvPr userDrawn="1"/>
        </p:nvSpPr>
        <p:spPr>
          <a:xfrm>
            <a:off x="1" y="-244320"/>
            <a:ext cx="3419231" cy="6183279"/>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7" name="Text Placeholder 2"/>
          <p:cNvSpPr>
            <a:spLocks noGrp="1"/>
          </p:cNvSpPr>
          <p:nvPr>
            <p:ph type="body" idx="1"/>
          </p:nvPr>
        </p:nvSpPr>
        <p:spPr>
          <a:xfrm>
            <a:off x="213217" y="1"/>
            <a:ext cx="2975708" cy="791083"/>
          </a:xfrm>
          <a:prstGeom prst="rect">
            <a:avLst/>
          </a:prstGeom>
        </p:spPr>
        <p:txBody>
          <a:bodyPr anchor="b"/>
          <a:lstStyle>
            <a:lvl1pPr marL="0" indent="0">
              <a:buNone/>
              <a:defRPr sz="2000" b="1">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228601" y="753720"/>
            <a:ext cx="2975708" cy="4658437"/>
          </a:xfrm>
          <a:prstGeom prst="rect">
            <a:avLst/>
          </a:prstGeom>
        </p:spPr>
        <p:txBody>
          <a:bodyPr/>
          <a:lstStyle>
            <a:lvl1pPr>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5102371"/>
            <a:ext cx="1517012" cy="873167"/>
          </a:xfrm>
          <a:prstGeom prst="rect">
            <a:avLst/>
          </a:prstGeom>
        </p:spPr>
      </p:pic>
    </p:spTree>
    <p:extLst>
      <p:ext uri="{BB962C8B-B14F-4D97-AF65-F5344CB8AC3E}">
        <p14:creationId xmlns:p14="http://schemas.microsoft.com/office/powerpoint/2010/main" val="385836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53940"/>
            <a:ext cx="9305636" cy="6096000"/>
          </a:xfrm>
          <a:prstGeom prst="rect">
            <a:avLst/>
          </a:prstGeom>
        </p:spPr>
      </p:pic>
      <p:sp>
        <p:nvSpPr>
          <p:cNvPr id="13" name="Picture Placeholder 2"/>
          <p:cNvSpPr>
            <a:spLocks noGrp="1"/>
          </p:cNvSpPr>
          <p:nvPr>
            <p:ph type="pic" idx="1"/>
          </p:nvPr>
        </p:nvSpPr>
        <p:spPr>
          <a:xfrm>
            <a:off x="151057" y="117229"/>
            <a:ext cx="4414716" cy="3994859"/>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14" name="Text Placeholder 2"/>
          <p:cNvSpPr>
            <a:spLocks noGrp="1"/>
          </p:cNvSpPr>
          <p:nvPr>
            <p:ph type="body" idx="12"/>
          </p:nvPr>
        </p:nvSpPr>
        <p:spPr>
          <a:xfrm>
            <a:off x="4777272" y="117229"/>
            <a:ext cx="4040188" cy="639763"/>
          </a:xfrm>
          <a:prstGeom prst="rect">
            <a:avLst/>
          </a:prstGeom>
        </p:spPr>
        <p:txBody>
          <a:bodyPr anchor="b"/>
          <a:lstStyle>
            <a:lvl1pPr marL="0" indent="0">
              <a:buNone/>
              <a:defRPr sz="2400" b="1">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4777272" y="971904"/>
            <a:ext cx="4040188" cy="3140184"/>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4" name="Picture 3" descr="hood11.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141941" y="3006248"/>
            <a:ext cx="3657395" cy="2962025"/>
          </a:xfrm>
          <a:prstGeom prst="rect">
            <a:avLst/>
          </a:prstGeom>
        </p:spPr>
      </p:pic>
      <p:sp>
        <p:nvSpPr>
          <p:cNvPr id="16" name="Content Placeholder 3"/>
          <p:cNvSpPr>
            <a:spLocks noGrp="1"/>
          </p:cNvSpPr>
          <p:nvPr>
            <p:ph sz="half" idx="13" hasCustomPrompt="1"/>
          </p:nvPr>
        </p:nvSpPr>
        <p:spPr>
          <a:xfrm>
            <a:off x="151064" y="4357077"/>
            <a:ext cx="7332173" cy="1416539"/>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5102371"/>
            <a:ext cx="1517012" cy="873167"/>
          </a:xfrm>
          <a:prstGeom prst="rect">
            <a:avLst/>
          </a:prstGeom>
        </p:spPr>
      </p:pic>
    </p:spTree>
    <p:extLst>
      <p:ext uri="{BB962C8B-B14F-4D97-AF65-F5344CB8AC3E}">
        <p14:creationId xmlns:p14="http://schemas.microsoft.com/office/powerpoint/2010/main" val="3386708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3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53940"/>
            <a:ext cx="9305636" cy="6096000"/>
          </a:xfrm>
          <a:prstGeom prst="rect">
            <a:avLst/>
          </a:prstGeom>
        </p:spPr>
      </p:pic>
      <p:sp>
        <p:nvSpPr>
          <p:cNvPr id="13" name="Picture Placeholder 2"/>
          <p:cNvSpPr>
            <a:spLocks noGrp="1"/>
          </p:cNvSpPr>
          <p:nvPr>
            <p:ph type="pic" idx="1"/>
          </p:nvPr>
        </p:nvSpPr>
        <p:spPr>
          <a:xfrm>
            <a:off x="151057" y="117229"/>
            <a:ext cx="4414716" cy="3994859"/>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14" name="Text Placeholder 2"/>
          <p:cNvSpPr>
            <a:spLocks noGrp="1"/>
          </p:cNvSpPr>
          <p:nvPr>
            <p:ph type="body" idx="12"/>
          </p:nvPr>
        </p:nvSpPr>
        <p:spPr>
          <a:xfrm>
            <a:off x="4777272" y="117229"/>
            <a:ext cx="4040188" cy="639763"/>
          </a:xfrm>
          <a:prstGeom prst="rect">
            <a:avLst/>
          </a:prstGeom>
        </p:spPr>
        <p:txBody>
          <a:bodyPr anchor="b"/>
          <a:lstStyle>
            <a:lvl1pPr marL="0" indent="0">
              <a:buNone/>
              <a:defRPr sz="2400" b="1">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4777272" y="971904"/>
            <a:ext cx="4040188" cy="3140184"/>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3" name="Picture 2" descr="EdEquityProCover.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006270" y="2381701"/>
            <a:ext cx="2160827" cy="3560363"/>
          </a:xfrm>
          <a:prstGeom prst="rect">
            <a:avLst/>
          </a:prstGeom>
        </p:spPr>
      </p:pic>
      <p:sp>
        <p:nvSpPr>
          <p:cNvPr id="16" name="Content Placeholder 3"/>
          <p:cNvSpPr>
            <a:spLocks noGrp="1"/>
          </p:cNvSpPr>
          <p:nvPr>
            <p:ph sz="half" idx="13" hasCustomPrompt="1"/>
          </p:nvPr>
        </p:nvSpPr>
        <p:spPr>
          <a:xfrm>
            <a:off x="151064" y="4357077"/>
            <a:ext cx="7332173" cy="1416539"/>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5102371"/>
            <a:ext cx="1517012" cy="873167"/>
          </a:xfrm>
          <a:prstGeom prst="rect">
            <a:avLst/>
          </a:prstGeom>
        </p:spPr>
      </p:pic>
    </p:spTree>
    <p:extLst>
      <p:ext uri="{BB962C8B-B14F-4D97-AF65-F5344CB8AC3E}">
        <p14:creationId xmlns:p14="http://schemas.microsoft.com/office/powerpoint/2010/main" val="156262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4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53940"/>
            <a:ext cx="9305636" cy="6096000"/>
          </a:xfrm>
          <a:prstGeom prst="rect">
            <a:avLst/>
          </a:prstGeom>
        </p:spPr>
      </p:pic>
      <p:sp>
        <p:nvSpPr>
          <p:cNvPr id="13" name="Picture Placeholder 2"/>
          <p:cNvSpPr>
            <a:spLocks noGrp="1"/>
          </p:cNvSpPr>
          <p:nvPr>
            <p:ph type="pic" idx="1"/>
          </p:nvPr>
        </p:nvSpPr>
        <p:spPr>
          <a:xfrm>
            <a:off x="151057" y="117229"/>
            <a:ext cx="4414716" cy="3994859"/>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14" name="Text Placeholder 2"/>
          <p:cNvSpPr>
            <a:spLocks noGrp="1"/>
          </p:cNvSpPr>
          <p:nvPr>
            <p:ph type="body" idx="12"/>
          </p:nvPr>
        </p:nvSpPr>
        <p:spPr>
          <a:xfrm>
            <a:off x="4777272" y="117229"/>
            <a:ext cx="4040188" cy="639763"/>
          </a:xfrm>
          <a:prstGeom prst="rect">
            <a:avLst/>
          </a:prstGeom>
        </p:spPr>
        <p:txBody>
          <a:bodyPr anchor="b"/>
          <a:lstStyle>
            <a:lvl1pPr marL="0" indent="0">
              <a:buNone/>
              <a:defRPr sz="2400" b="1">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4777272" y="971904"/>
            <a:ext cx="4040188" cy="3140184"/>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2" name="Picture 1" descr="HS_Studen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379310" y="2142087"/>
            <a:ext cx="3030669" cy="3799976"/>
          </a:xfrm>
          <a:prstGeom prst="rect">
            <a:avLst/>
          </a:prstGeom>
        </p:spPr>
      </p:pic>
      <p:sp>
        <p:nvSpPr>
          <p:cNvPr id="16" name="Content Placeholder 3"/>
          <p:cNvSpPr>
            <a:spLocks noGrp="1"/>
          </p:cNvSpPr>
          <p:nvPr>
            <p:ph sz="half" idx="13" hasCustomPrompt="1"/>
          </p:nvPr>
        </p:nvSpPr>
        <p:spPr>
          <a:xfrm>
            <a:off x="151064" y="4357077"/>
            <a:ext cx="7332173" cy="1416539"/>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5102371"/>
            <a:ext cx="1517012" cy="873167"/>
          </a:xfrm>
          <a:prstGeom prst="rect">
            <a:avLst/>
          </a:prstGeom>
        </p:spPr>
      </p:pic>
    </p:spTree>
    <p:extLst>
      <p:ext uri="{BB962C8B-B14F-4D97-AF65-F5344CB8AC3E}">
        <p14:creationId xmlns:p14="http://schemas.microsoft.com/office/powerpoint/2010/main" val="332639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53940"/>
            <a:ext cx="9305636" cy="6096000"/>
          </a:xfrm>
          <a:prstGeom prst="rect">
            <a:avLst/>
          </a:prstGeom>
        </p:spPr>
      </p:pic>
      <p:sp>
        <p:nvSpPr>
          <p:cNvPr id="6" name="Rectangle 5"/>
          <p:cNvSpPr/>
          <p:nvPr userDrawn="1"/>
        </p:nvSpPr>
        <p:spPr>
          <a:xfrm>
            <a:off x="384849" y="384854"/>
            <a:ext cx="4033212"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Rectangle 7"/>
          <p:cNvSpPr/>
          <p:nvPr userDrawn="1"/>
        </p:nvSpPr>
        <p:spPr>
          <a:xfrm>
            <a:off x="4693614" y="384854"/>
            <a:ext cx="4033212"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1" name="Content Placeholder 2"/>
          <p:cNvSpPr>
            <a:spLocks noGrp="1"/>
          </p:cNvSpPr>
          <p:nvPr>
            <p:ph idx="10"/>
          </p:nvPr>
        </p:nvSpPr>
        <p:spPr>
          <a:xfrm>
            <a:off x="521625" y="502080"/>
            <a:ext cx="3757305" cy="3364437"/>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2"/>
          </p:nvPr>
        </p:nvSpPr>
        <p:spPr>
          <a:xfrm>
            <a:off x="4840158" y="527484"/>
            <a:ext cx="3757305" cy="3364437"/>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descr="rbsb2_18.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67497" y="1864633"/>
            <a:ext cx="1606296" cy="4234488"/>
          </a:xfrm>
          <a:prstGeom prst="rect">
            <a:avLst/>
          </a:prstGeom>
        </p:spPr>
      </p:pic>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5102371"/>
            <a:ext cx="1517012" cy="873167"/>
          </a:xfrm>
          <a:prstGeom prst="rect">
            <a:avLst/>
          </a:prstGeom>
        </p:spPr>
      </p:pic>
    </p:spTree>
    <p:extLst>
      <p:ext uri="{BB962C8B-B14F-4D97-AF65-F5344CB8AC3E}">
        <p14:creationId xmlns:p14="http://schemas.microsoft.com/office/powerpoint/2010/main" val="56133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7_Title Slide with Picture">
    <p:spTree>
      <p:nvGrpSpPr>
        <p:cNvPr id="1" name=""/>
        <p:cNvGrpSpPr/>
        <p:nvPr/>
      </p:nvGrpSpPr>
      <p:grpSpPr>
        <a:xfrm>
          <a:off x="0" y="0"/>
          <a:ext cx="0" cy="0"/>
          <a:chOff x="0" y="0"/>
          <a:chExt cx="0" cy="0"/>
        </a:xfrm>
      </p:grpSpPr>
      <p:pic>
        <p:nvPicPr>
          <p:cNvPr id="2" name="Picture 1" descr="Homewor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682645" y="-278508"/>
            <a:ext cx="7095321" cy="6218199"/>
          </a:xfrm>
          <a:prstGeom prst="rect">
            <a:avLst/>
          </a:prstGeom>
        </p:spPr>
      </p:pic>
      <p:sp>
        <p:nvSpPr>
          <p:cNvPr id="6" name="Rectangle 5"/>
          <p:cNvSpPr/>
          <p:nvPr userDrawn="1"/>
        </p:nvSpPr>
        <p:spPr>
          <a:xfrm>
            <a:off x="0" y="-156309"/>
            <a:ext cx="4261812" cy="6096000"/>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1" name="Content Placeholder 2"/>
          <p:cNvSpPr>
            <a:spLocks noGrp="1"/>
          </p:cNvSpPr>
          <p:nvPr>
            <p:ph idx="10"/>
          </p:nvPr>
        </p:nvSpPr>
        <p:spPr>
          <a:xfrm>
            <a:off x="322392" y="209003"/>
            <a:ext cx="3839307" cy="3522844"/>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5102371"/>
            <a:ext cx="1517012" cy="873167"/>
          </a:xfrm>
          <a:prstGeom prst="rect">
            <a:avLst/>
          </a:prstGeom>
        </p:spPr>
      </p:pic>
    </p:spTree>
    <p:extLst>
      <p:ext uri="{BB962C8B-B14F-4D97-AF65-F5344CB8AC3E}">
        <p14:creationId xmlns:p14="http://schemas.microsoft.com/office/powerpoint/2010/main" val="241171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53940"/>
            <a:ext cx="9305636" cy="6096000"/>
          </a:xfrm>
          <a:prstGeom prst="rect">
            <a:avLst/>
          </a:prstGeom>
        </p:spPr>
      </p:pic>
      <p:sp>
        <p:nvSpPr>
          <p:cNvPr id="6" name="Rectangle 5"/>
          <p:cNvSpPr/>
          <p:nvPr userDrawn="1"/>
        </p:nvSpPr>
        <p:spPr>
          <a:xfrm>
            <a:off x="384849" y="384854"/>
            <a:ext cx="4033212"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Picture Placeholder 2"/>
          <p:cNvSpPr>
            <a:spLocks noGrp="1"/>
          </p:cNvSpPr>
          <p:nvPr>
            <p:ph type="pic" idx="12"/>
          </p:nvPr>
        </p:nvSpPr>
        <p:spPr>
          <a:xfrm>
            <a:off x="393825" y="384851"/>
            <a:ext cx="4024243" cy="3364436"/>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dirty="0"/>
          </a:p>
        </p:txBody>
      </p:sp>
      <p:sp>
        <p:nvSpPr>
          <p:cNvPr id="11" name="Text Placeholder 3"/>
          <p:cNvSpPr>
            <a:spLocks noGrp="1"/>
          </p:cNvSpPr>
          <p:nvPr>
            <p:ph type="body" sz="half" idx="2"/>
          </p:nvPr>
        </p:nvSpPr>
        <p:spPr>
          <a:xfrm>
            <a:off x="393825" y="3749285"/>
            <a:ext cx="4024243" cy="1076715"/>
          </a:xfrm>
          <a:prstGeom prst="rect">
            <a:avLst/>
          </a:prstGeom>
        </p:spPr>
        <p:txBody>
          <a:bodyPr/>
          <a:lstStyle>
            <a:lvl1pPr marL="0" indent="0">
              <a:buNone/>
              <a:defRPr sz="20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smtClean="0"/>
              <a:t>Click to edit Master text styles</a:t>
            </a:r>
          </a:p>
        </p:txBody>
      </p:sp>
      <p:sp>
        <p:nvSpPr>
          <p:cNvPr id="12" name="Rectangle 11"/>
          <p:cNvSpPr/>
          <p:nvPr userDrawn="1"/>
        </p:nvSpPr>
        <p:spPr>
          <a:xfrm>
            <a:off x="4666143" y="384854"/>
            <a:ext cx="4033212"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3" name="Picture Placeholder 2"/>
          <p:cNvSpPr>
            <a:spLocks noGrp="1"/>
          </p:cNvSpPr>
          <p:nvPr>
            <p:ph type="pic" idx="13"/>
          </p:nvPr>
        </p:nvSpPr>
        <p:spPr>
          <a:xfrm>
            <a:off x="4675119" y="384851"/>
            <a:ext cx="4024243" cy="3364436"/>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dirty="0"/>
          </a:p>
        </p:txBody>
      </p:sp>
      <p:sp>
        <p:nvSpPr>
          <p:cNvPr id="14" name="Text Placeholder 3"/>
          <p:cNvSpPr>
            <a:spLocks noGrp="1"/>
          </p:cNvSpPr>
          <p:nvPr>
            <p:ph type="body" sz="half" idx="14"/>
          </p:nvPr>
        </p:nvSpPr>
        <p:spPr>
          <a:xfrm>
            <a:off x="4675919" y="3749285"/>
            <a:ext cx="4024243" cy="1076715"/>
          </a:xfrm>
          <a:prstGeom prst="rect">
            <a:avLst/>
          </a:prstGeom>
        </p:spPr>
        <p:txBody>
          <a:bodyPr/>
          <a:lstStyle>
            <a:lvl1pPr marL="0" indent="0">
              <a:buNone/>
              <a:defRPr sz="20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smtClean="0"/>
              <a:t>Click to edit Master text styles</a:t>
            </a:r>
          </a:p>
        </p:txBody>
      </p:sp>
      <p:pic>
        <p:nvPicPr>
          <p:cNvPr id="15" name="Picture 14"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5102371"/>
            <a:ext cx="1517012" cy="873167"/>
          </a:xfrm>
          <a:prstGeom prst="rect">
            <a:avLst/>
          </a:prstGeom>
        </p:spPr>
      </p:pic>
    </p:spTree>
    <p:extLst>
      <p:ext uri="{BB962C8B-B14F-4D97-AF65-F5344CB8AC3E}">
        <p14:creationId xmlns:p14="http://schemas.microsoft.com/office/powerpoint/2010/main" val="87870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41"/>
        <p:cNvGrpSpPr/>
        <p:nvPr/>
      </p:nvGrpSpPr>
      <p:grpSpPr>
        <a:xfrm>
          <a:off x="0" y="0"/>
          <a:ext cx="0" cy="0"/>
          <a:chOff x="0" y="0"/>
          <a:chExt cx="0" cy="0"/>
        </a:xfrm>
      </p:grpSpPr>
      <p:pic>
        <p:nvPicPr>
          <p:cNvPr id="42" name="Google Shape;42;p26" title="decorative"/>
          <p:cNvPicPr preferRelativeResize="0"/>
          <p:nvPr/>
        </p:nvPicPr>
        <p:blipFill rotWithShape="1">
          <a:blip r:embed="rId2">
            <a:alphaModFix/>
          </a:blip>
          <a:srcRect t="21780" b="14950"/>
          <a:stretch/>
        </p:blipFill>
        <p:spPr>
          <a:xfrm>
            <a:off x="0" y="1034717"/>
            <a:ext cx="9144000" cy="4891335"/>
          </a:xfrm>
          <a:prstGeom prst="rect">
            <a:avLst/>
          </a:prstGeom>
          <a:noFill/>
          <a:ln>
            <a:noFill/>
          </a:ln>
        </p:spPr>
      </p:pic>
      <p:pic>
        <p:nvPicPr>
          <p:cNvPr id="43" name="Google Shape;43;p26"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
        <p:nvSpPr>
          <p:cNvPr id="44" name="Google Shape;44;p26"/>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3643761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Slide with Picture">
    <p:spTree>
      <p:nvGrpSpPr>
        <p:cNvPr id="1" name=""/>
        <p:cNvGrpSpPr/>
        <p:nvPr/>
      </p:nvGrpSpPr>
      <p:grpSpPr>
        <a:xfrm>
          <a:off x="0" y="0"/>
          <a:ext cx="0" cy="0"/>
          <a:chOff x="0" y="0"/>
          <a:chExt cx="0" cy="0"/>
        </a:xfrm>
      </p:grpSpPr>
      <p:sp>
        <p:nvSpPr>
          <p:cNvPr id="9" name="Content Placeholder 2"/>
          <p:cNvSpPr>
            <a:spLocks noGrp="1"/>
          </p:cNvSpPr>
          <p:nvPr>
            <p:ph idx="1"/>
          </p:nvPr>
        </p:nvSpPr>
        <p:spPr>
          <a:xfrm>
            <a:off x="224699" y="371473"/>
            <a:ext cx="8675077" cy="1865683"/>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10" name="Content Placeholder 2"/>
          <p:cNvSpPr>
            <a:spLocks noGrp="1"/>
          </p:cNvSpPr>
          <p:nvPr>
            <p:ph idx="10"/>
          </p:nvPr>
        </p:nvSpPr>
        <p:spPr>
          <a:xfrm>
            <a:off x="4542699" y="2376640"/>
            <a:ext cx="4357077" cy="3364437"/>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2"/>
          <p:cNvSpPr>
            <a:spLocks noGrp="1"/>
          </p:cNvSpPr>
          <p:nvPr>
            <p:ph type="pic" idx="12"/>
          </p:nvPr>
        </p:nvSpPr>
        <p:spPr>
          <a:xfrm>
            <a:off x="228607" y="2376643"/>
            <a:ext cx="4024243" cy="3364436"/>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pic>
        <p:nvPicPr>
          <p:cNvPr id="4" name="Picture 3" descr="hood11.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461190" y="3158461"/>
            <a:ext cx="3338145" cy="2809811"/>
          </a:xfrm>
          <a:prstGeom prst="rect">
            <a:avLst/>
          </a:prstGeom>
        </p:spPr>
      </p:pic>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5102371"/>
            <a:ext cx="1517012" cy="873167"/>
          </a:xfrm>
          <a:prstGeom prst="rect">
            <a:avLst/>
          </a:prstGeom>
        </p:spPr>
      </p:pic>
    </p:spTree>
    <p:extLst>
      <p:ext uri="{BB962C8B-B14F-4D97-AF65-F5344CB8AC3E}">
        <p14:creationId xmlns:p14="http://schemas.microsoft.com/office/powerpoint/2010/main" val="117010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Title Slide with Picture">
    <p:spTree>
      <p:nvGrpSpPr>
        <p:cNvPr id="1" name=""/>
        <p:cNvGrpSpPr/>
        <p:nvPr/>
      </p:nvGrpSpPr>
      <p:grpSpPr>
        <a:xfrm>
          <a:off x="0" y="0"/>
          <a:ext cx="0" cy="0"/>
          <a:chOff x="0" y="0"/>
          <a:chExt cx="0" cy="0"/>
        </a:xfrm>
      </p:grpSpPr>
      <p:pic>
        <p:nvPicPr>
          <p:cNvPr id="3" name="Picture 2" descr="Assemble.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68484" y="3"/>
            <a:ext cx="6673593" cy="5934772"/>
          </a:xfrm>
          <a:prstGeom prst="rect">
            <a:avLst/>
          </a:prstGeom>
        </p:spPr>
      </p:pic>
      <p:sp>
        <p:nvSpPr>
          <p:cNvPr id="9" name="Rectangle 8"/>
          <p:cNvSpPr/>
          <p:nvPr userDrawn="1"/>
        </p:nvSpPr>
        <p:spPr>
          <a:xfrm>
            <a:off x="5434068" y="3"/>
            <a:ext cx="3709939" cy="5934772"/>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3" name="Text Placeholder 2"/>
          <p:cNvSpPr>
            <a:spLocks noGrp="1"/>
          </p:cNvSpPr>
          <p:nvPr>
            <p:ph type="body" idx="1"/>
          </p:nvPr>
        </p:nvSpPr>
        <p:spPr>
          <a:xfrm>
            <a:off x="5646740" y="205905"/>
            <a:ext cx="3272575" cy="639763"/>
          </a:xfrm>
          <a:prstGeom prst="rect">
            <a:avLst/>
          </a:prstGeom>
        </p:spPr>
        <p:txBody>
          <a:bodyPr anchor="b"/>
          <a:lstStyle>
            <a:lvl1pPr marL="0" indent="0">
              <a:buNone/>
              <a:defRPr sz="2400" b="1">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14" name="Content Placeholder 3"/>
          <p:cNvSpPr>
            <a:spLocks noGrp="1"/>
          </p:cNvSpPr>
          <p:nvPr>
            <p:ph sz="half" idx="2" hasCustomPrompt="1"/>
          </p:nvPr>
        </p:nvSpPr>
        <p:spPr>
          <a:xfrm>
            <a:off x="5646740" y="1060581"/>
            <a:ext cx="3272575" cy="3140184"/>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5102371"/>
            <a:ext cx="1517012" cy="873167"/>
          </a:xfrm>
          <a:prstGeom prst="rect">
            <a:avLst/>
          </a:prstGeom>
        </p:spPr>
      </p:pic>
    </p:spTree>
    <p:extLst>
      <p:ext uri="{BB962C8B-B14F-4D97-AF65-F5344CB8AC3E}">
        <p14:creationId xmlns:p14="http://schemas.microsoft.com/office/powerpoint/2010/main" val="18116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000780-5619-4268-B72E-BCB4D60300E3}" type="datetimeFigureOut">
              <a:rPr lang="en-US" smtClean="0"/>
              <a:t>11/18/2022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8D1FF7-DE7A-468E-81AD-367720C7FDEA}" type="slidenum">
              <a:rPr lang="en-US" smtClean="0"/>
              <a:t>‹#›</a:t>
            </a:fld>
            <a:endParaRPr lang="en-US"/>
          </a:p>
        </p:txBody>
      </p:sp>
    </p:spTree>
    <p:extLst>
      <p:ext uri="{BB962C8B-B14F-4D97-AF65-F5344CB8AC3E}">
        <p14:creationId xmlns:p14="http://schemas.microsoft.com/office/powerpoint/2010/main" val="264237728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8"/>
        <p:cNvGrpSpPr/>
        <p:nvPr/>
      </p:nvGrpSpPr>
      <p:grpSpPr>
        <a:xfrm>
          <a:off x="0" y="0"/>
          <a:ext cx="0" cy="0"/>
          <a:chOff x="0" y="0"/>
          <a:chExt cx="0" cy="0"/>
        </a:xfrm>
      </p:grpSpPr>
      <p:sp>
        <p:nvSpPr>
          <p:cNvPr id="19" name="Google Shape;19;p2"/>
          <p:cNvSpPr txBox="1">
            <a:spLocks noGrp="1"/>
          </p:cNvSpPr>
          <p:nvPr>
            <p:ph type="ctrTitle"/>
          </p:nvPr>
        </p:nvSpPr>
        <p:spPr>
          <a:xfrm>
            <a:off x="1813336" y="802299"/>
            <a:ext cx="6477805" cy="2541431"/>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1"/>
              </a:buClr>
              <a:buSzPts val="6600"/>
              <a:buFont typeface="Gill Sans"/>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813335" y="3531204"/>
            <a:ext cx="6477804" cy="977621"/>
          </a:xfrm>
          <a:prstGeom prst="rect">
            <a:avLst/>
          </a:prstGeom>
          <a:noFill/>
          <a:ln>
            <a:noFill/>
          </a:ln>
        </p:spPr>
        <p:txBody>
          <a:bodyPr spcFirstLastPara="1" wrap="square" lIns="91425" tIns="91425" rIns="91425" bIns="91425" anchor="t" anchorCtr="0">
            <a:noAutofit/>
          </a:bodyPr>
          <a:lstStyle>
            <a:lvl1pPr lvl="0" algn="l">
              <a:lnSpc>
                <a:spcPct val="120000"/>
              </a:lnSpc>
              <a:spcBef>
                <a:spcPts val="750"/>
              </a:spcBef>
              <a:spcAft>
                <a:spcPts val="0"/>
              </a:spcAft>
              <a:buSzPts val="1800"/>
              <a:buNone/>
              <a:defRPr sz="1350" b="0" cap="none">
                <a:solidFill>
                  <a:schemeClr val="dk1"/>
                </a:solidFill>
              </a:defRPr>
            </a:lvl1pPr>
            <a:lvl2pPr lvl="1" algn="ctr">
              <a:lnSpc>
                <a:spcPct val="120000"/>
              </a:lnSpc>
              <a:spcBef>
                <a:spcPts val="375"/>
              </a:spcBef>
              <a:spcAft>
                <a:spcPts val="0"/>
              </a:spcAft>
              <a:buSzPts val="1800"/>
              <a:buNone/>
              <a:defRPr sz="1350"/>
            </a:lvl2pPr>
            <a:lvl3pPr lvl="2" algn="ctr">
              <a:lnSpc>
                <a:spcPct val="120000"/>
              </a:lnSpc>
              <a:spcBef>
                <a:spcPts val="375"/>
              </a:spcBef>
              <a:spcAft>
                <a:spcPts val="0"/>
              </a:spcAft>
              <a:buSzPts val="1800"/>
              <a:buNone/>
              <a:defRPr sz="1350"/>
            </a:lvl3pPr>
            <a:lvl4pPr lvl="3" algn="ctr">
              <a:lnSpc>
                <a:spcPct val="120000"/>
              </a:lnSpc>
              <a:spcBef>
                <a:spcPts val="375"/>
              </a:spcBef>
              <a:spcAft>
                <a:spcPts val="0"/>
              </a:spcAft>
              <a:buSzPts val="1600"/>
              <a:buNone/>
              <a:defRPr sz="1200"/>
            </a:lvl4pPr>
            <a:lvl5pPr lvl="4" algn="ctr">
              <a:lnSpc>
                <a:spcPct val="120000"/>
              </a:lnSpc>
              <a:spcBef>
                <a:spcPts val="375"/>
              </a:spcBef>
              <a:spcAft>
                <a:spcPts val="0"/>
              </a:spcAft>
              <a:buSzPts val="1600"/>
              <a:buNone/>
              <a:defRPr sz="1200"/>
            </a:lvl5pPr>
            <a:lvl6pPr lvl="5" algn="ctr">
              <a:lnSpc>
                <a:spcPct val="120000"/>
              </a:lnSpc>
              <a:spcBef>
                <a:spcPts val="375"/>
              </a:spcBef>
              <a:spcAft>
                <a:spcPts val="0"/>
              </a:spcAft>
              <a:buSzPts val="1600"/>
              <a:buNone/>
              <a:defRPr sz="1200"/>
            </a:lvl6pPr>
            <a:lvl7pPr lvl="6" algn="ctr">
              <a:lnSpc>
                <a:spcPct val="120000"/>
              </a:lnSpc>
              <a:spcBef>
                <a:spcPts val="375"/>
              </a:spcBef>
              <a:spcAft>
                <a:spcPts val="0"/>
              </a:spcAft>
              <a:buSzPts val="1600"/>
              <a:buNone/>
              <a:defRPr sz="1200"/>
            </a:lvl7pPr>
            <a:lvl8pPr lvl="7" algn="ctr">
              <a:lnSpc>
                <a:spcPct val="120000"/>
              </a:lnSpc>
              <a:spcBef>
                <a:spcPts val="375"/>
              </a:spcBef>
              <a:spcAft>
                <a:spcPts val="0"/>
              </a:spcAft>
              <a:buSzPts val="1600"/>
              <a:buNone/>
              <a:defRPr sz="1200"/>
            </a:lvl8pPr>
            <a:lvl9pPr lvl="8" algn="ctr">
              <a:lnSpc>
                <a:spcPct val="120000"/>
              </a:lnSpc>
              <a:spcBef>
                <a:spcPts val="375"/>
              </a:spcBef>
              <a:spcAft>
                <a:spcPts val="0"/>
              </a:spcAft>
              <a:buSzPts val="1600"/>
              <a:buNone/>
              <a:defRPr sz="1200"/>
            </a:lvl9pPr>
          </a:lstStyle>
          <a:p>
            <a:endParaRPr/>
          </a:p>
        </p:txBody>
      </p:sp>
      <p:sp>
        <p:nvSpPr>
          <p:cNvPr id="21" name="Google Shape;21;p2"/>
          <p:cNvSpPr txBox="1">
            <a:spLocks noGrp="1"/>
          </p:cNvSpPr>
          <p:nvPr>
            <p:ph type="dt" idx="10"/>
          </p:nvPr>
        </p:nvSpPr>
        <p:spPr>
          <a:xfrm>
            <a:off x="5665604" y="330372"/>
            <a:ext cx="2625536"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1812376" y="329309"/>
            <a:ext cx="37304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1078249" y="798973"/>
            <a:ext cx="608264" cy="503579"/>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24" name="Google Shape;24;p2"/>
          <p:cNvCxnSpPr/>
          <p:nvPr/>
        </p:nvCxnSpPr>
        <p:spPr>
          <a:xfrm>
            <a:off x="1813335" y="3528543"/>
            <a:ext cx="6477804" cy="0"/>
          </a:xfrm>
          <a:prstGeom prst="straightConnector1">
            <a:avLst/>
          </a:prstGeom>
          <a:noFill/>
          <a:ln w="3175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2058779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1090679" y="1756130"/>
            <a:ext cx="6482366" cy="188795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00"/>
              <a:buFont typeface="Gill Sans"/>
              <a:buNone/>
              <a:defRPr sz="2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1090680" y="3806197"/>
            <a:ext cx="6472835" cy="1012929"/>
          </a:xfrm>
          <a:prstGeom prst="rect">
            <a:avLst/>
          </a:prstGeom>
          <a:noFill/>
          <a:ln>
            <a:noFill/>
          </a:ln>
        </p:spPr>
        <p:txBody>
          <a:bodyPr spcFirstLastPara="1" wrap="square" lIns="91425" tIns="91425" rIns="91425" bIns="45700" anchor="t" anchorCtr="0">
            <a:noAutofit/>
          </a:bodyPr>
          <a:lstStyle>
            <a:lvl1pPr marL="342900" lvl="0" indent="-171450" algn="l">
              <a:lnSpc>
                <a:spcPct val="120000"/>
              </a:lnSpc>
              <a:spcBef>
                <a:spcPts val="750"/>
              </a:spcBef>
              <a:spcAft>
                <a:spcPts val="0"/>
              </a:spcAft>
              <a:buSzPts val="1800"/>
              <a:buNone/>
              <a:defRPr sz="1350">
                <a:solidFill>
                  <a:schemeClr val="dk1"/>
                </a:solidFill>
              </a:defRPr>
            </a:lvl1pPr>
            <a:lvl2pPr marL="685800" lvl="1" indent="-171450" algn="l">
              <a:lnSpc>
                <a:spcPct val="120000"/>
              </a:lnSpc>
              <a:spcBef>
                <a:spcPts val="375"/>
              </a:spcBef>
              <a:spcAft>
                <a:spcPts val="0"/>
              </a:spcAft>
              <a:buSzPts val="1800"/>
              <a:buNone/>
              <a:defRPr sz="1350">
                <a:solidFill>
                  <a:srgbClr val="888888"/>
                </a:solidFill>
              </a:defRPr>
            </a:lvl2pPr>
            <a:lvl3pPr marL="1028700" lvl="2" indent="-171450" algn="l">
              <a:lnSpc>
                <a:spcPct val="120000"/>
              </a:lnSpc>
              <a:spcBef>
                <a:spcPts val="375"/>
              </a:spcBef>
              <a:spcAft>
                <a:spcPts val="0"/>
              </a:spcAft>
              <a:buSzPts val="1800"/>
              <a:buNone/>
              <a:defRPr sz="1350">
                <a:solidFill>
                  <a:srgbClr val="888888"/>
                </a:solidFill>
              </a:defRPr>
            </a:lvl3pPr>
            <a:lvl4pPr marL="1371600" lvl="3" indent="-171450" algn="l">
              <a:lnSpc>
                <a:spcPct val="120000"/>
              </a:lnSpc>
              <a:spcBef>
                <a:spcPts val="375"/>
              </a:spcBef>
              <a:spcAft>
                <a:spcPts val="0"/>
              </a:spcAft>
              <a:buSzPts val="1600"/>
              <a:buNone/>
              <a:defRPr sz="1200">
                <a:solidFill>
                  <a:srgbClr val="888888"/>
                </a:solidFill>
              </a:defRPr>
            </a:lvl4pPr>
            <a:lvl5pPr marL="1714500" lvl="4" indent="-171450" algn="l">
              <a:lnSpc>
                <a:spcPct val="120000"/>
              </a:lnSpc>
              <a:spcBef>
                <a:spcPts val="375"/>
              </a:spcBef>
              <a:spcAft>
                <a:spcPts val="0"/>
              </a:spcAft>
              <a:buSzPts val="1600"/>
              <a:buNone/>
              <a:defRPr sz="1200">
                <a:solidFill>
                  <a:srgbClr val="888888"/>
                </a:solidFill>
              </a:defRPr>
            </a:lvl5pPr>
            <a:lvl6pPr marL="2057400" lvl="5" indent="-171450" algn="l">
              <a:lnSpc>
                <a:spcPct val="120000"/>
              </a:lnSpc>
              <a:spcBef>
                <a:spcPts val="375"/>
              </a:spcBef>
              <a:spcAft>
                <a:spcPts val="0"/>
              </a:spcAft>
              <a:buSzPts val="1600"/>
              <a:buNone/>
              <a:defRPr sz="1200">
                <a:solidFill>
                  <a:srgbClr val="888888"/>
                </a:solidFill>
              </a:defRPr>
            </a:lvl6pPr>
            <a:lvl7pPr marL="2400300" lvl="6" indent="-171450" algn="l">
              <a:lnSpc>
                <a:spcPct val="120000"/>
              </a:lnSpc>
              <a:spcBef>
                <a:spcPts val="375"/>
              </a:spcBef>
              <a:spcAft>
                <a:spcPts val="0"/>
              </a:spcAft>
              <a:buSzPts val="1600"/>
              <a:buNone/>
              <a:defRPr sz="1200">
                <a:solidFill>
                  <a:srgbClr val="888888"/>
                </a:solidFill>
              </a:defRPr>
            </a:lvl7pPr>
            <a:lvl8pPr marL="2743200" lvl="7" indent="-171450" algn="l">
              <a:lnSpc>
                <a:spcPct val="120000"/>
              </a:lnSpc>
              <a:spcBef>
                <a:spcPts val="375"/>
              </a:spcBef>
              <a:spcAft>
                <a:spcPts val="0"/>
              </a:spcAft>
              <a:buSzPts val="1600"/>
              <a:buNone/>
              <a:defRPr sz="1200">
                <a:solidFill>
                  <a:srgbClr val="888888"/>
                </a:solidFill>
              </a:defRPr>
            </a:lvl8pPr>
            <a:lvl9pPr marL="3086100" lvl="8" indent="-171450" algn="l">
              <a:lnSpc>
                <a:spcPct val="120000"/>
              </a:lnSpc>
              <a:spcBef>
                <a:spcPts val="375"/>
              </a:spcBef>
              <a:spcAft>
                <a:spcPts val="0"/>
              </a:spcAft>
              <a:buSzPts val="1600"/>
              <a:buNone/>
              <a:defRPr sz="1200">
                <a:solidFill>
                  <a:srgbClr val="888888"/>
                </a:solidFill>
              </a:defRPr>
            </a:lvl9pPr>
          </a:lstStyle>
          <a:p>
            <a:endParaRPr/>
          </a:p>
        </p:txBody>
      </p:sp>
      <p:sp>
        <p:nvSpPr>
          <p:cNvPr id="35" name="Google Shape;35;p4"/>
          <p:cNvSpPr txBox="1">
            <a:spLocks noGrp="1"/>
          </p:cNvSpPr>
          <p:nvPr>
            <p:ph type="dt" idx="10"/>
          </p:nvPr>
        </p:nvSpPr>
        <p:spPr>
          <a:xfrm>
            <a:off x="5665604" y="330372"/>
            <a:ext cx="2625536"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ftr" idx="11"/>
          </p:nvPr>
        </p:nvSpPr>
        <p:spPr>
          <a:xfrm>
            <a:off x="1088685" y="329309"/>
            <a:ext cx="4454127"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360046" y="798973"/>
            <a:ext cx="608264" cy="503579"/>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cxnSp>
        <p:nvCxnSpPr>
          <p:cNvPr id="38" name="Google Shape;38;p4"/>
          <p:cNvCxnSpPr/>
          <p:nvPr/>
        </p:nvCxnSpPr>
        <p:spPr>
          <a:xfrm>
            <a:off x="1090680" y="3804985"/>
            <a:ext cx="6472835" cy="0"/>
          </a:xfrm>
          <a:prstGeom prst="straightConnector1">
            <a:avLst/>
          </a:prstGeom>
          <a:noFill/>
          <a:ln w="3175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40401646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649321"/>
            <a:ext cx="3810000" cy="5287468"/>
          </a:xfrm>
          <a:prstGeom prst="rect">
            <a:avLst/>
          </a:prstGeom>
        </p:spPr>
      </p:pic>
      <p:sp>
        <p:nvSpPr>
          <p:cNvPr id="2" name="Title 1"/>
          <p:cNvSpPr>
            <a:spLocks noGrp="1"/>
          </p:cNvSpPr>
          <p:nvPr>
            <p:ph type="title"/>
          </p:nvPr>
        </p:nvSpPr>
        <p:spPr>
          <a:xfrm>
            <a:off x="0" y="1495"/>
            <a:ext cx="9144000" cy="114300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3"/>
          </p:nvPr>
        </p:nvSpPr>
        <p:spPr>
          <a:xfrm>
            <a:off x="4114800" y="1468439"/>
            <a:ext cx="4724400" cy="5649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14800" y="2108200"/>
            <a:ext cx="4724400" cy="3489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422092988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495"/>
            <a:ext cx="9144000" cy="114300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5102370"/>
            <a:ext cx="1517012" cy="873167"/>
          </a:xfrm>
          <a:prstGeom prst="rect">
            <a:avLst/>
          </a:prstGeom>
        </p:spPr>
      </p:pic>
    </p:spTree>
    <p:extLst>
      <p:ext uri="{BB962C8B-B14F-4D97-AF65-F5344CB8AC3E}">
        <p14:creationId xmlns:p14="http://schemas.microsoft.com/office/powerpoint/2010/main" val="71422257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20"/>
          <p:cNvSpPr txBox="1">
            <a:spLocks noGrp="1"/>
          </p:cNvSpPr>
          <p:nvPr>
            <p:ph type="subTitle" idx="1"/>
          </p:nvPr>
        </p:nvSpPr>
        <p:spPr>
          <a:xfrm>
            <a:off x="1371600" y="23114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chemeClr val="dk1"/>
              </a:buClr>
              <a:buSzPts val="3200"/>
              <a:buNone/>
              <a:defRPr i="1">
                <a:solidFill>
                  <a:schemeClr val="dk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17" name="Google Shape;17;p20" title="Virginia Department of Education logo"/>
          <p:cNvPicPr preferRelativeResize="0"/>
          <p:nvPr/>
        </p:nvPicPr>
        <p:blipFill rotWithShape="1">
          <a:blip r:embed="rId2">
            <a:alphaModFix/>
          </a:blip>
          <a:srcRect/>
          <a:stretch/>
        </p:blipFill>
        <p:spPr>
          <a:xfrm>
            <a:off x="7562773" y="5102370"/>
            <a:ext cx="1517012" cy="873167"/>
          </a:xfrm>
          <a:prstGeom prst="rect">
            <a:avLst/>
          </a:prstGeom>
          <a:noFill/>
          <a:ln>
            <a:noFill/>
          </a:ln>
        </p:spPr>
      </p:pic>
      <p:sp>
        <p:nvSpPr>
          <p:cNvPr id="18" name="Google Shape;18;p20"/>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7480893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7_Title and Content" type="obj">
  <p:cSld name="7_Title and Content">
    <p:spTree>
      <p:nvGrpSpPr>
        <p:cNvPr id="1" name="Shape 19"/>
        <p:cNvGrpSpPr/>
        <p:nvPr/>
      </p:nvGrpSpPr>
      <p:grpSpPr>
        <a:xfrm>
          <a:off x="0" y="0"/>
          <a:ext cx="0" cy="0"/>
          <a:chOff x="0" y="0"/>
          <a:chExt cx="0" cy="0"/>
        </a:xfrm>
      </p:grpSpPr>
      <p:pic>
        <p:nvPicPr>
          <p:cNvPr id="20" name="Google Shape;20;p21" title="decorative"/>
          <p:cNvPicPr preferRelativeResize="0"/>
          <p:nvPr/>
        </p:nvPicPr>
        <p:blipFill rotWithShape="1">
          <a:blip r:embed="rId2">
            <a:alphaModFix/>
          </a:blip>
          <a:srcRect r="36682"/>
          <a:stretch/>
        </p:blipFill>
        <p:spPr>
          <a:xfrm>
            <a:off x="1" y="649321"/>
            <a:ext cx="3810000" cy="5287468"/>
          </a:xfrm>
          <a:prstGeom prst="rect">
            <a:avLst/>
          </a:prstGeom>
          <a:noFill/>
          <a:ln>
            <a:noFill/>
          </a:ln>
        </p:spPr>
      </p:pic>
      <p:sp>
        <p:nvSpPr>
          <p:cNvPr id="21" name="Google Shape;21;p21"/>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1"/>
          <p:cNvSpPr txBox="1">
            <a:spLocks noGrp="1"/>
          </p:cNvSpPr>
          <p:nvPr>
            <p:ph type="body" idx="1"/>
          </p:nvPr>
        </p:nvSpPr>
        <p:spPr>
          <a:xfrm>
            <a:off x="4114800" y="1600202"/>
            <a:ext cx="4724400" cy="41655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3" name="Google Shape;23;p21"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32737780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
        <p:cNvGrpSpPr/>
        <p:nvPr/>
      </p:nvGrpSpPr>
      <p:grpSpPr>
        <a:xfrm>
          <a:off x="0" y="0"/>
          <a:ext cx="0" cy="0"/>
          <a:chOff x="0" y="0"/>
          <a:chExt cx="0" cy="0"/>
        </a:xfrm>
      </p:grpSpPr>
      <p:sp>
        <p:nvSpPr>
          <p:cNvPr id="38" name="Google Shape;38;p25"/>
          <p:cNvSpPr txBox="1">
            <a:spLocks noGrp="1"/>
          </p:cNvSpPr>
          <p:nvPr>
            <p:ph type="subTitle" idx="1"/>
          </p:nvPr>
        </p:nvSpPr>
        <p:spPr>
          <a:xfrm>
            <a:off x="1371600" y="34290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chemeClr val="dk1"/>
              </a:buClr>
              <a:buSzPts val="3200"/>
              <a:buNone/>
              <a:defRPr i="1">
                <a:solidFill>
                  <a:schemeClr val="dk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9" name="Google Shape;39;p25"/>
          <p:cNvSpPr txBox="1">
            <a:spLocks noGrp="1"/>
          </p:cNvSpPr>
          <p:nvPr>
            <p:ph type="title"/>
          </p:nvPr>
        </p:nvSpPr>
        <p:spPr>
          <a:xfrm>
            <a:off x="0" y="1295401"/>
            <a:ext cx="9144000" cy="1828799"/>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0" name="Google Shape;40;p25" title="Virginia Department of Education logo"/>
          <p:cNvPicPr preferRelativeResize="0"/>
          <p:nvPr/>
        </p:nvPicPr>
        <p:blipFill rotWithShape="1">
          <a:blip r:embed="rId2">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1697090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4_Title and Content">
  <p:cSld name="24_Title and Content">
    <p:spTree>
      <p:nvGrpSpPr>
        <p:cNvPr id="1" name="Shape 56"/>
        <p:cNvGrpSpPr/>
        <p:nvPr/>
      </p:nvGrpSpPr>
      <p:grpSpPr>
        <a:xfrm>
          <a:off x="0" y="0"/>
          <a:ext cx="0" cy="0"/>
          <a:chOff x="0" y="0"/>
          <a:chExt cx="0" cy="0"/>
        </a:xfrm>
      </p:grpSpPr>
      <p:sp>
        <p:nvSpPr>
          <p:cNvPr id="57" name="Google Shape;57;p29"/>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29"/>
          <p:cNvSpPr txBox="1">
            <a:spLocks noGrp="1"/>
          </p:cNvSpPr>
          <p:nvPr>
            <p:ph type="body" idx="1"/>
          </p:nvPr>
        </p:nvSpPr>
        <p:spPr>
          <a:xfrm>
            <a:off x="457200" y="1600202"/>
            <a:ext cx="8229600" cy="41655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59" name="Google Shape;59;p29" descr="hood11.png"/>
          <p:cNvPicPr preferRelativeResize="0"/>
          <p:nvPr/>
        </p:nvPicPr>
        <p:blipFill rotWithShape="1">
          <a:blip r:embed="rId2">
            <a:alphaModFix/>
          </a:blip>
          <a:srcRect r="19631"/>
          <a:stretch/>
        </p:blipFill>
        <p:spPr>
          <a:xfrm>
            <a:off x="6461190" y="3158461"/>
            <a:ext cx="2682811" cy="2809811"/>
          </a:xfrm>
          <a:prstGeom prst="rect">
            <a:avLst/>
          </a:prstGeom>
          <a:noFill/>
          <a:ln>
            <a:noFill/>
          </a:ln>
        </p:spPr>
      </p:pic>
      <p:pic>
        <p:nvPicPr>
          <p:cNvPr id="60" name="Google Shape;60;p29"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23387514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41"/>
        <p:cNvGrpSpPr/>
        <p:nvPr/>
      </p:nvGrpSpPr>
      <p:grpSpPr>
        <a:xfrm>
          <a:off x="0" y="0"/>
          <a:ext cx="0" cy="0"/>
          <a:chOff x="0" y="0"/>
          <a:chExt cx="0" cy="0"/>
        </a:xfrm>
      </p:grpSpPr>
      <p:pic>
        <p:nvPicPr>
          <p:cNvPr id="42" name="Google Shape;42;p26" title="decorative"/>
          <p:cNvPicPr preferRelativeResize="0"/>
          <p:nvPr/>
        </p:nvPicPr>
        <p:blipFill rotWithShape="1">
          <a:blip r:embed="rId2">
            <a:alphaModFix/>
          </a:blip>
          <a:srcRect t="21780" b="14950"/>
          <a:stretch/>
        </p:blipFill>
        <p:spPr>
          <a:xfrm>
            <a:off x="0" y="1034717"/>
            <a:ext cx="9144000" cy="4891335"/>
          </a:xfrm>
          <a:prstGeom prst="rect">
            <a:avLst/>
          </a:prstGeom>
          <a:noFill/>
          <a:ln>
            <a:noFill/>
          </a:ln>
        </p:spPr>
      </p:pic>
      <p:pic>
        <p:nvPicPr>
          <p:cNvPr id="43" name="Google Shape;43;p26"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
        <p:nvSpPr>
          <p:cNvPr id="44" name="Google Shape;44;p26"/>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976982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45"/>
        <p:cNvGrpSpPr/>
        <p:nvPr/>
      </p:nvGrpSpPr>
      <p:grpSpPr>
        <a:xfrm>
          <a:off x="0" y="0"/>
          <a:ext cx="0" cy="0"/>
          <a:chOff x="0" y="0"/>
          <a:chExt cx="0" cy="0"/>
        </a:xfrm>
      </p:grpSpPr>
      <p:pic>
        <p:nvPicPr>
          <p:cNvPr id="46" name="Google Shape;46;p27" title="decorative"/>
          <p:cNvPicPr preferRelativeResize="0"/>
          <p:nvPr/>
        </p:nvPicPr>
        <p:blipFill rotWithShape="1">
          <a:blip r:embed="rId2">
            <a:alphaModFix/>
          </a:blip>
          <a:srcRect t="21780" b="14950"/>
          <a:stretch/>
        </p:blipFill>
        <p:spPr>
          <a:xfrm>
            <a:off x="0" y="1034717"/>
            <a:ext cx="9144000" cy="4891335"/>
          </a:xfrm>
          <a:prstGeom prst="rect">
            <a:avLst/>
          </a:prstGeom>
          <a:noFill/>
          <a:ln>
            <a:noFill/>
          </a:ln>
        </p:spPr>
      </p:pic>
      <p:pic>
        <p:nvPicPr>
          <p:cNvPr id="47" name="Google Shape;47;p27"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
        <p:nvSpPr>
          <p:cNvPr id="48" name="Google Shape;48;p27"/>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27"/>
          <p:cNvSpPr txBox="1">
            <a:spLocks noGrp="1"/>
          </p:cNvSpPr>
          <p:nvPr>
            <p:ph type="subTitle" idx="1"/>
          </p:nvPr>
        </p:nvSpPr>
        <p:spPr>
          <a:xfrm>
            <a:off x="0" y="1144496"/>
            <a:ext cx="9144000" cy="658905"/>
          </a:xfrm>
          <a:prstGeom prst="rect">
            <a:avLst/>
          </a:prstGeom>
          <a:solidFill>
            <a:srgbClr val="000000">
              <a:alpha val="49019"/>
            </a:srgbClr>
          </a:solidFill>
          <a:ln>
            <a:noFill/>
          </a:ln>
        </p:spPr>
        <p:txBody>
          <a:bodyPr spcFirstLastPara="1" wrap="square" lIns="91425" tIns="45700" rIns="91425" bIns="45700" anchor="t" anchorCtr="0">
            <a:normAutofit/>
          </a:bodyPr>
          <a:lstStyle>
            <a:lvl1pPr lvl="0" algn="ctr">
              <a:spcBef>
                <a:spcPts val="560"/>
              </a:spcBef>
              <a:spcAft>
                <a:spcPts val="0"/>
              </a:spcAft>
              <a:buClr>
                <a:schemeClr val="lt1"/>
              </a:buClr>
              <a:buSzPts val="2800"/>
              <a:buNone/>
              <a:defRPr sz="2800" i="1">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extLst>
      <p:ext uri="{BB962C8B-B14F-4D97-AF65-F5344CB8AC3E}">
        <p14:creationId xmlns:p14="http://schemas.microsoft.com/office/powerpoint/2010/main" val="9089673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spTree>
      <p:nvGrpSpPr>
        <p:cNvPr id="1" name="Shape 50"/>
        <p:cNvGrpSpPr/>
        <p:nvPr/>
      </p:nvGrpSpPr>
      <p:grpSpPr>
        <a:xfrm>
          <a:off x="0" y="0"/>
          <a:ext cx="0" cy="0"/>
          <a:chOff x="0" y="0"/>
          <a:chExt cx="0" cy="0"/>
        </a:xfrm>
      </p:grpSpPr>
      <p:pic>
        <p:nvPicPr>
          <p:cNvPr id="51" name="Google Shape;51;p28" title="decorative"/>
          <p:cNvPicPr preferRelativeResize="0"/>
          <p:nvPr/>
        </p:nvPicPr>
        <p:blipFill rotWithShape="1">
          <a:blip r:embed="rId2">
            <a:alphaModFix/>
          </a:blip>
          <a:srcRect l="2322" t="39515" r="16456"/>
          <a:stretch/>
        </p:blipFill>
        <p:spPr>
          <a:xfrm>
            <a:off x="0" y="0"/>
            <a:ext cx="9144000" cy="5941413"/>
          </a:xfrm>
          <a:prstGeom prst="rect">
            <a:avLst/>
          </a:prstGeom>
          <a:noFill/>
          <a:ln>
            <a:noFill/>
          </a:ln>
        </p:spPr>
      </p:pic>
      <p:sp>
        <p:nvSpPr>
          <p:cNvPr id="52" name="Google Shape;52;p28"/>
          <p:cNvSpPr/>
          <p:nvPr/>
        </p:nvSpPr>
        <p:spPr>
          <a:xfrm>
            <a:off x="1" y="3"/>
            <a:ext cx="9144001" cy="5945179"/>
          </a:xfrm>
          <a:prstGeom prst="rect">
            <a:avLst/>
          </a:prstGeom>
          <a:solidFill>
            <a:schemeClr val="lt1">
              <a:alpha val="76862"/>
            </a:schemeClr>
          </a:solidFill>
          <a:ln>
            <a:noFill/>
          </a:ln>
          <a:effectLst>
            <a:outerShdw blurRad="50800" dist="38100" dir="9000000" algn="tl" rotWithShape="0">
              <a:srgbClr val="000000">
                <a:alpha val="17647"/>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
            </a:r>
            <a:br>
              <a:rPr lang="en-US" sz="1400">
                <a:solidFill>
                  <a:schemeClr val="dk1"/>
                </a:solidFill>
                <a:latin typeface="Calibri"/>
                <a:ea typeface="Calibri"/>
                <a:cs typeface="Calibri"/>
                <a:sym typeface="Calibri"/>
              </a:rPr>
            </a:br>
            <a:endParaRPr sz="1400">
              <a:solidFill>
                <a:schemeClr val="dk1"/>
              </a:solidFill>
              <a:latin typeface="Calibri"/>
              <a:ea typeface="Calibri"/>
              <a:cs typeface="Calibri"/>
              <a:sym typeface="Calibri"/>
            </a:endParaRPr>
          </a:p>
        </p:txBody>
      </p:sp>
      <p:sp>
        <p:nvSpPr>
          <p:cNvPr id="53" name="Google Shape;53;p28"/>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 name="Google Shape;54;p28"/>
          <p:cNvSpPr txBox="1">
            <a:spLocks noGrp="1"/>
          </p:cNvSpPr>
          <p:nvPr>
            <p:ph type="body" idx="1"/>
          </p:nvPr>
        </p:nvSpPr>
        <p:spPr>
          <a:xfrm>
            <a:off x="457200" y="1600202"/>
            <a:ext cx="8229600" cy="41655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55" name="Google Shape;55;p28"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20248458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4_Title and Content">
  <p:cSld name="24_Title and Content">
    <p:spTree>
      <p:nvGrpSpPr>
        <p:cNvPr id="1" name="Shape 56"/>
        <p:cNvGrpSpPr/>
        <p:nvPr/>
      </p:nvGrpSpPr>
      <p:grpSpPr>
        <a:xfrm>
          <a:off x="0" y="0"/>
          <a:ext cx="0" cy="0"/>
          <a:chOff x="0" y="0"/>
          <a:chExt cx="0" cy="0"/>
        </a:xfrm>
      </p:grpSpPr>
      <p:sp>
        <p:nvSpPr>
          <p:cNvPr id="57" name="Google Shape;57;p29"/>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29"/>
          <p:cNvSpPr txBox="1">
            <a:spLocks noGrp="1"/>
          </p:cNvSpPr>
          <p:nvPr>
            <p:ph type="body" idx="1"/>
          </p:nvPr>
        </p:nvSpPr>
        <p:spPr>
          <a:xfrm>
            <a:off x="457200" y="1600202"/>
            <a:ext cx="8229600" cy="41655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59" name="Google Shape;59;p29" descr="hood11.png"/>
          <p:cNvPicPr preferRelativeResize="0"/>
          <p:nvPr/>
        </p:nvPicPr>
        <p:blipFill rotWithShape="1">
          <a:blip r:embed="rId2">
            <a:alphaModFix/>
          </a:blip>
          <a:srcRect r="19631"/>
          <a:stretch/>
        </p:blipFill>
        <p:spPr>
          <a:xfrm>
            <a:off x="6461190" y="3158461"/>
            <a:ext cx="2682811" cy="2809811"/>
          </a:xfrm>
          <a:prstGeom prst="rect">
            <a:avLst/>
          </a:prstGeom>
          <a:noFill/>
          <a:ln>
            <a:noFill/>
          </a:ln>
        </p:spPr>
      </p:pic>
      <p:pic>
        <p:nvPicPr>
          <p:cNvPr id="60" name="Google Shape;60;p29"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25524965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78"/>
        <p:cNvGrpSpPr/>
        <p:nvPr/>
      </p:nvGrpSpPr>
      <p:grpSpPr>
        <a:xfrm>
          <a:off x="0" y="0"/>
          <a:ext cx="0" cy="0"/>
          <a:chOff x="0" y="0"/>
          <a:chExt cx="0" cy="0"/>
        </a:xfrm>
      </p:grpSpPr>
      <p:pic>
        <p:nvPicPr>
          <p:cNvPr id="79" name="Google Shape;79;p33"/>
          <p:cNvPicPr preferRelativeResize="0"/>
          <p:nvPr/>
        </p:nvPicPr>
        <p:blipFill rotWithShape="1">
          <a:blip r:embed="rId2">
            <a:alphaModFix/>
          </a:blip>
          <a:srcRect l="3745" r="30361"/>
          <a:stretch/>
        </p:blipFill>
        <p:spPr>
          <a:xfrm>
            <a:off x="-1" y="1"/>
            <a:ext cx="4110527" cy="5938959"/>
          </a:xfrm>
          <a:prstGeom prst="rect">
            <a:avLst/>
          </a:prstGeom>
          <a:noFill/>
          <a:ln>
            <a:noFill/>
          </a:ln>
        </p:spPr>
      </p:pic>
      <p:sp>
        <p:nvSpPr>
          <p:cNvPr id="80" name="Google Shape;80;p33"/>
          <p:cNvSpPr txBox="1">
            <a:spLocks noGrp="1"/>
          </p:cNvSpPr>
          <p:nvPr>
            <p:ph type="title"/>
          </p:nvPr>
        </p:nvSpPr>
        <p:spPr>
          <a:xfrm>
            <a:off x="4572000" y="204696"/>
            <a:ext cx="4267200" cy="139550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33"/>
          <p:cNvSpPr txBox="1">
            <a:spLocks noGrp="1"/>
          </p:cNvSpPr>
          <p:nvPr>
            <p:ph type="body" idx="1"/>
          </p:nvPr>
        </p:nvSpPr>
        <p:spPr>
          <a:xfrm>
            <a:off x="4572000" y="1803400"/>
            <a:ext cx="4267200" cy="38608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82" name="Google Shape;82;p33"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9990105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83"/>
        <p:cNvGrpSpPr/>
        <p:nvPr/>
      </p:nvGrpSpPr>
      <p:grpSpPr>
        <a:xfrm>
          <a:off x="0" y="0"/>
          <a:ext cx="0" cy="0"/>
          <a:chOff x="0" y="0"/>
          <a:chExt cx="0" cy="0"/>
        </a:xfrm>
      </p:grpSpPr>
      <p:pic>
        <p:nvPicPr>
          <p:cNvPr id="84" name="Google Shape;84;p34" title="decorative"/>
          <p:cNvPicPr preferRelativeResize="0"/>
          <p:nvPr/>
        </p:nvPicPr>
        <p:blipFill rotWithShape="1">
          <a:blip r:embed="rId2">
            <a:alphaModFix/>
          </a:blip>
          <a:srcRect l="43350" t="7869"/>
          <a:stretch/>
        </p:blipFill>
        <p:spPr>
          <a:xfrm>
            <a:off x="4972650" y="467170"/>
            <a:ext cx="4171350" cy="5469617"/>
          </a:xfrm>
          <a:prstGeom prst="rect">
            <a:avLst/>
          </a:prstGeom>
          <a:noFill/>
          <a:ln>
            <a:noFill/>
          </a:ln>
        </p:spPr>
      </p:pic>
      <p:sp>
        <p:nvSpPr>
          <p:cNvPr id="85" name="Google Shape;85;p34"/>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34"/>
          <p:cNvSpPr txBox="1">
            <a:spLocks noGrp="1"/>
          </p:cNvSpPr>
          <p:nvPr>
            <p:ph type="body" idx="1"/>
          </p:nvPr>
        </p:nvSpPr>
        <p:spPr>
          <a:xfrm>
            <a:off x="381000" y="1468439"/>
            <a:ext cx="4343400" cy="564965"/>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7" name="Google Shape;87;p34"/>
          <p:cNvSpPr txBox="1">
            <a:spLocks noGrp="1"/>
          </p:cNvSpPr>
          <p:nvPr>
            <p:ph type="body" idx="2"/>
          </p:nvPr>
        </p:nvSpPr>
        <p:spPr>
          <a:xfrm>
            <a:off x="381000" y="2108200"/>
            <a:ext cx="4343400" cy="3489325"/>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88" name="Google Shape;88;p34"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30471393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89"/>
        <p:cNvGrpSpPr/>
        <p:nvPr/>
      </p:nvGrpSpPr>
      <p:grpSpPr>
        <a:xfrm>
          <a:off x="0" y="0"/>
          <a:ext cx="0" cy="0"/>
          <a:chOff x="0" y="0"/>
          <a:chExt cx="0" cy="0"/>
        </a:xfrm>
      </p:grpSpPr>
      <p:pic>
        <p:nvPicPr>
          <p:cNvPr id="90" name="Google Shape;90;p35" title="decorative"/>
          <p:cNvPicPr preferRelativeResize="0"/>
          <p:nvPr/>
        </p:nvPicPr>
        <p:blipFill rotWithShape="1">
          <a:blip r:embed="rId2">
            <a:alphaModFix/>
          </a:blip>
          <a:srcRect l="22774" t="4479" r="8934"/>
          <a:stretch/>
        </p:blipFill>
        <p:spPr>
          <a:xfrm>
            <a:off x="4298536" y="0"/>
            <a:ext cx="4845465" cy="5939691"/>
          </a:xfrm>
          <a:prstGeom prst="rect">
            <a:avLst/>
          </a:prstGeom>
          <a:noFill/>
          <a:ln>
            <a:noFill/>
          </a:ln>
        </p:spPr>
      </p:pic>
      <p:sp>
        <p:nvSpPr>
          <p:cNvPr id="91" name="Google Shape;91;p35"/>
          <p:cNvSpPr txBox="1">
            <a:spLocks noGrp="1"/>
          </p:cNvSpPr>
          <p:nvPr>
            <p:ph type="title"/>
          </p:nvPr>
        </p:nvSpPr>
        <p:spPr>
          <a:xfrm>
            <a:off x="381000" y="204696"/>
            <a:ext cx="3429000" cy="170030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2" name="Google Shape;92;p35"/>
          <p:cNvSpPr txBox="1">
            <a:spLocks noGrp="1"/>
          </p:cNvSpPr>
          <p:nvPr>
            <p:ph type="body" idx="1"/>
          </p:nvPr>
        </p:nvSpPr>
        <p:spPr>
          <a:xfrm>
            <a:off x="381000" y="2108200"/>
            <a:ext cx="3429000" cy="3489325"/>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93" name="Google Shape;93;p35"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37452123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5_Title and Content">
  <p:cSld name="25_Title and Content">
    <p:spTree>
      <p:nvGrpSpPr>
        <p:cNvPr id="1" name="Shape 94"/>
        <p:cNvGrpSpPr/>
        <p:nvPr/>
      </p:nvGrpSpPr>
      <p:grpSpPr>
        <a:xfrm>
          <a:off x="0" y="0"/>
          <a:ext cx="0" cy="0"/>
          <a:chOff x="0" y="0"/>
          <a:chExt cx="0" cy="0"/>
        </a:xfrm>
      </p:grpSpPr>
      <p:pic>
        <p:nvPicPr>
          <p:cNvPr id="95" name="Google Shape;95;p36" title="Virginia Department of Education logo"/>
          <p:cNvPicPr preferRelativeResize="0"/>
          <p:nvPr/>
        </p:nvPicPr>
        <p:blipFill rotWithShape="1">
          <a:blip r:embed="rId2">
            <a:alphaModFix/>
          </a:blip>
          <a:srcRect/>
          <a:stretch/>
        </p:blipFill>
        <p:spPr>
          <a:xfrm>
            <a:off x="7562773" y="5102370"/>
            <a:ext cx="1517012" cy="873167"/>
          </a:xfrm>
          <a:prstGeom prst="rect">
            <a:avLst/>
          </a:prstGeom>
          <a:noFill/>
          <a:ln>
            <a:noFill/>
          </a:ln>
        </p:spPr>
      </p:pic>
      <p:sp>
        <p:nvSpPr>
          <p:cNvPr id="96" name="Google Shape;96;p36"/>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36"/>
          <p:cNvSpPr txBox="1">
            <a:spLocks noGrp="1"/>
          </p:cNvSpPr>
          <p:nvPr>
            <p:ph type="body" idx="1"/>
          </p:nvPr>
        </p:nvSpPr>
        <p:spPr>
          <a:xfrm>
            <a:off x="1066800" y="1600202"/>
            <a:ext cx="7620000" cy="41655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98" name="Google Shape;98;p36" title="decorative"/>
          <p:cNvPicPr preferRelativeResize="0"/>
          <p:nvPr/>
        </p:nvPicPr>
        <p:blipFill rotWithShape="1">
          <a:blip r:embed="rId3">
            <a:alphaModFix/>
          </a:blip>
          <a:srcRect/>
          <a:stretch/>
        </p:blipFill>
        <p:spPr>
          <a:xfrm>
            <a:off x="-66692" y="1891089"/>
            <a:ext cx="1508698" cy="4234488"/>
          </a:xfrm>
          <a:prstGeom prst="rect">
            <a:avLst/>
          </a:prstGeom>
          <a:noFill/>
          <a:ln>
            <a:noFill/>
          </a:ln>
        </p:spPr>
      </p:pic>
    </p:spTree>
    <p:extLst>
      <p:ext uri="{BB962C8B-B14F-4D97-AF65-F5344CB8AC3E}">
        <p14:creationId xmlns:p14="http://schemas.microsoft.com/office/powerpoint/2010/main" val="8556687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10"/>
        <p:cNvGrpSpPr/>
        <p:nvPr/>
      </p:nvGrpSpPr>
      <p:grpSpPr>
        <a:xfrm>
          <a:off x="0" y="0"/>
          <a:ext cx="0" cy="0"/>
          <a:chOff x="0" y="0"/>
          <a:chExt cx="0" cy="0"/>
        </a:xfrm>
      </p:grpSpPr>
      <p:pic>
        <p:nvPicPr>
          <p:cNvPr id="111" name="Google Shape;111;p39" title="decorative"/>
          <p:cNvPicPr preferRelativeResize="0"/>
          <p:nvPr/>
        </p:nvPicPr>
        <p:blipFill rotWithShape="1">
          <a:blip r:embed="rId2">
            <a:alphaModFix/>
          </a:blip>
          <a:srcRect l="1489"/>
          <a:stretch/>
        </p:blipFill>
        <p:spPr>
          <a:xfrm>
            <a:off x="0" y="-153940"/>
            <a:ext cx="9167091" cy="6096000"/>
          </a:xfrm>
          <a:prstGeom prst="rect">
            <a:avLst/>
          </a:prstGeom>
          <a:noFill/>
          <a:ln>
            <a:noFill/>
          </a:ln>
        </p:spPr>
      </p:pic>
      <p:sp>
        <p:nvSpPr>
          <p:cNvPr id="112" name="Google Shape;112;p39"/>
          <p:cNvSpPr txBox="1">
            <a:spLocks noGrp="1"/>
          </p:cNvSpPr>
          <p:nvPr>
            <p:ph type="title"/>
          </p:nvPr>
        </p:nvSpPr>
        <p:spPr>
          <a:xfrm>
            <a:off x="0" y="1495"/>
            <a:ext cx="91440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3" name="Google Shape;113;p39"/>
          <p:cNvSpPr txBox="1">
            <a:spLocks noGrp="1"/>
          </p:cNvSpPr>
          <p:nvPr>
            <p:ph type="body" idx="1"/>
          </p:nvPr>
        </p:nvSpPr>
        <p:spPr>
          <a:xfrm>
            <a:off x="457200" y="1600202"/>
            <a:ext cx="8229600" cy="4165599"/>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lt1"/>
              </a:buClr>
              <a:buSzPts val="3200"/>
              <a:buChar char="•"/>
              <a:defRPr>
                <a:solidFill>
                  <a:schemeClr val="lt1"/>
                </a:solidFill>
              </a:defRPr>
            </a:lvl1pPr>
            <a:lvl2pPr marL="914400" lvl="1" indent="-406400" algn="l">
              <a:spcBef>
                <a:spcPts val="560"/>
              </a:spcBef>
              <a:spcAft>
                <a:spcPts val="0"/>
              </a:spcAft>
              <a:buClr>
                <a:schemeClr val="lt1"/>
              </a:buClr>
              <a:buSzPts val="2800"/>
              <a:buChar char="–"/>
              <a:defRPr>
                <a:solidFill>
                  <a:schemeClr val="lt1"/>
                </a:solidFill>
              </a:defRPr>
            </a:lvl2pPr>
            <a:lvl3pPr marL="1371600" lvl="2" indent="-381000" algn="l">
              <a:spcBef>
                <a:spcPts val="480"/>
              </a:spcBef>
              <a:spcAft>
                <a:spcPts val="0"/>
              </a:spcAft>
              <a:buClr>
                <a:schemeClr val="lt1"/>
              </a:buClr>
              <a:buSzPts val="2400"/>
              <a:buChar char="•"/>
              <a:defRPr>
                <a:solidFill>
                  <a:schemeClr val="lt1"/>
                </a:solidFill>
              </a:defRPr>
            </a:lvl3pPr>
            <a:lvl4pPr marL="1828800" lvl="3" indent="-355600" algn="l">
              <a:spcBef>
                <a:spcPts val="400"/>
              </a:spcBef>
              <a:spcAft>
                <a:spcPts val="0"/>
              </a:spcAft>
              <a:buClr>
                <a:schemeClr val="lt1"/>
              </a:buClr>
              <a:buSzPts val="2000"/>
              <a:buChar char="–"/>
              <a:defRPr>
                <a:solidFill>
                  <a:schemeClr val="lt1"/>
                </a:solidFill>
              </a:defRPr>
            </a:lvl4pPr>
            <a:lvl5pPr marL="2286000" lvl="4" indent="-355600" algn="l">
              <a:spcBef>
                <a:spcPts val="400"/>
              </a:spcBef>
              <a:spcAft>
                <a:spcPts val="0"/>
              </a:spcAft>
              <a:buClr>
                <a:schemeClr val="lt1"/>
              </a:buClr>
              <a:buSzPts val="20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14" name="Google Shape;114;p39" title="decorative"/>
          <p:cNvPicPr preferRelativeResize="0"/>
          <p:nvPr/>
        </p:nvPicPr>
        <p:blipFill rotWithShape="1">
          <a:blip r:embed="rId3">
            <a:alphaModFix/>
          </a:blip>
          <a:srcRect l="41356" r="17287"/>
          <a:stretch/>
        </p:blipFill>
        <p:spPr>
          <a:xfrm>
            <a:off x="7467600" y="2640219"/>
            <a:ext cx="1699490" cy="3328052"/>
          </a:xfrm>
          <a:prstGeom prst="rect">
            <a:avLst/>
          </a:prstGeom>
          <a:noFill/>
          <a:ln>
            <a:noFill/>
          </a:ln>
        </p:spPr>
      </p:pic>
      <p:pic>
        <p:nvPicPr>
          <p:cNvPr id="115" name="Google Shape;115;p39" title="Virginia Department of Education logo"/>
          <p:cNvPicPr preferRelativeResize="0"/>
          <p:nvPr/>
        </p:nvPicPr>
        <p:blipFill rotWithShape="1">
          <a:blip r:embed="rId4">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20790629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116"/>
        <p:cNvGrpSpPr/>
        <p:nvPr/>
      </p:nvGrpSpPr>
      <p:grpSpPr>
        <a:xfrm>
          <a:off x="0" y="0"/>
          <a:ext cx="0" cy="0"/>
          <a:chOff x="0" y="0"/>
          <a:chExt cx="0" cy="0"/>
        </a:xfrm>
      </p:grpSpPr>
      <p:pic>
        <p:nvPicPr>
          <p:cNvPr id="117" name="Google Shape;117;p40" title="decorative"/>
          <p:cNvPicPr preferRelativeResize="0"/>
          <p:nvPr/>
        </p:nvPicPr>
        <p:blipFill rotWithShape="1">
          <a:blip r:embed="rId2">
            <a:alphaModFix/>
          </a:blip>
          <a:srcRect l="1489"/>
          <a:stretch/>
        </p:blipFill>
        <p:spPr>
          <a:xfrm>
            <a:off x="0" y="-153940"/>
            <a:ext cx="9167091" cy="6096000"/>
          </a:xfrm>
          <a:prstGeom prst="rect">
            <a:avLst/>
          </a:prstGeom>
          <a:noFill/>
          <a:ln>
            <a:noFill/>
          </a:ln>
        </p:spPr>
      </p:pic>
      <p:sp>
        <p:nvSpPr>
          <p:cNvPr id="118" name="Google Shape;118;p40"/>
          <p:cNvSpPr txBox="1">
            <a:spLocks noGrp="1"/>
          </p:cNvSpPr>
          <p:nvPr>
            <p:ph type="title"/>
          </p:nvPr>
        </p:nvSpPr>
        <p:spPr>
          <a:xfrm>
            <a:off x="0" y="1495"/>
            <a:ext cx="91440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9" name="Google Shape;119;p40"/>
          <p:cNvSpPr txBox="1">
            <a:spLocks noGrp="1"/>
          </p:cNvSpPr>
          <p:nvPr>
            <p:ph type="body" idx="1"/>
          </p:nvPr>
        </p:nvSpPr>
        <p:spPr>
          <a:xfrm>
            <a:off x="457200" y="1600202"/>
            <a:ext cx="8229600" cy="4165599"/>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lt1"/>
              </a:buClr>
              <a:buSzPts val="3200"/>
              <a:buChar char="•"/>
              <a:defRPr>
                <a:solidFill>
                  <a:schemeClr val="lt1"/>
                </a:solidFill>
              </a:defRPr>
            </a:lvl1pPr>
            <a:lvl2pPr marL="914400" lvl="1" indent="-406400" algn="l">
              <a:spcBef>
                <a:spcPts val="560"/>
              </a:spcBef>
              <a:spcAft>
                <a:spcPts val="0"/>
              </a:spcAft>
              <a:buClr>
                <a:schemeClr val="lt1"/>
              </a:buClr>
              <a:buSzPts val="2800"/>
              <a:buChar char="–"/>
              <a:defRPr>
                <a:solidFill>
                  <a:schemeClr val="lt1"/>
                </a:solidFill>
              </a:defRPr>
            </a:lvl2pPr>
            <a:lvl3pPr marL="1371600" lvl="2" indent="-381000" algn="l">
              <a:spcBef>
                <a:spcPts val="480"/>
              </a:spcBef>
              <a:spcAft>
                <a:spcPts val="0"/>
              </a:spcAft>
              <a:buClr>
                <a:schemeClr val="lt1"/>
              </a:buClr>
              <a:buSzPts val="2400"/>
              <a:buChar char="•"/>
              <a:defRPr>
                <a:solidFill>
                  <a:schemeClr val="lt1"/>
                </a:solidFill>
              </a:defRPr>
            </a:lvl3pPr>
            <a:lvl4pPr marL="1828800" lvl="3" indent="-355600" algn="l">
              <a:spcBef>
                <a:spcPts val="400"/>
              </a:spcBef>
              <a:spcAft>
                <a:spcPts val="0"/>
              </a:spcAft>
              <a:buClr>
                <a:schemeClr val="lt1"/>
              </a:buClr>
              <a:buSzPts val="2000"/>
              <a:buChar char="–"/>
              <a:defRPr>
                <a:solidFill>
                  <a:schemeClr val="lt1"/>
                </a:solidFill>
              </a:defRPr>
            </a:lvl4pPr>
            <a:lvl5pPr marL="2286000" lvl="4" indent="-355600" algn="l">
              <a:spcBef>
                <a:spcPts val="400"/>
              </a:spcBef>
              <a:spcAft>
                <a:spcPts val="0"/>
              </a:spcAft>
              <a:buClr>
                <a:schemeClr val="lt1"/>
              </a:buClr>
              <a:buSzPts val="20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20" name="Google Shape;120;p40" title="decorative"/>
          <p:cNvPicPr preferRelativeResize="0"/>
          <p:nvPr/>
        </p:nvPicPr>
        <p:blipFill rotWithShape="1">
          <a:blip r:embed="rId3">
            <a:alphaModFix/>
          </a:blip>
          <a:srcRect/>
          <a:stretch/>
        </p:blipFill>
        <p:spPr>
          <a:xfrm>
            <a:off x="7162801" y="2639618"/>
            <a:ext cx="2004295" cy="3302445"/>
          </a:xfrm>
          <a:prstGeom prst="rect">
            <a:avLst/>
          </a:prstGeom>
          <a:noFill/>
          <a:ln>
            <a:noFill/>
          </a:ln>
        </p:spPr>
      </p:pic>
      <p:pic>
        <p:nvPicPr>
          <p:cNvPr id="121" name="Google Shape;121;p40" title="Virginia Department of Education logo"/>
          <p:cNvPicPr preferRelativeResize="0"/>
          <p:nvPr/>
        </p:nvPicPr>
        <p:blipFill rotWithShape="1">
          <a:blip r:embed="rId4">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1151611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78"/>
        <p:cNvGrpSpPr/>
        <p:nvPr/>
      </p:nvGrpSpPr>
      <p:grpSpPr>
        <a:xfrm>
          <a:off x="0" y="0"/>
          <a:ext cx="0" cy="0"/>
          <a:chOff x="0" y="0"/>
          <a:chExt cx="0" cy="0"/>
        </a:xfrm>
      </p:grpSpPr>
      <p:pic>
        <p:nvPicPr>
          <p:cNvPr id="79" name="Google Shape;79;p33"/>
          <p:cNvPicPr preferRelativeResize="0"/>
          <p:nvPr/>
        </p:nvPicPr>
        <p:blipFill rotWithShape="1">
          <a:blip r:embed="rId2">
            <a:alphaModFix/>
          </a:blip>
          <a:srcRect l="3745" r="30361"/>
          <a:stretch/>
        </p:blipFill>
        <p:spPr>
          <a:xfrm>
            <a:off x="-1" y="1"/>
            <a:ext cx="4110527" cy="5938959"/>
          </a:xfrm>
          <a:prstGeom prst="rect">
            <a:avLst/>
          </a:prstGeom>
          <a:noFill/>
          <a:ln>
            <a:noFill/>
          </a:ln>
        </p:spPr>
      </p:pic>
      <p:sp>
        <p:nvSpPr>
          <p:cNvPr id="80" name="Google Shape;80;p33"/>
          <p:cNvSpPr txBox="1">
            <a:spLocks noGrp="1"/>
          </p:cNvSpPr>
          <p:nvPr>
            <p:ph type="title"/>
          </p:nvPr>
        </p:nvSpPr>
        <p:spPr>
          <a:xfrm>
            <a:off x="4572000" y="204696"/>
            <a:ext cx="4267200" cy="139550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33"/>
          <p:cNvSpPr txBox="1">
            <a:spLocks noGrp="1"/>
          </p:cNvSpPr>
          <p:nvPr>
            <p:ph type="body" idx="1"/>
          </p:nvPr>
        </p:nvSpPr>
        <p:spPr>
          <a:xfrm>
            <a:off x="4572000" y="1803400"/>
            <a:ext cx="4267200" cy="38608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82" name="Google Shape;82;p33"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27337534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122"/>
        <p:cNvGrpSpPr/>
        <p:nvPr/>
      </p:nvGrpSpPr>
      <p:grpSpPr>
        <a:xfrm>
          <a:off x="0" y="0"/>
          <a:ext cx="0" cy="0"/>
          <a:chOff x="0" y="0"/>
          <a:chExt cx="0" cy="0"/>
        </a:xfrm>
      </p:grpSpPr>
      <p:pic>
        <p:nvPicPr>
          <p:cNvPr id="123" name="Google Shape;123;p41" title="decorative"/>
          <p:cNvPicPr preferRelativeResize="0"/>
          <p:nvPr/>
        </p:nvPicPr>
        <p:blipFill rotWithShape="1">
          <a:blip r:embed="rId2">
            <a:alphaModFix/>
          </a:blip>
          <a:srcRect l="1489"/>
          <a:stretch/>
        </p:blipFill>
        <p:spPr>
          <a:xfrm>
            <a:off x="0" y="-153940"/>
            <a:ext cx="9167091" cy="6096000"/>
          </a:xfrm>
          <a:prstGeom prst="rect">
            <a:avLst/>
          </a:prstGeom>
          <a:noFill/>
          <a:ln>
            <a:noFill/>
          </a:ln>
        </p:spPr>
      </p:pic>
      <p:sp>
        <p:nvSpPr>
          <p:cNvPr id="124" name="Google Shape;124;p41"/>
          <p:cNvSpPr txBox="1">
            <a:spLocks noGrp="1"/>
          </p:cNvSpPr>
          <p:nvPr>
            <p:ph type="title"/>
          </p:nvPr>
        </p:nvSpPr>
        <p:spPr>
          <a:xfrm>
            <a:off x="0" y="1495"/>
            <a:ext cx="91440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41"/>
          <p:cNvSpPr txBox="1">
            <a:spLocks noGrp="1"/>
          </p:cNvSpPr>
          <p:nvPr>
            <p:ph type="body" idx="1"/>
          </p:nvPr>
        </p:nvSpPr>
        <p:spPr>
          <a:xfrm>
            <a:off x="457200" y="1600202"/>
            <a:ext cx="8229600" cy="4165599"/>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lt1"/>
              </a:buClr>
              <a:buSzPts val="3200"/>
              <a:buChar char="•"/>
              <a:defRPr>
                <a:solidFill>
                  <a:schemeClr val="lt1"/>
                </a:solidFill>
              </a:defRPr>
            </a:lvl1pPr>
            <a:lvl2pPr marL="914400" lvl="1" indent="-406400" algn="l">
              <a:spcBef>
                <a:spcPts val="560"/>
              </a:spcBef>
              <a:spcAft>
                <a:spcPts val="0"/>
              </a:spcAft>
              <a:buClr>
                <a:schemeClr val="lt1"/>
              </a:buClr>
              <a:buSzPts val="2800"/>
              <a:buChar char="–"/>
              <a:defRPr>
                <a:solidFill>
                  <a:schemeClr val="lt1"/>
                </a:solidFill>
              </a:defRPr>
            </a:lvl2pPr>
            <a:lvl3pPr marL="1371600" lvl="2" indent="-381000" algn="l">
              <a:spcBef>
                <a:spcPts val="480"/>
              </a:spcBef>
              <a:spcAft>
                <a:spcPts val="0"/>
              </a:spcAft>
              <a:buClr>
                <a:schemeClr val="lt1"/>
              </a:buClr>
              <a:buSzPts val="2400"/>
              <a:buChar char="•"/>
              <a:defRPr>
                <a:solidFill>
                  <a:schemeClr val="lt1"/>
                </a:solidFill>
              </a:defRPr>
            </a:lvl3pPr>
            <a:lvl4pPr marL="1828800" lvl="3" indent="-355600" algn="l">
              <a:spcBef>
                <a:spcPts val="400"/>
              </a:spcBef>
              <a:spcAft>
                <a:spcPts val="0"/>
              </a:spcAft>
              <a:buClr>
                <a:schemeClr val="lt1"/>
              </a:buClr>
              <a:buSzPts val="2000"/>
              <a:buChar char="–"/>
              <a:defRPr>
                <a:solidFill>
                  <a:schemeClr val="lt1"/>
                </a:solidFill>
              </a:defRPr>
            </a:lvl4pPr>
            <a:lvl5pPr marL="2286000" lvl="4" indent="-355600" algn="l">
              <a:spcBef>
                <a:spcPts val="400"/>
              </a:spcBef>
              <a:spcAft>
                <a:spcPts val="0"/>
              </a:spcAft>
              <a:buClr>
                <a:schemeClr val="lt1"/>
              </a:buClr>
              <a:buSzPts val="20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26" name="Google Shape;126;p41" title="decorative"/>
          <p:cNvPicPr preferRelativeResize="0"/>
          <p:nvPr/>
        </p:nvPicPr>
        <p:blipFill rotWithShape="1">
          <a:blip r:embed="rId3">
            <a:alphaModFix/>
          </a:blip>
          <a:srcRect r="8775"/>
          <a:stretch/>
        </p:blipFill>
        <p:spPr>
          <a:xfrm>
            <a:off x="6798172" y="2717799"/>
            <a:ext cx="2345829" cy="3224263"/>
          </a:xfrm>
          <a:prstGeom prst="rect">
            <a:avLst/>
          </a:prstGeom>
          <a:noFill/>
          <a:ln>
            <a:noFill/>
          </a:ln>
        </p:spPr>
      </p:pic>
      <p:pic>
        <p:nvPicPr>
          <p:cNvPr id="127" name="Google Shape;127;p41" title="Virginia Department of Education logo"/>
          <p:cNvPicPr preferRelativeResize="0"/>
          <p:nvPr/>
        </p:nvPicPr>
        <p:blipFill rotWithShape="1">
          <a:blip r:embed="rId4">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19751466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spTree>
      <p:nvGrpSpPr>
        <p:cNvPr id="1" name="Shape 128"/>
        <p:cNvGrpSpPr/>
        <p:nvPr/>
      </p:nvGrpSpPr>
      <p:grpSpPr>
        <a:xfrm>
          <a:off x="0" y="0"/>
          <a:ext cx="0" cy="0"/>
          <a:chOff x="0" y="0"/>
          <a:chExt cx="0" cy="0"/>
        </a:xfrm>
      </p:grpSpPr>
      <p:pic>
        <p:nvPicPr>
          <p:cNvPr id="129" name="Google Shape;129;p42" title="decorative"/>
          <p:cNvPicPr preferRelativeResize="0"/>
          <p:nvPr/>
        </p:nvPicPr>
        <p:blipFill rotWithShape="1">
          <a:blip r:embed="rId2">
            <a:alphaModFix/>
          </a:blip>
          <a:srcRect l="1489"/>
          <a:stretch/>
        </p:blipFill>
        <p:spPr>
          <a:xfrm>
            <a:off x="0" y="-153940"/>
            <a:ext cx="9167091" cy="6096000"/>
          </a:xfrm>
          <a:prstGeom prst="rect">
            <a:avLst/>
          </a:prstGeom>
          <a:noFill/>
          <a:ln>
            <a:noFill/>
          </a:ln>
        </p:spPr>
      </p:pic>
      <p:sp>
        <p:nvSpPr>
          <p:cNvPr id="130" name="Google Shape;130;p42"/>
          <p:cNvSpPr/>
          <p:nvPr/>
        </p:nvSpPr>
        <p:spPr>
          <a:xfrm>
            <a:off x="384849" y="1397000"/>
            <a:ext cx="4033212" cy="4441151"/>
          </a:xfrm>
          <a:prstGeom prst="rect">
            <a:avLst/>
          </a:prstGeom>
          <a:solidFill>
            <a:schemeClr val="lt1"/>
          </a:solidFill>
          <a:ln>
            <a:noFill/>
          </a:ln>
          <a:effectLst>
            <a:outerShdw blurRad="50800" dist="38100" dir="9000000" algn="tl" rotWithShape="0">
              <a:srgbClr val="000000">
                <a:alpha val="17647"/>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
            </a:r>
            <a:br>
              <a:rPr lang="en-US" sz="1400">
                <a:solidFill>
                  <a:schemeClr val="dk1"/>
                </a:solidFill>
                <a:latin typeface="Calibri"/>
                <a:ea typeface="Calibri"/>
                <a:cs typeface="Calibri"/>
                <a:sym typeface="Calibri"/>
              </a:rPr>
            </a:br>
            <a:endParaRPr sz="1400">
              <a:solidFill>
                <a:schemeClr val="dk1"/>
              </a:solidFill>
              <a:latin typeface="Calibri"/>
              <a:ea typeface="Calibri"/>
              <a:cs typeface="Calibri"/>
              <a:sym typeface="Calibri"/>
            </a:endParaRPr>
          </a:p>
        </p:txBody>
      </p:sp>
      <p:sp>
        <p:nvSpPr>
          <p:cNvPr id="131" name="Google Shape;131;p42"/>
          <p:cNvSpPr/>
          <p:nvPr/>
        </p:nvSpPr>
        <p:spPr>
          <a:xfrm>
            <a:off x="4693614" y="1397000"/>
            <a:ext cx="4033212" cy="4441151"/>
          </a:xfrm>
          <a:prstGeom prst="rect">
            <a:avLst/>
          </a:prstGeom>
          <a:solidFill>
            <a:schemeClr val="lt1"/>
          </a:solidFill>
          <a:ln>
            <a:noFill/>
          </a:ln>
          <a:effectLst>
            <a:outerShdw blurRad="50800" dist="38100" dir="9000000" algn="tl" rotWithShape="0">
              <a:srgbClr val="000000">
                <a:alpha val="17647"/>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
            </a:r>
            <a:br>
              <a:rPr lang="en-US" sz="1400">
                <a:solidFill>
                  <a:schemeClr val="dk1"/>
                </a:solidFill>
                <a:latin typeface="Calibri"/>
                <a:ea typeface="Calibri"/>
                <a:cs typeface="Calibri"/>
                <a:sym typeface="Calibri"/>
              </a:rPr>
            </a:br>
            <a:endParaRPr sz="1400">
              <a:solidFill>
                <a:schemeClr val="dk1"/>
              </a:solidFill>
              <a:latin typeface="Calibri"/>
              <a:ea typeface="Calibri"/>
              <a:cs typeface="Calibri"/>
              <a:sym typeface="Calibri"/>
            </a:endParaRPr>
          </a:p>
        </p:txBody>
      </p:sp>
      <p:sp>
        <p:nvSpPr>
          <p:cNvPr id="132" name="Google Shape;132;p42"/>
          <p:cNvSpPr txBox="1">
            <a:spLocks noGrp="1"/>
          </p:cNvSpPr>
          <p:nvPr>
            <p:ph type="title"/>
          </p:nvPr>
        </p:nvSpPr>
        <p:spPr>
          <a:xfrm>
            <a:off x="0" y="1495"/>
            <a:ext cx="91440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3" name="Google Shape;133;p42"/>
          <p:cNvSpPr txBox="1">
            <a:spLocks noGrp="1"/>
          </p:cNvSpPr>
          <p:nvPr>
            <p:ph type="body" idx="1"/>
          </p:nvPr>
        </p:nvSpPr>
        <p:spPr>
          <a:xfrm>
            <a:off x="457200" y="1600202"/>
            <a:ext cx="3886200" cy="40639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solidFill>
                  <a:schemeClr val="dk1"/>
                </a:solidFill>
              </a:defRPr>
            </a:lvl1pPr>
            <a:lvl2pPr marL="914400" lvl="1" indent="-381000" algn="l">
              <a:spcBef>
                <a:spcPts val="480"/>
              </a:spcBef>
              <a:spcAft>
                <a:spcPts val="0"/>
              </a:spcAft>
              <a:buClr>
                <a:schemeClr val="dk1"/>
              </a:buClr>
              <a:buSzPts val="2400"/>
              <a:buChar char="–"/>
              <a:defRPr sz="2400">
                <a:solidFill>
                  <a:schemeClr val="dk1"/>
                </a:solidFill>
              </a:defRPr>
            </a:lvl2pPr>
            <a:lvl3pPr marL="1371600" lvl="2" indent="-355600" algn="l">
              <a:spcBef>
                <a:spcPts val="400"/>
              </a:spcBef>
              <a:spcAft>
                <a:spcPts val="0"/>
              </a:spcAft>
              <a:buClr>
                <a:schemeClr val="dk1"/>
              </a:buClr>
              <a:buSzPts val="2000"/>
              <a:buChar char="•"/>
              <a:defRPr sz="2000">
                <a:solidFill>
                  <a:schemeClr val="dk1"/>
                </a:solidFill>
              </a:defRPr>
            </a:lvl3pPr>
            <a:lvl4pPr marL="1828800" lvl="3" indent="-342900" algn="l">
              <a:spcBef>
                <a:spcPts val="360"/>
              </a:spcBef>
              <a:spcAft>
                <a:spcPts val="0"/>
              </a:spcAft>
              <a:buClr>
                <a:schemeClr val="dk1"/>
              </a:buClr>
              <a:buSzPts val="1800"/>
              <a:buChar char="–"/>
              <a:defRPr sz="1800">
                <a:solidFill>
                  <a:schemeClr val="dk1"/>
                </a:solidFill>
              </a:defRPr>
            </a:lvl4pPr>
            <a:lvl5pPr marL="2286000" lvl="4" indent="-342900" algn="l">
              <a:spcBef>
                <a:spcPts val="360"/>
              </a:spcBef>
              <a:spcAft>
                <a:spcPts val="0"/>
              </a:spcAft>
              <a:buClr>
                <a:schemeClr val="dk1"/>
              </a:buClr>
              <a:buSzPts val="1800"/>
              <a:buChar char="»"/>
              <a:defRPr sz="1800">
                <a:solidFill>
                  <a:schemeClr val="dk1"/>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34" name="Google Shape;134;p42"/>
          <p:cNvSpPr txBox="1">
            <a:spLocks noGrp="1"/>
          </p:cNvSpPr>
          <p:nvPr>
            <p:ph type="body" idx="2"/>
          </p:nvPr>
        </p:nvSpPr>
        <p:spPr>
          <a:xfrm>
            <a:off x="4800600" y="1600202"/>
            <a:ext cx="3810000" cy="40639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solidFill>
                  <a:schemeClr val="dk1"/>
                </a:solidFill>
              </a:defRPr>
            </a:lvl1pPr>
            <a:lvl2pPr marL="914400" lvl="1" indent="-381000" algn="l">
              <a:spcBef>
                <a:spcPts val="480"/>
              </a:spcBef>
              <a:spcAft>
                <a:spcPts val="0"/>
              </a:spcAft>
              <a:buClr>
                <a:schemeClr val="dk1"/>
              </a:buClr>
              <a:buSzPts val="2400"/>
              <a:buChar char="–"/>
              <a:defRPr sz="2400">
                <a:solidFill>
                  <a:schemeClr val="dk1"/>
                </a:solidFill>
              </a:defRPr>
            </a:lvl2pPr>
            <a:lvl3pPr marL="1371600" lvl="2" indent="-355600" algn="l">
              <a:spcBef>
                <a:spcPts val="400"/>
              </a:spcBef>
              <a:spcAft>
                <a:spcPts val="0"/>
              </a:spcAft>
              <a:buClr>
                <a:schemeClr val="dk1"/>
              </a:buClr>
              <a:buSzPts val="2000"/>
              <a:buChar char="•"/>
              <a:defRPr sz="2000">
                <a:solidFill>
                  <a:schemeClr val="dk1"/>
                </a:solidFill>
              </a:defRPr>
            </a:lvl3pPr>
            <a:lvl4pPr marL="1828800" lvl="3" indent="-342900" algn="l">
              <a:spcBef>
                <a:spcPts val="360"/>
              </a:spcBef>
              <a:spcAft>
                <a:spcPts val="0"/>
              </a:spcAft>
              <a:buClr>
                <a:schemeClr val="dk1"/>
              </a:buClr>
              <a:buSzPts val="1800"/>
              <a:buChar char="–"/>
              <a:defRPr sz="1800">
                <a:solidFill>
                  <a:schemeClr val="dk1"/>
                </a:solidFill>
              </a:defRPr>
            </a:lvl4pPr>
            <a:lvl5pPr marL="2286000" lvl="4" indent="-342900" algn="l">
              <a:spcBef>
                <a:spcPts val="360"/>
              </a:spcBef>
              <a:spcAft>
                <a:spcPts val="0"/>
              </a:spcAft>
              <a:buClr>
                <a:schemeClr val="dk1"/>
              </a:buClr>
              <a:buSzPts val="1800"/>
              <a:buChar char="»"/>
              <a:defRPr sz="1800">
                <a:solidFill>
                  <a:schemeClr val="dk1"/>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pic>
        <p:nvPicPr>
          <p:cNvPr id="135" name="Google Shape;135;p42" title="decorative"/>
          <p:cNvPicPr preferRelativeResize="0"/>
          <p:nvPr/>
        </p:nvPicPr>
        <p:blipFill rotWithShape="1">
          <a:blip r:embed="rId3">
            <a:alphaModFix/>
          </a:blip>
          <a:srcRect/>
          <a:stretch/>
        </p:blipFill>
        <p:spPr>
          <a:xfrm>
            <a:off x="4067497" y="1891089"/>
            <a:ext cx="1508698" cy="4234488"/>
          </a:xfrm>
          <a:prstGeom prst="rect">
            <a:avLst/>
          </a:prstGeom>
          <a:noFill/>
          <a:ln>
            <a:noFill/>
          </a:ln>
        </p:spPr>
      </p:pic>
      <p:pic>
        <p:nvPicPr>
          <p:cNvPr id="136" name="Google Shape;136;p42" title="Virginia Department of Education logo"/>
          <p:cNvPicPr preferRelativeResize="0"/>
          <p:nvPr/>
        </p:nvPicPr>
        <p:blipFill rotWithShape="1">
          <a:blip r:embed="rId4">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16044460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45"/>
        <p:cNvGrpSpPr/>
        <p:nvPr/>
      </p:nvGrpSpPr>
      <p:grpSpPr>
        <a:xfrm>
          <a:off x="0" y="0"/>
          <a:ext cx="0" cy="0"/>
          <a:chOff x="0" y="0"/>
          <a:chExt cx="0" cy="0"/>
        </a:xfrm>
      </p:grpSpPr>
      <p:sp>
        <p:nvSpPr>
          <p:cNvPr id="146" name="Google Shape;146;p4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7" name="Google Shape;147;p44"/>
          <p:cNvSpPr txBox="1">
            <a:spLocks noGrp="1"/>
          </p:cNvSpPr>
          <p:nvPr>
            <p:ph type="body" idx="1"/>
          </p:nvPr>
        </p:nvSpPr>
        <p:spPr>
          <a:xfrm>
            <a:off x="457200" y="1600202"/>
            <a:ext cx="4038600" cy="41655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8" name="Google Shape;148;p44"/>
          <p:cNvSpPr txBox="1">
            <a:spLocks noGrp="1"/>
          </p:cNvSpPr>
          <p:nvPr>
            <p:ph type="body" idx="2"/>
          </p:nvPr>
        </p:nvSpPr>
        <p:spPr>
          <a:xfrm>
            <a:off x="4648200" y="1600202"/>
            <a:ext cx="4038600" cy="41655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pic>
        <p:nvPicPr>
          <p:cNvPr id="149" name="Google Shape;149;p44" title="Virginia Department of Education logo"/>
          <p:cNvPicPr preferRelativeResize="0"/>
          <p:nvPr/>
        </p:nvPicPr>
        <p:blipFill rotWithShape="1">
          <a:blip r:embed="rId2">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39392214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62"/>
        <p:cNvGrpSpPr/>
        <p:nvPr/>
      </p:nvGrpSpPr>
      <p:grpSpPr>
        <a:xfrm>
          <a:off x="0" y="0"/>
          <a:ext cx="0" cy="0"/>
          <a:chOff x="0" y="0"/>
          <a:chExt cx="0" cy="0"/>
        </a:xfrm>
      </p:grpSpPr>
      <p:sp>
        <p:nvSpPr>
          <p:cNvPr id="163" name="Google Shape;163;p47"/>
          <p:cNvSpPr txBox="1">
            <a:spLocks noGrp="1"/>
          </p:cNvSpPr>
          <p:nvPr>
            <p:ph type="title"/>
          </p:nvPr>
        </p:nvSpPr>
        <p:spPr>
          <a:xfrm>
            <a:off x="1792288" y="4800600"/>
            <a:ext cx="5486400" cy="965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4" name="Google Shape;164;p4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pic>
        <p:nvPicPr>
          <p:cNvPr id="165" name="Google Shape;165;p47" title="Virginia Department of Education logo"/>
          <p:cNvPicPr preferRelativeResize="0"/>
          <p:nvPr/>
        </p:nvPicPr>
        <p:blipFill rotWithShape="1">
          <a:blip r:embed="rId2">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8249019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21"/>
        <p:cNvGrpSpPr/>
        <p:nvPr/>
      </p:nvGrpSpPr>
      <p:grpSpPr>
        <a:xfrm>
          <a:off x="0" y="0"/>
          <a:ext cx="0" cy="0"/>
          <a:chOff x="0" y="0"/>
          <a:chExt cx="0" cy="0"/>
        </a:xfrm>
      </p:grpSpPr>
      <p:sp>
        <p:nvSpPr>
          <p:cNvPr id="22" name="Google Shape;22;p3"/>
          <p:cNvSpPr/>
          <p:nvPr/>
        </p:nvSpPr>
        <p:spPr>
          <a:xfrm>
            <a:off x="270000" y="360000"/>
            <a:ext cx="8604900" cy="61380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Garamond"/>
              <a:ea typeface="Garamond"/>
              <a:cs typeface="Garamond"/>
              <a:sym typeface="Garamond"/>
            </a:endParaRPr>
          </a:p>
        </p:txBody>
      </p:sp>
      <p:sp>
        <p:nvSpPr>
          <p:cNvPr id="23" name="Google Shape;23;p3"/>
          <p:cNvSpPr txBox="1">
            <a:spLocks noGrp="1"/>
          </p:cNvSpPr>
          <p:nvPr>
            <p:ph type="ftr" idx="11"/>
          </p:nvPr>
        </p:nvSpPr>
        <p:spPr>
          <a:xfrm>
            <a:off x="292784" y="6236850"/>
            <a:ext cx="3086100" cy="1501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726306" y="6236850"/>
            <a:ext cx="2057400" cy="15010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218445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Blank with Border" type="blank">
  <p:cSld name="Blank with Border">
    <p:spTree>
      <p:nvGrpSpPr>
        <p:cNvPr id="1" name="Shape 16"/>
        <p:cNvGrpSpPr/>
        <p:nvPr/>
      </p:nvGrpSpPr>
      <p:grpSpPr>
        <a:xfrm>
          <a:off x="0" y="0"/>
          <a:ext cx="0" cy="0"/>
          <a:chOff x="0" y="0"/>
          <a:chExt cx="0" cy="0"/>
        </a:xfrm>
      </p:grpSpPr>
      <p:sp>
        <p:nvSpPr>
          <p:cNvPr id="17" name="Google Shape;17;p2"/>
          <p:cNvSpPr/>
          <p:nvPr/>
        </p:nvSpPr>
        <p:spPr>
          <a:xfrm>
            <a:off x="270000" y="360000"/>
            <a:ext cx="8604900" cy="61380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Garamond"/>
              <a:ea typeface="Garamond"/>
              <a:cs typeface="Garamond"/>
              <a:sym typeface="Garamond"/>
            </a:endParaRPr>
          </a:p>
        </p:txBody>
      </p:sp>
      <p:sp>
        <p:nvSpPr>
          <p:cNvPr id="18" name="Google Shape;18;p2"/>
          <p:cNvSpPr txBox="1">
            <a:spLocks noGrp="1"/>
          </p:cNvSpPr>
          <p:nvPr>
            <p:ph type="ftr" idx="11"/>
          </p:nvPr>
        </p:nvSpPr>
        <p:spPr>
          <a:xfrm>
            <a:off x="292784" y="6236850"/>
            <a:ext cx="3086100" cy="1501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6726306" y="6236850"/>
            <a:ext cx="2057400" cy="15010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20" name="Google Shape;20;p2"/>
          <p:cNvSpPr/>
          <p:nvPr/>
        </p:nvSpPr>
        <p:spPr>
          <a:xfrm>
            <a:off x="540000" y="720000"/>
            <a:ext cx="8064900" cy="5382000"/>
          </a:xfrm>
          <a:prstGeom prst="rect">
            <a:avLst/>
          </a:prstGeom>
          <a:noFill/>
          <a:ln w="12700"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Garamond"/>
              <a:ea typeface="Garamond"/>
              <a:cs typeface="Garamond"/>
              <a:sym typeface="Garamond"/>
            </a:endParaRPr>
          </a:p>
        </p:txBody>
      </p:sp>
    </p:spTree>
    <p:extLst>
      <p:ext uri="{BB962C8B-B14F-4D97-AF65-F5344CB8AC3E}">
        <p14:creationId xmlns:p14="http://schemas.microsoft.com/office/powerpoint/2010/main" val="23936031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130425"/>
            <a:ext cx="7010400" cy="1470025"/>
          </a:xfrm>
          <a:ln>
            <a:noFill/>
          </a:ln>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999128" y="3886200"/>
            <a:ext cx="5773271"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E000780-5619-4268-B72E-BCB4D60300E3}" type="datetimeFigureOut">
              <a:rPr lang="en-US" smtClean="0"/>
              <a:pPr/>
              <a:t>11/18/2022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8D1FF7-DE7A-468E-81AD-367720C7FDEA}"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152400"/>
            <a:ext cx="2121788" cy="6858000"/>
          </a:xfrm>
          <a:prstGeom prst="rect">
            <a:avLst/>
          </a:prstGeom>
        </p:spPr>
      </p:pic>
    </p:spTree>
    <p:extLst>
      <p:ext uri="{BB962C8B-B14F-4D97-AF65-F5344CB8AC3E}">
        <p14:creationId xmlns:p14="http://schemas.microsoft.com/office/powerpoint/2010/main" val="3684912000"/>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
        <p:cNvGrpSpPr/>
        <p:nvPr/>
      </p:nvGrpSpPr>
      <p:grpSpPr>
        <a:xfrm>
          <a:off x="0" y="0"/>
          <a:ext cx="0" cy="0"/>
          <a:chOff x="0" y="0"/>
          <a:chExt cx="0" cy="0"/>
        </a:xfrm>
      </p:grpSpPr>
      <p:sp>
        <p:nvSpPr>
          <p:cNvPr id="17" name="Shape 17"/>
          <p:cNvSpPr txBox="1">
            <a:spLocks noGrp="1"/>
          </p:cNvSpPr>
          <p:nvPr>
            <p:ph type="title"/>
          </p:nvPr>
        </p:nvSpPr>
        <p:spPr>
          <a:xfrm>
            <a:off x="457200" y="274637"/>
            <a:ext cx="8229600" cy="1143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600201"/>
            <a:ext cx="8229600" cy="4967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sldNum" idx="12"/>
          </p:nvPr>
        </p:nvSpPr>
        <p:spPr>
          <a:xfrm>
            <a:off x="8556792" y="6333133"/>
            <a:ext cx="548699" cy="524800"/>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31802680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3" name="Shape 23"/>
          <p:cNvSpPr txBox="1">
            <a:spLocks noGrp="1"/>
          </p:cNvSpPr>
          <p:nvPr>
            <p:ph type="title"/>
          </p:nvPr>
        </p:nvSpPr>
        <p:spPr>
          <a:xfrm>
            <a:off x="457200" y="274637"/>
            <a:ext cx="8229600" cy="1143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txBox="1">
            <a:spLocks noGrp="1"/>
          </p:cNvSpPr>
          <p:nvPr>
            <p:ph type="body" idx="1"/>
          </p:nvPr>
        </p:nvSpPr>
        <p:spPr>
          <a:xfrm>
            <a:off x="457200" y="1600201"/>
            <a:ext cx="3994500" cy="4967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5" name="Shape 25"/>
          <p:cNvSpPr txBox="1">
            <a:spLocks noGrp="1"/>
          </p:cNvSpPr>
          <p:nvPr>
            <p:ph type="body" idx="2"/>
          </p:nvPr>
        </p:nvSpPr>
        <p:spPr>
          <a:xfrm>
            <a:off x="4692273" y="1600201"/>
            <a:ext cx="3994500" cy="4967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556792" y="6333133"/>
            <a:ext cx="548699" cy="524800"/>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39433653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7799" y="2640772"/>
            <a:ext cx="7046913" cy="1338262"/>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447799" y="1143000"/>
            <a:ext cx="7046913" cy="1473959"/>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000780-5619-4268-B72E-BCB4D60300E3}" type="datetimeFigureOut">
              <a:rPr lang="en-US" smtClean="0"/>
              <a:t>11/18/2022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8D1FF7-DE7A-468E-81AD-367720C7FDEA}"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152400"/>
            <a:ext cx="2121788" cy="6858000"/>
          </a:xfrm>
          <a:prstGeom prst="rect">
            <a:avLst/>
          </a:prstGeom>
        </p:spPr>
      </p:pic>
    </p:spTree>
    <p:extLst>
      <p:ext uri="{BB962C8B-B14F-4D97-AF65-F5344CB8AC3E}">
        <p14:creationId xmlns:p14="http://schemas.microsoft.com/office/powerpoint/2010/main" val="39284593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89"/>
        <p:cNvGrpSpPr/>
        <p:nvPr/>
      </p:nvGrpSpPr>
      <p:grpSpPr>
        <a:xfrm>
          <a:off x="0" y="0"/>
          <a:ext cx="0" cy="0"/>
          <a:chOff x="0" y="0"/>
          <a:chExt cx="0" cy="0"/>
        </a:xfrm>
      </p:grpSpPr>
      <p:pic>
        <p:nvPicPr>
          <p:cNvPr id="90" name="Google Shape;90;p35" title="decorative"/>
          <p:cNvPicPr preferRelativeResize="0"/>
          <p:nvPr/>
        </p:nvPicPr>
        <p:blipFill rotWithShape="1">
          <a:blip r:embed="rId2">
            <a:alphaModFix/>
          </a:blip>
          <a:srcRect l="22774" t="4479" r="8934"/>
          <a:stretch/>
        </p:blipFill>
        <p:spPr>
          <a:xfrm>
            <a:off x="4298536" y="0"/>
            <a:ext cx="4845465" cy="5939691"/>
          </a:xfrm>
          <a:prstGeom prst="rect">
            <a:avLst/>
          </a:prstGeom>
          <a:noFill/>
          <a:ln>
            <a:noFill/>
          </a:ln>
        </p:spPr>
      </p:pic>
      <p:sp>
        <p:nvSpPr>
          <p:cNvPr id="91" name="Google Shape;91;p35"/>
          <p:cNvSpPr txBox="1">
            <a:spLocks noGrp="1"/>
          </p:cNvSpPr>
          <p:nvPr>
            <p:ph type="title"/>
          </p:nvPr>
        </p:nvSpPr>
        <p:spPr>
          <a:xfrm>
            <a:off x="381000" y="204696"/>
            <a:ext cx="3429000" cy="170030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2" name="Google Shape;92;p35"/>
          <p:cNvSpPr txBox="1">
            <a:spLocks noGrp="1"/>
          </p:cNvSpPr>
          <p:nvPr>
            <p:ph type="body" idx="1"/>
          </p:nvPr>
        </p:nvSpPr>
        <p:spPr>
          <a:xfrm>
            <a:off x="381000" y="2108200"/>
            <a:ext cx="3429000" cy="3489325"/>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93" name="Google Shape;93;p35"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40801027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spTree>
      <p:nvGrpSpPr>
        <p:cNvPr id="1" name="Shape 32"/>
        <p:cNvGrpSpPr/>
        <p:nvPr/>
      </p:nvGrpSpPr>
      <p:grpSpPr>
        <a:xfrm>
          <a:off x="0" y="0"/>
          <a:ext cx="0" cy="0"/>
          <a:chOff x="0" y="0"/>
          <a:chExt cx="0" cy="0"/>
        </a:xfrm>
      </p:grpSpPr>
      <p:pic>
        <p:nvPicPr>
          <p:cNvPr id="33" name="Google Shape;33;p23" title="Virginia Department of Education logo"/>
          <p:cNvPicPr preferRelativeResize="0"/>
          <p:nvPr/>
        </p:nvPicPr>
        <p:blipFill rotWithShape="1">
          <a:blip r:embed="rId2">
            <a:alphaModFix/>
          </a:blip>
          <a:srcRect/>
          <a:stretch/>
        </p:blipFill>
        <p:spPr>
          <a:xfrm>
            <a:off x="7562773" y="5102370"/>
            <a:ext cx="1517012" cy="873167"/>
          </a:xfrm>
          <a:prstGeom prst="rect">
            <a:avLst/>
          </a:prstGeom>
          <a:noFill/>
          <a:ln>
            <a:noFill/>
          </a:ln>
        </p:spPr>
      </p:pic>
      <p:sp>
        <p:nvSpPr>
          <p:cNvPr id="34" name="Google Shape;34;p23"/>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23"/>
          <p:cNvSpPr txBox="1">
            <a:spLocks noGrp="1"/>
          </p:cNvSpPr>
          <p:nvPr>
            <p:ph type="body" idx="1"/>
          </p:nvPr>
        </p:nvSpPr>
        <p:spPr>
          <a:xfrm>
            <a:off x="457200" y="1600202"/>
            <a:ext cx="8229600" cy="41655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23"/>
          <p:cNvSpPr txBox="1">
            <a:spLocks noGrp="1"/>
          </p:cNvSpPr>
          <p:nvPr>
            <p:ph type="sldNum" idx="12"/>
          </p:nvPr>
        </p:nvSpPr>
        <p:spPr>
          <a:xfrm>
            <a:off x="8556784" y="6333135"/>
            <a:ext cx="5487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dirty="0"/>
          </a:p>
        </p:txBody>
      </p:sp>
    </p:spTree>
    <p:extLst>
      <p:ext uri="{BB962C8B-B14F-4D97-AF65-F5344CB8AC3E}">
        <p14:creationId xmlns:p14="http://schemas.microsoft.com/office/powerpoint/2010/main" val="24768637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22"/>
          <p:cNvSpPr txBox="1">
            <a:spLocks noGrp="1"/>
          </p:cNvSpPr>
          <p:nvPr>
            <p:ph type="body" idx="1"/>
          </p:nvPr>
        </p:nvSpPr>
        <p:spPr>
          <a:xfrm>
            <a:off x="457200" y="1600202"/>
            <a:ext cx="8229600" cy="41655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0" name="Google Shape;30;p22" title="Virginia Department of Education logo"/>
          <p:cNvPicPr preferRelativeResize="0"/>
          <p:nvPr/>
        </p:nvPicPr>
        <p:blipFill rotWithShape="1">
          <a:blip r:embed="rId2">
            <a:alphaModFix/>
          </a:blip>
          <a:srcRect/>
          <a:stretch/>
        </p:blipFill>
        <p:spPr>
          <a:xfrm>
            <a:off x="7562773" y="5102370"/>
            <a:ext cx="1517012" cy="873167"/>
          </a:xfrm>
          <a:prstGeom prst="rect">
            <a:avLst/>
          </a:prstGeom>
          <a:noFill/>
          <a:ln>
            <a:noFill/>
          </a:ln>
        </p:spPr>
      </p:pic>
      <p:sp>
        <p:nvSpPr>
          <p:cNvPr id="31" name="Google Shape;31;p22"/>
          <p:cNvSpPr txBox="1">
            <a:spLocks noGrp="1"/>
          </p:cNvSpPr>
          <p:nvPr>
            <p:ph type="sldNum" idx="12"/>
          </p:nvPr>
        </p:nvSpPr>
        <p:spPr>
          <a:xfrm>
            <a:off x="8556784" y="6333135"/>
            <a:ext cx="5487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dirty="0"/>
          </a:p>
        </p:txBody>
      </p:sp>
    </p:spTree>
    <p:extLst>
      <p:ext uri="{BB962C8B-B14F-4D97-AF65-F5344CB8AC3E}">
        <p14:creationId xmlns:p14="http://schemas.microsoft.com/office/powerpoint/2010/main" val="13324449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pic>
        <p:nvPicPr>
          <p:cNvPr id="16" name="Google Shape;16;p2" title="decorative"/>
          <p:cNvPicPr preferRelativeResize="0"/>
          <p:nvPr/>
        </p:nvPicPr>
        <p:blipFill rotWithShape="1">
          <a:blip r:embed="rId2">
            <a:alphaModFix/>
          </a:blip>
          <a:srcRect t="21780" b="14950"/>
          <a:stretch/>
        </p:blipFill>
        <p:spPr>
          <a:xfrm>
            <a:off x="0" y="1034717"/>
            <a:ext cx="9144000" cy="4891335"/>
          </a:xfrm>
          <a:prstGeom prst="rect">
            <a:avLst/>
          </a:prstGeom>
          <a:noFill/>
          <a:ln>
            <a:noFill/>
          </a:ln>
        </p:spPr>
      </p:pic>
      <p:pic>
        <p:nvPicPr>
          <p:cNvPr id="17" name="Google Shape;17;p2"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
        <p:nvSpPr>
          <p:cNvPr id="18" name="Google Shape;18;p2"/>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
          <p:cNvSpPr txBox="1">
            <a:spLocks noGrp="1"/>
          </p:cNvSpPr>
          <p:nvPr>
            <p:ph type="subTitle" idx="1"/>
          </p:nvPr>
        </p:nvSpPr>
        <p:spPr>
          <a:xfrm>
            <a:off x="0" y="1144496"/>
            <a:ext cx="9144000" cy="658905"/>
          </a:xfrm>
          <a:prstGeom prst="rect">
            <a:avLst/>
          </a:prstGeom>
          <a:solidFill>
            <a:srgbClr val="000000">
              <a:alpha val="49019"/>
            </a:srgbClr>
          </a:solidFill>
          <a:ln>
            <a:noFill/>
          </a:ln>
        </p:spPr>
        <p:txBody>
          <a:bodyPr spcFirstLastPara="1" wrap="square" lIns="91425" tIns="45700" rIns="91425" bIns="45700" anchor="t" anchorCtr="0">
            <a:noAutofit/>
          </a:bodyPr>
          <a:lstStyle>
            <a:lvl1pPr lvl="0" algn="ctr">
              <a:spcBef>
                <a:spcPts val="560"/>
              </a:spcBef>
              <a:spcAft>
                <a:spcPts val="0"/>
              </a:spcAft>
              <a:buClr>
                <a:schemeClr val="lt1"/>
              </a:buClr>
              <a:buSzPts val="2800"/>
              <a:buNone/>
              <a:defRPr sz="2800" i="1">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extLst>
      <p:ext uri="{BB962C8B-B14F-4D97-AF65-F5344CB8AC3E}">
        <p14:creationId xmlns:p14="http://schemas.microsoft.com/office/powerpoint/2010/main" val="35292368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spTree>
      <p:nvGrpSpPr>
        <p:cNvPr id="1" name="Shape 20"/>
        <p:cNvGrpSpPr/>
        <p:nvPr/>
      </p:nvGrpSpPr>
      <p:grpSpPr>
        <a:xfrm>
          <a:off x="0" y="0"/>
          <a:ext cx="0" cy="0"/>
          <a:chOff x="0" y="0"/>
          <a:chExt cx="0" cy="0"/>
        </a:xfrm>
      </p:grpSpPr>
      <p:pic>
        <p:nvPicPr>
          <p:cNvPr id="21" name="Google Shape;21;p3" title="decorative"/>
          <p:cNvPicPr preferRelativeResize="0"/>
          <p:nvPr/>
        </p:nvPicPr>
        <p:blipFill rotWithShape="1">
          <a:blip r:embed="rId2">
            <a:alphaModFix/>
          </a:blip>
          <a:srcRect l="2322" t="39515" r="16456"/>
          <a:stretch/>
        </p:blipFill>
        <p:spPr>
          <a:xfrm>
            <a:off x="0" y="0"/>
            <a:ext cx="9144000" cy="5941413"/>
          </a:xfrm>
          <a:prstGeom prst="rect">
            <a:avLst/>
          </a:prstGeom>
          <a:noFill/>
          <a:ln>
            <a:noFill/>
          </a:ln>
        </p:spPr>
      </p:pic>
      <p:sp>
        <p:nvSpPr>
          <p:cNvPr id="22" name="Google Shape;22;p3"/>
          <p:cNvSpPr/>
          <p:nvPr/>
        </p:nvSpPr>
        <p:spPr>
          <a:xfrm>
            <a:off x="1" y="3"/>
            <a:ext cx="9144001" cy="5945179"/>
          </a:xfrm>
          <a:prstGeom prst="rect">
            <a:avLst/>
          </a:prstGeom>
          <a:solidFill>
            <a:schemeClr val="lt1">
              <a:alpha val="76862"/>
            </a:schemeClr>
          </a:solidFill>
          <a:ln>
            <a:noFill/>
          </a:ln>
          <a:effectLst>
            <a:outerShdw blurRad="50800" dist="38100" dir="9000000" algn="tl" rotWithShape="0">
              <a:srgbClr val="000000">
                <a:alpha val="17647"/>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r>
              <a:rPr lang="nl-NL" sz="1400" b="0" i="0" u="none" strike="noStrike" cap="none">
                <a:solidFill>
                  <a:schemeClr val="dk1"/>
                </a:solidFill>
                <a:latin typeface="Calibri"/>
                <a:ea typeface="Calibri"/>
                <a:cs typeface="Calibri"/>
                <a:sym typeface="Calibri"/>
              </a:rPr>
              <a:t/>
            </a:r>
            <a:br>
              <a:rPr lang="nl-NL" sz="14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p:txBody>
      </p:sp>
      <p:sp>
        <p:nvSpPr>
          <p:cNvPr id="23" name="Google Shape;23;p3"/>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3"/>
          <p:cNvSpPr txBox="1">
            <a:spLocks noGrp="1"/>
          </p:cNvSpPr>
          <p:nvPr>
            <p:ph type="body" idx="1"/>
          </p:nvPr>
        </p:nvSpPr>
        <p:spPr>
          <a:xfrm>
            <a:off x="457200" y="1600202"/>
            <a:ext cx="8229600" cy="4165599"/>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5" name="Google Shape;25;p3"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6804751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l="3745" r="30361"/>
          <a:stretch/>
        </p:blipFill>
        <p:spPr>
          <a:xfrm>
            <a:off x="-1" y="1"/>
            <a:ext cx="4110527" cy="5938959"/>
          </a:xfrm>
          <a:prstGeom prst="rect">
            <a:avLst/>
          </a:prstGeom>
          <a:noFill/>
          <a:ln>
            <a:noFill/>
          </a:ln>
        </p:spPr>
      </p:pic>
      <p:sp>
        <p:nvSpPr>
          <p:cNvPr id="28" name="Google Shape;28;p4"/>
          <p:cNvSpPr txBox="1">
            <a:spLocks noGrp="1"/>
          </p:cNvSpPr>
          <p:nvPr>
            <p:ph type="title"/>
          </p:nvPr>
        </p:nvSpPr>
        <p:spPr>
          <a:xfrm>
            <a:off x="4572000" y="204696"/>
            <a:ext cx="4267200" cy="139550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4572000" y="1803400"/>
            <a:ext cx="4267200" cy="38608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30" name="Google Shape;30;p4"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18000697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1"/>
        <p:cNvGrpSpPr/>
        <p:nvPr/>
      </p:nvGrpSpPr>
      <p:grpSpPr>
        <a:xfrm>
          <a:off x="0" y="0"/>
          <a:ext cx="0" cy="0"/>
          <a:chOff x="0" y="0"/>
          <a:chExt cx="0" cy="0"/>
        </a:xfrm>
      </p:grpSpPr>
      <p:pic>
        <p:nvPicPr>
          <p:cNvPr id="32" name="Google Shape;32;p5" title="decorative"/>
          <p:cNvPicPr preferRelativeResize="0"/>
          <p:nvPr/>
        </p:nvPicPr>
        <p:blipFill rotWithShape="1">
          <a:blip r:embed="rId2">
            <a:alphaModFix/>
          </a:blip>
          <a:srcRect l="31164" t="8585" r="-20"/>
          <a:stretch/>
        </p:blipFill>
        <p:spPr>
          <a:xfrm>
            <a:off x="4213077" y="-1974"/>
            <a:ext cx="4930922" cy="5940931"/>
          </a:xfrm>
          <a:prstGeom prst="rect">
            <a:avLst/>
          </a:prstGeom>
          <a:noFill/>
          <a:ln>
            <a:noFill/>
          </a:ln>
        </p:spPr>
      </p:pic>
      <p:sp>
        <p:nvSpPr>
          <p:cNvPr id="33" name="Google Shape;33;p5"/>
          <p:cNvSpPr txBox="1">
            <a:spLocks noGrp="1"/>
          </p:cNvSpPr>
          <p:nvPr>
            <p:ph type="title"/>
          </p:nvPr>
        </p:nvSpPr>
        <p:spPr>
          <a:xfrm>
            <a:off x="381000" y="204696"/>
            <a:ext cx="3429000" cy="170030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5"/>
          <p:cNvSpPr txBox="1">
            <a:spLocks noGrp="1"/>
          </p:cNvSpPr>
          <p:nvPr>
            <p:ph type="body" idx="1"/>
          </p:nvPr>
        </p:nvSpPr>
        <p:spPr>
          <a:xfrm>
            <a:off x="381000" y="2108200"/>
            <a:ext cx="3429000" cy="3489325"/>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35" name="Google Shape;35;p5"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15459974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spTree>
      <p:nvGrpSpPr>
        <p:cNvPr id="1" name="Shape 36"/>
        <p:cNvGrpSpPr/>
        <p:nvPr/>
      </p:nvGrpSpPr>
      <p:grpSpPr>
        <a:xfrm>
          <a:off x="0" y="0"/>
          <a:ext cx="0" cy="0"/>
          <a:chOff x="0" y="0"/>
          <a:chExt cx="0" cy="0"/>
        </a:xfrm>
      </p:grpSpPr>
      <p:pic>
        <p:nvPicPr>
          <p:cNvPr id="37" name="Google Shape;37;p6" title="Virginia Department of Education logo"/>
          <p:cNvPicPr preferRelativeResize="0"/>
          <p:nvPr/>
        </p:nvPicPr>
        <p:blipFill rotWithShape="1">
          <a:blip r:embed="rId2">
            <a:alphaModFix/>
          </a:blip>
          <a:srcRect/>
          <a:stretch/>
        </p:blipFill>
        <p:spPr>
          <a:xfrm>
            <a:off x="7562773" y="5102370"/>
            <a:ext cx="1517012" cy="873167"/>
          </a:xfrm>
          <a:prstGeom prst="rect">
            <a:avLst/>
          </a:prstGeom>
          <a:noFill/>
          <a:ln>
            <a:noFill/>
          </a:ln>
        </p:spPr>
      </p:pic>
      <p:sp>
        <p:nvSpPr>
          <p:cNvPr id="38" name="Google Shape;38;p6"/>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6"/>
          <p:cNvSpPr txBox="1">
            <a:spLocks noGrp="1"/>
          </p:cNvSpPr>
          <p:nvPr>
            <p:ph type="body" idx="1"/>
          </p:nvPr>
        </p:nvSpPr>
        <p:spPr>
          <a:xfrm>
            <a:off x="457200" y="1600202"/>
            <a:ext cx="8229600" cy="4165599"/>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577970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7_Title and Content" type="obj">
  <p:cSld name="7_Title and Content">
    <p:spTree>
      <p:nvGrpSpPr>
        <p:cNvPr id="1" name="Shape 40"/>
        <p:cNvGrpSpPr/>
        <p:nvPr/>
      </p:nvGrpSpPr>
      <p:grpSpPr>
        <a:xfrm>
          <a:off x="0" y="0"/>
          <a:ext cx="0" cy="0"/>
          <a:chOff x="0" y="0"/>
          <a:chExt cx="0" cy="0"/>
        </a:xfrm>
      </p:grpSpPr>
      <p:pic>
        <p:nvPicPr>
          <p:cNvPr id="41" name="Google Shape;41;p7" title="decorative"/>
          <p:cNvPicPr preferRelativeResize="0"/>
          <p:nvPr/>
        </p:nvPicPr>
        <p:blipFill rotWithShape="1">
          <a:blip r:embed="rId2">
            <a:alphaModFix/>
          </a:blip>
          <a:srcRect r="36682"/>
          <a:stretch/>
        </p:blipFill>
        <p:spPr>
          <a:xfrm>
            <a:off x="1" y="649321"/>
            <a:ext cx="3810000" cy="5287468"/>
          </a:xfrm>
          <a:prstGeom prst="rect">
            <a:avLst/>
          </a:prstGeom>
          <a:noFill/>
          <a:ln>
            <a:noFill/>
          </a:ln>
        </p:spPr>
      </p:pic>
      <p:sp>
        <p:nvSpPr>
          <p:cNvPr id="42" name="Google Shape;42;p7"/>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7"/>
          <p:cNvSpPr txBox="1">
            <a:spLocks noGrp="1"/>
          </p:cNvSpPr>
          <p:nvPr>
            <p:ph type="body" idx="1"/>
          </p:nvPr>
        </p:nvSpPr>
        <p:spPr>
          <a:xfrm>
            <a:off x="4114800" y="1600202"/>
            <a:ext cx="4724400" cy="4165599"/>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44" name="Google Shape;44;p7"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20486840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24_Title and Content">
  <p:cSld name="24_Title and Conten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8"/>
          <p:cNvSpPr txBox="1">
            <a:spLocks noGrp="1"/>
          </p:cNvSpPr>
          <p:nvPr>
            <p:ph type="body" idx="1"/>
          </p:nvPr>
        </p:nvSpPr>
        <p:spPr>
          <a:xfrm>
            <a:off x="457200" y="1600202"/>
            <a:ext cx="8229600" cy="4165599"/>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48" name="Google Shape;48;p8" descr="hood11.png"/>
          <p:cNvPicPr preferRelativeResize="0"/>
          <p:nvPr/>
        </p:nvPicPr>
        <p:blipFill rotWithShape="1">
          <a:blip r:embed="rId2">
            <a:alphaModFix/>
          </a:blip>
          <a:srcRect r="19631"/>
          <a:stretch/>
        </p:blipFill>
        <p:spPr>
          <a:xfrm>
            <a:off x="6461190" y="3158461"/>
            <a:ext cx="2682811" cy="2809811"/>
          </a:xfrm>
          <a:prstGeom prst="rect">
            <a:avLst/>
          </a:prstGeom>
          <a:noFill/>
          <a:ln>
            <a:noFill/>
          </a:ln>
        </p:spPr>
      </p:pic>
      <p:pic>
        <p:nvPicPr>
          <p:cNvPr id="49" name="Google Shape;49;p8"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6781482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55"/>
        <p:cNvGrpSpPr/>
        <p:nvPr/>
      </p:nvGrpSpPr>
      <p:grpSpPr>
        <a:xfrm>
          <a:off x="0" y="0"/>
          <a:ext cx="0" cy="0"/>
          <a:chOff x="0" y="0"/>
          <a:chExt cx="0" cy="0"/>
        </a:xfrm>
      </p:grpSpPr>
      <p:pic>
        <p:nvPicPr>
          <p:cNvPr id="56" name="Google Shape;56;p10" title="decorative"/>
          <p:cNvPicPr preferRelativeResize="0"/>
          <p:nvPr/>
        </p:nvPicPr>
        <p:blipFill rotWithShape="1">
          <a:blip r:embed="rId2">
            <a:alphaModFix/>
          </a:blip>
          <a:srcRect l="1489"/>
          <a:stretch/>
        </p:blipFill>
        <p:spPr>
          <a:xfrm>
            <a:off x="0" y="-153940"/>
            <a:ext cx="9167091" cy="6096000"/>
          </a:xfrm>
          <a:prstGeom prst="rect">
            <a:avLst/>
          </a:prstGeom>
          <a:noFill/>
          <a:ln>
            <a:noFill/>
          </a:ln>
        </p:spPr>
      </p:pic>
      <p:sp>
        <p:nvSpPr>
          <p:cNvPr id="57" name="Google Shape;57;p10"/>
          <p:cNvSpPr txBox="1">
            <a:spLocks noGrp="1"/>
          </p:cNvSpPr>
          <p:nvPr>
            <p:ph type="title"/>
          </p:nvPr>
        </p:nvSpPr>
        <p:spPr>
          <a:xfrm>
            <a:off x="0" y="1495"/>
            <a:ext cx="91440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10"/>
          <p:cNvSpPr txBox="1">
            <a:spLocks noGrp="1"/>
          </p:cNvSpPr>
          <p:nvPr>
            <p:ph type="body" idx="1"/>
          </p:nvPr>
        </p:nvSpPr>
        <p:spPr>
          <a:xfrm>
            <a:off x="457200" y="1600202"/>
            <a:ext cx="8229600" cy="4165599"/>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lt1"/>
              </a:buClr>
              <a:buSzPts val="3200"/>
              <a:buChar char="•"/>
              <a:defRPr>
                <a:solidFill>
                  <a:schemeClr val="lt1"/>
                </a:solidFill>
              </a:defRPr>
            </a:lvl1pPr>
            <a:lvl2pPr marL="914400" lvl="1" indent="-406400" algn="l">
              <a:spcBef>
                <a:spcPts val="560"/>
              </a:spcBef>
              <a:spcAft>
                <a:spcPts val="0"/>
              </a:spcAft>
              <a:buClr>
                <a:schemeClr val="lt1"/>
              </a:buClr>
              <a:buSzPts val="2800"/>
              <a:buChar char="–"/>
              <a:defRPr>
                <a:solidFill>
                  <a:schemeClr val="lt1"/>
                </a:solidFill>
              </a:defRPr>
            </a:lvl2pPr>
            <a:lvl3pPr marL="1371600" lvl="2" indent="-381000" algn="l">
              <a:spcBef>
                <a:spcPts val="480"/>
              </a:spcBef>
              <a:spcAft>
                <a:spcPts val="0"/>
              </a:spcAft>
              <a:buClr>
                <a:schemeClr val="lt1"/>
              </a:buClr>
              <a:buSzPts val="2400"/>
              <a:buChar char="•"/>
              <a:defRPr>
                <a:solidFill>
                  <a:schemeClr val="lt1"/>
                </a:solidFill>
              </a:defRPr>
            </a:lvl3pPr>
            <a:lvl4pPr marL="1828800" lvl="3" indent="-355600" algn="l">
              <a:spcBef>
                <a:spcPts val="400"/>
              </a:spcBef>
              <a:spcAft>
                <a:spcPts val="0"/>
              </a:spcAft>
              <a:buClr>
                <a:schemeClr val="lt1"/>
              </a:buClr>
              <a:buSzPts val="2000"/>
              <a:buChar char="–"/>
              <a:defRPr>
                <a:solidFill>
                  <a:schemeClr val="lt1"/>
                </a:solidFill>
              </a:defRPr>
            </a:lvl4pPr>
            <a:lvl5pPr marL="2286000" lvl="4" indent="-355600" algn="l">
              <a:spcBef>
                <a:spcPts val="400"/>
              </a:spcBef>
              <a:spcAft>
                <a:spcPts val="0"/>
              </a:spcAft>
              <a:buClr>
                <a:schemeClr val="lt1"/>
              </a:buClr>
              <a:buSzPts val="20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59" name="Google Shape;59;p10" title="decorative"/>
          <p:cNvPicPr preferRelativeResize="0"/>
          <p:nvPr/>
        </p:nvPicPr>
        <p:blipFill rotWithShape="1">
          <a:blip r:embed="rId3">
            <a:alphaModFix/>
          </a:blip>
          <a:srcRect r="8775"/>
          <a:stretch/>
        </p:blipFill>
        <p:spPr>
          <a:xfrm>
            <a:off x="6798172" y="2717799"/>
            <a:ext cx="2345829" cy="3224263"/>
          </a:xfrm>
          <a:prstGeom prst="rect">
            <a:avLst/>
          </a:prstGeom>
          <a:noFill/>
          <a:ln>
            <a:noFill/>
          </a:ln>
        </p:spPr>
      </p:pic>
      <p:pic>
        <p:nvPicPr>
          <p:cNvPr id="60" name="Google Shape;60;p10" title="Virginia Department of Education logo"/>
          <p:cNvPicPr preferRelativeResize="0"/>
          <p:nvPr/>
        </p:nvPicPr>
        <p:blipFill rotWithShape="1">
          <a:blip r:embed="rId4">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4122826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5_Title and Content">
  <p:cSld name="25_Title and Content">
    <p:spTree>
      <p:nvGrpSpPr>
        <p:cNvPr id="1" name="Shape 94"/>
        <p:cNvGrpSpPr/>
        <p:nvPr/>
      </p:nvGrpSpPr>
      <p:grpSpPr>
        <a:xfrm>
          <a:off x="0" y="0"/>
          <a:ext cx="0" cy="0"/>
          <a:chOff x="0" y="0"/>
          <a:chExt cx="0" cy="0"/>
        </a:xfrm>
      </p:grpSpPr>
      <p:pic>
        <p:nvPicPr>
          <p:cNvPr id="95" name="Google Shape;95;p36" title="Virginia Department of Education logo"/>
          <p:cNvPicPr preferRelativeResize="0"/>
          <p:nvPr/>
        </p:nvPicPr>
        <p:blipFill rotWithShape="1">
          <a:blip r:embed="rId2">
            <a:alphaModFix/>
          </a:blip>
          <a:srcRect/>
          <a:stretch/>
        </p:blipFill>
        <p:spPr>
          <a:xfrm>
            <a:off x="7562773" y="5102370"/>
            <a:ext cx="1517012" cy="873167"/>
          </a:xfrm>
          <a:prstGeom prst="rect">
            <a:avLst/>
          </a:prstGeom>
          <a:noFill/>
          <a:ln>
            <a:noFill/>
          </a:ln>
        </p:spPr>
      </p:pic>
      <p:sp>
        <p:nvSpPr>
          <p:cNvPr id="96" name="Google Shape;96;p36"/>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36"/>
          <p:cNvSpPr txBox="1">
            <a:spLocks noGrp="1"/>
          </p:cNvSpPr>
          <p:nvPr>
            <p:ph type="body" idx="1"/>
          </p:nvPr>
        </p:nvSpPr>
        <p:spPr>
          <a:xfrm>
            <a:off x="1066800" y="1600202"/>
            <a:ext cx="7620000" cy="41655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98" name="Google Shape;98;p36" title="decorative"/>
          <p:cNvPicPr preferRelativeResize="0"/>
          <p:nvPr/>
        </p:nvPicPr>
        <p:blipFill rotWithShape="1">
          <a:blip r:embed="rId3">
            <a:alphaModFix/>
          </a:blip>
          <a:srcRect/>
          <a:stretch/>
        </p:blipFill>
        <p:spPr>
          <a:xfrm>
            <a:off x="-66692" y="1891089"/>
            <a:ext cx="1508698" cy="4234488"/>
          </a:xfrm>
          <a:prstGeom prst="rect">
            <a:avLst/>
          </a:prstGeom>
          <a:noFill/>
          <a:ln>
            <a:noFill/>
          </a:ln>
        </p:spPr>
      </p:pic>
    </p:spTree>
    <p:extLst>
      <p:ext uri="{BB962C8B-B14F-4D97-AF65-F5344CB8AC3E}">
        <p14:creationId xmlns:p14="http://schemas.microsoft.com/office/powerpoint/2010/main" val="15073114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spTree>
      <p:nvGrpSpPr>
        <p:cNvPr id="1" name="Shape 61"/>
        <p:cNvGrpSpPr/>
        <p:nvPr/>
      </p:nvGrpSpPr>
      <p:grpSpPr>
        <a:xfrm>
          <a:off x="0" y="0"/>
          <a:ext cx="0" cy="0"/>
          <a:chOff x="0" y="0"/>
          <a:chExt cx="0" cy="0"/>
        </a:xfrm>
      </p:grpSpPr>
      <p:pic>
        <p:nvPicPr>
          <p:cNvPr id="62" name="Google Shape;62;p11" title="decorative"/>
          <p:cNvPicPr preferRelativeResize="0"/>
          <p:nvPr/>
        </p:nvPicPr>
        <p:blipFill rotWithShape="1">
          <a:blip r:embed="rId2">
            <a:alphaModFix/>
          </a:blip>
          <a:srcRect l="1489"/>
          <a:stretch/>
        </p:blipFill>
        <p:spPr>
          <a:xfrm>
            <a:off x="0" y="-153940"/>
            <a:ext cx="9167091" cy="6096000"/>
          </a:xfrm>
          <a:prstGeom prst="rect">
            <a:avLst/>
          </a:prstGeom>
          <a:noFill/>
          <a:ln>
            <a:noFill/>
          </a:ln>
        </p:spPr>
      </p:pic>
      <p:sp>
        <p:nvSpPr>
          <p:cNvPr id="63" name="Google Shape;63;p11"/>
          <p:cNvSpPr/>
          <p:nvPr/>
        </p:nvSpPr>
        <p:spPr>
          <a:xfrm>
            <a:off x="384849" y="1397000"/>
            <a:ext cx="4033212" cy="4441151"/>
          </a:xfrm>
          <a:prstGeom prst="rect">
            <a:avLst/>
          </a:prstGeom>
          <a:solidFill>
            <a:schemeClr val="lt1"/>
          </a:solidFill>
          <a:ln>
            <a:noFill/>
          </a:ln>
          <a:effectLst>
            <a:outerShdw blurRad="50800" dist="38100" dir="9000000" algn="tl" rotWithShape="0">
              <a:srgbClr val="000000">
                <a:alpha val="17647"/>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r>
              <a:rPr lang="nl-NL" sz="1400" b="0" i="0" u="none" strike="noStrike" cap="none">
                <a:solidFill>
                  <a:schemeClr val="dk1"/>
                </a:solidFill>
                <a:latin typeface="Calibri"/>
                <a:ea typeface="Calibri"/>
                <a:cs typeface="Calibri"/>
                <a:sym typeface="Calibri"/>
              </a:rPr>
              <a:t/>
            </a:r>
            <a:br>
              <a:rPr lang="nl-NL" sz="14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p:txBody>
      </p:sp>
      <p:sp>
        <p:nvSpPr>
          <p:cNvPr id="64" name="Google Shape;64;p11"/>
          <p:cNvSpPr/>
          <p:nvPr/>
        </p:nvSpPr>
        <p:spPr>
          <a:xfrm>
            <a:off x="4693614" y="1397000"/>
            <a:ext cx="4033212" cy="4441151"/>
          </a:xfrm>
          <a:prstGeom prst="rect">
            <a:avLst/>
          </a:prstGeom>
          <a:solidFill>
            <a:schemeClr val="lt1"/>
          </a:solidFill>
          <a:ln>
            <a:noFill/>
          </a:ln>
          <a:effectLst>
            <a:outerShdw blurRad="50800" dist="38100" dir="9000000" algn="tl" rotWithShape="0">
              <a:srgbClr val="000000">
                <a:alpha val="17647"/>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r>
              <a:rPr lang="nl-NL" sz="1400" b="0" i="0" u="none" strike="noStrike" cap="none">
                <a:solidFill>
                  <a:schemeClr val="dk1"/>
                </a:solidFill>
                <a:latin typeface="Calibri"/>
                <a:ea typeface="Calibri"/>
                <a:cs typeface="Calibri"/>
                <a:sym typeface="Calibri"/>
              </a:rPr>
              <a:t/>
            </a:r>
            <a:br>
              <a:rPr lang="nl-NL" sz="14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p:txBody>
      </p:sp>
      <p:sp>
        <p:nvSpPr>
          <p:cNvPr id="65" name="Google Shape;65;p11"/>
          <p:cNvSpPr txBox="1">
            <a:spLocks noGrp="1"/>
          </p:cNvSpPr>
          <p:nvPr>
            <p:ph type="title"/>
          </p:nvPr>
        </p:nvSpPr>
        <p:spPr>
          <a:xfrm>
            <a:off x="0" y="1495"/>
            <a:ext cx="91440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11"/>
          <p:cNvSpPr txBox="1">
            <a:spLocks noGrp="1"/>
          </p:cNvSpPr>
          <p:nvPr>
            <p:ph type="body" idx="1"/>
          </p:nvPr>
        </p:nvSpPr>
        <p:spPr>
          <a:xfrm>
            <a:off x="457200" y="1600202"/>
            <a:ext cx="3886200" cy="4063999"/>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solidFill>
                  <a:schemeClr val="dk1"/>
                </a:solidFill>
              </a:defRPr>
            </a:lvl1pPr>
            <a:lvl2pPr marL="914400" lvl="1" indent="-381000" algn="l">
              <a:spcBef>
                <a:spcPts val="480"/>
              </a:spcBef>
              <a:spcAft>
                <a:spcPts val="0"/>
              </a:spcAft>
              <a:buClr>
                <a:schemeClr val="dk1"/>
              </a:buClr>
              <a:buSzPts val="2400"/>
              <a:buChar char="–"/>
              <a:defRPr sz="2400">
                <a:solidFill>
                  <a:schemeClr val="dk1"/>
                </a:solidFill>
              </a:defRPr>
            </a:lvl2pPr>
            <a:lvl3pPr marL="1371600" lvl="2" indent="-355600" algn="l">
              <a:spcBef>
                <a:spcPts val="400"/>
              </a:spcBef>
              <a:spcAft>
                <a:spcPts val="0"/>
              </a:spcAft>
              <a:buClr>
                <a:schemeClr val="dk1"/>
              </a:buClr>
              <a:buSzPts val="2000"/>
              <a:buChar char="•"/>
              <a:defRPr sz="2000">
                <a:solidFill>
                  <a:schemeClr val="dk1"/>
                </a:solidFill>
              </a:defRPr>
            </a:lvl3pPr>
            <a:lvl4pPr marL="1828800" lvl="3" indent="-342900" algn="l">
              <a:spcBef>
                <a:spcPts val="360"/>
              </a:spcBef>
              <a:spcAft>
                <a:spcPts val="0"/>
              </a:spcAft>
              <a:buClr>
                <a:schemeClr val="dk1"/>
              </a:buClr>
              <a:buSzPts val="1800"/>
              <a:buChar char="–"/>
              <a:defRPr sz="1800">
                <a:solidFill>
                  <a:schemeClr val="dk1"/>
                </a:solidFill>
              </a:defRPr>
            </a:lvl4pPr>
            <a:lvl5pPr marL="2286000" lvl="4" indent="-342900" algn="l">
              <a:spcBef>
                <a:spcPts val="360"/>
              </a:spcBef>
              <a:spcAft>
                <a:spcPts val="0"/>
              </a:spcAft>
              <a:buClr>
                <a:schemeClr val="dk1"/>
              </a:buClr>
              <a:buSzPts val="1800"/>
              <a:buChar char="»"/>
              <a:defRPr sz="1800">
                <a:solidFill>
                  <a:schemeClr val="dk1"/>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7" name="Google Shape;67;p11"/>
          <p:cNvSpPr txBox="1">
            <a:spLocks noGrp="1"/>
          </p:cNvSpPr>
          <p:nvPr>
            <p:ph type="body" idx="2"/>
          </p:nvPr>
        </p:nvSpPr>
        <p:spPr>
          <a:xfrm>
            <a:off x="4800600" y="1600202"/>
            <a:ext cx="3810000" cy="4063999"/>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solidFill>
                  <a:schemeClr val="dk1"/>
                </a:solidFill>
              </a:defRPr>
            </a:lvl1pPr>
            <a:lvl2pPr marL="914400" lvl="1" indent="-381000" algn="l">
              <a:spcBef>
                <a:spcPts val="480"/>
              </a:spcBef>
              <a:spcAft>
                <a:spcPts val="0"/>
              </a:spcAft>
              <a:buClr>
                <a:schemeClr val="dk1"/>
              </a:buClr>
              <a:buSzPts val="2400"/>
              <a:buChar char="–"/>
              <a:defRPr sz="2400">
                <a:solidFill>
                  <a:schemeClr val="dk1"/>
                </a:solidFill>
              </a:defRPr>
            </a:lvl2pPr>
            <a:lvl3pPr marL="1371600" lvl="2" indent="-355600" algn="l">
              <a:spcBef>
                <a:spcPts val="400"/>
              </a:spcBef>
              <a:spcAft>
                <a:spcPts val="0"/>
              </a:spcAft>
              <a:buClr>
                <a:schemeClr val="dk1"/>
              </a:buClr>
              <a:buSzPts val="2000"/>
              <a:buChar char="•"/>
              <a:defRPr sz="2000">
                <a:solidFill>
                  <a:schemeClr val="dk1"/>
                </a:solidFill>
              </a:defRPr>
            </a:lvl3pPr>
            <a:lvl4pPr marL="1828800" lvl="3" indent="-342900" algn="l">
              <a:spcBef>
                <a:spcPts val="360"/>
              </a:spcBef>
              <a:spcAft>
                <a:spcPts val="0"/>
              </a:spcAft>
              <a:buClr>
                <a:schemeClr val="dk1"/>
              </a:buClr>
              <a:buSzPts val="1800"/>
              <a:buChar char="–"/>
              <a:defRPr sz="1800">
                <a:solidFill>
                  <a:schemeClr val="dk1"/>
                </a:solidFill>
              </a:defRPr>
            </a:lvl4pPr>
            <a:lvl5pPr marL="2286000" lvl="4" indent="-342900" algn="l">
              <a:spcBef>
                <a:spcPts val="360"/>
              </a:spcBef>
              <a:spcAft>
                <a:spcPts val="0"/>
              </a:spcAft>
              <a:buClr>
                <a:schemeClr val="dk1"/>
              </a:buClr>
              <a:buSzPts val="1800"/>
              <a:buChar char="»"/>
              <a:defRPr sz="1800">
                <a:solidFill>
                  <a:schemeClr val="dk1"/>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pic>
        <p:nvPicPr>
          <p:cNvPr id="68" name="Google Shape;68;p11" title="decorative"/>
          <p:cNvPicPr preferRelativeResize="0"/>
          <p:nvPr/>
        </p:nvPicPr>
        <p:blipFill rotWithShape="1">
          <a:blip r:embed="rId3">
            <a:alphaModFix/>
          </a:blip>
          <a:srcRect/>
          <a:stretch/>
        </p:blipFill>
        <p:spPr>
          <a:xfrm>
            <a:off x="4067497" y="1891089"/>
            <a:ext cx="1508698" cy="4234488"/>
          </a:xfrm>
          <a:prstGeom prst="rect">
            <a:avLst/>
          </a:prstGeom>
          <a:noFill/>
          <a:ln>
            <a:noFill/>
          </a:ln>
        </p:spPr>
      </p:pic>
      <p:pic>
        <p:nvPicPr>
          <p:cNvPr id="69" name="Google Shape;69;p11" title="Virginia Department of Education logo"/>
          <p:cNvPicPr preferRelativeResize="0"/>
          <p:nvPr/>
        </p:nvPicPr>
        <p:blipFill rotWithShape="1">
          <a:blip r:embed="rId4">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22901666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5"/>
        <p:cNvGrpSpPr/>
        <p:nvPr/>
      </p:nvGrpSpPr>
      <p:grpSpPr>
        <a:xfrm>
          <a:off x="0" y="0"/>
          <a:ext cx="0" cy="0"/>
          <a:chOff x="0" y="0"/>
          <a:chExt cx="0" cy="0"/>
        </a:xfrm>
      </p:grpSpPr>
      <p:sp>
        <p:nvSpPr>
          <p:cNvPr id="76" name="Google Shape;76;p13"/>
          <p:cNvSpPr txBox="1">
            <a:spLocks noGrp="1"/>
          </p:cNvSpPr>
          <p:nvPr>
            <p:ph type="subTitle" idx="1"/>
          </p:nvPr>
        </p:nvSpPr>
        <p:spPr>
          <a:xfrm>
            <a:off x="1371600" y="23114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None/>
              <a:defRPr i="1">
                <a:solidFill>
                  <a:schemeClr val="dk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77" name="Google Shape;77;p13" title="Virginia Department of Education logo"/>
          <p:cNvPicPr preferRelativeResize="0"/>
          <p:nvPr/>
        </p:nvPicPr>
        <p:blipFill rotWithShape="1">
          <a:blip r:embed="rId2">
            <a:alphaModFix/>
          </a:blip>
          <a:srcRect/>
          <a:stretch/>
        </p:blipFill>
        <p:spPr>
          <a:xfrm>
            <a:off x="7562773" y="5102370"/>
            <a:ext cx="1517012" cy="873167"/>
          </a:xfrm>
          <a:prstGeom prst="rect">
            <a:avLst/>
          </a:prstGeom>
          <a:noFill/>
          <a:ln>
            <a:noFill/>
          </a:ln>
        </p:spPr>
      </p:pic>
      <p:sp>
        <p:nvSpPr>
          <p:cNvPr id="78" name="Google Shape;78;p13"/>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6115671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79"/>
        <p:cNvGrpSpPr/>
        <p:nvPr/>
      </p:nvGrpSpPr>
      <p:grpSpPr>
        <a:xfrm>
          <a:off x="0" y="0"/>
          <a:ext cx="0" cy="0"/>
          <a:chOff x="0" y="0"/>
          <a:chExt cx="0" cy="0"/>
        </a:xfrm>
      </p:grpSpPr>
      <p:sp>
        <p:nvSpPr>
          <p:cNvPr id="80" name="Google Shape;80;p14"/>
          <p:cNvSpPr txBox="1">
            <a:spLocks noGrp="1"/>
          </p:cNvSpPr>
          <p:nvPr>
            <p:ph type="subTitle" idx="1"/>
          </p:nvPr>
        </p:nvSpPr>
        <p:spPr>
          <a:xfrm>
            <a:off x="1371600" y="34290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None/>
              <a:defRPr i="1">
                <a:solidFill>
                  <a:schemeClr val="dk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81" name="Google Shape;81;p14"/>
          <p:cNvSpPr txBox="1">
            <a:spLocks noGrp="1"/>
          </p:cNvSpPr>
          <p:nvPr>
            <p:ph type="title"/>
          </p:nvPr>
        </p:nvSpPr>
        <p:spPr>
          <a:xfrm>
            <a:off x="0" y="1295401"/>
            <a:ext cx="9144000" cy="1828799"/>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82" name="Google Shape;82;p14" title="Virginia Department of Education logo"/>
          <p:cNvPicPr preferRelativeResize="0"/>
          <p:nvPr/>
        </p:nvPicPr>
        <p:blipFill rotWithShape="1">
          <a:blip r:embed="rId2">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17967619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83"/>
        <p:cNvGrpSpPr/>
        <p:nvPr/>
      </p:nvGrpSpPr>
      <p:grpSpPr>
        <a:xfrm>
          <a:off x="0" y="0"/>
          <a:ext cx="0" cy="0"/>
          <a:chOff x="0" y="0"/>
          <a:chExt cx="0" cy="0"/>
        </a:xfrm>
      </p:grpSpPr>
      <p:pic>
        <p:nvPicPr>
          <p:cNvPr id="84" name="Google Shape;84;p15" title="decorative"/>
          <p:cNvPicPr preferRelativeResize="0"/>
          <p:nvPr/>
        </p:nvPicPr>
        <p:blipFill rotWithShape="1">
          <a:blip r:embed="rId2">
            <a:alphaModFix/>
          </a:blip>
          <a:srcRect t="21780" b="14950"/>
          <a:stretch/>
        </p:blipFill>
        <p:spPr>
          <a:xfrm>
            <a:off x="0" y="1034717"/>
            <a:ext cx="9144000" cy="4891335"/>
          </a:xfrm>
          <a:prstGeom prst="rect">
            <a:avLst/>
          </a:prstGeom>
          <a:noFill/>
          <a:ln>
            <a:noFill/>
          </a:ln>
        </p:spPr>
      </p:pic>
      <p:pic>
        <p:nvPicPr>
          <p:cNvPr id="85" name="Google Shape;85;p15"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
        <p:nvSpPr>
          <p:cNvPr id="86" name="Google Shape;86;p15"/>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6531593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87"/>
        <p:cNvGrpSpPr/>
        <p:nvPr/>
      </p:nvGrpSpPr>
      <p:grpSpPr>
        <a:xfrm>
          <a:off x="0" y="0"/>
          <a:ext cx="0" cy="0"/>
          <a:chOff x="0" y="0"/>
          <a:chExt cx="0" cy="0"/>
        </a:xfrm>
      </p:grpSpPr>
      <p:pic>
        <p:nvPicPr>
          <p:cNvPr id="88" name="Google Shape;88;p16" title="decorative"/>
          <p:cNvPicPr preferRelativeResize="0"/>
          <p:nvPr/>
        </p:nvPicPr>
        <p:blipFill rotWithShape="1">
          <a:blip r:embed="rId2">
            <a:alphaModFix/>
          </a:blip>
          <a:srcRect r="30665"/>
          <a:stretch/>
        </p:blipFill>
        <p:spPr>
          <a:xfrm>
            <a:off x="2" y="1092201"/>
            <a:ext cx="3837061" cy="4845284"/>
          </a:xfrm>
          <a:prstGeom prst="rect">
            <a:avLst/>
          </a:prstGeom>
          <a:noFill/>
          <a:ln>
            <a:noFill/>
          </a:ln>
        </p:spPr>
      </p:pic>
      <p:sp>
        <p:nvSpPr>
          <p:cNvPr id="89" name="Google Shape;89;p16"/>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16"/>
          <p:cNvSpPr txBox="1">
            <a:spLocks noGrp="1"/>
          </p:cNvSpPr>
          <p:nvPr>
            <p:ph type="body" idx="1"/>
          </p:nvPr>
        </p:nvSpPr>
        <p:spPr>
          <a:xfrm>
            <a:off x="4114800" y="1468439"/>
            <a:ext cx="4724400" cy="564965"/>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1" name="Google Shape;91;p16"/>
          <p:cNvSpPr txBox="1">
            <a:spLocks noGrp="1"/>
          </p:cNvSpPr>
          <p:nvPr>
            <p:ph type="body" idx="2"/>
          </p:nvPr>
        </p:nvSpPr>
        <p:spPr>
          <a:xfrm>
            <a:off x="4114800" y="2108200"/>
            <a:ext cx="4724400" cy="3489325"/>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92" name="Google Shape;92;p16"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11377794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93"/>
        <p:cNvGrpSpPr/>
        <p:nvPr/>
      </p:nvGrpSpPr>
      <p:grpSpPr>
        <a:xfrm>
          <a:off x="0" y="0"/>
          <a:ext cx="0" cy="0"/>
          <a:chOff x="0" y="0"/>
          <a:chExt cx="0" cy="0"/>
        </a:xfrm>
      </p:grpSpPr>
      <p:pic>
        <p:nvPicPr>
          <p:cNvPr id="94" name="Google Shape;94;p17" title="decorative"/>
          <p:cNvPicPr preferRelativeResize="0"/>
          <p:nvPr/>
        </p:nvPicPr>
        <p:blipFill rotWithShape="1">
          <a:blip r:embed="rId2">
            <a:alphaModFix/>
          </a:blip>
          <a:srcRect r="36682"/>
          <a:stretch/>
        </p:blipFill>
        <p:spPr>
          <a:xfrm>
            <a:off x="1" y="649321"/>
            <a:ext cx="3810000" cy="5287468"/>
          </a:xfrm>
          <a:prstGeom prst="rect">
            <a:avLst/>
          </a:prstGeom>
          <a:noFill/>
          <a:ln>
            <a:noFill/>
          </a:ln>
        </p:spPr>
      </p:pic>
      <p:sp>
        <p:nvSpPr>
          <p:cNvPr id="95" name="Google Shape;95;p17"/>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7"/>
          <p:cNvSpPr txBox="1">
            <a:spLocks noGrp="1"/>
          </p:cNvSpPr>
          <p:nvPr>
            <p:ph type="body" idx="1"/>
          </p:nvPr>
        </p:nvSpPr>
        <p:spPr>
          <a:xfrm>
            <a:off x="4114800" y="1468439"/>
            <a:ext cx="4724400" cy="564965"/>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7" name="Google Shape;97;p17"/>
          <p:cNvSpPr txBox="1">
            <a:spLocks noGrp="1"/>
          </p:cNvSpPr>
          <p:nvPr>
            <p:ph type="body" idx="2"/>
          </p:nvPr>
        </p:nvSpPr>
        <p:spPr>
          <a:xfrm>
            <a:off x="4114800" y="2108200"/>
            <a:ext cx="4724400" cy="3489325"/>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98" name="Google Shape;98;p17"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17845819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9"/>
        <p:cNvGrpSpPr/>
        <p:nvPr/>
      </p:nvGrpSpPr>
      <p:grpSpPr>
        <a:xfrm>
          <a:off x="0" y="0"/>
          <a:ext cx="0" cy="0"/>
          <a:chOff x="0" y="0"/>
          <a:chExt cx="0" cy="0"/>
        </a:xfrm>
      </p:grpSpPr>
      <p:pic>
        <p:nvPicPr>
          <p:cNvPr id="100" name="Google Shape;100;p18" title="decorative"/>
          <p:cNvPicPr preferRelativeResize="0"/>
          <p:nvPr/>
        </p:nvPicPr>
        <p:blipFill rotWithShape="1">
          <a:blip r:embed="rId2">
            <a:alphaModFix/>
          </a:blip>
          <a:srcRect l="43350" t="7869"/>
          <a:stretch/>
        </p:blipFill>
        <p:spPr>
          <a:xfrm>
            <a:off x="4972650" y="467170"/>
            <a:ext cx="4171350" cy="5469617"/>
          </a:xfrm>
          <a:prstGeom prst="rect">
            <a:avLst/>
          </a:prstGeom>
          <a:noFill/>
          <a:ln>
            <a:noFill/>
          </a:ln>
        </p:spPr>
      </p:pic>
      <p:sp>
        <p:nvSpPr>
          <p:cNvPr id="101" name="Google Shape;101;p18"/>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Google Shape;102;p18"/>
          <p:cNvSpPr txBox="1">
            <a:spLocks noGrp="1"/>
          </p:cNvSpPr>
          <p:nvPr>
            <p:ph type="body" idx="1"/>
          </p:nvPr>
        </p:nvSpPr>
        <p:spPr>
          <a:xfrm>
            <a:off x="381000" y="1468439"/>
            <a:ext cx="4343400" cy="564965"/>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03" name="Google Shape;103;p18"/>
          <p:cNvSpPr txBox="1">
            <a:spLocks noGrp="1"/>
          </p:cNvSpPr>
          <p:nvPr>
            <p:ph type="body" idx="2"/>
          </p:nvPr>
        </p:nvSpPr>
        <p:spPr>
          <a:xfrm>
            <a:off x="381000" y="2108200"/>
            <a:ext cx="4343400" cy="3489325"/>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04" name="Google Shape;104;p18"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22541068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05"/>
        <p:cNvGrpSpPr/>
        <p:nvPr/>
      </p:nvGrpSpPr>
      <p:grpSpPr>
        <a:xfrm>
          <a:off x="0" y="0"/>
          <a:ext cx="0" cy="0"/>
          <a:chOff x="0" y="0"/>
          <a:chExt cx="0" cy="0"/>
        </a:xfrm>
      </p:grpSpPr>
      <p:pic>
        <p:nvPicPr>
          <p:cNvPr id="106" name="Google Shape;106;p19" title="decorative"/>
          <p:cNvPicPr preferRelativeResize="0"/>
          <p:nvPr/>
        </p:nvPicPr>
        <p:blipFill rotWithShape="1">
          <a:blip r:embed="rId2">
            <a:alphaModFix/>
          </a:blip>
          <a:srcRect l="22774" t="4479" r="8934"/>
          <a:stretch/>
        </p:blipFill>
        <p:spPr>
          <a:xfrm>
            <a:off x="4298536" y="0"/>
            <a:ext cx="4845465" cy="5939691"/>
          </a:xfrm>
          <a:prstGeom prst="rect">
            <a:avLst/>
          </a:prstGeom>
          <a:noFill/>
          <a:ln>
            <a:noFill/>
          </a:ln>
        </p:spPr>
      </p:pic>
      <p:sp>
        <p:nvSpPr>
          <p:cNvPr id="107" name="Google Shape;107;p19"/>
          <p:cNvSpPr txBox="1">
            <a:spLocks noGrp="1"/>
          </p:cNvSpPr>
          <p:nvPr>
            <p:ph type="title"/>
          </p:nvPr>
        </p:nvSpPr>
        <p:spPr>
          <a:xfrm>
            <a:off x="381000" y="204696"/>
            <a:ext cx="3429000" cy="170030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8" name="Google Shape;108;p19"/>
          <p:cNvSpPr txBox="1">
            <a:spLocks noGrp="1"/>
          </p:cNvSpPr>
          <p:nvPr>
            <p:ph type="body" idx="1"/>
          </p:nvPr>
        </p:nvSpPr>
        <p:spPr>
          <a:xfrm>
            <a:off x="381000" y="2108200"/>
            <a:ext cx="3429000" cy="3489325"/>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09" name="Google Shape;109;p19"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2162436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25_Title and Content">
  <p:cSld name="25_Title and Content">
    <p:spTree>
      <p:nvGrpSpPr>
        <p:cNvPr id="1" name="Shape 110"/>
        <p:cNvGrpSpPr/>
        <p:nvPr/>
      </p:nvGrpSpPr>
      <p:grpSpPr>
        <a:xfrm>
          <a:off x="0" y="0"/>
          <a:ext cx="0" cy="0"/>
          <a:chOff x="0" y="0"/>
          <a:chExt cx="0" cy="0"/>
        </a:xfrm>
      </p:grpSpPr>
      <p:pic>
        <p:nvPicPr>
          <p:cNvPr id="111" name="Google Shape;111;p20" title="Virginia Department of Education logo"/>
          <p:cNvPicPr preferRelativeResize="0"/>
          <p:nvPr/>
        </p:nvPicPr>
        <p:blipFill rotWithShape="1">
          <a:blip r:embed="rId2">
            <a:alphaModFix/>
          </a:blip>
          <a:srcRect/>
          <a:stretch/>
        </p:blipFill>
        <p:spPr>
          <a:xfrm>
            <a:off x="7562773" y="5102370"/>
            <a:ext cx="1517012" cy="873167"/>
          </a:xfrm>
          <a:prstGeom prst="rect">
            <a:avLst/>
          </a:prstGeom>
          <a:noFill/>
          <a:ln>
            <a:noFill/>
          </a:ln>
        </p:spPr>
      </p:pic>
      <p:sp>
        <p:nvSpPr>
          <p:cNvPr id="112" name="Google Shape;112;p20"/>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3" name="Google Shape;113;p20"/>
          <p:cNvSpPr txBox="1">
            <a:spLocks noGrp="1"/>
          </p:cNvSpPr>
          <p:nvPr>
            <p:ph type="body" idx="1"/>
          </p:nvPr>
        </p:nvSpPr>
        <p:spPr>
          <a:xfrm>
            <a:off x="1066800" y="1600202"/>
            <a:ext cx="7620000" cy="4165599"/>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14" name="Google Shape;114;p20" title="decorative"/>
          <p:cNvPicPr preferRelativeResize="0"/>
          <p:nvPr/>
        </p:nvPicPr>
        <p:blipFill rotWithShape="1">
          <a:blip r:embed="rId3">
            <a:alphaModFix/>
          </a:blip>
          <a:srcRect/>
          <a:stretch/>
        </p:blipFill>
        <p:spPr>
          <a:xfrm>
            <a:off x="-66692" y="1891089"/>
            <a:ext cx="1508698" cy="4234488"/>
          </a:xfrm>
          <a:prstGeom prst="rect">
            <a:avLst/>
          </a:prstGeom>
          <a:noFill/>
          <a:ln>
            <a:noFill/>
          </a:ln>
        </p:spPr>
      </p:pic>
    </p:spTree>
    <p:extLst>
      <p:ext uri="{BB962C8B-B14F-4D97-AF65-F5344CB8AC3E}">
        <p14:creationId xmlns:p14="http://schemas.microsoft.com/office/powerpoint/2010/main" val="20844753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7" name="Google Shape;117;p21"/>
          <p:cNvSpPr txBox="1">
            <a:spLocks noGrp="1"/>
          </p:cNvSpPr>
          <p:nvPr>
            <p:ph type="body" idx="1"/>
          </p:nvPr>
        </p:nvSpPr>
        <p:spPr>
          <a:xfrm>
            <a:off x="457200" y="1600202"/>
            <a:ext cx="8229600" cy="4165599"/>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18" name="Google Shape;118;p21" title="Virginia Department of Education logo"/>
          <p:cNvPicPr preferRelativeResize="0"/>
          <p:nvPr/>
        </p:nvPicPr>
        <p:blipFill rotWithShape="1">
          <a:blip r:embed="rId2">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3376744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99"/>
        <p:cNvGrpSpPr/>
        <p:nvPr/>
      </p:nvGrpSpPr>
      <p:grpSpPr>
        <a:xfrm>
          <a:off x="0" y="0"/>
          <a:ext cx="0" cy="0"/>
          <a:chOff x="0" y="0"/>
          <a:chExt cx="0" cy="0"/>
        </a:xfrm>
      </p:grpSpPr>
      <p:pic>
        <p:nvPicPr>
          <p:cNvPr id="100" name="Google Shape;100;p37" title="decorative"/>
          <p:cNvPicPr preferRelativeResize="0"/>
          <p:nvPr/>
        </p:nvPicPr>
        <p:blipFill rotWithShape="1">
          <a:blip r:embed="rId2">
            <a:alphaModFix/>
          </a:blip>
          <a:srcRect l="2322" t="39515" r="16456"/>
          <a:stretch/>
        </p:blipFill>
        <p:spPr>
          <a:xfrm>
            <a:off x="0" y="0"/>
            <a:ext cx="9144000" cy="5941413"/>
          </a:xfrm>
          <a:prstGeom prst="rect">
            <a:avLst/>
          </a:prstGeom>
          <a:noFill/>
          <a:ln>
            <a:noFill/>
          </a:ln>
        </p:spPr>
      </p:pic>
      <p:sp>
        <p:nvSpPr>
          <p:cNvPr id="101" name="Google Shape;101;p37"/>
          <p:cNvSpPr/>
          <p:nvPr/>
        </p:nvSpPr>
        <p:spPr>
          <a:xfrm>
            <a:off x="1" y="3"/>
            <a:ext cx="9144001" cy="5945179"/>
          </a:xfrm>
          <a:prstGeom prst="rect">
            <a:avLst/>
          </a:prstGeom>
          <a:solidFill>
            <a:schemeClr val="lt1">
              <a:alpha val="76862"/>
            </a:schemeClr>
          </a:solidFill>
          <a:ln>
            <a:noFill/>
          </a:ln>
          <a:effectLst>
            <a:outerShdw blurRad="50800" dist="38100" dir="9000000" algn="tl" rotWithShape="0">
              <a:srgbClr val="000000">
                <a:alpha val="17647"/>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
            </a:r>
            <a:br>
              <a:rPr lang="en-US" sz="1400">
                <a:solidFill>
                  <a:schemeClr val="dk1"/>
                </a:solidFill>
                <a:latin typeface="Calibri"/>
                <a:ea typeface="Calibri"/>
                <a:cs typeface="Calibri"/>
                <a:sym typeface="Calibri"/>
              </a:rPr>
            </a:br>
            <a:endParaRPr sz="1400">
              <a:solidFill>
                <a:schemeClr val="dk1"/>
              </a:solidFill>
              <a:latin typeface="Calibri"/>
              <a:ea typeface="Calibri"/>
              <a:cs typeface="Calibri"/>
              <a:sym typeface="Calibri"/>
            </a:endParaRPr>
          </a:p>
        </p:txBody>
      </p:sp>
      <p:sp>
        <p:nvSpPr>
          <p:cNvPr id="102" name="Google Shape;102;p37"/>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3" name="Google Shape;103;p37"/>
          <p:cNvSpPr txBox="1">
            <a:spLocks noGrp="1"/>
          </p:cNvSpPr>
          <p:nvPr>
            <p:ph type="body" idx="1"/>
          </p:nvPr>
        </p:nvSpPr>
        <p:spPr>
          <a:xfrm>
            <a:off x="457200" y="1600202"/>
            <a:ext cx="8229600" cy="41655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04" name="Google Shape;104;p37"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19137567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19"/>
        <p:cNvGrpSpPr/>
        <p:nvPr/>
      </p:nvGrpSpPr>
      <p:grpSpPr>
        <a:xfrm>
          <a:off x="0" y="0"/>
          <a:ext cx="0" cy="0"/>
          <a:chOff x="0" y="0"/>
          <a:chExt cx="0" cy="0"/>
        </a:xfrm>
      </p:grpSpPr>
      <p:pic>
        <p:nvPicPr>
          <p:cNvPr id="120" name="Google Shape;120;p22" title="decorative"/>
          <p:cNvPicPr preferRelativeResize="0"/>
          <p:nvPr/>
        </p:nvPicPr>
        <p:blipFill rotWithShape="1">
          <a:blip r:embed="rId2">
            <a:alphaModFix/>
          </a:blip>
          <a:srcRect l="2322" t="39515" r="16456"/>
          <a:stretch/>
        </p:blipFill>
        <p:spPr>
          <a:xfrm>
            <a:off x="0" y="0"/>
            <a:ext cx="9144000" cy="5941413"/>
          </a:xfrm>
          <a:prstGeom prst="rect">
            <a:avLst/>
          </a:prstGeom>
          <a:noFill/>
          <a:ln>
            <a:noFill/>
          </a:ln>
        </p:spPr>
      </p:pic>
      <p:sp>
        <p:nvSpPr>
          <p:cNvPr id="121" name="Google Shape;121;p22"/>
          <p:cNvSpPr/>
          <p:nvPr/>
        </p:nvSpPr>
        <p:spPr>
          <a:xfrm>
            <a:off x="1" y="3"/>
            <a:ext cx="9144001" cy="5945179"/>
          </a:xfrm>
          <a:prstGeom prst="rect">
            <a:avLst/>
          </a:prstGeom>
          <a:solidFill>
            <a:schemeClr val="lt1">
              <a:alpha val="76862"/>
            </a:schemeClr>
          </a:solidFill>
          <a:ln>
            <a:noFill/>
          </a:ln>
          <a:effectLst>
            <a:outerShdw blurRad="50800" dist="38100" dir="9000000" algn="tl" rotWithShape="0">
              <a:srgbClr val="000000">
                <a:alpha val="17647"/>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r>
              <a:rPr lang="nl-NL" sz="1400" b="0" i="0" u="none" strike="noStrike" cap="none">
                <a:solidFill>
                  <a:schemeClr val="dk1"/>
                </a:solidFill>
                <a:latin typeface="Calibri"/>
                <a:ea typeface="Calibri"/>
                <a:cs typeface="Calibri"/>
                <a:sym typeface="Calibri"/>
              </a:rPr>
              <a:t/>
            </a:r>
            <a:br>
              <a:rPr lang="nl-NL" sz="14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p:txBody>
      </p:sp>
      <p:sp>
        <p:nvSpPr>
          <p:cNvPr id="122" name="Google Shape;122;p22"/>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3" name="Google Shape;123;p22"/>
          <p:cNvSpPr txBox="1">
            <a:spLocks noGrp="1"/>
          </p:cNvSpPr>
          <p:nvPr>
            <p:ph type="body" idx="1"/>
          </p:nvPr>
        </p:nvSpPr>
        <p:spPr>
          <a:xfrm>
            <a:off x="457200" y="1600202"/>
            <a:ext cx="8229600" cy="4165599"/>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24" name="Google Shape;124;p22"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12238634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25"/>
        <p:cNvGrpSpPr/>
        <p:nvPr/>
      </p:nvGrpSpPr>
      <p:grpSpPr>
        <a:xfrm>
          <a:off x="0" y="0"/>
          <a:ext cx="0" cy="0"/>
          <a:chOff x="0" y="0"/>
          <a:chExt cx="0" cy="0"/>
        </a:xfrm>
      </p:grpSpPr>
      <p:pic>
        <p:nvPicPr>
          <p:cNvPr id="126" name="Google Shape;126;p23" title="decorative"/>
          <p:cNvPicPr preferRelativeResize="0"/>
          <p:nvPr/>
        </p:nvPicPr>
        <p:blipFill rotWithShape="1">
          <a:blip r:embed="rId2">
            <a:alphaModFix/>
          </a:blip>
          <a:srcRect l="1489"/>
          <a:stretch/>
        </p:blipFill>
        <p:spPr>
          <a:xfrm>
            <a:off x="0" y="-153940"/>
            <a:ext cx="9167091" cy="6096000"/>
          </a:xfrm>
          <a:prstGeom prst="rect">
            <a:avLst/>
          </a:prstGeom>
          <a:noFill/>
          <a:ln>
            <a:noFill/>
          </a:ln>
        </p:spPr>
      </p:pic>
      <p:sp>
        <p:nvSpPr>
          <p:cNvPr id="127" name="Google Shape;127;p23"/>
          <p:cNvSpPr txBox="1">
            <a:spLocks noGrp="1"/>
          </p:cNvSpPr>
          <p:nvPr>
            <p:ph type="title"/>
          </p:nvPr>
        </p:nvSpPr>
        <p:spPr>
          <a:xfrm>
            <a:off x="0" y="1495"/>
            <a:ext cx="91440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8" name="Google Shape;128;p23"/>
          <p:cNvSpPr txBox="1">
            <a:spLocks noGrp="1"/>
          </p:cNvSpPr>
          <p:nvPr>
            <p:ph type="body" idx="1"/>
          </p:nvPr>
        </p:nvSpPr>
        <p:spPr>
          <a:xfrm>
            <a:off x="457200" y="1600202"/>
            <a:ext cx="8229600" cy="4165599"/>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lt1"/>
              </a:buClr>
              <a:buSzPts val="3200"/>
              <a:buChar char="•"/>
              <a:defRPr>
                <a:solidFill>
                  <a:schemeClr val="lt1"/>
                </a:solidFill>
              </a:defRPr>
            </a:lvl1pPr>
            <a:lvl2pPr marL="914400" lvl="1" indent="-406400" algn="l">
              <a:spcBef>
                <a:spcPts val="560"/>
              </a:spcBef>
              <a:spcAft>
                <a:spcPts val="0"/>
              </a:spcAft>
              <a:buClr>
                <a:schemeClr val="lt1"/>
              </a:buClr>
              <a:buSzPts val="2800"/>
              <a:buChar char="–"/>
              <a:defRPr>
                <a:solidFill>
                  <a:schemeClr val="lt1"/>
                </a:solidFill>
              </a:defRPr>
            </a:lvl2pPr>
            <a:lvl3pPr marL="1371600" lvl="2" indent="-381000" algn="l">
              <a:spcBef>
                <a:spcPts val="480"/>
              </a:spcBef>
              <a:spcAft>
                <a:spcPts val="0"/>
              </a:spcAft>
              <a:buClr>
                <a:schemeClr val="lt1"/>
              </a:buClr>
              <a:buSzPts val="2400"/>
              <a:buChar char="•"/>
              <a:defRPr>
                <a:solidFill>
                  <a:schemeClr val="lt1"/>
                </a:solidFill>
              </a:defRPr>
            </a:lvl3pPr>
            <a:lvl4pPr marL="1828800" lvl="3" indent="-355600" algn="l">
              <a:spcBef>
                <a:spcPts val="400"/>
              </a:spcBef>
              <a:spcAft>
                <a:spcPts val="0"/>
              </a:spcAft>
              <a:buClr>
                <a:schemeClr val="lt1"/>
              </a:buClr>
              <a:buSzPts val="2000"/>
              <a:buChar char="–"/>
              <a:defRPr>
                <a:solidFill>
                  <a:schemeClr val="lt1"/>
                </a:solidFill>
              </a:defRPr>
            </a:lvl4pPr>
            <a:lvl5pPr marL="2286000" lvl="4" indent="-355600" algn="l">
              <a:spcBef>
                <a:spcPts val="400"/>
              </a:spcBef>
              <a:spcAft>
                <a:spcPts val="0"/>
              </a:spcAft>
              <a:buClr>
                <a:schemeClr val="lt1"/>
              </a:buClr>
              <a:buSzPts val="20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29" name="Google Shape;129;p23" title="decorative"/>
          <p:cNvPicPr preferRelativeResize="0"/>
          <p:nvPr/>
        </p:nvPicPr>
        <p:blipFill rotWithShape="1">
          <a:blip r:embed="rId3">
            <a:alphaModFix/>
          </a:blip>
          <a:srcRect l="41356" r="17287"/>
          <a:stretch/>
        </p:blipFill>
        <p:spPr>
          <a:xfrm>
            <a:off x="7467600" y="2640219"/>
            <a:ext cx="1699490" cy="3328052"/>
          </a:xfrm>
          <a:prstGeom prst="rect">
            <a:avLst/>
          </a:prstGeom>
          <a:noFill/>
          <a:ln>
            <a:noFill/>
          </a:ln>
        </p:spPr>
      </p:pic>
      <p:pic>
        <p:nvPicPr>
          <p:cNvPr id="130" name="Google Shape;130;p23" title="Virginia Department of Education logo"/>
          <p:cNvPicPr preferRelativeResize="0"/>
          <p:nvPr/>
        </p:nvPicPr>
        <p:blipFill rotWithShape="1">
          <a:blip r:embed="rId4">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18207579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131"/>
        <p:cNvGrpSpPr/>
        <p:nvPr/>
      </p:nvGrpSpPr>
      <p:grpSpPr>
        <a:xfrm>
          <a:off x="0" y="0"/>
          <a:ext cx="0" cy="0"/>
          <a:chOff x="0" y="0"/>
          <a:chExt cx="0" cy="0"/>
        </a:xfrm>
      </p:grpSpPr>
      <p:pic>
        <p:nvPicPr>
          <p:cNvPr id="132" name="Google Shape;132;p24" title="decorative"/>
          <p:cNvPicPr preferRelativeResize="0"/>
          <p:nvPr/>
        </p:nvPicPr>
        <p:blipFill rotWithShape="1">
          <a:blip r:embed="rId2">
            <a:alphaModFix/>
          </a:blip>
          <a:srcRect l="1489"/>
          <a:stretch/>
        </p:blipFill>
        <p:spPr>
          <a:xfrm>
            <a:off x="0" y="-153940"/>
            <a:ext cx="9167091" cy="6096000"/>
          </a:xfrm>
          <a:prstGeom prst="rect">
            <a:avLst/>
          </a:prstGeom>
          <a:noFill/>
          <a:ln>
            <a:noFill/>
          </a:ln>
        </p:spPr>
      </p:pic>
      <p:sp>
        <p:nvSpPr>
          <p:cNvPr id="133" name="Google Shape;133;p24"/>
          <p:cNvSpPr txBox="1">
            <a:spLocks noGrp="1"/>
          </p:cNvSpPr>
          <p:nvPr>
            <p:ph type="title"/>
          </p:nvPr>
        </p:nvSpPr>
        <p:spPr>
          <a:xfrm>
            <a:off x="0" y="1495"/>
            <a:ext cx="91440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4" name="Google Shape;134;p24"/>
          <p:cNvSpPr txBox="1">
            <a:spLocks noGrp="1"/>
          </p:cNvSpPr>
          <p:nvPr>
            <p:ph type="body" idx="1"/>
          </p:nvPr>
        </p:nvSpPr>
        <p:spPr>
          <a:xfrm>
            <a:off x="457200" y="1600202"/>
            <a:ext cx="8229600" cy="4165599"/>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lt1"/>
              </a:buClr>
              <a:buSzPts val="3200"/>
              <a:buChar char="•"/>
              <a:defRPr>
                <a:solidFill>
                  <a:schemeClr val="lt1"/>
                </a:solidFill>
              </a:defRPr>
            </a:lvl1pPr>
            <a:lvl2pPr marL="914400" lvl="1" indent="-406400" algn="l">
              <a:spcBef>
                <a:spcPts val="560"/>
              </a:spcBef>
              <a:spcAft>
                <a:spcPts val="0"/>
              </a:spcAft>
              <a:buClr>
                <a:schemeClr val="lt1"/>
              </a:buClr>
              <a:buSzPts val="2800"/>
              <a:buChar char="–"/>
              <a:defRPr>
                <a:solidFill>
                  <a:schemeClr val="lt1"/>
                </a:solidFill>
              </a:defRPr>
            </a:lvl2pPr>
            <a:lvl3pPr marL="1371600" lvl="2" indent="-381000" algn="l">
              <a:spcBef>
                <a:spcPts val="480"/>
              </a:spcBef>
              <a:spcAft>
                <a:spcPts val="0"/>
              </a:spcAft>
              <a:buClr>
                <a:schemeClr val="lt1"/>
              </a:buClr>
              <a:buSzPts val="2400"/>
              <a:buChar char="•"/>
              <a:defRPr>
                <a:solidFill>
                  <a:schemeClr val="lt1"/>
                </a:solidFill>
              </a:defRPr>
            </a:lvl3pPr>
            <a:lvl4pPr marL="1828800" lvl="3" indent="-355600" algn="l">
              <a:spcBef>
                <a:spcPts val="400"/>
              </a:spcBef>
              <a:spcAft>
                <a:spcPts val="0"/>
              </a:spcAft>
              <a:buClr>
                <a:schemeClr val="lt1"/>
              </a:buClr>
              <a:buSzPts val="2000"/>
              <a:buChar char="–"/>
              <a:defRPr>
                <a:solidFill>
                  <a:schemeClr val="lt1"/>
                </a:solidFill>
              </a:defRPr>
            </a:lvl4pPr>
            <a:lvl5pPr marL="2286000" lvl="4" indent="-355600" algn="l">
              <a:spcBef>
                <a:spcPts val="400"/>
              </a:spcBef>
              <a:spcAft>
                <a:spcPts val="0"/>
              </a:spcAft>
              <a:buClr>
                <a:schemeClr val="lt1"/>
              </a:buClr>
              <a:buSzPts val="20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35" name="Google Shape;135;p24" title="decorative"/>
          <p:cNvPicPr preferRelativeResize="0"/>
          <p:nvPr/>
        </p:nvPicPr>
        <p:blipFill rotWithShape="1">
          <a:blip r:embed="rId3">
            <a:alphaModFix/>
          </a:blip>
          <a:srcRect/>
          <a:stretch/>
        </p:blipFill>
        <p:spPr>
          <a:xfrm>
            <a:off x="7162801" y="2639618"/>
            <a:ext cx="2004295" cy="3302445"/>
          </a:xfrm>
          <a:prstGeom prst="rect">
            <a:avLst/>
          </a:prstGeom>
          <a:noFill/>
          <a:ln>
            <a:noFill/>
          </a:ln>
        </p:spPr>
      </p:pic>
      <p:pic>
        <p:nvPicPr>
          <p:cNvPr id="136" name="Google Shape;136;p24" title="Virginia Department of Education logo"/>
          <p:cNvPicPr preferRelativeResize="0"/>
          <p:nvPr/>
        </p:nvPicPr>
        <p:blipFill rotWithShape="1">
          <a:blip r:embed="rId4">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18304464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spTree>
      <p:nvGrpSpPr>
        <p:cNvPr id="1" name="Shape 137"/>
        <p:cNvGrpSpPr/>
        <p:nvPr/>
      </p:nvGrpSpPr>
      <p:grpSpPr>
        <a:xfrm>
          <a:off x="0" y="0"/>
          <a:ext cx="0" cy="0"/>
          <a:chOff x="0" y="0"/>
          <a:chExt cx="0" cy="0"/>
        </a:xfrm>
      </p:grpSpPr>
      <p:pic>
        <p:nvPicPr>
          <p:cNvPr id="138" name="Google Shape;138;p25" title="decorative"/>
          <p:cNvPicPr preferRelativeResize="0"/>
          <p:nvPr/>
        </p:nvPicPr>
        <p:blipFill rotWithShape="1">
          <a:blip r:embed="rId2">
            <a:alphaModFix/>
          </a:blip>
          <a:srcRect l="1489"/>
          <a:stretch/>
        </p:blipFill>
        <p:spPr>
          <a:xfrm>
            <a:off x="0" y="-153940"/>
            <a:ext cx="9167091" cy="6096000"/>
          </a:xfrm>
          <a:prstGeom prst="rect">
            <a:avLst/>
          </a:prstGeom>
          <a:noFill/>
          <a:ln>
            <a:noFill/>
          </a:ln>
        </p:spPr>
      </p:pic>
      <p:sp>
        <p:nvSpPr>
          <p:cNvPr id="139" name="Google Shape;139;p25"/>
          <p:cNvSpPr/>
          <p:nvPr/>
        </p:nvSpPr>
        <p:spPr>
          <a:xfrm>
            <a:off x="384849" y="1397000"/>
            <a:ext cx="4033212" cy="4441151"/>
          </a:xfrm>
          <a:prstGeom prst="rect">
            <a:avLst/>
          </a:prstGeom>
          <a:solidFill>
            <a:schemeClr val="lt1"/>
          </a:solidFill>
          <a:ln>
            <a:noFill/>
          </a:ln>
          <a:effectLst>
            <a:outerShdw blurRad="50800" dist="38100" dir="9000000" algn="tl" rotWithShape="0">
              <a:srgbClr val="000000">
                <a:alpha val="17647"/>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r>
              <a:rPr lang="nl-NL" sz="1400" b="0" i="0" u="none" strike="noStrike" cap="none">
                <a:solidFill>
                  <a:schemeClr val="dk1"/>
                </a:solidFill>
                <a:latin typeface="Calibri"/>
                <a:ea typeface="Calibri"/>
                <a:cs typeface="Calibri"/>
                <a:sym typeface="Calibri"/>
              </a:rPr>
              <a:t/>
            </a:r>
            <a:br>
              <a:rPr lang="nl-NL" sz="14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p:txBody>
      </p:sp>
      <p:sp>
        <p:nvSpPr>
          <p:cNvPr id="140" name="Google Shape;140;p25"/>
          <p:cNvSpPr/>
          <p:nvPr/>
        </p:nvSpPr>
        <p:spPr>
          <a:xfrm>
            <a:off x="4693614" y="1397000"/>
            <a:ext cx="4033212" cy="4441151"/>
          </a:xfrm>
          <a:prstGeom prst="rect">
            <a:avLst/>
          </a:prstGeom>
          <a:solidFill>
            <a:schemeClr val="lt1"/>
          </a:solidFill>
          <a:ln>
            <a:noFill/>
          </a:ln>
          <a:effectLst>
            <a:outerShdw blurRad="50800" dist="38100" dir="9000000" algn="tl" rotWithShape="0">
              <a:srgbClr val="000000">
                <a:alpha val="17647"/>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r>
              <a:rPr lang="nl-NL" sz="1400" b="0" i="0" u="none" strike="noStrike" cap="none">
                <a:solidFill>
                  <a:schemeClr val="dk1"/>
                </a:solidFill>
                <a:latin typeface="Calibri"/>
                <a:ea typeface="Calibri"/>
                <a:cs typeface="Calibri"/>
                <a:sym typeface="Calibri"/>
              </a:rPr>
              <a:t/>
            </a:r>
            <a:br>
              <a:rPr lang="nl-NL" sz="14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p:txBody>
      </p:sp>
      <p:sp>
        <p:nvSpPr>
          <p:cNvPr id="141" name="Google Shape;141;p25"/>
          <p:cNvSpPr txBox="1">
            <a:spLocks noGrp="1"/>
          </p:cNvSpPr>
          <p:nvPr>
            <p:ph type="title"/>
          </p:nvPr>
        </p:nvSpPr>
        <p:spPr>
          <a:xfrm>
            <a:off x="0" y="1495"/>
            <a:ext cx="91440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2" name="Google Shape;142;p25"/>
          <p:cNvSpPr txBox="1">
            <a:spLocks noGrp="1"/>
          </p:cNvSpPr>
          <p:nvPr>
            <p:ph type="body" idx="1"/>
          </p:nvPr>
        </p:nvSpPr>
        <p:spPr>
          <a:xfrm>
            <a:off x="457200" y="1600202"/>
            <a:ext cx="3886200" cy="4063999"/>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solidFill>
                  <a:schemeClr val="dk1"/>
                </a:solidFill>
              </a:defRPr>
            </a:lvl1pPr>
            <a:lvl2pPr marL="914400" lvl="1" indent="-381000" algn="l">
              <a:spcBef>
                <a:spcPts val="480"/>
              </a:spcBef>
              <a:spcAft>
                <a:spcPts val="0"/>
              </a:spcAft>
              <a:buClr>
                <a:schemeClr val="dk1"/>
              </a:buClr>
              <a:buSzPts val="2400"/>
              <a:buChar char="–"/>
              <a:defRPr sz="2400">
                <a:solidFill>
                  <a:schemeClr val="dk1"/>
                </a:solidFill>
              </a:defRPr>
            </a:lvl2pPr>
            <a:lvl3pPr marL="1371600" lvl="2" indent="-355600" algn="l">
              <a:spcBef>
                <a:spcPts val="400"/>
              </a:spcBef>
              <a:spcAft>
                <a:spcPts val="0"/>
              </a:spcAft>
              <a:buClr>
                <a:schemeClr val="dk1"/>
              </a:buClr>
              <a:buSzPts val="2000"/>
              <a:buChar char="•"/>
              <a:defRPr sz="2000">
                <a:solidFill>
                  <a:schemeClr val="dk1"/>
                </a:solidFill>
              </a:defRPr>
            </a:lvl3pPr>
            <a:lvl4pPr marL="1828800" lvl="3" indent="-342900" algn="l">
              <a:spcBef>
                <a:spcPts val="360"/>
              </a:spcBef>
              <a:spcAft>
                <a:spcPts val="0"/>
              </a:spcAft>
              <a:buClr>
                <a:schemeClr val="dk1"/>
              </a:buClr>
              <a:buSzPts val="1800"/>
              <a:buChar char="–"/>
              <a:defRPr sz="1800">
                <a:solidFill>
                  <a:schemeClr val="dk1"/>
                </a:solidFill>
              </a:defRPr>
            </a:lvl4pPr>
            <a:lvl5pPr marL="2286000" lvl="4" indent="-342900" algn="l">
              <a:spcBef>
                <a:spcPts val="360"/>
              </a:spcBef>
              <a:spcAft>
                <a:spcPts val="0"/>
              </a:spcAft>
              <a:buClr>
                <a:schemeClr val="dk1"/>
              </a:buClr>
              <a:buSzPts val="1800"/>
              <a:buChar char="»"/>
              <a:defRPr sz="1800">
                <a:solidFill>
                  <a:schemeClr val="dk1"/>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3" name="Google Shape;143;p25"/>
          <p:cNvSpPr txBox="1">
            <a:spLocks noGrp="1"/>
          </p:cNvSpPr>
          <p:nvPr>
            <p:ph type="body" idx="2"/>
          </p:nvPr>
        </p:nvSpPr>
        <p:spPr>
          <a:xfrm>
            <a:off x="4800600" y="1600202"/>
            <a:ext cx="3810000" cy="4063999"/>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solidFill>
                  <a:schemeClr val="dk1"/>
                </a:solidFill>
              </a:defRPr>
            </a:lvl1pPr>
            <a:lvl2pPr marL="914400" lvl="1" indent="-381000" algn="l">
              <a:spcBef>
                <a:spcPts val="480"/>
              </a:spcBef>
              <a:spcAft>
                <a:spcPts val="0"/>
              </a:spcAft>
              <a:buClr>
                <a:schemeClr val="dk1"/>
              </a:buClr>
              <a:buSzPts val="2400"/>
              <a:buChar char="–"/>
              <a:defRPr sz="2400">
                <a:solidFill>
                  <a:schemeClr val="dk1"/>
                </a:solidFill>
              </a:defRPr>
            </a:lvl2pPr>
            <a:lvl3pPr marL="1371600" lvl="2" indent="-355600" algn="l">
              <a:spcBef>
                <a:spcPts val="400"/>
              </a:spcBef>
              <a:spcAft>
                <a:spcPts val="0"/>
              </a:spcAft>
              <a:buClr>
                <a:schemeClr val="dk1"/>
              </a:buClr>
              <a:buSzPts val="2000"/>
              <a:buChar char="•"/>
              <a:defRPr sz="2000">
                <a:solidFill>
                  <a:schemeClr val="dk1"/>
                </a:solidFill>
              </a:defRPr>
            </a:lvl3pPr>
            <a:lvl4pPr marL="1828800" lvl="3" indent="-342900" algn="l">
              <a:spcBef>
                <a:spcPts val="360"/>
              </a:spcBef>
              <a:spcAft>
                <a:spcPts val="0"/>
              </a:spcAft>
              <a:buClr>
                <a:schemeClr val="dk1"/>
              </a:buClr>
              <a:buSzPts val="1800"/>
              <a:buChar char="–"/>
              <a:defRPr sz="1800">
                <a:solidFill>
                  <a:schemeClr val="dk1"/>
                </a:solidFill>
              </a:defRPr>
            </a:lvl4pPr>
            <a:lvl5pPr marL="2286000" lvl="4" indent="-342900" algn="l">
              <a:spcBef>
                <a:spcPts val="360"/>
              </a:spcBef>
              <a:spcAft>
                <a:spcPts val="0"/>
              </a:spcAft>
              <a:buClr>
                <a:schemeClr val="dk1"/>
              </a:buClr>
              <a:buSzPts val="1800"/>
              <a:buChar char="»"/>
              <a:defRPr sz="1800">
                <a:solidFill>
                  <a:schemeClr val="dk1"/>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pic>
        <p:nvPicPr>
          <p:cNvPr id="144" name="Google Shape;144;p25"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6029837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7" name="Google Shape;147;p26"/>
          <p:cNvSpPr txBox="1">
            <a:spLocks noGrp="1"/>
          </p:cNvSpPr>
          <p:nvPr>
            <p:ph type="body" idx="1"/>
          </p:nvPr>
        </p:nvSpPr>
        <p:spPr>
          <a:xfrm>
            <a:off x="457200" y="1600202"/>
            <a:ext cx="4038600" cy="4165599"/>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8" name="Google Shape;148;p26"/>
          <p:cNvSpPr txBox="1">
            <a:spLocks noGrp="1"/>
          </p:cNvSpPr>
          <p:nvPr>
            <p:ph type="body" idx="2"/>
          </p:nvPr>
        </p:nvSpPr>
        <p:spPr>
          <a:xfrm>
            <a:off x="4648200" y="1600202"/>
            <a:ext cx="4038600" cy="4165599"/>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pic>
        <p:nvPicPr>
          <p:cNvPr id="149" name="Google Shape;149;p26" title="Virginia Department of Education logo"/>
          <p:cNvPicPr preferRelativeResize="0"/>
          <p:nvPr/>
        </p:nvPicPr>
        <p:blipFill rotWithShape="1">
          <a:blip r:embed="rId2">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24421268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57"/>
        <p:cNvGrpSpPr/>
        <p:nvPr/>
      </p:nvGrpSpPr>
      <p:grpSpPr>
        <a:xfrm>
          <a:off x="0" y="0"/>
          <a:ext cx="0" cy="0"/>
          <a:chOff x="0" y="0"/>
          <a:chExt cx="0" cy="0"/>
        </a:xfrm>
      </p:grpSpPr>
      <p:sp>
        <p:nvSpPr>
          <p:cNvPr id="158" name="Google Shape;158;p28"/>
          <p:cNvSpPr txBox="1">
            <a:spLocks noGrp="1"/>
          </p:cNvSpPr>
          <p:nvPr>
            <p:ph type="title"/>
          </p:nvPr>
        </p:nvSpPr>
        <p:spPr>
          <a:xfrm>
            <a:off x="457202" y="273049"/>
            <a:ext cx="3008313" cy="116205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400"/>
              <a:buFont typeface="Calibri"/>
              <a:buNone/>
              <a:defRPr sz="2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9" name="Google Shape;159;p28"/>
          <p:cNvSpPr txBox="1">
            <a:spLocks noGrp="1"/>
          </p:cNvSpPr>
          <p:nvPr>
            <p:ph type="body" idx="1"/>
          </p:nvPr>
        </p:nvSpPr>
        <p:spPr>
          <a:xfrm>
            <a:off x="457202" y="1435102"/>
            <a:ext cx="3008313" cy="4320815"/>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60" name="Google Shape;160;p28"/>
          <p:cNvSpPr txBox="1">
            <a:spLocks noGrp="1"/>
          </p:cNvSpPr>
          <p:nvPr>
            <p:ph type="body" idx="2"/>
          </p:nvPr>
        </p:nvSpPr>
        <p:spPr>
          <a:xfrm>
            <a:off x="3575050" y="273052"/>
            <a:ext cx="5111750" cy="5391149"/>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pic>
        <p:nvPicPr>
          <p:cNvPr id="161" name="Google Shape;161;p28" title="Virginia Department of Education logo"/>
          <p:cNvPicPr preferRelativeResize="0"/>
          <p:nvPr/>
        </p:nvPicPr>
        <p:blipFill rotWithShape="1">
          <a:blip r:embed="rId2">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23738417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1792288" y="4800600"/>
            <a:ext cx="5486400" cy="965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4" name="Google Shape;164;p2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pic>
        <p:nvPicPr>
          <p:cNvPr id="165" name="Google Shape;165;p29" title="Virginia Department of Education logo"/>
          <p:cNvPicPr preferRelativeResize="0"/>
          <p:nvPr/>
        </p:nvPicPr>
        <p:blipFill rotWithShape="1">
          <a:blip r:embed="rId2">
            <a:alphaModFix/>
          </a:blip>
          <a:srcRect/>
          <a:stretch/>
        </p:blipFill>
        <p:spPr>
          <a:xfrm>
            <a:off x="7562773" y="5102370"/>
            <a:ext cx="1517012" cy="873167"/>
          </a:xfrm>
          <a:prstGeom prst="rect">
            <a:avLst/>
          </a:prstGeom>
          <a:noFill/>
          <a:ln>
            <a:noFill/>
          </a:ln>
        </p:spPr>
      </p:pic>
    </p:spTree>
    <p:extLst>
      <p:ext uri="{BB962C8B-B14F-4D97-AF65-F5344CB8AC3E}">
        <p14:creationId xmlns:p14="http://schemas.microsoft.com/office/powerpoint/2010/main" val="26340135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6"/>
        <p:cNvGrpSpPr/>
        <p:nvPr/>
      </p:nvGrpSpPr>
      <p:grpSpPr>
        <a:xfrm>
          <a:off x="0" y="0"/>
          <a:ext cx="0" cy="0"/>
          <a:chOff x="0" y="0"/>
          <a:chExt cx="0" cy="0"/>
        </a:xfrm>
      </p:grpSpPr>
      <p:grpSp>
        <p:nvGrpSpPr>
          <p:cNvPr id="167" name="Google Shape;167;p30"/>
          <p:cNvGrpSpPr/>
          <p:nvPr/>
        </p:nvGrpSpPr>
        <p:grpSpPr>
          <a:xfrm>
            <a:off x="-76804" y="-485474"/>
            <a:ext cx="9492216" cy="7819892"/>
            <a:chOff x="-76804" y="-364106"/>
            <a:chExt cx="9492216" cy="5864919"/>
          </a:xfrm>
        </p:grpSpPr>
        <p:sp>
          <p:nvSpPr>
            <p:cNvPr id="168" name="Google Shape;168;p30"/>
            <p:cNvSpPr/>
            <p:nvPr/>
          </p:nvSpPr>
          <p:spPr>
            <a:xfrm>
              <a:off x="8312875" y="-85400"/>
              <a:ext cx="542100" cy="542100"/>
            </a:xfrm>
            <a:prstGeom prst="ellipse">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 name="Google Shape;169;p30"/>
            <p:cNvSpPr/>
            <p:nvPr/>
          </p:nvSpPr>
          <p:spPr>
            <a:xfrm rot="-899646">
              <a:off x="776862" y="-262199"/>
              <a:ext cx="900976" cy="856085"/>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 name="Google Shape;170;p30"/>
            <p:cNvSpPr/>
            <p:nvPr/>
          </p:nvSpPr>
          <p:spPr>
            <a:xfrm rot="1763">
              <a:off x="8737998" y="3634823"/>
              <a:ext cx="585000" cy="556500"/>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 name="Google Shape;171;p30"/>
            <p:cNvSpPr/>
            <p:nvPr/>
          </p:nvSpPr>
          <p:spPr>
            <a:xfrm rot="10800000">
              <a:off x="90420" y="4650313"/>
              <a:ext cx="983100" cy="850500"/>
            </a:xfrm>
            <a:prstGeom prst="triangle">
              <a:avLst>
                <a:gd name="adj" fmla="val 50000"/>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 name="Google Shape;172;p30"/>
            <p:cNvSpPr/>
            <p:nvPr/>
          </p:nvSpPr>
          <p:spPr>
            <a:xfrm>
              <a:off x="8578650" y="858649"/>
              <a:ext cx="836762" cy="836762"/>
            </a:xfrm>
            <a:custGeom>
              <a:avLst/>
              <a:gdLst/>
              <a:ahLst/>
              <a:cxnLst/>
              <a:rect l="l" t="t" r="r" b="b"/>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00B4C2"/>
                </a:solidFill>
              </a:endParaRPr>
            </a:p>
          </p:txBody>
        </p:sp>
        <p:sp>
          <p:nvSpPr>
            <p:cNvPr id="173" name="Google Shape;173;p30"/>
            <p:cNvSpPr/>
            <p:nvPr/>
          </p:nvSpPr>
          <p:spPr>
            <a:xfrm>
              <a:off x="588219" y="-85402"/>
              <a:ext cx="421500" cy="4215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4" name="Google Shape;174;p30"/>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 name="Google Shape;175;p30"/>
            <p:cNvSpPr/>
            <p:nvPr/>
          </p:nvSpPr>
          <p:spPr>
            <a:xfrm>
              <a:off x="8092376" y="131852"/>
              <a:ext cx="983100" cy="9831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 name="Google Shape;176;p30"/>
            <p:cNvSpPr/>
            <p:nvPr/>
          </p:nvSpPr>
          <p:spPr>
            <a:xfrm>
              <a:off x="100477" y="456711"/>
              <a:ext cx="885029" cy="885029"/>
            </a:xfrm>
            <a:custGeom>
              <a:avLst/>
              <a:gdLst/>
              <a:ahLst/>
              <a:cxnLst/>
              <a:rect l="l" t="t" r="r" b="b"/>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 name="Google Shape;177;p30"/>
            <p:cNvSpPr/>
            <p:nvPr/>
          </p:nvSpPr>
          <p:spPr>
            <a:xfrm>
              <a:off x="133504" y="-85397"/>
              <a:ext cx="231300" cy="231300"/>
            </a:xfrm>
            <a:prstGeom prst="ellipse">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8" name="Google Shape;178;p30"/>
            <p:cNvSpPr/>
            <p:nvPr/>
          </p:nvSpPr>
          <p:spPr>
            <a:xfrm rot="10800000">
              <a:off x="343825" y="4290619"/>
              <a:ext cx="333300" cy="2883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9" name="Google Shape;179;p30"/>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0" name="Google Shape;180;p30"/>
            <p:cNvSpPr/>
            <p:nvPr/>
          </p:nvSpPr>
          <p:spPr>
            <a:xfrm>
              <a:off x="7800077" y="94976"/>
              <a:ext cx="307200" cy="2658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 name="Google Shape;181;p30"/>
            <p:cNvSpPr/>
            <p:nvPr/>
          </p:nvSpPr>
          <p:spPr>
            <a:xfrm>
              <a:off x="8578651" y="3939150"/>
              <a:ext cx="421500" cy="421500"/>
            </a:xfrm>
            <a:prstGeom prst="donut">
              <a:avLst>
                <a:gd name="adj" fmla="val 19671"/>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 name="Google Shape;182;p30"/>
            <p:cNvSpPr/>
            <p:nvPr/>
          </p:nvSpPr>
          <p:spPr>
            <a:xfrm>
              <a:off x="888873" y="4577655"/>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 name="Google Shape;183;p30"/>
            <p:cNvSpPr/>
            <p:nvPr/>
          </p:nvSpPr>
          <p:spPr>
            <a:xfrm rot="10800000">
              <a:off x="47429" y="4473462"/>
              <a:ext cx="621103" cy="475235"/>
            </a:xfrm>
            <a:custGeom>
              <a:avLst/>
              <a:gdLst/>
              <a:ahLst/>
              <a:cxnLst/>
              <a:rect l="l" t="t" r="r" b="b"/>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 name="Google Shape;184;p30"/>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 name="Google Shape;185;p30"/>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30"/>
            <p:cNvSpPr/>
            <p:nvPr/>
          </p:nvSpPr>
          <p:spPr>
            <a:xfrm>
              <a:off x="8217614" y="4442536"/>
              <a:ext cx="885029" cy="885029"/>
            </a:xfrm>
            <a:custGeom>
              <a:avLst/>
              <a:gdLst/>
              <a:ahLst/>
              <a:cxnLst/>
              <a:rect l="l" t="t" r="r" b="b"/>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2962823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Blank half">
  <p:cSld name="Blank half">
    <p:spTree>
      <p:nvGrpSpPr>
        <p:cNvPr id="1" name="Shape 187"/>
        <p:cNvGrpSpPr/>
        <p:nvPr/>
      </p:nvGrpSpPr>
      <p:grpSpPr>
        <a:xfrm>
          <a:off x="0" y="0"/>
          <a:ext cx="0" cy="0"/>
          <a:chOff x="0" y="0"/>
          <a:chExt cx="0" cy="0"/>
        </a:xfrm>
      </p:grpSpPr>
      <p:sp>
        <p:nvSpPr>
          <p:cNvPr id="188" name="Google Shape;188;p31"/>
          <p:cNvSpPr/>
          <p:nvPr/>
        </p:nvSpPr>
        <p:spPr>
          <a:xfrm>
            <a:off x="4578600" y="0"/>
            <a:ext cx="4565400" cy="6858000"/>
          </a:xfrm>
          <a:prstGeom prst="rect">
            <a:avLst/>
          </a:prstGeom>
          <a:solidFill>
            <a:srgbClr val="0E0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89" name="Google Shape;189;p31"/>
          <p:cNvGrpSpPr/>
          <p:nvPr/>
        </p:nvGrpSpPr>
        <p:grpSpPr>
          <a:xfrm>
            <a:off x="-76804" y="-485474"/>
            <a:ext cx="9492216" cy="7819892"/>
            <a:chOff x="-76804" y="-364106"/>
            <a:chExt cx="9492216" cy="5864919"/>
          </a:xfrm>
        </p:grpSpPr>
        <p:sp>
          <p:nvSpPr>
            <p:cNvPr id="190" name="Google Shape;190;p31"/>
            <p:cNvSpPr/>
            <p:nvPr/>
          </p:nvSpPr>
          <p:spPr>
            <a:xfrm>
              <a:off x="8312875" y="-85400"/>
              <a:ext cx="542100" cy="542100"/>
            </a:xfrm>
            <a:prstGeom prst="ellipse">
              <a:avLst/>
            </a:prstGeom>
            <a:solidFill>
              <a:srgbClr val="432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 name="Google Shape;191;p31"/>
            <p:cNvSpPr/>
            <p:nvPr/>
          </p:nvSpPr>
          <p:spPr>
            <a:xfrm rot="-899646">
              <a:off x="776862" y="-262199"/>
              <a:ext cx="900976" cy="856085"/>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2" name="Google Shape;192;p31"/>
            <p:cNvSpPr/>
            <p:nvPr/>
          </p:nvSpPr>
          <p:spPr>
            <a:xfrm rot="1763">
              <a:off x="8737998" y="3634823"/>
              <a:ext cx="585000" cy="556500"/>
            </a:xfrm>
            <a:prstGeom prst="pentagon">
              <a:avLst>
                <a:gd name="hf" fmla="val 105146"/>
                <a:gd name="vf" fmla="val 110557"/>
              </a:avLst>
            </a:prstGeom>
            <a:solidFill>
              <a:srgbClr val="432E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 name="Google Shape;193;p31"/>
            <p:cNvSpPr/>
            <p:nvPr/>
          </p:nvSpPr>
          <p:spPr>
            <a:xfrm rot="10800000">
              <a:off x="90420" y="4650313"/>
              <a:ext cx="983100" cy="850500"/>
            </a:xfrm>
            <a:prstGeom prst="triangle">
              <a:avLst>
                <a:gd name="adj" fmla="val 50000"/>
              </a:avLst>
            </a:prstGeom>
            <a:solidFill>
              <a:srgbClr val="5138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 name="Google Shape;194;p31"/>
            <p:cNvSpPr/>
            <p:nvPr/>
          </p:nvSpPr>
          <p:spPr>
            <a:xfrm>
              <a:off x="8578650" y="858649"/>
              <a:ext cx="836762" cy="836762"/>
            </a:xfrm>
            <a:custGeom>
              <a:avLst/>
              <a:gdLst/>
              <a:ahLst/>
              <a:cxnLst/>
              <a:rect l="l" t="t" r="r" b="b"/>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00B4C2"/>
                </a:solidFill>
              </a:endParaRPr>
            </a:p>
          </p:txBody>
        </p:sp>
        <p:sp>
          <p:nvSpPr>
            <p:cNvPr id="195" name="Google Shape;195;p31"/>
            <p:cNvSpPr/>
            <p:nvPr/>
          </p:nvSpPr>
          <p:spPr>
            <a:xfrm>
              <a:off x="588219" y="-85402"/>
              <a:ext cx="421500" cy="4215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 name="Google Shape;196;p31"/>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31"/>
            <p:cNvSpPr/>
            <p:nvPr/>
          </p:nvSpPr>
          <p:spPr>
            <a:xfrm>
              <a:off x="8092376" y="131852"/>
              <a:ext cx="983100" cy="9831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31"/>
            <p:cNvSpPr/>
            <p:nvPr/>
          </p:nvSpPr>
          <p:spPr>
            <a:xfrm>
              <a:off x="100477" y="456711"/>
              <a:ext cx="885029" cy="885029"/>
            </a:xfrm>
            <a:custGeom>
              <a:avLst/>
              <a:gdLst/>
              <a:ahLst/>
              <a:cxnLst/>
              <a:rect l="l" t="t" r="r" b="b"/>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31"/>
            <p:cNvSpPr/>
            <p:nvPr/>
          </p:nvSpPr>
          <p:spPr>
            <a:xfrm>
              <a:off x="133504" y="-85397"/>
              <a:ext cx="231300" cy="231300"/>
            </a:xfrm>
            <a:prstGeom prst="ellipse">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31"/>
            <p:cNvSpPr/>
            <p:nvPr/>
          </p:nvSpPr>
          <p:spPr>
            <a:xfrm rot="10800000">
              <a:off x="343825" y="4290619"/>
              <a:ext cx="333300" cy="2883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31"/>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31"/>
            <p:cNvSpPr/>
            <p:nvPr/>
          </p:nvSpPr>
          <p:spPr>
            <a:xfrm>
              <a:off x="7800077" y="94976"/>
              <a:ext cx="307200" cy="2658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31"/>
            <p:cNvSpPr/>
            <p:nvPr/>
          </p:nvSpPr>
          <p:spPr>
            <a:xfrm>
              <a:off x="8578651" y="3939150"/>
              <a:ext cx="421500" cy="421500"/>
            </a:xfrm>
            <a:prstGeom prst="donut">
              <a:avLst>
                <a:gd name="adj" fmla="val 19671"/>
              </a:avLst>
            </a:prstGeom>
            <a:solidFill>
              <a:srgbClr val="C20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31"/>
            <p:cNvSpPr/>
            <p:nvPr/>
          </p:nvSpPr>
          <p:spPr>
            <a:xfrm>
              <a:off x="888873" y="4577655"/>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31"/>
            <p:cNvSpPr/>
            <p:nvPr/>
          </p:nvSpPr>
          <p:spPr>
            <a:xfrm rot="10800000">
              <a:off x="47429" y="4473462"/>
              <a:ext cx="621103" cy="475235"/>
            </a:xfrm>
            <a:custGeom>
              <a:avLst/>
              <a:gdLst/>
              <a:ahLst/>
              <a:cxnLst/>
              <a:rect l="l" t="t" r="r" b="b"/>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 name="Google Shape;206;p31"/>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 name="Google Shape;207;p31"/>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31"/>
            <p:cNvSpPr/>
            <p:nvPr/>
          </p:nvSpPr>
          <p:spPr>
            <a:xfrm>
              <a:off x="8217614" y="4442536"/>
              <a:ext cx="885029" cy="885029"/>
            </a:xfrm>
            <a:custGeom>
              <a:avLst/>
              <a:gdLst/>
              <a:ahLst/>
              <a:cxnLst/>
              <a:rect l="l" t="t" r="r" b="b"/>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2232702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pic>
        <p:nvPicPr>
          <p:cNvPr id="16" name="Google Shape;16;p2" title="decorative"/>
          <p:cNvPicPr preferRelativeResize="0"/>
          <p:nvPr/>
        </p:nvPicPr>
        <p:blipFill rotWithShape="1">
          <a:blip r:embed="rId2">
            <a:alphaModFix/>
          </a:blip>
          <a:srcRect t="21780" b="14950"/>
          <a:stretch/>
        </p:blipFill>
        <p:spPr>
          <a:xfrm>
            <a:off x="0" y="1034717"/>
            <a:ext cx="9144000" cy="4891335"/>
          </a:xfrm>
          <a:prstGeom prst="rect">
            <a:avLst/>
          </a:prstGeom>
          <a:noFill/>
          <a:ln>
            <a:noFill/>
          </a:ln>
        </p:spPr>
      </p:pic>
      <p:pic>
        <p:nvPicPr>
          <p:cNvPr id="17" name="Google Shape;17;p2" title="Virginia Department of Education logo"/>
          <p:cNvPicPr preferRelativeResize="0"/>
          <p:nvPr/>
        </p:nvPicPr>
        <p:blipFill rotWithShape="1">
          <a:blip r:embed="rId3">
            <a:alphaModFix/>
          </a:blip>
          <a:srcRect/>
          <a:stretch/>
        </p:blipFill>
        <p:spPr>
          <a:xfrm>
            <a:off x="7562773" y="5102370"/>
            <a:ext cx="1517012" cy="873167"/>
          </a:xfrm>
          <a:prstGeom prst="rect">
            <a:avLst/>
          </a:prstGeom>
          <a:noFill/>
          <a:ln>
            <a:noFill/>
          </a:ln>
        </p:spPr>
      </p:pic>
      <p:sp>
        <p:nvSpPr>
          <p:cNvPr id="18" name="Google Shape;18;p2"/>
          <p:cNvSpPr txBox="1">
            <a:spLocks noGrp="1"/>
          </p:cNvSpPr>
          <p:nvPr>
            <p:ph type="title"/>
          </p:nvPr>
        </p:nvSpPr>
        <p:spPr>
          <a:xfrm>
            <a:off x="0" y="1495"/>
            <a:ext cx="9144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
          <p:cNvSpPr txBox="1">
            <a:spLocks noGrp="1"/>
          </p:cNvSpPr>
          <p:nvPr>
            <p:ph type="subTitle" idx="1"/>
          </p:nvPr>
        </p:nvSpPr>
        <p:spPr>
          <a:xfrm>
            <a:off x="0" y="1144496"/>
            <a:ext cx="9144000" cy="658905"/>
          </a:xfrm>
          <a:prstGeom prst="rect">
            <a:avLst/>
          </a:prstGeom>
          <a:solidFill>
            <a:srgbClr val="000000">
              <a:alpha val="49019"/>
            </a:srgbClr>
          </a:solidFill>
          <a:ln>
            <a:noFill/>
          </a:ln>
        </p:spPr>
        <p:txBody>
          <a:bodyPr spcFirstLastPara="1" wrap="square" lIns="91425" tIns="45700" rIns="91425" bIns="45700" anchor="t" anchorCtr="0">
            <a:noAutofit/>
          </a:bodyPr>
          <a:lstStyle>
            <a:lvl1pPr lvl="0" algn="ctr">
              <a:spcBef>
                <a:spcPts val="560"/>
              </a:spcBef>
              <a:spcAft>
                <a:spcPts val="0"/>
              </a:spcAft>
              <a:buClr>
                <a:schemeClr val="lt1"/>
              </a:buClr>
              <a:buSzPts val="2800"/>
              <a:buNone/>
              <a:defRPr sz="2800" i="1">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extLst>
      <p:ext uri="{BB962C8B-B14F-4D97-AF65-F5344CB8AC3E}">
        <p14:creationId xmlns:p14="http://schemas.microsoft.com/office/powerpoint/2010/main" val="3772884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image" Target="../media/image1.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theme" Target="../theme/theme3.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slideLayout" Target="../slideLayouts/slideLayout97.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29" Type="http://schemas.openxmlformats.org/officeDocument/2006/relationships/image" Target="../media/image1.png"/><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28" Type="http://schemas.openxmlformats.org/officeDocument/2006/relationships/theme" Target="../theme/theme4.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slideLayout" Target="../slideLayouts/slideLayout9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26" Type="http://schemas.openxmlformats.org/officeDocument/2006/relationships/slideLayout" Target="../slideLayouts/slideLayout124.xml"/><Relationship Id="rId3" Type="http://schemas.openxmlformats.org/officeDocument/2006/relationships/slideLayout" Target="../slideLayouts/slideLayout101.xml"/><Relationship Id="rId21" Type="http://schemas.openxmlformats.org/officeDocument/2006/relationships/slideLayout" Target="../slideLayouts/slideLayout119.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5" Type="http://schemas.openxmlformats.org/officeDocument/2006/relationships/slideLayout" Target="../slideLayouts/slideLayout123.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0" Type="http://schemas.openxmlformats.org/officeDocument/2006/relationships/slideLayout" Target="../slideLayouts/slideLayout118.xml"/><Relationship Id="rId29" Type="http://schemas.openxmlformats.org/officeDocument/2006/relationships/theme" Target="../theme/theme5.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24" Type="http://schemas.openxmlformats.org/officeDocument/2006/relationships/slideLayout" Target="../slideLayouts/slideLayout122.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23" Type="http://schemas.openxmlformats.org/officeDocument/2006/relationships/slideLayout" Target="../slideLayouts/slideLayout121.xml"/><Relationship Id="rId28" Type="http://schemas.openxmlformats.org/officeDocument/2006/relationships/slideLayout" Target="../slideLayouts/slideLayout126.xml"/><Relationship Id="rId10" Type="http://schemas.openxmlformats.org/officeDocument/2006/relationships/slideLayout" Target="../slideLayouts/slideLayout108.xml"/><Relationship Id="rId19" Type="http://schemas.openxmlformats.org/officeDocument/2006/relationships/slideLayout" Target="../slideLayouts/slideLayout117.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 Id="rId22" Type="http://schemas.openxmlformats.org/officeDocument/2006/relationships/slideLayout" Target="../slideLayouts/slideLayout120.xml"/><Relationship Id="rId27" Type="http://schemas.openxmlformats.org/officeDocument/2006/relationships/slideLayout" Target="../slideLayouts/slideLayout125.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body" idx="1"/>
          </p:nvPr>
        </p:nvSpPr>
        <p:spPr>
          <a:xfrm>
            <a:off x="457200" y="1600202"/>
            <a:ext cx="8229600" cy="4165599"/>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 name="Google Shape;11;p19"/>
          <p:cNvSpPr/>
          <p:nvPr/>
        </p:nvSpPr>
        <p:spPr>
          <a:xfrm>
            <a:off x="-1" y="5949887"/>
            <a:ext cx="9151305" cy="914400"/>
          </a:xfrm>
          <a:prstGeom prst="rect">
            <a:avLst/>
          </a:prstGeom>
          <a:solidFill>
            <a:schemeClr val="dk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 name="Google Shape;12;p19" title="Virginia is for Learners logo"/>
          <p:cNvPicPr preferRelativeResize="0"/>
          <p:nvPr/>
        </p:nvPicPr>
        <p:blipFill rotWithShape="1">
          <a:blip r:embed="rId22">
            <a:alphaModFix/>
          </a:blip>
          <a:srcRect/>
          <a:stretch/>
        </p:blipFill>
        <p:spPr>
          <a:xfrm>
            <a:off x="7619061" y="5993449"/>
            <a:ext cx="1320709" cy="815023"/>
          </a:xfrm>
          <a:prstGeom prst="rect">
            <a:avLst/>
          </a:prstGeom>
          <a:noFill/>
          <a:ln>
            <a:noFill/>
          </a:ln>
        </p:spPr>
      </p:pic>
      <p:cxnSp>
        <p:nvCxnSpPr>
          <p:cNvPr id="13" name="Google Shape;13;p19"/>
          <p:cNvCxnSpPr/>
          <p:nvPr/>
        </p:nvCxnSpPr>
        <p:spPr>
          <a:xfrm>
            <a:off x="0" y="5949887"/>
            <a:ext cx="9144000" cy="0"/>
          </a:xfrm>
          <a:prstGeom prst="straightConnector1">
            <a:avLst/>
          </a:prstGeom>
          <a:noFill/>
          <a:ln w="25400" cap="flat" cmpd="sng">
            <a:solidFill>
              <a:srgbClr val="E20D38"/>
            </a:solidFill>
            <a:prstDash val="solid"/>
            <a:round/>
            <a:headEnd type="none" w="sm" len="sm"/>
            <a:tailEnd type="none" w="sm" len="sm"/>
          </a:ln>
          <a:effectLst>
            <a:outerShdw blurRad="40000" dist="20000" dir="5400000" rotWithShape="0">
              <a:srgbClr val="000000">
                <a:alpha val="37647"/>
              </a:srgbClr>
            </a:outerShdw>
          </a:effectLst>
        </p:spPr>
      </p:cxnSp>
      <p:sp>
        <p:nvSpPr>
          <p:cNvPr id="14" name="Google Shape;14;p19"/>
          <p:cNvSpPr txBox="1"/>
          <p:nvPr/>
        </p:nvSpPr>
        <p:spPr>
          <a:xfrm>
            <a:off x="165902" y="6223995"/>
            <a:ext cx="2133600" cy="36618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2000" b="0" i="0" u="none" strike="noStrike" cap="none">
                <a:solidFill>
                  <a:schemeClr val="lt1"/>
                </a:solidFill>
                <a:latin typeface="Calibri"/>
                <a:ea typeface="Calibri"/>
                <a:cs typeface="Calibri"/>
                <a:sym typeface="Calibri"/>
              </a:rPr>
              <a:pPr marL="0" marR="0" lvl="0" indent="0" algn="l" rtl="0">
                <a:spcBef>
                  <a:spcPts val="0"/>
                </a:spcBef>
                <a:spcAft>
                  <a:spcPts val="0"/>
                </a:spcAft>
                <a:buNone/>
              </a:pPr>
              <a:t>‹#›</a:t>
            </a:fld>
            <a:endParaRPr sz="20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185717803"/>
      </p:ext>
    </p:extLst>
  </p:cSld>
  <p:clrMap bg1="lt1" tx1="dk1" bg2="dk2" tx2="lt2" accent1="accent1" accent2="accent2" accent3="accent3" accent4="accent4" accent5="accent5" accent6="accent6" hlink="hlink" folHlink="folHlink"/>
  <p:sldLayoutIdLst>
    <p:sldLayoutId id="2147484039" r:id="rId1"/>
    <p:sldLayoutId id="2147484040" r:id="rId2"/>
    <p:sldLayoutId id="2147484042" r:id="rId3"/>
    <p:sldLayoutId id="2147484043" r:id="rId4"/>
    <p:sldLayoutId id="2147484046" r:id="rId5"/>
    <p:sldLayoutId id="2147484048" r:id="rId6"/>
    <p:sldLayoutId id="2147484050" r:id="rId7"/>
    <p:sldLayoutId id="2147484051" r:id="rId8"/>
    <p:sldLayoutId id="2147484052" r:id="rId9"/>
    <p:sldLayoutId id="2147484053" r:id="rId10"/>
    <p:sldLayoutId id="2147484054" r:id="rId11"/>
    <p:sldLayoutId id="2147484055" r:id="rId12"/>
    <p:sldLayoutId id="2147484056" r:id="rId13"/>
    <p:sldLayoutId id="2147484057" r:id="rId14"/>
    <p:sldLayoutId id="2147484058" r:id="rId15"/>
    <p:sldLayoutId id="2147484059" r:id="rId16"/>
    <p:sldLayoutId id="2147484061" r:id="rId17"/>
    <p:sldLayoutId id="2147484062" r:id="rId18"/>
    <p:sldLayoutId id="2147484063" r:id="rId19"/>
    <p:sldLayoutId id="2147484064"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1935" y="0"/>
            <a:ext cx="9659980" cy="973088"/>
          </a:xfrm>
          <a:prstGeom prst="rect">
            <a:avLst/>
          </a:prstGeom>
          <a:solidFill>
            <a:schemeClr val="tx2"/>
          </a:solidFill>
        </p:spPr>
        <p:txBody>
          <a:bodyPr vert="horz" lIns="457200" tIns="0" rIns="457200" bIns="0" rtlCol="0" anchor="ctr">
            <a:normAutofit/>
          </a:bodyPr>
          <a:lstStyle/>
          <a:p>
            <a:r>
              <a:rPr lang="en-US" dirty="0" smtClean="0"/>
              <a:t>Click to edit Master title style</a:t>
            </a:r>
            <a:endParaRPr dirty="0"/>
          </a:p>
        </p:txBody>
      </p:sp>
      <p:sp>
        <p:nvSpPr>
          <p:cNvPr id="11" name="Rectangle 10"/>
          <p:cNvSpPr/>
          <p:nvPr userDrawn="1"/>
        </p:nvSpPr>
        <p:spPr>
          <a:xfrm>
            <a:off x="-260286" y="5949887"/>
            <a:ext cx="9658286" cy="914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descr="VAisforLearners4VDOE reversed150.png"/>
          <p:cNvPicPr>
            <a:picLocks noChangeAspect="1"/>
          </p:cNvPicPr>
          <p:nvPr userDrawn="1"/>
        </p:nvPicPr>
        <p:blipFill>
          <a:blip r:embed="rId28" cstate="email">
            <a:extLst>
              <a:ext uri="{28A0092B-C50C-407E-A947-70E740481C1C}">
                <a14:useLocalDpi xmlns:a14="http://schemas.microsoft.com/office/drawing/2010/main" val="0"/>
              </a:ext>
            </a:extLst>
          </a:blip>
          <a:stretch>
            <a:fillRect/>
          </a:stretch>
        </p:blipFill>
        <p:spPr>
          <a:xfrm>
            <a:off x="7619062" y="5993450"/>
            <a:ext cx="1320709" cy="815023"/>
          </a:xfrm>
          <a:prstGeom prst="rect">
            <a:avLst/>
          </a:prstGeom>
        </p:spPr>
      </p:pic>
      <p:cxnSp>
        <p:nvCxnSpPr>
          <p:cNvPr id="14" name="Straight Connector 13"/>
          <p:cNvCxnSpPr/>
          <p:nvPr userDrawn="1"/>
        </p:nvCxnSpPr>
        <p:spPr>
          <a:xfrm>
            <a:off x="-261935" y="5949887"/>
            <a:ext cx="965998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8" name="Slide Number Placeholder 5"/>
          <p:cNvSpPr txBox="1">
            <a:spLocks/>
          </p:cNvSpPr>
          <p:nvPr userDrawn="1"/>
        </p:nvSpPr>
        <p:spPr>
          <a:xfrm>
            <a:off x="165902" y="6223997"/>
            <a:ext cx="2133600" cy="366183"/>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2400" smtClean="0">
                <a:solidFill>
                  <a:schemeClr val="bg1"/>
                </a:solidFill>
              </a:rPr>
              <a:pPr algn="l"/>
              <a:t>‹#›</a:t>
            </a:fld>
            <a:endParaRPr lang="en-US" sz="2400">
              <a:solidFill>
                <a:schemeClr val="bg1"/>
              </a:solidFill>
            </a:endParaRPr>
          </a:p>
        </p:txBody>
      </p:sp>
    </p:spTree>
    <p:extLst>
      <p:ext uri="{BB962C8B-B14F-4D97-AF65-F5344CB8AC3E}">
        <p14:creationId xmlns:p14="http://schemas.microsoft.com/office/powerpoint/2010/main" val="3065473106"/>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 id="2147484081" r:id="rId13"/>
    <p:sldLayoutId id="2147484082" r:id="rId14"/>
    <p:sldLayoutId id="2147484083" r:id="rId15"/>
    <p:sldLayoutId id="2147484084" r:id="rId16"/>
    <p:sldLayoutId id="2147484085" r:id="rId17"/>
    <p:sldLayoutId id="2147484086" r:id="rId18"/>
    <p:sldLayoutId id="2147484087" r:id="rId19"/>
    <p:sldLayoutId id="2147484088" r:id="rId20"/>
    <p:sldLayoutId id="2147484089" r:id="rId21"/>
    <p:sldLayoutId id="2147484090" r:id="rId22"/>
    <p:sldLayoutId id="2147484091" r:id="rId23"/>
    <p:sldLayoutId id="2147484092" r:id="rId24"/>
    <p:sldLayoutId id="2147484093" r:id="rId25"/>
    <p:sldLayoutId id="2147484094" r:id="rId2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marL="0" indent="0" algn="ctr" defTabSz="914378" rtl="0" eaLnBrk="1" latinLnBrk="0" hangingPunct="1">
        <a:spcBef>
          <a:spcPts val="0"/>
        </a:spcBef>
        <a:buNone/>
        <a:defRPr sz="2400" kern="1200">
          <a:solidFill>
            <a:schemeClr val="bg1"/>
          </a:solidFill>
          <a:latin typeface="+mj-lt"/>
          <a:ea typeface="+mj-ea"/>
          <a:cs typeface="+mj-cs"/>
        </a:defRPr>
      </a:lvl1pPr>
    </p:titleStyle>
    <p:bodyStyle>
      <a:lvl1pPr marL="0" indent="0" algn="l" defTabSz="914378" rtl="0" eaLnBrk="1" latinLnBrk="0" hangingPunct="1">
        <a:spcBef>
          <a:spcPts val="2000"/>
        </a:spcBef>
        <a:buClr>
          <a:schemeClr val="accent1"/>
        </a:buClr>
        <a:buFont typeface="Arial"/>
        <a:buNone/>
        <a:defRPr sz="1200" kern="1200">
          <a:solidFill>
            <a:schemeClr val="tx1">
              <a:lumMod val="65000"/>
              <a:lumOff val="35000"/>
            </a:schemeClr>
          </a:solidFill>
          <a:latin typeface="+mn-lt"/>
          <a:ea typeface="+mn-ea"/>
          <a:cs typeface="+mn-cs"/>
        </a:defRPr>
      </a:lvl1pPr>
      <a:lvl2pPr marL="685783" indent="-336542" algn="l" defTabSz="914378" rtl="0" eaLnBrk="1" latinLnBrk="0" hangingPunct="1">
        <a:spcBef>
          <a:spcPts val="600"/>
        </a:spcBef>
        <a:buClr>
          <a:schemeClr val="accent1">
            <a:lumMod val="50000"/>
          </a:schemeClr>
        </a:buClr>
        <a:buFont typeface="Wingdings 2" pitchFamily="18" charset="2"/>
        <a:buChar char=""/>
        <a:defRPr sz="1200" kern="1200">
          <a:solidFill>
            <a:schemeClr val="tx1">
              <a:lumMod val="65000"/>
              <a:lumOff val="35000"/>
            </a:schemeClr>
          </a:solidFill>
          <a:latin typeface="+mn-lt"/>
          <a:ea typeface="+mn-ea"/>
          <a:cs typeface="+mn-cs"/>
        </a:defRPr>
      </a:lvl2pPr>
      <a:lvl3pPr marL="1035024" indent="-349241" algn="l" defTabSz="914378"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371566" indent="-336542" algn="l" defTabSz="914378" rtl="0" eaLnBrk="1" latinLnBrk="0" hangingPunct="1">
        <a:spcBef>
          <a:spcPts val="600"/>
        </a:spcBef>
        <a:buClr>
          <a:schemeClr val="accent1">
            <a:lumMod val="50000"/>
          </a:schemeClr>
        </a:buClr>
        <a:buFont typeface="Courier New"/>
        <a:buChar char="o"/>
        <a:defRPr sz="1200" kern="1200">
          <a:solidFill>
            <a:schemeClr val="tx1">
              <a:lumMod val="65000"/>
              <a:lumOff val="35000"/>
            </a:schemeClr>
          </a:solidFill>
          <a:latin typeface="+mn-lt"/>
          <a:ea typeface="+mn-ea"/>
          <a:cs typeface="+mn-cs"/>
        </a:defRPr>
      </a:lvl4pPr>
      <a:lvl5pPr marL="1720807" indent="-349241" algn="l" defTabSz="914378"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5pPr>
      <a:lvl6pPr marL="2055761" indent="-344480" algn="l" defTabSz="914378"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6pPr>
      <a:lvl7pPr marL="2398653" indent="-344480" algn="l" defTabSz="914378" rtl="0" eaLnBrk="1" latinLnBrk="0" hangingPunct="1">
        <a:spcBef>
          <a:spcPct val="20000"/>
        </a:spcBef>
        <a:buClr>
          <a:schemeClr val="accent1"/>
        </a:buClr>
        <a:buFont typeface="Wingdings 2" pitchFamily="18" charset="2"/>
        <a:buChar char=""/>
        <a:defRPr lang="en-US" sz="1200" kern="1200" dirty="0" smtClean="0">
          <a:solidFill>
            <a:schemeClr val="tx1">
              <a:lumMod val="65000"/>
              <a:lumOff val="35000"/>
            </a:schemeClr>
          </a:solidFill>
          <a:latin typeface="+mn-lt"/>
          <a:ea typeface="+mn-ea"/>
          <a:cs typeface="+mn-cs"/>
        </a:defRPr>
      </a:lvl7pPr>
      <a:lvl8pPr marL="2743132" indent="-344480" algn="l" defTabSz="914378"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8pPr>
      <a:lvl9pPr marL="3087611" indent="-344480" algn="l" defTabSz="914378" rtl="0" eaLnBrk="1" latinLnBrk="0" hangingPunct="1">
        <a:spcBef>
          <a:spcPct val="20000"/>
        </a:spcBef>
        <a:buClr>
          <a:schemeClr val="accent1"/>
        </a:buClr>
        <a:buFont typeface="Wingdings 2" pitchFamily="18" charset="2"/>
        <a:buChar char=""/>
        <a:defRPr lang="en-US" sz="1200" kern="1200" dirty="0">
          <a:solidFill>
            <a:schemeClr val="tx1">
              <a:lumMod val="65000"/>
              <a:lumOff val="35000"/>
            </a:schemeClr>
          </a:solidFill>
          <a:latin typeface="+mn-lt"/>
          <a:ea typeface="+mn-ea"/>
          <a:cs typeface="+mn-cs"/>
        </a:defRPr>
      </a:lvl9pPr>
    </p:bodyStyle>
    <p:otherStyle>
      <a:defPPr>
        <a:defRP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body" idx="1"/>
          </p:nvPr>
        </p:nvSpPr>
        <p:spPr>
          <a:xfrm>
            <a:off x="457200" y="1600202"/>
            <a:ext cx="8229600" cy="4165599"/>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 name="Google Shape;11;p19"/>
          <p:cNvSpPr/>
          <p:nvPr/>
        </p:nvSpPr>
        <p:spPr>
          <a:xfrm>
            <a:off x="-1" y="5949887"/>
            <a:ext cx="9151305" cy="914400"/>
          </a:xfrm>
          <a:prstGeom prst="rect">
            <a:avLst/>
          </a:prstGeom>
          <a:solidFill>
            <a:schemeClr val="dk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 name="Google Shape;12;p19" title="Virginia is for Learners logo"/>
          <p:cNvPicPr preferRelativeResize="0"/>
          <p:nvPr/>
        </p:nvPicPr>
        <p:blipFill rotWithShape="1">
          <a:blip r:embed="rId27">
            <a:alphaModFix/>
          </a:blip>
          <a:srcRect/>
          <a:stretch/>
        </p:blipFill>
        <p:spPr>
          <a:xfrm>
            <a:off x="7619061" y="5993449"/>
            <a:ext cx="1320709" cy="815023"/>
          </a:xfrm>
          <a:prstGeom prst="rect">
            <a:avLst/>
          </a:prstGeom>
          <a:noFill/>
          <a:ln>
            <a:noFill/>
          </a:ln>
        </p:spPr>
      </p:pic>
      <p:cxnSp>
        <p:nvCxnSpPr>
          <p:cNvPr id="13" name="Google Shape;13;p19"/>
          <p:cNvCxnSpPr/>
          <p:nvPr/>
        </p:nvCxnSpPr>
        <p:spPr>
          <a:xfrm>
            <a:off x="0" y="5949887"/>
            <a:ext cx="9144000" cy="0"/>
          </a:xfrm>
          <a:prstGeom prst="straightConnector1">
            <a:avLst/>
          </a:prstGeom>
          <a:noFill/>
          <a:ln w="25400" cap="flat" cmpd="sng">
            <a:solidFill>
              <a:srgbClr val="E20D38"/>
            </a:solidFill>
            <a:prstDash val="solid"/>
            <a:round/>
            <a:headEnd type="none" w="sm" len="sm"/>
            <a:tailEnd type="none" w="sm" len="sm"/>
          </a:ln>
          <a:effectLst>
            <a:outerShdw blurRad="40000" dist="20000" dir="5400000" rotWithShape="0">
              <a:srgbClr val="000000">
                <a:alpha val="37647"/>
              </a:srgbClr>
            </a:outerShdw>
          </a:effectLst>
        </p:spPr>
      </p:cxnSp>
      <p:sp>
        <p:nvSpPr>
          <p:cNvPr id="14" name="Google Shape;14;p19"/>
          <p:cNvSpPr txBox="1"/>
          <p:nvPr/>
        </p:nvSpPr>
        <p:spPr>
          <a:xfrm>
            <a:off x="165902" y="6223995"/>
            <a:ext cx="2133600" cy="36618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2000" b="0" i="0" u="none" strike="noStrike" cap="none">
                <a:solidFill>
                  <a:schemeClr val="lt1"/>
                </a:solidFill>
                <a:latin typeface="Calibri"/>
                <a:ea typeface="Calibri"/>
                <a:cs typeface="Calibri"/>
                <a:sym typeface="Calibri"/>
              </a:rPr>
              <a:pPr marL="0" marR="0" lvl="0" indent="0" algn="l" rtl="0">
                <a:spcBef>
                  <a:spcPts val="0"/>
                </a:spcBef>
                <a:spcAft>
                  <a:spcPts val="0"/>
                </a:spcAft>
                <a:buNone/>
              </a:pPr>
              <a:t>‹#›</a:t>
            </a:fld>
            <a:endParaRPr sz="20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21531564"/>
      </p:ext>
    </p:extLst>
  </p:cSld>
  <p:clrMap bg1="lt1" tx1="dk1" bg2="dk2" tx2="lt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3" r:id="rId12"/>
    <p:sldLayoutId id="2147484114" r:id="rId13"/>
    <p:sldLayoutId id="2147484115" r:id="rId14"/>
    <p:sldLayoutId id="2147484116" r:id="rId15"/>
    <p:sldLayoutId id="2147484117" r:id="rId16"/>
    <p:sldLayoutId id="2147484118" r:id="rId17"/>
    <p:sldLayoutId id="2147484119" r:id="rId18"/>
    <p:sldLayoutId id="2147484120" r:id="rId19"/>
    <p:sldLayoutId id="2147484121" r:id="rId20"/>
    <p:sldLayoutId id="2147484122" r:id="rId21"/>
    <p:sldLayoutId id="2147484123" r:id="rId22"/>
    <p:sldLayoutId id="2147484124" r:id="rId23"/>
    <p:sldLayoutId id="2147484125" r:id="rId24"/>
    <p:sldLayoutId id="2147484126"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457200" y="1600202"/>
            <a:ext cx="8229600" cy="4165599"/>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 name="Google Shape;11;p1"/>
          <p:cNvSpPr/>
          <p:nvPr/>
        </p:nvSpPr>
        <p:spPr>
          <a:xfrm>
            <a:off x="-1" y="5949887"/>
            <a:ext cx="9151305" cy="914400"/>
          </a:xfrm>
          <a:prstGeom prst="rect">
            <a:avLst/>
          </a:prstGeom>
          <a:solidFill>
            <a:schemeClr val="dk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 name="Google Shape;12;p1" title="Virginia is for Learners logo"/>
          <p:cNvPicPr preferRelativeResize="0"/>
          <p:nvPr/>
        </p:nvPicPr>
        <p:blipFill rotWithShape="1">
          <a:blip r:embed="rId29">
            <a:alphaModFix/>
          </a:blip>
          <a:srcRect/>
          <a:stretch/>
        </p:blipFill>
        <p:spPr>
          <a:xfrm>
            <a:off x="7619061" y="5993449"/>
            <a:ext cx="1320709" cy="815023"/>
          </a:xfrm>
          <a:prstGeom prst="rect">
            <a:avLst/>
          </a:prstGeom>
          <a:noFill/>
          <a:ln>
            <a:noFill/>
          </a:ln>
        </p:spPr>
      </p:pic>
      <p:cxnSp>
        <p:nvCxnSpPr>
          <p:cNvPr id="13" name="Google Shape;13;p1"/>
          <p:cNvCxnSpPr/>
          <p:nvPr/>
        </p:nvCxnSpPr>
        <p:spPr>
          <a:xfrm>
            <a:off x="0" y="5949887"/>
            <a:ext cx="9144000" cy="0"/>
          </a:xfrm>
          <a:prstGeom prst="straightConnector1">
            <a:avLst/>
          </a:prstGeom>
          <a:noFill/>
          <a:ln w="25400" cap="flat" cmpd="sng">
            <a:solidFill>
              <a:srgbClr val="E20D38"/>
            </a:solidFill>
            <a:prstDash val="solid"/>
            <a:round/>
            <a:headEnd type="none" w="sm" len="sm"/>
            <a:tailEnd type="none" w="sm" len="sm"/>
          </a:ln>
          <a:effectLst>
            <a:outerShdw blurRad="40000" dist="20000" dir="5400000" rotWithShape="0">
              <a:srgbClr val="000000">
                <a:alpha val="37647"/>
              </a:srgbClr>
            </a:outerShdw>
          </a:effectLst>
        </p:spPr>
      </p:cxnSp>
      <p:sp>
        <p:nvSpPr>
          <p:cNvPr id="14" name="Google Shape;14;p1"/>
          <p:cNvSpPr txBox="1"/>
          <p:nvPr/>
        </p:nvSpPr>
        <p:spPr>
          <a:xfrm>
            <a:off x="165902" y="6223995"/>
            <a:ext cx="2133600" cy="36618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nl-NL" sz="2000" b="0" i="0" u="none" strike="noStrike" cap="none">
                <a:solidFill>
                  <a:schemeClr val="lt1"/>
                </a:solidFill>
                <a:latin typeface="Calibri"/>
                <a:ea typeface="Calibri"/>
                <a:cs typeface="Calibri"/>
                <a:sym typeface="Calibri"/>
              </a:rPr>
              <a:pPr marL="0" marR="0" lvl="0" indent="0" algn="l" rtl="0">
                <a:spcBef>
                  <a:spcPts val="0"/>
                </a:spcBef>
                <a:spcAft>
                  <a:spcPts val="0"/>
                </a:spcAft>
                <a:buNone/>
              </a:pPr>
              <a:t>‹#›</a:t>
            </a:fld>
            <a:endParaRPr sz="20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631298897"/>
      </p:ext>
    </p:extLst>
  </p:cSld>
  <p:clrMap bg1="lt1" tx1="dk1" bg2="dk2" tx2="lt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7" r:id="rId8"/>
    <p:sldLayoutId id="2147484138" r:id="rId9"/>
    <p:sldLayoutId id="2147484140" r:id="rId10"/>
    <p:sldLayoutId id="2147484141" r:id="rId11"/>
    <p:sldLayoutId id="2147484142" r:id="rId12"/>
    <p:sldLayoutId id="2147484143" r:id="rId13"/>
    <p:sldLayoutId id="2147484144" r:id="rId14"/>
    <p:sldLayoutId id="2147484145" r:id="rId15"/>
    <p:sldLayoutId id="2147484146" r:id="rId16"/>
    <p:sldLayoutId id="2147484147" r:id="rId17"/>
    <p:sldLayoutId id="2147484148" r:id="rId18"/>
    <p:sldLayoutId id="2147484149" r:id="rId19"/>
    <p:sldLayoutId id="2147484150" r:id="rId20"/>
    <p:sldLayoutId id="2147484151" r:id="rId21"/>
    <p:sldLayoutId id="2147484152" r:id="rId22"/>
    <p:sldLayoutId id="2147484153" r:id="rId23"/>
    <p:sldLayoutId id="2147484155" r:id="rId24"/>
    <p:sldLayoutId id="2147484156" r:id="rId25"/>
    <p:sldLayoutId id="2147484157" r:id="rId26"/>
    <p:sldLayoutId id="2147484158"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457200" y="1600202"/>
            <a:ext cx="8229600" cy="4165599"/>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 name="Google Shape;11;p1"/>
          <p:cNvSpPr/>
          <p:nvPr/>
        </p:nvSpPr>
        <p:spPr>
          <a:xfrm>
            <a:off x="-1" y="5949887"/>
            <a:ext cx="9151305" cy="914400"/>
          </a:xfrm>
          <a:prstGeom prst="rect">
            <a:avLst/>
          </a:prstGeom>
          <a:solidFill>
            <a:schemeClr val="dk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 name="Google Shape;12;p1" title="Virginia is for Learners logo"/>
          <p:cNvPicPr preferRelativeResize="0"/>
          <p:nvPr/>
        </p:nvPicPr>
        <p:blipFill rotWithShape="1">
          <a:blip r:embed="rId30">
            <a:alphaModFix/>
          </a:blip>
          <a:srcRect/>
          <a:stretch/>
        </p:blipFill>
        <p:spPr>
          <a:xfrm>
            <a:off x="7619061" y="5993449"/>
            <a:ext cx="1320709" cy="815023"/>
          </a:xfrm>
          <a:prstGeom prst="rect">
            <a:avLst/>
          </a:prstGeom>
          <a:noFill/>
          <a:ln>
            <a:noFill/>
          </a:ln>
        </p:spPr>
      </p:pic>
      <p:cxnSp>
        <p:nvCxnSpPr>
          <p:cNvPr id="13" name="Google Shape;13;p1"/>
          <p:cNvCxnSpPr/>
          <p:nvPr/>
        </p:nvCxnSpPr>
        <p:spPr>
          <a:xfrm>
            <a:off x="0" y="5949887"/>
            <a:ext cx="9144000" cy="0"/>
          </a:xfrm>
          <a:prstGeom prst="straightConnector1">
            <a:avLst/>
          </a:prstGeom>
          <a:noFill/>
          <a:ln w="25400" cap="flat" cmpd="sng">
            <a:solidFill>
              <a:srgbClr val="E20D38"/>
            </a:solidFill>
            <a:prstDash val="solid"/>
            <a:round/>
            <a:headEnd type="none" w="sm" len="sm"/>
            <a:tailEnd type="none" w="sm" len="sm"/>
          </a:ln>
          <a:effectLst>
            <a:outerShdw blurRad="40000" dist="20000" dir="5400000" rotWithShape="0">
              <a:srgbClr val="000000">
                <a:alpha val="37647"/>
              </a:srgbClr>
            </a:outerShdw>
          </a:effectLst>
        </p:spPr>
      </p:cxnSp>
      <p:sp>
        <p:nvSpPr>
          <p:cNvPr id="14" name="Google Shape;14;p1"/>
          <p:cNvSpPr txBox="1"/>
          <p:nvPr/>
        </p:nvSpPr>
        <p:spPr>
          <a:xfrm>
            <a:off x="165902" y="6223995"/>
            <a:ext cx="2133600" cy="36618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nl-NL" sz="2000" b="0" i="0" u="none" strike="noStrike" cap="none">
                <a:solidFill>
                  <a:schemeClr val="lt1"/>
                </a:solidFill>
                <a:latin typeface="Calibri"/>
                <a:ea typeface="Calibri"/>
                <a:cs typeface="Calibri"/>
                <a:sym typeface="Calibri"/>
              </a:rPr>
              <a:pPr marL="0" marR="0" lvl="0" indent="0" algn="l" rtl="0">
                <a:spcBef>
                  <a:spcPts val="0"/>
                </a:spcBef>
                <a:spcAft>
                  <a:spcPts val="0"/>
                </a:spcAft>
                <a:buNone/>
              </a:pPr>
              <a:t>‹#›</a:t>
            </a:fld>
            <a:endParaRPr sz="20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845674679"/>
      </p:ext>
    </p:extLst>
  </p:cSld>
  <p:clrMap bg1="lt1" tx1="dk1" bg2="dk2" tx2="lt2" accent1="accent1" accent2="accent2" accent3="accent3" accent4="accent4" accent5="accent5" accent6="accent6" hlink="hlink" folHlink="folHlink"/>
  <p:sldLayoutIdLst>
    <p:sldLayoutId id="2147484160"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 id="2147484172" r:id="rId12"/>
    <p:sldLayoutId id="2147484173" r:id="rId13"/>
    <p:sldLayoutId id="2147484174" r:id="rId14"/>
    <p:sldLayoutId id="2147484175" r:id="rId15"/>
    <p:sldLayoutId id="2147484176" r:id="rId16"/>
    <p:sldLayoutId id="2147484177" r:id="rId17"/>
    <p:sldLayoutId id="2147484178" r:id="rId18"/>
    <p:sldLayoutId id="2147484179" r:id="rId19"/>
    <p:sldLayoutId id="2147484180" r:id="rId20"/>
    <p:sldLayoutId id="2147484181" r:id="rId21"/>
    <p:sldLayoutId id="2147484182" r:id="rId22"/>
    <p:sldLayoutId id="2147484183" r:id="rId23"/>
    <p:sldLayoutId id="2147484184" r:id="rId24"/>
    <p:sldLayoutId id="2147484185" r:id="rId25"/>
    <p:sldLayoutId id="2147484186" r:id="rId26"/>
    <p:sldLayoutId id="2147484187" r:id="rId27"/>
    <p:sldLayoutId id="2147484188"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g"/><Relationship Id="rId2" Type="http://schemas.openxmlformats.org/officeDocument/2006/relationships/notesSlide" Target="../notesSlides/notesSlide6.xml"/><Relationship Id="rId1" Type="http://schemas.openxmlformats.org/officeDocument/2006/relationships/slideLayout" Target="../slideLayouts/slideLayout4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0.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hyperlink" Target="https://www.teachers.ab.ca/SiteCollectionDocuments/ATA/Publications/Specialist-Councils/ESL-3-6%20Moving%20Toward%20Cultural%20Responsiveness.pdf" TargetMode="External"/><Relationship Id="rId2" Type="http://schemas.openxmlformats.org/officeDocument/2006/relationships/notesSlide" Target="../notesSlides/notesSlide8.xml"/><Relationship Id="rId1" Type="http://schemas.openxmlformats.org/officeDocument/2006/relationships/slideLayout" Target="../slideLayouts/slideLayout89.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0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16.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08.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16.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25.png"/><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hyperlink" Target="mailto:https://sites.lsa.umich.edu/inclusive-teaching/sample-activities/social-identity-wheel/" TargetMode="External"/><Relationship Id="rId2" Type="http://schemas.openxmlformats.org/officeDocument/2006/relationships/notesSlide" Target="../notesSlides/notesSlide15.xml"/><Relationship Id="rId1" Type="http://schemas.openxmlformats.org/officeDocument/2006/relationships/slideLayout" Target="../slideLayouts/slideLayout116.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11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9.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16.xml"/></Relationships>
</file>

<file path=ppt/slides/_rels/slide26.xml.rels><?xml version="1.0" encoding="UTF-8" standalone="yes"?>
<Relationships xmlns="http://schemas.openxmlformats.org/package/2006/relationships"><Relationship Id="rId3" Type="http://schemas.openxmlformats.org/officeDocument/2006/relationships/hyperlink" Target="https://profession.mla.org/engaging-students-in-critical-thinking-in-and-through-a-foreign-language-it-can-be-done/" TargetMode="External"/><Relationship Id="rId2" Type="http://schemas.openxmlformats.org/officeDocument/2006/relationships/notesSlide" Target="../notesSlides/notesSlide20.xml"/><Relationship Id="rId1" Type="http://schemas.openxmlformats.org/officeDocument/2006/relationships/slideLayout" Target="../slideLayouts/slideLayout1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116.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17.xml"/></Relationships>
</file>

<file path=ppt/slides/_rels/slide32.xml.rels><?xml version="1.0" encoding="UTF-8" standalone="yes"?>
<Relationships xmlns="http://schemas.openxmlformats.org/package/2006/relationships"><Relationship Id="rId3" Type="http://schemas.openxmlformats.org/officeDocument/2006/relationships/hyperlink" Target="https://padlet.com/JCVDOE/CRI"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6.xml"/></Relationships>
</file>

<file path=ppt/slides/_rels/slide34.xml.rels><?xml version="1.0" encoding="UTF-8" standalone="yes"?>
<Relationships xmlns="http://schemas.openxmlformats.org/package/2006/relationships"><Relationship Id="rId3" Type="http://schemas.openxmlformats.org/officeDocument/2006/relationships/hyperlink" Target="mailto:jessica.costa@doe.virginia.gov" TargetMode="External"/><Relationship Id="rId2" Type="http://schemas.openxmlformats.org/officeDocument/2006/relationships/notesSlide" Target="../notesSlides/notesSlide27.xml"/><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1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5" name="Google Shape;475;p1"/>
          <p:cNvSpPr txBox="1">
            <a:spLocks noGrp="1"/>
          </p:cNvSpPr>
          <p:nvPr>
            <p:ph type="subTitle" idx="1"/>
          </p:nvPr>
        </p:nvSpPr>
        <p:spPr>
          <a:xfrm>
            <a:off x="304800" y="685800"/>
            <a:ext cx="8458200" cy="3048000"/>
          </a:xfrm>
          <a:prstGeom prst="rect">
            <a:avLst/>
          </a:prstGeom>
          <a:noFill/>
          <a:ln>
            <a:noFill/>
          </a:ln>
        </p:spPr>
        <p:txBody>
          <a:bodyPr spcFirstLastPara="1" wrap="square" lIns="91425" tIns="45700" rIns="91425" bIns="45700" anchor="t" anchorCtr="0">
            <a:noAutofit/>
          </a:bodyPr>
          <a:lstStyle/>
          <a:p>
            <a:pPr marL="0" indent="0" algn="l">
              <a:lnSpc>
                <a:spcPct val="80000"/>
              </a:lnSpc>
              <a:spcBef>
                <a:spcPts val="374"/>
              </a:spcBef>
              <a:buSzPts val="1870"/>
            </a:pPr>
            <a:endParaRPr sz="3600" b="1" i="0" dirty="0"/>
          </a:p>
          <a:p>
            <a:pPr marL="0" indent="0">
              <a:lnSpc>
                <a:spcPct val="80000"/>
              </a:lnSpc>
              <a:spcBef>
                <a:spcPts val="374"/>
              </a:spcBef>
              <a:buSzPts val="1870"/>
            </a:pPr>
            <a:endParaRPr lang="en-US" sz="1800" dirty="0"/>
          </a:p>
          <a:p>
            <a:pPr marL="0" indent="0">
              <a:lnSpc>
                <a:spcPct val="80000"/>
              </a:lnSpc>
              <a:spcBef>
                <a:spcPts val="374"/>
              </a:spcBef>
              <a:buSzPts val="1870"/>
            </a:pPr>
            <a:endParaRPr lang="en-US" sz="1800" dirty="0"/>
          </a:p>
          <a:p>
            <a:pPr marL="0" indent="0">
              <a:lnSpc>
                <a:spcPct val="80000"/>
              </a:lnSpc>
              <a:spcBef>
                <a:spcPts val="374"/>
              </a:spcBef>
              <a:buSzPts val="1870"/>
            </a:pPr>
            <a:r>
              <a:rPr lang="en-US" sz="4800" b="1" i="0" dirty="0" smtClean="0">
                <a:solidFill>
                  <a:srgbClr val="FF0000"/>
                </a:solidFill>
                <a:latin typeface="Candara" panose="020E0502030303020204" pitchFamily="34" charset="0"/>
              </a:rPr>
              <a:t>Culturally </a:t>
            </a:r>
            <a:r>
              <a:rPr lang="en-US" sz="4800" b="1" i="0" dirty="0">
                <a:solidFill>
                  <a:srgbClr val="FF0000"/>
                </a:solidFill>
                <a:latin typeface="Candara" panose="020E0502030303020204" pitchFamily="34" charset="0"/>
              </a:rPr>
              <a:t>Responsive </a:t>
            </a:r>
            <a:endParaRPr lang="en-US" sz="4800" b="1" i="0" dirty="0" smtClean="0">
              <a:solidFill>
                <a:srgbClr val="FF0000"/>
              </a:solidFill>
              <a:latin typeface="Candara" panose="020E0502030303020204" pitchFamily="34" charset="0"/>
            </a:endParaRPr>
          </a:p>
          <a:p>
            <a:pPr marL="0" indent="0">
              <a:lnSpc>
                <a:spcPct val="80000"/>
              </a:lnSpc>
              <a:spcBef>
                <a:spcPts val="374"/>
              </a:spcBef>
              <a:buSzPts val="1870"/>
            </a:pPr>
            <a:r>
              <a:rPr lang="en-US" sz="4800" b="1" dirty="0" smtClean="0">
                <a:solidFill>
                  <a:srgbClr val="FF0000"/>
                </a:solidFill>
                <a:latin typeface="Candara" panose="020E0502030303020204" pitchFamily="34" charset="0"/>
              </a:rPr>
              <a:t>World Language</a:t>
            </a:r>
            <a:r>
              <a:rPr lang="en-US" sz="4800" b="1" i="0" dirty="0" smtClean="0">
                <a:solidFill>
                  <a:srgbClr val="FF0000"/>
                </a:solidFill>
                <a:latin typeface="Candara" panose="020E0502030303020204" pitchFamily="34" charset="0"/>
              </a:rPr>
              <a:t> </a:t>
            </a:r>
          </a:p>
          <a:p>
            <a:pPr marL="0" indent="0">
              <a:lnSpc>
                <a:spcPct val="80000"/>
              </a:lnSpc>
              <a:spcBef>
                <a:spcPts val="374"/>
              </a:spcBef>
              <a:buSzPts val="1870"/>
            </a:pPr>
            <a:r>
              <a:rPr lang="en-US" sz="4800" b="1" i="0" dirty="0" smtClean="0">
                <a:solidFill>
                  <a:srgbClr val="FF0000"/>
                </a:solidFill>
                <a:latin typeface="Candara" panose="020E0502030303020204" pitchFamily="34" charset="0"/>
              </a:rPr>
              <a:t>Instruction</a:t>
            </a:r>
          </a:p>
          <a:p>
            <a:pPr marL="0" indent="0">
              <a:lnSpc>
                <a:spcPct val="80000"/>
              </a:lnSpc>
              <a:spcBef>
                <a:spcPts val="374"/>
              </a:spcBef>
              <a:buSzPts val="1870"/>
            </a:pPr>
            <a:endParaRPr lang="en-US" sz="4800" b="1" i="0" dirty="0"/>
          </a:p>
          <a:p>
            <a:pPr marL="0" indent="0">
              <a:lnSpc>
                <a:spcPct val="80000"/>
              </a:lnSpc>
              <a:spcBef>
                <a:spcPts val="374"/>
              </a:spcBef>
              <a:buSzPts val="1870"/>
            </a:pPr>
            <a:r>
              <a:rPr lang="en-US" sz="4000" i="0" dirty="0" smtClean="0"/>
              <a:t>Dr. Jessica Costa</a:t>
            </a:r>
          </a:p>
          <a:p>
            <a:pPr marL="0" indent="0">
              <a:lnSpc>
                <a:spcPct val="80000"/>
              </a:lnSpc>
              <a:spcBef>
                <a:spcPts val="374"/>
              </a:spcBef>
              <a:buSzPts val="1870"/>
            </a:pPr>
            <a:r>
              <a:rPr lang="en-US" sz="4000" i="0" dirty="0" smtClean="0"/>
              <a:t>EL Instructional Specialist</a:t>
            </a:r>
            <a:endParaRPr lang="en-US" sz="4000" i="0" dirty="0"/>
          </a:p>
        </p:txBody>
      </p:sp>
      <p:sp>
        <p:nvSpPr>
          <p:cNvPr id="474" name="Google Shape;474;p1"/>
          <p:cNvSpPr txBox="1">
            <a:spLocks noGrp="1"/>
          </p:cNvSpPr>
          <p:nvPr>
            <p:ph type="ctrTitle"/>
          </p:nvPr>
        </p:nvSpPr>
        <p:spPr>
          <a:xfrm>
            <a:off x="-27710" y="0"/>
            <a:ext cx="9171709" cy="1046630"/>
          </a:xfrm>
          <a:prstGeom prst="rect">
            <a:avLst/>
          </a:prstGeom>
          <a:solidFill>
            <a:schemeClr val="dk1"/>
          </a:solidFill>
          <a:ln>
            <a:noFill/>
          </a:ln>
        </p:spPr>
        <p:txBody>
          <a:bodyPr spcFirstLastPara="1" wrap="square" lIns="91425" tIns="45700" rIns="91425" bIns="45700" anchor="t" anchorCtr="0">
            <a:noAutofit/>
          </a:bodyPr>
          <a:lstStyle/>
          <a:p>
            <a:r>
              <a:rPr lang="en-US" dirty="0"/>
              <a:t>Virginia Department of Education</a:t>
            </a:r>
            <a:br>
              <a:rPr lang="en-US" dirty="0"/>
            </a:br>
            <a:endParaRPr dirty="0"/>
          </a:p>
        </p:txBody>
      </p:sp>
    </p:spTree>
    <p:extLst>
      <p:ext uri="{BB962C8B-B14F-4D97-AF65-F5344CB8AC3E}">
        <p14:creationId xmlns:p14="http://schemas.microsoft.com/office/powerpoint/2010/main" val="838288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5" name="Google Shape;105;p6" descr="Illustration of three fir trees with a backdrop of snowy mountains." title="Image: three trees"/>
          <p:cNvPicPr preferRelativeResize="0"/>
          <p:nvPr/>
        </p:nvPicPr>
        <p:blipFill rotWithShape="1">
          <a:blip r:embed="rId3">
            <a:alphaModFix/>
          </a:blip>
          <a:srcRect l="65517"/>
          <a:stretch/>
        </p:blipFill>
        <p:spPr>
          <a:xfrm>
            <a:off x="6781800" y="4648201"/>
            <a:ext cx="762000" cy="1275034"/>
          </a:xfrm>
          <a:prstGeom prst="rect">
            <a:avLst/>
          </a:prstGeom>
          <a:noFill/>
          <a:ln>
            <a:noFill/>
          </a:ln>
        </p:spPr>
      </p:pic>
      <p:pic>
        <p:nvPicPr>
          <p:cNvPr id="106" name="Google Shape;106;p6" descr="Photograph of snow-covered pine trees on a mountainside. " title="Image: snow-covered pines"/>
          <p:cNvPicPr preferRelativeResize="0"/>
          <p:nvPr/>
        </p:nvPicPr>
        <p:blipFill rotWithShape="1">
          <a:blip r:embed="rId4">
            <a:alphaModFix/>
          </a:blip>
          <a:srcRect r="65609"/>
          <a:stretch/>
        </p:blipFill>
        <p:spPr>
          <a:xfrm>
            <a:off x="5724564" y="4648200"/>
            <a:ext cx="904835" cy="1275034"/>
          </a:xfrm>
          <a:prstGeom prst="rect">
            <a:avLst/>
          </a:prstGeom>
          <a:noFill/>
          <a:ln>
            <a:noFill/>
          </a:ln>
        </p:spPr>
      </p:pic>
      <p:pic>
        <p:nvPicPr>
          <p:cNvPr id="12292" name="Picture 4" descr="Seasons, Four Seasons, Tree, Na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8617" y="3842559"/>
            <a:ext cx="3134198" cy="3018351"/>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Deciduous Trees, Forest, Tre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114800"/>
            <a:ext cx="2123602" cy="18232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5015" y="3657600"/>
            <a:ext cx="2524858" cy="800219"/>
          </a:xfrm>
          <a:prstGeom prst="rect">
            <a:avLst/>
          </a:prstGeom>
          <a:noFill/>
        </p:spPr>
        <p:txBody>
          <a:bodyPr wrap="none" rtlCol="0">
            <a:spAutoFit/>
          </a:bodyPr>
          <a:lstStyle/>
          <a:p>
            <a:r>
              <a:rPr lang="en-US" sz="2800" dirty="0" smtClean="0">
                <a:solidFill>
                  <a:schemeClr val="dk1"/>
                </a:solidFill>
                <a:latin typeface="Calibri"/>
                <a:ea typeface="Calibri"/>
                <a:cs typeface="Calibri"/>
                <a:sym typeface="Calibri"/>
              </a:rPr>
              <a:t>Does </a:t>
            </a:r>
            <a:r>
              <a:rPr lang="en-US" sz="2800" dirty="0">
                <a:solidFill>
                  <a:schemeClr val="dk1"/>
                </a:solidFill>
                <a:latin typeface="Calibri"/>
                <a:ea typeface="Calibri"/>
                <a:cs typeface="Calibri"/>
                <a:sym typeface="Calibri"/>
              </a:rPr>
              <a:t>it have to?</a:t>
            </a:r>
          </a:p>
          <a:p>
            <a:endParaRPr lang="en-US" dirty="0"/>
          </a:p>
        </p:txBody>
      </p:sp>
      <p:pic>
        <p:nvPicPr>
          <p:cNvPr id="108" name="Google Shape;108;p6" descr="Image of a palm tree with a boat propped against it with a sunset backdrop. " title="Image: Palm Tree"/>
          <p:cNvPicPr preferRelativeResize="0"/>
          <p:nvPr/>
        </p:nvPicPr>
        <p:blipFill rotWithShape="1">
          <a:blip r:embed="rId7">
            <a:alphaModFix/>
          </a:blip>
          <a:srcRect/>
          <a:stretch/>
        </p:blipFill>
        <p:spPr>
          <a:xfrm>
            <a:off x="618119" y="1870812"/>
            <a:ext cx="2158651" cy="1637328"/>
          </a:xfrm>
          <a:prstGeom prst="rect">
            <a:avLst/>
          </a:prstGeom>
          <a:noFill/>
          <a:ln>
            <a:noFill/>
          </a:ln>
        </p:spPr>
      </p:pic>
      <p:sp>
        <p:nvSpPr>
          <p:cNvPr id="110" name="Google Shape;110;p6"/>
          <p:cNvSpPr txBox="1">
            <a:spLocks noGrp="1"/>
          </p:cNvSpPr>
          <p:nvPr>
            <p:ph idx="1"/>
          </p:nvPr>
        </p:nvSpPr>
        <p:spPr>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00000"/>
              </a:lnSpc>
              <a:spcBef>
                <a:spcPts val="0"/>
              </a:spcBef>
              <a:spcAft>
                <a:spcPts val="0"/>
              </a:spcAft>
              <a:buClr>
                <a:schemeClr val="dk1"/>
              </a:buClr>
              <a:buSzPts val="2800"/>
              <a:buNone/>
            </a:pPr>
            <a:r>
              <a:rPr lang="en-US" b="0" dirty="0" smtClean="0"/>
              <a:t>    Does </a:t>
            </a:r>
            <a:r>
              <a:rPr lang="en-US" b="0" dirty="0"/>
              <a:t>your tree look like mine</a:t>
            </a:r>
            <a:r>
              <a:rPr lang="en-US" b="0" dirty="0" smtClean="0"/>
              <a:t>?</a:t>
            </a:r>
          </a:p>
          <a:p>
            <a:pPr marL="342900" lvl="0" indent="-342900" algn="l" rtl="0">
              <a:lnSpc>
                <a:spcPct val="100000"/>
              </a:lnSpc>
              <a:spcBef>
                <a:spcPts val="0"/>
              </a:spcBef>
              <a:spcAft>
                <a:spcPts val="0"/>
              </a:spcAft>
              <a:buClr>
                <a:schemeClr val="dk1"/>
              </a:buClr>
              <a:buSzPts val="2800"/>
              <a:buChar char="•"/>
            </a:pPr>
            <a:endParaRPr lang="en-US" dirty="0"/>
          </a:p>
          <a:p>
            <a:pPr marL="342900" lvl="0" indent="-342900" algn="l" rtl="0">
              <a:lnSpc>
                <a:spcPct val="100000"/>
              </a:lnSpc>
              <a:spcBef>
                <a:spcPts val="0"/>
              </a:spcBef>
              <a:spcAft>
                <a:spcPts val="0"/>
              </a:spcAft>
              <a:buClr>
                <a:schemeClr val="dk1"/>
              </a:buClr>
              <a:buSzPts val="2800"/>
              <a:buChar char="•"/>
            </a:pPr>
            <a:endParaRPr lang="en-US" dirty="0" smtClean="0"/>
          </a:p>
          <a:p>
            <a:pPr marL="0" lvl="0" indent="0" algn="l" rtl="0">
              <a:lnSpc>
                <a:spcPct val="100000"/>
              </a:lnSpc>
              <a:spcBef>
                <a:spcPts val="0"/>
              </a:spcBef>
              <a:spcAft>
                <a:spcPts val="0"/>
              </a:spcAft>
              <a:buClr>
                <a:schemeClr val="dk1"/>
              </a:buClr>
              <a:buSzPts val="2800"/>
              <a:buNone/>
            </a:pPr>
            <a:endParaRPr lang="en-US" dirty="0"/>
          </a:p>
          <a:p>
            <a:pPr marL="0" lvl="0" indent="0" algn="l" rtl="0">
              <a:lnSpc>
                <a:spcPct val="100000"/>
              </a:lnSpc>
              <a:spcBef>
                <a:spcPts val="0"/>
              </a:spcBef>
              <a:spcAft>
                <a:spcPts val="0"/>
              </a:spcAft>
              <a:buClr>
                <a:schemeClr val="dk1"/>
              </a:buClr>
              <a:buSzPts val="2800"/>
              <a:buNone/>
            </a:pPr>
            <a:endParaRPr dirty="0"/>
          </a:p>
          <a:p>
            <a:pPr marL="342900" lvl="0" indent="-165100" algn="l" rtl="0">
              <a:lnSpc>
                <a:spcPct val="100000"/>
              </a:lnSpc>
              <a:spcBef>
                <a:spcPts val="560"/>
              </a:spcBef>
              <a:spcAft>
                <a:spcPts val="0"/>
              </a:spcAft>
              <a:buClr>
                <a:schemeClr val="dk1"/>
              </a:buClr>
              <a:buSzPts val="2800"/>
              <a:buNone/>
            </a:pPr>
            <a:endParaRPr dirty="0"/>
          </a:p>
        </p:txBody>
      </p:sp>
      <p:sp>
        <p:nvSpPr>
          <p:cNvPr id="13" name="TextBox 12"/>
          <p:cNvSpPr txBox="1"/>
          <p:nvPr/>
        </p:nvSpPr>
        <p:spPr>
          <a:xfrm>
            <a:off x="457200" y="1229648"/>
            <a:ext cx="4138184" cy="800219"/>
          </a:xfrm>
          <a:prstGeom prst="rect">
            <a:avLst/>
          </a:prstGeom>
          <a:noFill/>
        </p:spPr>
        <p:txBody>
          <a:bodyPr wrap="none" rtlCol="0">
            <a:spAutoFit/>
          </a:bodyPr>
          <a:lstStyle/>
          <a:p>
            <a:r>
              <a:rPr lang="en-US" sz="2800" dirty="0" smtClean="0">
                <a:solidFill>
                  <a:schemeClr val="dk1"/>
                </a:solidFill>
                <a:latin typeface="Calibri"/>
                <a:ea typeface="Calibri"/>
                <a:cs typeface="Calibri"/>
                <a:sym typeface="Calibri"/>
              </a:rPr>
              <a:t>Does yours look like mine? </a:t>
            </a:r>
            <a:endParaRPr lang="en-US" sz="2800" dirty="0">
              <a:solidFill>
                <a:schemeClr val="dk1"/>
              </a:solidFill>
              <a:latin typeface="Calibri"/>
              <a:ea typeface="Calibri"/>
              <a:cs typeface="Calibri"/>
              <a:sym typeface="Calibri"/>
            </a:endParaRPr>
          </a:p>
          <a:p>
            <a:endParaRPr lang="en-US" dirty="0"/>
          </a:p>
        </p:txBody>
      </p:sp>
      <p:sp>
        <p:nvSpPr>
          <p:cNvPr id="5" name="Title 4"/>
          <p:cNvSpPr>
            <a:spLocks noGrp="1"/>
          </p:cNvSpPr>
          <p:nvPr>
            <p:ph type="title"/>
          </p:nvPr>
        </p:nvSpPr>
        <p:spPr/>
        <p:txBody>
          <a:bodyPr>
            <a:normAutofit/>
          </a:bodyPr>
          <a:lstStyle/>
          <a:p>
            <a:r>
              <a:rPr lang="en-US" sz="3200" dirty="0" smtClean="0"/>
              <a:t>Activity Debrief and Instructional Implications</a:t>
            </a:r>
            <a:endParaRPr lang="en-US" sz="3200" dirty="0"/>
          </a:p>
        </p:txBody>
      </p:sp>
    </p:spTree>
    <p:extLst>
      <p:ext uri="{BB962C8B-B14F-4D97-AF65-F5344CB8AC3E}">
        <p14:creationId xmlns:p14="http://schemas.microsoft.com/office/powerpoint/2010/main" val="22578362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96200" y="3176032"/>
            <a:ext cx="920750" cy="646331"/>
          </a:xfrm>
          <a:prstGeom prst="rect">
            <a:avLst/>
          </a:prstGeom>
          <a:noFill/>
        </p:spPr>
        <p:txBody>
          <a:bodyPr wrap="square" rtlCol="0">
            <a:spAutoFit/>
          </a:bodyPr>
          <a:lstStyle/>
          <a:p>
            <a:r>
              <a:rPr lang="en-US" dirty="0" err="1" smtClean="0"/>
              <a:t>MentalModels</a:t>
            </a:r>
            <a:endParaRPr lang="en-US" dirty="0"/>
          </a:p>
        </p:txBody>
      </p:sp>
      <p:pic>
        <p:nvPicPr>
          <p:cNvPr id="4102" name="Picture 6" descr="Brain, Business, Credit Intellig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4849" y="2819400"/>
            <a:ext cx="2714625" cy="323850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unglasses, Summer, Sun, Sun Prote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188732"/>
            <a:ext cx="3429000" cy="2286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5400" y="2774950"/>
            <a:ext cx="2351926" cy="369332"/>
          </a:xfrm>
          <a:prstGeom prst="rect">
            <a:avLst/>
          </a:prstGeom>
          <a:noFill/>
        </p:spPr>
        <p:txBody>
          <a:bodyPr wrap="none" rtlCol="0">
            <a:spAutoFit/>
          </a:bodyPr>
          <a:lstStyle/>
          <a:p>
            <a:r>
              <a:rPr lang="en-US" dirty="0" smtClean="0"/>
              <a:t>Frames of Reference</a:t>
            </a:r>
            <a:endParaRPr lang="en-US" dirty="0"/>
          </a:p>
        </p:txBody>
      </p:sp>
      <p:sp>
        <p:nvSpPr>
          <p:cNvPr id="7" name="TextBox 6"/>
          <p:cNvSpPr txBox="1"/>
          <p:nvPr/>
        </p:nvSpPr>
        <p:spPr>
          <a:xfrm>
            <a:off x="457200" y="1311933"/>
            <a:ext cx="8575675" cy="1200329"/>
          </a:xfrm>
          <a:prstGeom prst="rect">
            <a:avLst/>
          </a:prstGeom>
          <a:noFill/>
        </p:spPr>
        <p:txBody>
          <a:bodyPr wrap="square" rtlCol="0">
            <a:spAutoFit/>
          </a:bodyPr>
          <a:lstStyle/>
          <a:p>
            <a:r>
              <a:rPr lang="en-US" sz="3600" dirty="0" smtClean="0"/>
              <a:t>“We don’t see things as they are, we see things as </a:t>
            </a:r>
            <a:r>
              <a:rPr lang="en-US" sz="3600" i="1" dirty="0" smtClean="0"/>
              <a:t>we </a:t>
            </a:r>
            <a:r>
              <a:rPr lang="en-US" sz="3600" dirty="0" smtClean="0"/>
              <a:t>are.”             </a:t>
            </a:r>
            <a:r>
              <a:rPr lang="en-US" dirty="0" smtClean="0"/>
              <a:t>(</a:t>
            </a:r>
            <a:r>
              <a:rPr lang="en-US" dirty="0" err="1" smtClean="0"/>
              <a:t>Anaïs</a:t>
            </a:r>
            <a:r>
              <a:rPr lang="en-US" dirty="0" smtClean="0"/>
              <a:t> </a:t>
            </a:r>
            <a:r>
              <a:rPr lang="en-US" dirty="0"/>
              <a:t>Nin, Author and </a:t>
            </a:r>
            <a:r>
              <a:rPr lang="en-US" dirty="0" smtClean="0"/>
              <a:t>Diarist) </a:t>
            </a:r>
            <a:endParaRPr lang="en-US" dirty="0"/>
          </a:p>
        </p:txBody>
      </p:sp>
      <p:sp>
        <p:nvSpPr>
          <p:cNvPr id="5" name="Title 4"/>
          <p:cNvSpPr>
            <a:spLocks noGrp="1"/>
          </p:cNvSpPr>
          <p:nvPr>
            <p:ph type="title"/>
          </p:nvPr>
        </p:nvSpPr>
        <p:spPr/>
        <p:txBody>
          <a:bodyPr/>
          <a:lstStyle/>
          <a:p>
            <a:r>
              <a:rPr lang="en-US" sz="4000" dirty="0" smtClean="0"/>
              <a:t>Context and Perspective Matter</a:t>
            </a:r>
            <a:endParaRPr lang="en-US" sz="4000" dirty="0"/>
          </a:p>
        </p:txBody>
      </p:sp>
    </p:spTree>
    <p:extLst>
      <p:ext uri="{BB962C8B-B14F-4D97-AF65-F5344CB8AC3E}">
        <p14:creationId xmlns:p14="http://schemas.microsoft.com/office/powerpoint/2010/main" val="3814742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6096000"/>
            <a:ext cx="6470593" cy="923330"/>
          </a:xfrm>
          <a:prstGeom prst="rect">
            <a:avLst/>
          </a:prstGeom>
          <a:noFill/>
        </p:spPr>
        <p:txBody>
          <a:bodyPr wrap="square" rtlCol="0">
            <a:spAutoFit/>
          </a:bodyPr>
          <a:lstStyle/>
          <a:p>
            <a:r>
              <a:rPr lang="en-US" dirty="0">
                <a:solidFill>
                  <a:schemeClr val="bg1"/>
                </a:solidFill>
                <a:latin typeface="Arial" charset="0"/>
              </a:rPr>
              <a:t> Items on list from </a:t>
            </a:r>
            <a:r>
              <a:rPr lang="en-US" dirty="0">
                <a:solidFill>
                  <a:srgbClr val="FFFFFF"/>
                </a:solidFill>
                <a:cs typeface="Arial"/>
                <a:sym typeface="Arial"/>
                <a:hlinkClick r:id="rId3"/>
              </a:rPr>
              <a:t>Understanding ESL Learners: Moving         Toward Cultural Responsiveness— A Guide for Teachers </a:t>
            </a:r>
            <a:endParaRPr lang="en-US" dirty="0">
              <a:solidFill>
                <a:srgbClr val="FFFFFF"/>
              </a:solidFill>
              <a:cs typeface="Arial"/>
              <a:sym typeface="Arial"/>
            </a:endParaRPr>
          </a:p>
          <a:p>
            <a:endParaRPr lang="en-US" dirty="0"/>
          </a:p>
        </p:txBody>
      </p:sp>
      <p:sp>
        <p:nvSpPr>
          <p:cNvPr id="14" name="TextBox 13"/>
          <p:cNvSpPr txBox="1"/>
          <p:nvPr/>
        </p:nvSpPr>
        <p:spPr>
          <a:xfrm>
            <a:off x="6592184" y="4732566"/>
            <a:ext cx="1229836" cy="646331"/>
          </a:xfrm>
          <a:prstGeom prst="rect">
            <a:avLst/>
          </a:prstGeom>
          <a:noFill/>
        </p:spPr>
        <p:txBody>
          <a:bodyPr wrap="square" rtlCol="0">
            <a:spAutoFit/>
          </a:bodyPr>
          <a:lstStyle/>
          <a:p>
            <a:pPr algn="ctr"/>
            <a:r>
              <a:rPr lang="en-US" dirty="0" smtClean="0"/>
              <a:t>Deep culture</a:t>
            </a:r>
            <a:endParaRPr lang="en-US" dirty="0"/>
          </a:p>
        </p:txBody>
      </p:sp>
      <p:sp>
        <p:nvSpPr>
          <p:cNvPr id="6" name="TextBox 5"/>
          <p:cNvSpPr txBox="1"/>
          <p:nvPr/>
        </p:nvSpPr>
        <p:spPr>
          <a:xfrm>
            <a:off x="6693875" y="1352064"/>
            <a:ext cx="1229836" cy="646331"/>
          </a:xfrm>
          <a:prstGeom prst="rect">
            <a:avLst/>
          </a:prstGeom>
          <a:noFill/>
        </p:spPr>
        <p:txBody>
          <a:bodyPr wrap="square" rtlCol="0">
            <a:spAutoFit/>
          </a:bodyPr>
          <a:lstStyle/>
          <a:p>
            <a:pPr algn="ctr"/>
            <a:r>
              <a:rPr lang="en-US" dirty="0" smtClean="0"/>
              <a:t>Surface culture</a:t>
            </a:r>
            <a:endParaRPr lang="en-US" dirty="0"/>
          </a:p>
        </p:txBody>
      </p:sp>
      <p:pic>
        <p:nvPicPr>
          <p:cNvPr id="6150" name="Picture 6" descr="Tree, Hands, Root, Protection, Prot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9483" y="1921030"/>
            <a:ext cx="3252413" cy="267504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type="body" idx="1"/>
          </p:nvPr>
        </p:nvSpPr>
        <p:spPr>
          <a:xfrm>
            <a:off x="0" y="1377464"/>
            <a:ext cx="6363584" cy="4802935"/>
          </a:xfrm>
        </p:spPr>
        <p:txBody>
          <a:bodyPr/>
          <a:lstStyle/>
          <a:p>
            <a:r>
              <a:rPr lang="en-US" sz="2800" dirty="0" smtClean="0">
                <a:latin typeface="Arial" charset="0"/>
              </a:rPr>
              <a:t>Concept of self</a:t>
            </a:r>
          </a:p>
          <a:p>
            <a:r>
              <a:rPr lang="en-US" sz="2800" dirty="0" smtClean="0">
                <a:latin typeface="Arial" charset="0"/>
              </a:rPr>
              <a:t>Definition of success</a:t>
            </a:r>
          </a:p>
          <a:p>
            <a:r>
              <a:rPr lang="en-US" sz="2800" dirty="0" smtClean="0">
                <a:latin typeface="Arial" charset="0"/>
              </a:rPr>
              <a:t>Concept of justice</a:t>
            </a:r>
          </a:p>
          <a:p>
            <a:r>
              <a:rPr lang="en-US" sz="2800" dirty="0" smtClean="0">
                <a:latin typeface="Arial" charset="0"/>
              </a:rPr>
              <a:t>Conversational patterns in social contexts</a:t>
            </a:r>
          </a:p>
          <a:p>
            <a:r>
              <a:rPr lang="en-US" sz="2800" dirty="0" smtClean="0">
                <a:latin typeface="Arial" charset="0"/>
              </a:rPr>
              <a:t>Concepts of past and future</a:t>
            </a:r>
          </a:p>
          <a:p>
            <a:r>
              <a:rPr lang="en-US" sz="2800" dirty="0" smtClean="0">
                <a:latin typeface="Arial" charset="0"/>
              </a:rPr>
              <a:t>Ordering of time</a:t>
            </a:r>
          </a:p>
          <a:p>
            <a:r>
              <a:rPr lang="en-US" sz="2800" dirty="0" smtClean="0">
                <a:latin typeface="Arial" charset="0"/>
              </a:rPr>
              <a:t>Patterns of handling emotions</a:t>
            </a:r>
          </a:p>
          <a:p>
            <a:r>
              <a:rPr lang="en-US" sz="2800" dirty="0" smtClean="0">
                <a:latin typeface="Arial" charset="0"/>
              </a:rPr>
              <a:t>Etc. </a:t>
            </a:r>
          </a:p>
          <a:p>
            <a:pPr marL="114300" indent="0">
              <a:buNone/>
            </a:pPr>
            <a:endParaRPr lang="en-US" sz="1600" dirty="0" smtClean="0">
              <a:solidFill>
                <a:schemeClr val="bg1"/>
              </a:solidFill>
              <a:latin typeface="Arial" charset="0"/>
            </a:endParaRPr>
          </a:p>
        </p:txBody>
      </p:sp>
      <p:sp>
        <p:nvSpPr>
          <p:cNvPr id="2" name="Title 1"/>
          <p:cNvSpPr>
            <a:spLocks noGrp="1"/>
          </p:cNvSpPr>
          <p:nvPr>
            <p:ph type="title"/>
          </p:nvPr>
        </p:nvSpPr>
        <p:spPr>
          <a:xfrm>
            <a:off x="0" y="1495"/>
            <a:ext cx="9144000" cy="1350569"/>
          </a:xfrm>
        </p:spPr>
        <p:txBody>
          <a:bodyPr/>
          <a:lstStyle/>
          <a:p>
            <a:r>
              <a:rPr lang="en-US" dirty="0" smtClean="0"/>
              <a:t>Another Tree Analogy: </a:t>
            </a:r>
            <a:br>
              <a:rPr lang="en-US" dirty="0" smtClean="0"/>
            </a:br>
            <a:r>
              <a:rPr lang="en-US" dirty="0" smtClean="0"/>
              <a:t>Cultural Impacts on Learning</a:t>
            </a:r>
            <a:endParaRPr lang="en-US" dirty="0"/>
          </a:p>
        </p:txBody>
      </p:sp>
    </p:spTree>
    <p:extLst>
      <p:ext uri="{BB962C8B-B14F-4D97-AF65-F5344CB8AC3E}">
        <p14:creationId xmlns:p14="http://schemas.microsoft.com/office/powerpoint/2010/main" val="3333209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Arrows, Center, Inside, Midd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3300" y="5334000"/>
            <a:ext cx="2057399" cy="1371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38599" y="5788967"/>
            <a:ext cx="1066800" cy="461665"/>
          </a:xfrm>
          <a:prstGeom prst="rect">
            <a:avLst/>
          </a:prstGeom>
          <a:noFill/>
        </p:spPr>
        <p:txBody>
          <a:bodyPr wrap="square" rtlCol="0">
            <a:spAutoFit/>
          </a:bodyPr>
          <a:lstStyle/>
          <a:p>
            <a:pPr algn="ctr"/>
            <a:r>
              <a:rPr lang="en-US" sz="1200" b="1" dirty="0" smtClean="0"/>
              <a:t>Responsive Lesson</a:t>
            </a:r>
            <a:endParaRPr lang="en-US" sz="1200" b="1" dirty="0"/>
          </a:p>
        </p:txBody>
      </p:sp>
      <p:sp>
        <p:nvSpPr>
          <p:cNvPr id="3" name="Text Placeholder 2"/>
          <p:cNvSpPr>
            <a:spLocks noGrp="1"/>
          </p:cNvSpPr>
          <p:nvPr>
            <p:ph type="body" idx="1"/>
          </p:nvPr>
        </p:nvSpPr>
        <p:spPr>
          <a:xfrm>
            <a:off x="76200" y="1219200"/>
            <a:ext cx="8763000" cy="4419600"/>
          </a:xfrm>
        </p:spPr>
        <p:txBody>
          <a:bodyPr/>
          <a:lstStyle/>
          <a:p>
            <a:r>
              <a:rPr lang="en-US" sz="2800" dirty="0" smtClean="0"/>
              <a:t>think beyond the </a:t>
            </a:r>
            <a:r>
              <a:rPr lang="en-US" sz="2800" i="1" dirty="0" smtClean="0"/>
              <a:t>culture</a:t>
            </a:r>
            <a:r>
              <a:rPr lang="en-US" sz="2800" dirty="0" smtClean="0"/>
              <a:t> they are teaching as </a:t>
            </a:r>
            <a:r>
              <a:rPr lang="en-US" sz="2800" i="1" dirty="0" smtClean="0"/>
              <a:t>content</a:t>
            </a:r>
            <a:r>
              <a:rPr lang="en-US" sz="2800" dirty="0" smtClean="0"/>
              <a:t>, and </a:t>
            </a:r>
            <a:r>
              <a:rPr lang="en-US" sz="2800" u="sng" dirty="0" smtClean="0"/>
              <a:t>seek to learn </a:t>
            </a:r>
            <a:r>
              <a:rPr lang="en-US" sz="2800" dirty="0" smtClean="0"/>
              <a:t>about the cultures and identities of their students; </a:t>
            </a:r>
          </a:p>
          <a:p>
            <a:r>
              <a:rPr lang="en-US" sz="2800" dirty="0" smtClean="0"/>
              <a:t>reflect on their own culture and frame of reference; and </a:t>
            </a:r>
          </a:p>
          <a:p>
            <a:r>
              <a:rPr lang="en-US" sz="2800" dirty="0" smtClean="0"/>
              <a:t>use what they know about their students to structure lessons that </a:t>
            </a:r>
            <a:r>
              <a:rPr lang="en-US" sz="2800" u="sng" dirty="0" smtClean="0"/>
              <a:t>engage students </a:t>
            </a:r>
            <a:r>
              <a:rPr lang="en-US" sz="2800" dirty="0" smtClean="0"/>
              <a:t>who have varied interests, motivations, preferred learning styles, and  ways of making sense of new learning, </a:t>
            </a:r>
            <a:r>
              <a:rPr lang="en-US" sz="2800" i="1" dirty="0" smtClean="0"/>
              <a:t>even when those are not the same as their own. </a:t>
            </a:r>
          </a:p>
        </p:txBody>
      </p:sp>
      <p:sp>
        <p:nvSpPr>
          <p:cNvPr id="2" name="Title 1"/>
          <p:cNvSpPr>
            <a:spLocks noGrp="1"/>
          </p:cNvSpPr>
          <p:nvPr>
            <p:ph type="title"/>
          </p:nvPr>
        </p:nvSpPr>
        <p:spPr/>
        <p:txBody>
          <a:bodyPr/>
          <a:lstStyle/>
          <a:p>
            <a:pPr marL="114300"/>
            <a:r>
              <a:rPr lang="en-US" sz="3600" dirty="0">
                <a:solidFill>
                  <a:schemeClr val="bg1"/>
                </a:solidFill>
              </a:rPr>
              <a:t>Culturally Responsive World Language Teachers </a:t>
            </a:r>
          </a:p>
        </p:txBody>
      </p:sp>
    </p:spTree>
    <p:extLst>
      <p:ext uri="{BB962C8B-B14F-4D97-AF65-F5344CB8AC3E}">
        <p14:creationId xmlns:p14="http://schemas.microsoft.com/office/powerpoint/2010/main" val="1094097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86200" y="1295400"/>
            <a:ext cx="4953000" cy="4165599"/>
          </a:xfrm>
        </p:spPr>
        <p:txBody>
          <a:bodyPr>
            <a:normAutofit fontScale="85000" lnSpcReduction="20000"/>
          </a:bodyPr>
          <a:lstStyle/>
          <a:p>
            <a:pPr marL="114300" indent="0" algn="ctr">
              <a:buNone/>
            </a:pPr>
            <a:r>
              <a:rPr lang="en-US" sz="4000" dirty="0" smtClean="0"/>
              <a:t>Identify </a:t>
            </a:r>
            <a:r>
              <a:rPr lang="en-US" sz="4000" dirty="0" smtClean="0">
                <a:solidFill>
                  <a:srgbClr val="FF0000"/>
                </a:solidFill>
              </a:rPr>
              <a:t>components</a:t>
            </a:r>
            <a:r>
              <a:rPr lang="en-US" sz="4000" dirty="0" smtClean="0"/>
              <a:t> of culturally responsive instruction</a:t>
            </a:r>
          </a:p>
          <a:p>
            <a:pPr marL="114300" indent="0" algn="ctr">
              <a:buNone/>
            </a:pPr>
            <a:endParaRPr lang="en-US" sz="4000" dirty="0"/>
          </a:p>
          <a:p>
            <a:pPr marL="114300" indent="0" algn="ctr">
              <a:buNone/>
            </a:pPr>
            <a:r>
              <a:rPr lang="en-US" sz="4000" dirty="0"/>
              <a:t>Leave equipped with </a:t>
            </a:r>
            <a:r>
              <a:rPr lang="en-US" sz="4000" dirty="0">
                <a:solidFill>
                  <a:srgbClr val="FF0000"/>
                </a:solidFill>
              </a:rPr>
              <a:t>strategies</a:t>
            </a:r>
            <a:r>
              <a:rPr lang="en-US" sz="4000" dirty="0"/>
              <a:t> for enhancing culturally responsive World Language Instruction</a:t>
            </a:r>
          </a:p>
        </p:txBody>
      </p:sp>
      <p:sp>
        <p:nvSpPr>
          <p:cNvPr id="2" name="Title 1"/>
          <p:cNvSpPr>
            <a:spLocks noGrp="1"/>
          </p:cNvSpPr>
          <p:nvPr>
            <p:ph type="title"/>
          </p:nvPr>
        </p:nvSpPr>
        <p:spPr>
          <a:xfrm>
            <a:off x="-25400" y="-152400"/>
            <a:ext cx="9144000" cy="1143000"/>
          </a:xfrm>
        </p:spPr>
        <p:txBody>
          <a:bodyPr/>
          <a:lstStyle/>
          <a:p>
            <a:r>
              <a:rPr lang="en-US" dirty="0" smtClean="0">
                <a:solidFill>
                  <a:schemeClr val="bg1"/>
                </a:solidFill>
              </a:rPr>
              <a:t>Goals 3 &amp; 4</a:t>
            </a:r>
            <a:endParaRPr lang="en-US" dirty="0">
              <a:solidFill>
                <a:schemeClr val="bg1"/>
              </a:solidFill>
            </a:endParaRPr>
          </a:p>
        </p:txBody>
      </p:sp>
    </p:spTree>
    <p:extLst>
      <p:ext uri="{BB962C8B-B14F-4D97-AF65-F5344CB8AC3E}">
        <p14:creationId xmlns:p14="http://schemas.microsoft.com/office/powerpoint/2010/main" val="1599804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graphicFrame>
        <p:nvGraphicFramePr>
          <p:cNvPr id="4" name="Diagram 3" descr="3 boxes&#10;" title="graphic organizer"/>
          <p:cNvGraphicFramePr/>
          <p:nvPr>
            <p:extLst>
              <p:ext uri="{D42A27DB-BD31-4B8C-83A1-F6EECF244321}">
                <p14:modId xmlns:p14="http://schemas.microsoft.com/office/powerpoint/2010/main" val="25868694"/>
              </p:ext>
            </p:extLst>
          </p:nvPr>
        </p:nvGraphicFramePr>
        <p:xfrm>
          <a:off x="914400" y="1219200"/>
          <a:ext cx="68199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0" y="381000"/>
            <a:ext cx="9144000" cy="1143000"/>
          </a:xfrm>
        </p:spPr>
        <p:txBody>
          <a:bodyPr/>
          <a:lstStyle/>
          <a:p>
            <a:r>
              <a:rPr lang="en-US" dirty="0" smtClean="0"/>
              <a:t>Components and Characteristics of CRI</a:t>
            </a:r>
            <a:endParaRPr lang="en-US" dirty="0"/>
          </a:p>
        </p:txBody>
      </p:sp>
    </p:spTree>
    <p:extLst>
      <p:ext uri="{BB962C8B-B14F-4D97-AF65-F5344CB8AC3E}">
        <p14:creationId xmlns:p14="http://schemas.microsoft.com/office/powerpoint/2010/main" val="2736591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1495"/>
            <a:ext cx="9144000" cy="989106"/>
          </a:xfrm>
          <a:solidFill>
            <a:schemeClr val="accent2">
              <a:lumMod val="75000"/>
            </a:schemeClr>
          </a:solidFill>
        </p:spPr>
        <p:txBody>
          <a:bodyPr/>
          <a:lstStyle/>
          <a:p>
            <a:r>
              <a:rPr lang="en-US" sz="3600" kern="1200" dirty="0">
                <a:latin typeface="Trebuchet MS" panose="020B0703020202090204" pitchFamily="34" charset="0"/>
              </a:rPr>
              <a:t>Culturally Relevant Curriculum Connections</a:t>
            </a:r>
            <a:r>
              <a:rPr lang="en-US" sz="3600" kern="1200" dirty="0"/>
              <a:t/>
            </a:r>
            <a:br>
              <a:rPr lang="en-US" sz="3600" kern="1200" dirty="0"/>
            </a:br>
            <a:endParaRPr lang="en-US" sz="3600" dirty="0"/>
          </a:p>
        </p:txBody>
      </p:sp>
      <p:sp>
        <p:nvSpPr>
          <p:cNvPr id="3" name="Text Placeholder 2"/>
          <p:cNvSpPr>
            <a:spLocks noGrp="1"/>
          </p:cNvSpPr>
          <p:nvPr>
            <p:ph type="body" idx="1"/>
          </p:nvPr>
        </p:nvSpPr>
        <p:spPr>
          <a:xfrm>
            <a:off x="304800" y="1219200"/>
            <a:ext cx="8229600" cy="4165599"/>
          </a:xfrm>
        </p:spPr>
        <p:txBody>
          <a:bodyPr/>
          <a:lstStyle/>
          <a:p>
            <a:pPr marL="285750" indent="-285750">
              <a:buFont typeface="Arial" panose="020B0604020202020204" pitchFamily="34" charset="0"/>
              <a:buChar char="•"/>
            </a:pPr>
            <a:r>
              <a:rPr lang="en-US" sz="2800" dirty="0" smtClean="0"/>
              <a:t>Tap into students</a:t>
            </a:r>
            <a:r>
              <a:rPr lang="en-US" sz="2800" dirty="0"/>
              <a:t>’ prior knowledge and background </a:t>
            </a:r>
            <a:r>
              <a:rPr lang="en-US" sz="2800" dirty="0" smtClean="0"/>
              <a:t>experiences.</a:t>
            </a:r>
          </a:p>
          <a:p>
            <a:pPr marL="285750" indent="-285750">
              <a:buFont typeface="Arial" panose="020B0604020202020204" pitchFamily="34" charset="0"/>
              <a:buChar char="•"/>
            </a:pPr>
            <a:r>
              <a:rPr lang="en-US" sz="2800" dirty="0" smtClean="0"/>
              <a:t>Provide opportunities and supports </a:t>
            </a:r>
            <a:r>
              <a:rPr lang="en-US" sz="2800" dirty="0"/>
              <a:t>for students to </a:t>
            </a:r>
            <a:r>
              <a:rPr lang="en-US" sz="2800" b="1" dirty="0"/>
              <a:t>make relevant connections</a:t>
            </a:r>
            <a:r>
              <a:rPr lang="en-US" sz="2800" dirty="0"/>
              <a:t> between the target language and </a:t>
            </a:r>
            <a:r>
              <a:rPr lang="en-US" sz="2800" dirty="0" smtClean="0"/>
              <a:t>culture as they share </a:t>
            </a:r>
            <a:r>
              <a:rPr lang="en-US" sz="2800" dirty="0"/>
              <a:t>about their own languages, cultures, interests, and experiences. </a:t>
            </a:r>
          </a:p>
          <a:p>
            <a:pPr marL="285750" indent="-285750">
              <a:buFont typeface="Arial" panose="020B0604020202020204" pitchFamily="34" charset="0"/>
              <a:buChar char="•"/>
            </a:pPr>
            <a:r>
              <a:rPr lang="en-US" sz="2800" dirty="0" smtClean="0"/>
              <a:t>Display/share </a:t>
            </a:r>
            <a:r>
              <a:rPr lang="en-US" sz="2800" dirty="0"/>
              <a:t>artifacts, pictures, and relevant materials that </a:t>
            </a:r>
            <a:r>
              <a:rPr lang="en-US" sz="2800" b="1" dirty="0"/>
              <a:t>reflect </a:t>
            </a:r>
            <a:r>
              <a:rPr lang="en-US" sz="2800" b="1" dirty="0" smtClean="0"/>
              <a:t>people of all cultures </a:t>
            </a:r>
            <a:r>
              <a:rPr lang="en-US" sz="2800" b="1" i="1" dirty="0"/>
              <a:t>positively</a:t>
            </a:r>
            <a:r>
              <a:rPr lang="en-US" sz="2800" b="1" dirty="0"/>
              <a:t>.  </a:t>
            </a:r>
            <a:endParaRPr lang="en-US" sz="1800" b="1" dirty="0">
              <a:latin typeface="Trebuchet MS" panose="020B0703020202090204" pitchFamily="34" charset="0"/>
            </a:endParaRPr>
          </a:p>
          <a:p>
            <a:endParaRPr lang="en-US" sz="2800" dirty="0"/>
          </a:p>
        </p:txBody>
      </p:sp>
    </p:spTree>
    <p:extLst>
      <p:ext uri="{BB962C8B-B14F-4D97-AF65-F5344CB8AC3E}">
        <p14:creationId xmlns:p14="http://schemas.microsoft.com/office/powerpoint/2010/main" val="316609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olden Gate Bridge, Bri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5569"/>
            <a:ext cx="7772400" cy="47244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800978" y="3352800"/>
            <a:ext cx="2263751" cy="1477328"/>
          </a:xfrm>
          <a:prstGeom prst="rect">
            <a:avLst/>
          </a:prstGeom>
          <a:noFill/>
        </p:spPr>
        <p:txBody>
          <a:bodyPr wrap="square" rtlCol="0">
            <a:spAutoFit/>
          </a:bodyPr>
          <a:lstStyle/>
          <a:p>
            <a:r>
              <a:rPr lang="en-US" dirty="0" smtClean="0"/>
              <a:t>Appreciation of differences and more effective cross-cultural communication</a:t>
            </a:r>
            <a:endParaRPr lang="en-US" dirty="0"/>
          </a:p>
        </p:txBody>
      </p:sp>
      <p:sp>
        <p:nvSpPr>
          <p:cNvPr id="17" name="Right Arrow 16" descr="right arrow"/>
          <p:cNvSpPr/>
          <p:nvPr/>
        </p:nvSpPr>
        <p:spPr>
          <a:xfrm>
            <a:off x="5311183" y="3988141"/>
            <a:ext cx="1066800" cy="294762"/>
          </a:xfrm>
          <a:prstGeom prst="righ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439611" y="3629799"/>
            <a:ext cx="1950634" cy="923330"/>
          </a:xfrm>
          <a:prstGeom prst="rect">
            <a:avLst/>
          </a:prstGeom>
          <a:noFill/>
        </p:spPr>
        <p:txBody>
          <a:bodyPr wrap="square" rtlCol="0">
            <a:spAutoFit/>
          </a:bodyPr>
          <a:lstStyle/>
          <a:p>
            <a:r>
              <a:rPr lang="en-US" dirty="0" smtClean="0"/>
              <a:t>Connecting to one’s own identity </a:t>
            </a:r>
            <a:endParaRPr lang="en-US" dirty="0"/>
          </a:p>
        </p:txBody>
      </p:sp>
      <p:sp>
        <p:nvSpPr>
          <p:cNvPr id="15" name="Right Arrow 14" descr="right arrow"/>
          <p:cNvSpPr/>
          <p:nvPr/>
        </p:nvSpPr>
        <p:spPr>
          <a:xfrm>
            <a:off x="1924150" y="3988141"/>
            <a:ext cx="1066800" cy="294762"/>
          </a:xfrm>
          <a:prstGeom prst="righ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23879" y="3657491"/>
            <a:ext cx="1905000" cy="923330"/>
          </a:xfrm>
          <a:prstGeom prst="rect">
            <a:avLst/>
          </a:prstGeom>
          <a:noFill/>
        </p:spPr>
        <p:txBody>
          <a:bodyPr wrap="square" rtlCol="0">
            <a:spAutoFit/>
          </a:bodyPr>
          <a:lstStyle/>
          <a:p>
            <a:r>
              <a:rPr lang="en-US" dirty="0" smtClean="0"/>
              <a:t>Learning about new cultures and identities</a:t>
            </a:r>
            <a:endParaRPr lang="en-US" dirty="0"/>
          </a:p>
        </p:txBody>
      </p:sp>
      <p:sp>
        <p:nvSpPr>
          <p:cNvPr id="12" name="TextBox 11"/>
          <p:cNvSpPr txBox="1"/>
          <p:nvPr/>
        </p:nvSpPr>
        <p:spPr>
          <a:xfrm>
            <a:off x="165260" y="1766063"/>
            <a:ext cx="8879354" cy="954107"/>
          </a:xfrm>
          <a:prstGeom prst="rect">
            <a:avLst/>
          </a:prstGeom>
          <a:noFill/>
        </p:spPr>
        <p:txBody>
          <a:bodyPr wrap="none" rtlCol="0">
            <a:spAutoFit/>
          </a:bodyPr>
          <a:lstStyle/>
          <a:p>
            <a:r>
              <a:rPr lang="en-US" sz="2800" dirty="0" smtClean="0"/>
              <a:t>For Students: Explicit instruction and bridging activities</a:t>
            </a:r>
          </a:p>
          <a:p>
            <a:r>
              <a:rPr lang="en-US" sz="2800" dirty="0" smtClean="0"/>
              <a:t>For Teachers: Learning about Students’ Cultures </a:t>
            </a:r>
            <a:endParaRPr lang="en-US" sz="2800" dirty="0"/>
          </a:p>
        </p:txBody>
      </p:sp>
      <p:sp>
        <p:nvSpPr>
          <p:cNvPr id="8" name="Rectangle 7"/>
          <p:cNvSpPr/>
          <p:nvPr/>
        </p:nvSpPr>
        <p:spPr>
          <a:xfrm>
            <a:off x="1752600" y="1100345"/>
            <a:ext cx="5581271" cy="769441"/>
          </a:xfrm>
          <a:prstGeom prst="rect">
            <a:avLst/>
          </a:prstGeom>
          <a:noFill/>
        </p:spPr>
        <p:txBody>
          <a:bodyPr wrap="none" lIns="91440" tIns="45720" rIns="91440" bIns="45720">
            <a:spAutoFit/>
          </a:bodyPr>
          <a:lstStyle/>
          <a:p>
            <a:pPr algn="ctr"/>
            <a:r>
              <a:rPr lang="en-US" sz="4400" b="1" dirty="0" smtClean="0">
                <a:ln w="22225">
                  <a:solidFill>
                    <a:schemeClr val="accent2"/>
                  </a:solidFill>
                  <a:prstDash val="solid"/>
                </a:ln>
                <a:solidFill>
                  <a:schemeClr val="accent2">
                    <a:lumMod val="40000"/>
                    <a:lumOff val="60000"/>
                  </a:schemeClr>
                </a:solidFill>
              </a:rPr>
              <a:t>Cultural Awareness </a:t>
            </a:r>
          </a:p>
        </p:txBody>
      </p:sp>
      <p:sp>
        <p:nvSpPr>
          <p:cNvPr id="2" name="Title 1"/>
          <p:cNvSpPr>
            <a:spLocks noGrp="1"/>
          </p:cNvSpPr>
          <p:nvPr>
            <p:ph type="title"/>
          </p:nvPr>
        </p:nvSpPr>
        <p:spPr/>
        <p:txBody>
          <a:bodyPr/>
          <a:lstStyle/>
          <a:p>
            <a:r>
              <a:rPr lang="en-US" dirty="0" smtClean="0"/>
              <a:t>Making Connections </a:t>
            </a:r>
            <a:endParaRPr lang="en-US" dirty="0"/>
          </a:p>
        </p:txBody>
      </p:sp>
    </p:spTree>
    <p:extLst>
      <p:ext uri="{BB962C8B-B14F-4D97-AF65-F5344CB8AC3E}">
        <p14:creationId xmlns:p14="http://schemas.microsoft.com/office/powerpoint/2010/main" val="1842092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0789" y="6223879"/>
            <a:ext cx="5493812" cy="369332"/>
          </a:xfrm>
          <a:prstGeom prst="rect">
            <a:avLst/>
          </a:prstGeom>
          <a:noFill/>
        </p:spPr>
        <p:txBody>
          <a:bodyPr wrap="none" rtlCol="0">
            <a:spAutoFit/>
          </a:bodyPr>
          <a:lstStyle/>
          <a:p>
            <a:r>
              <a:rPr lang="en-US" dirty="0" smtClean="0">
                <a:solidFill>
                  <a:schemeClr val="bg1"/>
                </a:solidFill>
              </a:rPr>
              <a:t>Mirrors, Windows and Sliding Doors  (Bishop,1990)</a:t>
            </a:r>
            <a:endParaRPr lang="en-US" dirty="0">
              <a:solidFill>
                <a:schemeClr val="bg1"/>
              </a:solidFill>
            </a:endParaRPr>
          </a:p>
        </p:txBody>
      </p:sp>
      <p:pic>
        <p:nvPicPr>
          <p:cNvPr id="1034" name="Picture 10" descr="Mirror, Reflection, Mirror Refl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362240"/>
            <a:ext cx="4274634" cy="39307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943600" y="2075430"/>
            <a:ext cx="1931511" cy="2308324"/>
          </a:xfrm>
          <a:prstGeom prst="rect">
            <a:avLst/>
          </a:prstGeom>
          <a:noFill/>
        </p:spPr>
        <p:txBody>
          <a:bodyPr wrap="square" rtlCol="0">
            <a:spAutoFit/>
          </a:bodyPr>
          <a:lstStyle/>
          <a:p>
            <a:pPr marL="285750" indent="-285750">
              <a:buClr>
                <a:srgbClr val="000000"/>
              </a:buClr>
              <a:buFont typeface="Arial" panose="020B0604020202020204" pitchFamily="34" charset="0"/>
              <a:buChar char="•"/>
            </a:pPr>
            <a:r>
              <a:rPr lang="en-US" sz="2400" kern="0" dirty="0">
                <a:solidFill>
                  <a:srgbClr val="000000"/>
                </a:solidFill>
                <a:latin typeface="Arial"/>
                <a:cs typeface="Arial"/>
                <a:sym typeface="Arial"/>
              </a:rPr>
              <a:t>Reflects one’s own culture</a:t>
            </a:r>
          </a:p>
          <a:p>
            <a:pPr marL="285750" indent="-285750">
              <a:buClr>
                <a:srgbClr val="000000"/>
              </a:buClr>
              <a:buFont typeface="Arial" panose="020B0604020202020204" pitchFamily="34" charset="0"/>
              <a:buChar char="•"/>
            </a:pPr>
            <a:r>
              <a:rPr lang="en-US" sz="2400" kern="0" dirty="0">
                <a:solidFill>
                  <a:srgbClr val="000000"/>
                </a:solidFill>
                <a:latin typeface="Arial"/>
                <a:cs typeface="Arial"/>
                <a:sym typeface="Arial"/>
              </a:rPr>
              <a:t>Helps build identity</a:t>
            </a:r>
          </a:p>
        </p:txBody>
      </p:sp>
      <p:pic>
        <p:nvPicPr>
          <p:cNvPr id="1032" name="Picture 8" descr="Window, Curtains, Inside, Home, Blin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5" y="1526553"/>
            <a:ext cx="3638550" cy="360207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939901" y="2542762"/>
            <a:ext cx="1812976" cy="1569660"/>
          </a:xfrm>
          <a:prstGeom prst="rect">
            <a:avLst/>
          </a:prstGeom>
          <a:noFill/>
        </p:spPr>
        <p:txBody>
          <a:bodyPr wrap="square" rtlCol="0">
            <a:spAutoFit/>
          </a:bodyPr>
          <a:lstStyle/>
          <a:p>
            <a:pPr>
              <a:buClr>
                <a:srgbClr val="000000"/>
              </a:buClr>
            </a:pPr>
            <a:r>
              <a:rPr lang="en-US" sz="2400" kern="0" dirty="0">
                <a:solidFill>
                  <a:srgbClr val="000000"/>
                </a:solidFill>
                <a:latin typeface="Arial"/>
                <a:cs typeface="Arial"/>
                <a:sym typeface="Arial"/>
              </a:rPr>
              <a:t>View into someone </a:t>
            </a:r>
          </a:p>
          <a:p>
            <a:pPr>
              <a:buClr>
                <a:srgbClr val="000000"/>
              </a:buClr>
            </a:pPr>
            <a:r>
              <a:rPr lang="en-US" sz="2400" kern="0" dirty="0">
                <a:solidFill>
                  <a:srgbClr val="000000"/>
                </a:solidFill>
                <a:latin typeface="Arial"/>
                <a:cs typeface="Arial"/>
                <a:sym typeface="Arial"/>
              </a:rPr>
              <a:t>else’s experience. </a:t>
            </a:r>
          </a:p>
        </p:txBody>
      </p:sp>
      <p:sp>
        <p:nvSpPr>
          <p:cNvPr id="2" name="Title 1"/>
          <p:cNvSpPr>
            <a:spLocks noGrp="1"/>
          </p:cNvSpPr>
          <p:nvPr>
            <p:ph type="title"/>
          </p:nvPr>
        </p:nvSpPr>
        <p:spPr/>
        <p:txBody>
          <a:bodyPr/>
          <a:lstStyle/>
          <a:p>
            <a:r>
              <a:rPr lang="en-US" dirty="0" smtClean="0"/>
              <a:t>Windows and Mirrors</a:t>
            </a:r>
            <a:endParaRPr lang="en-US" dirty="0"/>
          </a:p>
        </p:txBody>
      </p:sp>
    </p:spTree>
    <p:extLst>
      <p:ext uri="{BB962C8B-B14F-4D97-AF65-F5344CB8AC3E}">
        <p14:creationId xmlns:p14="http://schemas.microsoft.com/office/powerpoint/2010/main" val="4023221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19800"/>
            <a:ext cx="7239000" cy="646331"/>
          </a:xfrm>
          <a:prstGeom prst="rect">
            <a:avLst/>
          </a:prstGeom>
          <a:noFill/>
        </p:spPr>
        <p:txBody>
          <a:bodyPr wrap="square" rtlCol="0">
            <a:spAutoFit/>
          </a:bodyPr>
          <a:lstStyle/>
          <a:p>
            <a:r>
              <a:rPr lang="en-US" dirty="0" smtClean="0">
                <a:solidFill>
                  <a:schemeClr val="bg1"/>
                </a:solidFill>
              </a:rPr>
              <a:t>Learner response options: Chat box, </a:t>
            </a:r>
            <a:r>
              <a:rPr lang="en-US" dirty="0" err="1" smtClean="0">
                <a:solidFill>
                  <a:schemeClr val="bg1"/>
                </a:solidFill>
              </a:rPr>
              <a:t>Flipgrid</a:t>
            </a:r>
            <a:r>
              <a:rPr lang="en-US" dirty="0" smtClean="0">
                <a:solidFill>
                  <a:schemeClr val="bg1"/>
                </a:solidFill>
              </a:rPr>
              <a:t>, in class pair discussions, written response or graphic organizer sent by text/email</a:t>
            </a:r>
            <a:endParaRPr lang="en-US" dirty="0">
              <a:solidFill>
                <a:schemeClr val="bg1"/>
              </a:solidFill>
            </a:endParaRPr>
          </a:p>
        </p:txBody>
      </p:sp>
      <p:pic>
        <p:nvPicPr>
          <p:cNvPr id="8194" name="Picture 2" descr="Magnifying Glass, Unknown, Search, Doub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114800"/>
            <a:ext cx="1219199" cy="1219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1" y="1371600"/>
            <a:ext cx="9220201" cy="4343400"/>
          </a:xfrm>
        </p:spPr>
        <p:txBody>
          <a:bodyPr/>
          <a:lstStyle/>
          <a:p>
            <a:r>
              <a:rPr lang="en-US" sz="4000" dirty="0" smtClean="0">
                <a:latin typeface="Calibri" panose="020F0502020204030204" pitchFamily="34" charset="0"/>
                <a:cs typeface="Calibri" panose="020F0502020204030204" pitchFamily="34" charset="0"/>
              </a:rPr>
              <a:t>How is this [cultural aspect] the same as or different from my own?</a:t>
            </a:r>
          </a:p>
          <a:p>
            <a:r>
              <a:rPr lang="en-US" sz="4000" dirty="0" smtClean="0">
                <a:solidFill>
                  <a:schemeClr val="tx1"/>
                </a:solidFill>
                <a:latin typeface="Calibri" panose="020F0502020204030204" pitchFamily="34" charset="0"/>
                <a:cs typeface="Calibri" panose="020F0502020204030204" pitchFamily="34" charset="0"/>
                <a:sym typeface="Arial"/>
              </a:rPr>
              <a:t>How </a:t>
            </a:r>
            <a:r>
              <a:rPr lang="en-US" sz="4000" dirty="0">
                <a:solidFill>
                  <a:schemeClr val="tx1"/>
                </a:solidFill>
                <a:latin typeface="Calibri" panose="020F0502020204030204" pitchFamily="34" charset="0"/>
                <a:cs typeface="Calibri" panose="020F0502020204030204" pitchFamily="34" charset="0"/>
                <a:sym typeface="Arial"/>
              </a:rPr>
              <a:t>can we make connections between </a:t>
            </a:r>
            <a:r>
              <a:rPr lang="en-US" sz="4000" dirty="0" smtClean="0">
                <a:solidFill>
                  <a:schemeClr val="tx1"/>
                </a:solidFill>
                <a:latin typeface="Calibri" panose="020F0502020204030204" pitchFamily="34" charset="0"/>
                <a:cs typeface="Calibri" panose="020F0502020204030204" pitchFamily="34" charset="0"/>
                <a:sym typeface="Arial"/>
              </a:rPr>
              <a:t>different </a:t>
            </a:r>
            <a:r>
              <a:rPr lang="en-US" sz="4000" dirty="0">
                <a:solidFill>
                  <a:schemeClr val="tx1"/>
                </a:solidFill>
                <a:latin typeface="Calibri" panose="020F0502020204030204" pitchFamily="34" charset="0"/>
                <a:cs typeface="Calibri" panose="020F0502020204030204" pitchFamily="34" charset="0"/>
                <a:sym typeface="Arial"/>
              </a:rPr>
              <a:t>experiences (that honors everyone’s perspective)? </a:t>
            </a:r>
          </a:p>
          <a:p>
            <a:pPr marL="114300" indent="0">
              <a:buNone/>
            </a:pPr>
            <a:r>
              <a:rPr lang="en-US" sz="3600" b="1" dirty="0" smtClean="0">
                <a:solidFill>
                  <a:schemeClr val="tx1"/>
                </a:solidFill>
              </a:rPr>
              <a:t> </a:t>
            </a:r>
          </a:p>
        </p:txBody>
      </p:sp>
      <p:sp>
        <p:nvSpPr>
          <p:cNvPr id="2" name="Title 1"/>
          <p:cNvSpPr>
            <a:spLocks noGrp="1"/>
          </p:cNvSpPr>
          <p:nvPr>
            <p:ph type="title"/>
          </p:nvPr>
        </p:nvSpPr>
        <p:spPr>
          <a:xfrm>
            <a:off x="0" y="1494"/>
            <a:ext cx="9144000" cy="1370106"/>
          </a:xfrm>
        </p:spPr>
        <p:txBody>
          <a:bodyPr/>
          <a:lstStyle/>
          <a:p>
            <a:r>
              <a:rPr lang="en-US" dirty="0" smtClean="0"/>
              <a:t>Sample Guiding Questions for </a:t>
            </a:r>
            <a:br>
              <a:rPr lang="en-US" dirty="0" smtClean="0"/>
            </a:br>
            <a:r>
              <a:rPr lang="en-US" dirty="0" smtClean="0"/>
              <a:t>Making Connections</a:t>
            </a:r>
            <a:endParaRPr lang="en-US" dirty="0"/>
          </a:p>
        </p:txBody>
      </p:sp>
    </p:spTree>
    <p:extLst>
      <p:ext uri="{BB962C8B-B14F-4D97-AF65-F5344CB8AC3E}">
        <p14:creationId xmlns:p14="http://schemas.microsoft.com/office/powerpoint/2010/main" val="2272848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098309" y="4114800"/>
            <a:ext cx="2514600" cy="1200329"/>
          </a:xfrm>
          <a:prstGeom prst="rect">
            <a:avLst/>
          </a:prstGeom>
          <a:noFill/>
        </p:spPr>
        <p:txBody>
          <a:bodyPr wrap="square" rtlCol="0">
            <a:spAutoFit/>
          </a:bodyPr>
          <a:lstStyle/>
          <a:p>
            <a:r>
              <a:rPr lang="en-US" dirty="0" smtClean="0"/>
              <a:t>Pose questions to the facilitator to answer at the end of the presentation</a:t>
            </a:r>
            <a:endParaRPr lang="en-US" dirty="0"/>
          </a:p>
        </p:txBody>
      </p:sp>
      <p:pic>
        <p:nvPicPr>
          <p:cNvPr id="7" name="Picture 6" descr="icon for Q&amp;A feature" title="icon"/>
          <p:cNvPicPr>
            <a:picLocks noChangeAspect="1"/>
          </p:cNvPicPr>
          <p:nvPr/>
        </p:nvPicPr>
        <p:blipFill rotWithShape="1">
          <a:blip r:embed="rId3"/>
          <a:srcRect l="17214" t="1" r="13931" b="-1774"/>
          <a:stretch/>
        </p:blipFill>
        <p:spPr>
          <a:xfrm>
            <a:off x="4724400" y="4063450"/>
            <a:ext cx="1295400" cy="1422365"/>
          </a:xfrm>
          <a:prstGeom prst="rect">
            <a:avLst/>
          </a:prstGeom>
        </p:spPr>
      </p:pic>
      <p:grpSp>
        <p:nvGrpSpPr>
          <p:cNvPr id="15" name="Group 14" descr="shows option for all panelists and attendees" title="screenshot"/>
          <p:cNvGrpSpPr/>
          <p:nvPr/>
        </p:nvGrpSpPr>
        <p:grpSpPr>
          <a:xfrm>
            <a:off x="4724400" y="2600325"/>
            <a:ext cx="4114800" cy="895350"/>
            <a:chOff x="4724400" y="2600325"/>
            <a:chExt cx="4114800" cy="895350"/>
          </a:xfrm>
        </p:grpSpPr>
        <p:pic>
          <p:nvPicPr>
            <p:cNvPr id="11" name="Picture 10" descr="screenshot of chat box"/>
            <p:cNvPicPr>
              <a:picLocks noChangeAspect="1"/>
            </p:cNvPicPr>
            <p:nvPr/>
          </p:nvPicPr>
          <p:blipFill>
            <a:blip r:embed="rId4"/>
            <a:stretch>
              <a:fillRect/>
            </a:stretch>
          </p:blipFill>
          <p:spPr>
            <a:xfrm>
              <a:off x="4724400" y="2600325"/>
              <a:ext cx="4114800" cy="895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Flowchart: Terminator 11" descr="circle to emphasize &quot;All panelists and attendees&quot;"/>
            <p:cNvSpPr/>
            <p:nvPr/>
          </p:nvSpPr>
          <p:spPr>
            <a:xfrm>
              <a:off x="5137731" y="2642637"/>
              <a:ext cx="2352960" cy="405363"/>
            </a:xfrm>
            <a:prstGeom prst="flowChartTerminator">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extBox 12"/>
          <p:cNvSpPr txBox="1"/>
          <p:nvPr/>
        </p:nvSpPr>
        <p:spPr>
          <a:xfrm>
            <a:off x="6096000" y="1379292"/>
            <a:ext cx="2514600" cy="646331"/>
          </a:xfrm>
          <a:prstGeom prst="rect">
            <a:avLst/>
          </a:prstGeom>
          <a:noFill/>
        </p:spPr>
        <p:txBody>
          <a:bodyPr wrap="square" rtlCol="0">
            <a:spAutoFit/>
          </a:bodyPr>
          <a:lstStyle/>
          <a:p>
            <a:r>
              <a:rPr lang="en-US" dirty="0" smtClean="0"/>
              <a:t>Share ideas and respond to others</a:t>
            </a:r>
            <a:endParaRPr lang="en-US" dirty="0"/>
          </a:p>
        </p:txBody>
      </p:sp>
      <p:pic>
        <p:nvPicPr>
          <p:cNvPr id="8" name="Picture 7" descr="icon for chat feature" title="icon"/>
          <p:cNvPicPr>
            <a:picLocks noChangeAspect="1"/>
          </p:cNvPicPr>
          <p:nvPr/>
        </p:nvPicPr>
        <p:blipFill>
          <a:blip r:embed="rId5"/>
          <a:stretch>
            <a:fillRect/>
          </a:stretch>
        </p:blipFill>
        <p:spPr>
          <a:xfrm>
            <a:off x="4689764" y="1102564"/>
            <a:ext cx="1295400" cy="1360043"/>
          </a:xfrm>
          <a:prstGeom prst="rect">
            <a:avLst/>
          </a:prstGeom>
        </p:spPr>
      </p:pic>
      <p:sp>
        <p:nvSpPr>
          <p:cNvPr id="2" name="Title 1"/>
          <p:cNvSpPr>
            <a:spLocks noGrp="1"/>
          </p:cNvSpPr>
          <p:nvPr>
            <p:ph type="ctrTitle"/>
          </p:nvPr>
        </p:nvSpPr>
        <p:spPr/>
        <p:txBody>
          <a:bodyPr/>
          <a:lstStyle/>
          <a:p>
            <a:r>
              <a:rPr lang="en-US" dirty="0" smtClean="0"/>
              <a:t>Sharing Ideas and Questions</a:t>
            </a:r>
            <a:endParaRPr lang="en-US" dirty="0"/>
          </a:p>
        </p:txBody>
      </p:sp>
    </p:spTree>
    <p:extLst>
      <p:ext uri="{BB962C8B-B14F-4D97-AF65-F5344CB8AC3E}">
        <p14:creationId xmlns:p14="http://schemas.microsoft.com/office/powerpoint/2010/main" val="11061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6172200"/>
            <a:ext cx="4707443" cy="369332"/>
          </a:xfrm>
          <a:prstGeom prst="rect">
            <a:avLst/>
          </a:prstGeom>
          <a:noFill/>
        </p:spPr>
        <p:txBody>
          <a:bodyPr wrap="none" rtlCol="0">
            <a:spAutoFit/>
          </a:bodyPr>
          <a:lstStyle/>
          <a:p>
            <a:r>
              <a:rPr lang="en-US" dirty="0" smtClean="0">
                <a:solidFill>
                  <a:schemeClr val="bg1"/>
                </a:solidFill>
                <a:hlinkClick r:id="rId3"/>
              </a:rPr>
              <a:t>Inclusive Teaching at University of Michigan </a:t>
            </a:r>
            <a:endParaRPr lang="en-US" dirty="0">
              <a:solidFill>
                <a:schemeClr val="bg1"/>
              </a:solidFill>
            </a:endParaRPr>
          </a:p>
        </p:txBody>
      </p:sp>
      <p:sp>
        <p:nvSpPr>
          <p:cNvPr id="2" name="TextBox 1"/>
          <p:cNvSpPr txBox="1"/>
          <p:nvPr/>
        </p:nvSpPr>
        <p:spPr>
          <a:xfrm>
            <a:off x="5181600" y="1371600"/>
            <a:ext cx="3276600"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 learn best when…</a:t>
            </a:r>
          </a:p>
          <a:p>
            <a:pPr marL="285750" indent="-285750">
              <a:buFont typeface="Arial" panose="020B0604020202020204" pitchFamily="34" charset="0"/>
              <a:buChar char="•"/>
            </a:pPr>
            <a:r>
              <a:rPr lang="en-US" dirty="0" smtClean="0"/>
              <a:t>Something I do when I am frustrated and wish I had help: </a:t>
            </a:r>
          </a:p>
          <a:p>
            <a:pPr marL="285750" indent="-285750">
              <a:buFont typeface="Arial" panose="020B0604020202020204" pitchFamily="34" charset="0"/>
              <a:buChar char="•"/>
            </a:pPr>
            <a:r>
              <a:rPr lang="en-US" dirty="0" smtClean="0"/>
              <a:t>It is important that my teacher know this about me: </a:t>
            </a:r>
          </a:p>
          <a:p>
            <a:pPr marL="285750" indent="-285750">
              <a:buFont typeface="Arial" panose="020B0604020202020204" pitchFamily="34" charset="0"/>
              <a:buChar char="•"/>
            </a:pPr>
            <a:r>
              <a:rPr lang="en-US" dirty="0" smtClean="0"/>
              <a:t>___ makes me nervous.___ makes me less nervous. </a:t>
            </a:r>
          </a:p>
          <a:p>
            <a:pPr marL="285750" indent="-285750">
              <a:buFont typeface="Arial" panose="020B0604020202020204" pitchFamily="34" charset="0"/>
              <a:buChar char="•"/>
            </a:pPr>
            <a:r>
              <a:rPr lang="en-US" dirty="0" smtClean="0"/>
              <a:t>I need ____ to be successful. </a:t>
            </a:r>
          </a:p>
          <a:p>
            <a:pPr marL="285750" indent="-285750">
              <a:buFont typeface="Arial" panose="020B0604020202020204" pitchFamily="34" charset="0"/>
              <a:buChar char="•"/>
            </a:pPr>
            <a:r>
              <a:rPr lang="en-US" dirty="0" smtClean="0"/>
              <a:t>I prefer activities that ___.  </a:t>
            </a:r>
          </a:p>
          <a:p>
            <a:pPr marL="285750" indent="-285750">
              <a:buFont typeface="Arial" panose="020B0604020202020204" pitchFamily="34" charset="0"/>
              <a:buChar char="•"/>
            </a:pPr>
            <a:endParaRPr lang="en-US" dirty="0"/>
          </a:p>
        </p:txBody>
      </p:sp>
      <p:pic>
        <p:nvPicPr>
          <p:cNvPr id="5" name="Picture 4" descr="circle graphic for students to fill in information about themselves"/>
          <p:cNvPicPr>
            <a:picLocks noChangeAspect="1"/>
          </p:cNvPicPr>
          <p:nvPr/>
        </p:nvPicPr>
        <p:blipFill>
          <a:blip r:embed="rId4"/>
          <a:stretch>
            <a:fillRect/>
          </a:stretch>
        </p:blipFill>
        <p:spPr>
          <a:xfrm>
            <a:off x="304800" y="1371600"/>
            <a:ext cx="5039812" cy="4267200"/>
          </a:xfrm>
          <a:prstGeom prst="rect">
            <a:avLst/>
          </a:prstGeom>
        </p:spPr>
      </p:pic>
      <p:sp>
        <p:nvSpPr>
          <p:cNvPr id="3" name="Title 2"/>
          <p:cNvSpPr>
            <a:spLocks noGrp="1"/>
          </p:cNvSpPr>
          <p:nvPr>
            <p:ph type="title"/>
          </p:nvPr>
        </p:nvSpPr>
        <p:spPr/>
        <p:txBody>
          <a:bodyPr/>
          <a:lstStyle/>
          <a:p>
            <a:r>
              <a:rPr lang="en-US" dirty="0" smtClean="0"/>
              <a:t>Student Identity Reflection Tool</a:t>
            </a:r>
            <a:endParaRPr lang="en-US" dirty="0"/>
          </a:p>
        </p:txBody>
      </p:sp>
    </p:spTree>
    <p:extLst>
      <p:ext uri="{BB962C8B-B14F-4D97-AF65-F5344CB8AC3E}">
        <p14:creationId xmlns:p14="http://schemas.microsoft.com/office/powerpoint/2010/main" val="30892797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d for bosy product with black woman taking off her shirt and becoming white"/>
          <p:cNvPicPr>
            <a:picLocks noChangeAspect="1"/>
          </p:cNvPicPr>
          <p:nvPr/>
        </p:nvPicPr>
        <p:blipFill rotWithShape="1">
          <a:blip r:embed="rId3"/>
          <a:srcRect b="21055"/>
          <a:stretch/>
        </p:blipFill>
        <p:spPr>
          <a:xfrm>
            <a:off x="2701185" y="3116351"/>
            <a:ext cx="3858267" cy="976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667040" y="6198346"/>
            <a:ext cx="7066871" cy="369332"/>
          </a:xfrm>
          <a:prstGeom prst="rect">
            <a:avLst/>
          </a:prstGeom>
          <a:noFill/>
        </p:spPr>
        <p:txBody>
          <a:bodyPr wrap="none" rtlCol="0">
            <a:spAutoFit/>
          </a:bodyPr>
          <a:lstStyle/>
          <a:p>
            <a:r>
              <a:rPr lang="en-US" dirty="0" smtClean="0">
                <a:solidFill>
                  <a:schemeClr val="bg1"/>
                </a:solidFill>
              </a:rPr>
              <a:t>Brands and company information have been removed intentionally. </a:t>
            </a:r>
            <a:endParaRPr lang="en-US" dirty="0">
              <a:solidFill>
                <a:schemeClr val="bg1"/>
              </a:solidFill>
            </a:endParaRPr>
          </a:p>
        </p:txBody>
      </p:sp>
      <p:pic>
        <p:nvPicPr>
          <p:cNvPr id="7" name="Picture 6" descr="white actor with brown face"/>
          <p:cNvPicPr>
            <a:picLocks noChangeAspect="1"/>
          </p:cNvPicPr>
          <p:nvPr/>
        </p:nvPicPr>
        <p:blipFill>
          <a:blip r:embed="rId4"/>
          <a:stretch>
            <a:fillRect/>
          </a:stretch>
        </p:blipFill>
        <p:spPr>
          <a:xfrm>
            <a:off x="238205" y="3052461"/>
            <a:ext cx="1958115" cy="10286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200547" y="3028399"/>
            <a:ext cx="932986" cy="646331"/>
          </a:xfrm>
          <a:prstGeom prst="rect">
            <a:avLst/>
          </a:prstGeom>
          <a:noFill/>
        </p:spPr>
        <p:txBody>
          <a:bodyPr wrap="square" rtlCol="0">
            <a:spAutoFit/>
          </a:bodyPr>
          <a:lstStyle/>
          <a:p>
            <a:r>
              <a:rPr lang="en-US" dirty="0" smtClean="0"/>
              <a:t>Brown-face</a:t>
            </a:r>
            <a:endParaRPr lang="en-US" dirty="0"/>
          </a:p>
        </p:txBody>
      </p:sp>
      <p:pic>
        <p:nvPicPr>
          <p:cNvPr id="10" name="Picture 9" descr="shirt reading coolest monkey in the jungle shirt, worn by young black boy"/>
          <p:cNvPicPr>
            <a:picLocks noChangeAspect="1"/>
          </p:cNvPicPr>
          <p:nvPr/>
        </p:nvPicPr>
        <p:blipFill>
          <a:blip r:embed="rId5"/>
          <a:stretch>
            <a:fillRect/>
          </a:stretch>
        </p:blipFill>
        <p:spPr>
          <a:xfrm>
            <a:off x="7239000" y="1358464"/>
            <a:ext cx="1518352" cy="25353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21 top beauty trends that need to die in 2015 graphic. 3 RIP images are black women, 3 trends to keep: white women"/>
          <p:cNvPicPr>
            <a:picLocks noChangeAspect="1"/>
          </p:cNvPicPr>
          <p:nvPr/>
        </p:nvPicPr>
        <p:blipFill>
          <a:blip r:embed="rId6"/>
          <a:stretch>
            <a:fillRect/>
          </a:stretch>
        </p:blipFill>
        <p:spPr>
          <a:xfrm>
            <a:off x="2344318" y="1371882"/>
            <a:ext cx="4742281" cy="15654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image of white man in middle of 6 black men bent over in race start position. Caption reads: Multiply Computing Performnce and Maximize the Power of your employees"/>
          <p:cNvPicPr>
            <a:picLocks noChangeAspect="1"/>
          </p:cNvPicPr>
          <p:nvPr/>
        </p:nvPicPr>
        <p:blipFill>
          <a:blip r:embed="rId7"/>
          <a:stretch>
            <a:fillRect/>
          </a:stretch>
        </p:blipFill>
        <p:spPr>
          <a:xfrm>
            <a:off x="232297" y="1339276"/>
            <a:ext cx="1958115" cy="14160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7224" y="4220853"/>
            <a:ext cx="8905353"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How might any images or materials situate a group of people as superior? </a:t>
            </a:r>
          </a:p>
          <a:p>
            <a:pPr marL="342900" indent="-342900">
              <a:buFont typeface="Arial" panose="020B0604020202020204" pitchFamily="34" charset="0"/>
              <a:buChar char="•"/>
            </a:pPr>
            <a:r>
              <a:rPr lang="en-US" sz="2000" dirty="0" smtClean="0"/>
              <a:t>Do the materials authentically and positively present all people? </a:t>
            </a:r>
          </a:p>
          <a:p>
            <a:pPr marL="342900" indent="-342900">
              <a:buFont typeface="Arial" panose="020B0604020202020204" pitchFamily="34" charset="0"/>
              <a:buChar char="•"/>
            </a:pPr>
            <a:r>
              <a:rPr lang="en-US" sz="2000" dirty="0" smtClean="0"/>
              <a:t>Are people represented as individuals as opposed to representative of a group of people/culture? </a:t>
            </a:r>
            <a:endParaRPr lang="en-US" sz="2000" dirty="0"/>
          </a:p>
        </p:txBody>
      </p:sp>
      <p:sp>
        <p:nvSpPr>
          <p:cNvPr id="2" name="Title 1"/>
          <p:cNvSpPr>
            <a:spLocks noGrp="1"/>
          </p:cNvSpPr>
          <p:nvPr>
            <p:ph type="title"/>
          </p:nvPr>
        </p:nvSpPr>
        <p:spPr>
          <a:xfrm>
            <a:off x="0" y="1494"/>
            <a:ext cx="9144000" cy="1141505"/>
          </a:xfrm>
        </p:spPr>
        <p:txBody>
          <a:bodyPr/>
          <a:lstStyle/>
          <a:p>
            <a:r>
              <a:rPr lang="en-US" dirty="0" smtClean="0"/>
              <a:t>Critical Analysis of Materials</a:t>
            </a:r>
            <a:endParaRPr lang="en-US" dirty="0"/>
          </a:p>
        </p:txBody>
      </p:sp>
    </p:spTree>
    <p:extLst>
      <p:ext uri="{BB962C8B-B14F-4D97-AF65-F5344CB8AC3E}">
        <p14:creationId xmlns:p14="http://schemas.microsoft.com/office/powerpoint/2010/main" val="4218291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of chat box" title="decorative"/>
          <p:cNvPicPr>
            <a:picLocks noChangeAspect="1"/>
          </p:cNvPicPr>
          <p:nvPr/>
        </p:nvPicPr>
        <p:blipFill>
          <a:blip r:embed="rId3"/>
          <a:stretch>
            <a:fillRect/>
          </a:stretch>
        </p:blipFill>
        <p:spPr>
          <a:xfrm>
            <a:off x="2514600" y="4996486"/>
            <a:ext cx="4114800" cy="895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Flowchart: Terminator 7" descr="highlights &quot;panelists and attendees&quot; option within the chat box screenshot" title="shape"/>
          <p:cNvSpPr/>
          <p:nvPr/>
        </p:nvSpPr>
        <p:spPr>
          <a:xfrm>
            <a:off x="2919111" y="4993859"/>
            <a:ext cx="2352960" cy="405363"/>
          </a:xfrm>
          <a:prstGeom prst="flowChartTerminator">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p:cNvSpPr txBox="1"/>
          <p:nvPr/>
        </p:nvSpPr>
        <p:spPr>
          <a:xfrm>
            <a:off x="2057399" y="4487581"/>
            <a:ext cx="642934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C00000"/>
                </a:solidFill>
                <a:effectLst/>
                <a:uLnTx/>
                <a:uFillTx/>
                <a:latin typeface="Arial"/>
                <a:ea typeface="+mn-ea"/>
                <a:cs typeface="Arial"/>
                <a:sym typeface="Arial"/>
              </a:rPr>
              <a:t>Please type your responses in the chat box. </a:t>
            </a:r>
          </a:p>
        </p:txBody>
      </p:sp>
      <p:sp>
        <p:nvSpPr>
          <p:cNvPr id="5" name="Text Placeholder 4"/>
          <p:cNvSpPr>
            <a:spLocks noGrp="1"/>
          </p:cNvSpPr>
          <p:nvPr>
            <p:ph type="body" idx="1"/>
          </p:nvPr>
        </p:nvSpPr>
        <p:spPr>
          <a:xfrm>
            <a:off x="0" y="1447800"/>
            <a:ext cx="9144000" cy="4419600"/>
          </a:xfrm>
        </p:spPr>
        <p:txBody>
          <a:bodyPr>
            <a:normAutofit/>
          </a:bodyPr>
          <a:lstStyle/>
          <a:p>
            <a:pPr marL="114300" indent="0" algn="ctr">
              <a:buNone/>
            </a:pPr>
            <a:r>
              <a:rPr lang="en-US" sz="4400" dirty="0" smtClean="0"/>
              <a:t>Share another idea </a:t>
            </a:r>
            <a:r>
              <a:rPr lang="en-US" sz="4400" dirty="0"/>
              <a:t>or </a:t>
            </a:r>
            <a:r>
              <a:rPr lang="en-US" sz="4400" dirty="0" smtClean="0"/>
              <a:t>strategy </a:t>
            </a:r>
            <a:r>
              <a:rPr lang="en-US" sz="4400" dirty="0"/>
              <a:t>for </a:t>
            </a:r>
            <a:endParaRPr lang="en-US" sz="4400" dirty="0" smtClean="0"/>
          </a:p>
          <a:p>
            <a:pPr marL="114300" indent="0" algn="ctr">
              <a:buNone/>
            </a:pPr>
            <a:r>
              <a:rPr lang="en-US" sz="4400" b="1" i="1" dirty="0" smtClean="0"/>
              <a:t>Culturally Relevant Curriculum Connections</a:t>
            </a:r>
            <a:endParaRPr lang="en-US" sz="4400" i="1" dirty="0" smtClean="0"/>
          </a:p>
          <a:p>
            <a:pPr marL="114300" indent="0" algn="ctr">
              <a:buNone/>
            </a:pPr>
            <a:endParaRPr lang="en-US" sz="4400" b="1" i="1" dirty="0"/>
          </a:p>
        </p:txBody>
      </p:sp>
      <p:sp>
        <p:nvSpPr>
          <p:cNvPr id="4" name="Title 3"/>
          <p:cNvSpPr>
            <a:spLocks noGrp="1"/>
          </p:cNvSpPr>
          <p:nvPr>
            <p:ph type="title"/>
          </p:nvPr>
        </p:nvSpPr>
        <p:spPr>
          <a:xfrm>
            <a:off x="0" y="1494"/>
            <a:ext cx="9144000" cy="1421869"/>
          </a:xfrm>
        </p:spPr>
        <p:txBody>
          <a:bodyPr/>
          <a:lstStyle/>
          <a:p>
            <a:r>
              <a:rPr lang="en-US" dirty="0" smtClean="0"/>
              <a:t>Reflect: Culturally Relevant Curriculum Connections</a:t>
            </a:r>
            <a:endParaRPr lang="en-US" dirty="0"/>
          </a:p>
        </p:txBody>
      </p:sp>
    </p:spTree>
    <p:extLst>
      <p:ext uri="{BB962C8B-B14F-4D97-AF65-F5344CB8AC3E}">
        <p14:creationId xmlns:p14="http://schemas.microsoft.com/office/powerpoint/2010/main" val="1371527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solidFill>
            <a:srgbClr val="C0504D"/>
          </a:solidFill>
        </p:spPr>
        <p:txBody>
          <a:bodyPr/>
          <a:lstStyle/>
          <a:p>
            <a:r>
              <a:rPr lang="en-US" sz="4000" kern="1200" dirty="0">
                <a:latin typeface="Trebuchet MS" panose="020B0703020202090204" pitchFamily="34" charset="0"/>
              </a:rPr>
              <a:t>Affirming and Asset-Based Approaches</a:t>
            </a:r>
            <a:endParaRPr lang="en-US" sz="4000" dirty="0"/>
          </a:p>
        </p:txBody>
      </p:sp>
      <p:sp>
        <p:nvSpPr>
          <p:cNvPr id="13" name="Text Placeholder 2"/>
          <p:cNvSpPr>
            <a:spLocks noGrp="1"/>
          </p:cNvSpPr>
          <p:nvPr>
            <p:ph type="body" idx="1"/>
          </p:nvPr>
        </p:nvSpPr>
        <p:spPr>
          <a:xfrm>
            <a:off x="457200" y="1371600"/>
            <a:ext cx="8229600" cy="4165599"/>
          </a:xfrm>
        </p:spPr>
        <p:txBody>
          <a:bodyPr/>
          <a:lstStyle/>
          <a:p>
            <a:pPr marL="342900">
              <a:buFont typeface="Arial" panose="020B0604020202020204" pitchFamily="34" charset="0"/>
              <a:buChar char="•"/>
            </a:pPr>
            <a:r>
              <a:rPr lang="en-US" sz="2400" dirty="0"/>
              <a:t>Validate errors as part of the learning process and model vulnerability. </a:t>
            </a:r>
            <a:endParaRPr lang="en-US" sz="2400" dirty="0" smtClean="0"/>
          </a:p>
          <a:p>
            <a:pPr marL="342900">
              <a:buFont typeface="Arial" panose="020B0604020202020204" pitchFamily="34" charset="0"/>
              <a:buChar char="•"/>
            </a:pPr>
            <a:r>
              <a:rPr lang="en-US" sz="2400" dirty="0" smtClean="0"/>
              <a:t>Provide </a:t>
            </a:r>
            <a:r>
              <a:rPr lang="en-US" sz="2400" dirty="0"/>
              <a:t>productive feedback that highlights student strengths while giving students direct information about next steps and growth opportunities.</a:t>
            </a:r>
          </a:p>
          <a:p>
            <a:pPr marL="342900">
              <a:buFont typeface="Arial" panose="020B0604020202020204" pitchFamily="34" charset="0"/>
              <a:buChar char="•"/>
            </a:pPr>
            <a:r>
              <a:rPr lang="en-US" sz="2400" dirty="0"/>
              <a:t>Provide empowering </a:t>
            </a:r>
            <a:r>
              <a:rPr lang="en-US" sz="2400" b="1" dirty="0"/>
              <a:t>affirmations</a:t>
            </a:r>
            <a:r>
              <a:rPr lang="en-US" sz="2400" dirty="0"/>
              <a:t> for students to use throughout </a:t>
            </a:r>
            <a:r>
              <a:rPr lang="en-US" sz="2400" dirty="0" smtClean="0"/>
              <a:t>class. </a:t>
            </a:r>
          </a:p>
          <a:p>
            <a:pPr marL="342900">
              <a:buFont typeface="Arial" panose="020B0604020202020204" pitchFamily="34" charset="0"/>
              <a:buChar char="•"/>
            </a:pPr>
            <a:r>
              <a:rPr lang="en-US" sz="2400" dirty="0" smtClean="0"/>
              <a:t>Expect </a:t>
            </a:r>
            <a:r>
              <a:rPr lang="en-US" sz="2400" dirty="0"/>
              <a:t>and support opportunities for all students to </a:t>
            </a:r>
            <a:r>
              <a:rPr lang="en-US" sz="2400" b="1" dirty="0"/>
              <a:t>think critically </a:t>
            </a:r>
            <a:r>
              <a:rPr lang="en-US" sz="2400" dirty="0"/>
              <a:t>and practice the target language. </a:t>
            </a:r>
            <a:endParaRPr lang="en-US" sz="2400" dirty="0" smtClean="0"/>
          </a:p>
          <a:p>
            <a:pPr marL="342900">
              <a:buFont typeface="Arial" panose="020B0604020202020204" pitchFamily="34" charset="0"/>
              <a:buChar char="•"/>
            </a:pPr>
            <a:r>
              <a:rPr lang="en-US" sz="2400" dirty="0" smtClean="0"/>
              <a:t>Celebrate </a:t>
            </a:r>
            <a:r>
              <a:rPr lang="en-US" sz="2400" dirty="0"/>
              <a:t>successes and </a:t>
            </a:r>
            <a:r>
              <a:rPr lang="en-US" sz="2400" dirty="0" smtClean="0"/>
              <a:t>growth.</a:t>
            </a:r>
            <a:endParaRPr lang="en-US" sz="2000" dirty="0"/>
          </a:p>
        </p:txBody>
      </p:sp>
    </p:spTree>
    <p:extLst>
      <p:ext uri="{BB962C8B-B14F-4D97-AF65-F5344CB8AC3E}">
        <p14:creationId xmlns:p14="http://schemas.microsoft.com/office/powerpoint/2010/main" val="669513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124;p8" descr="Blue arrows connecting in the middle and pointing left and right containing text boxes for Deficit Mindset and Asset Mindset. " title="Graph: alternate arrows"/>
          <p:cNvGrpSpPr/>
          <p:nvPr/>
        </p:nvGrpSpPr>
        <p:grpSpPr>
          <a:xfrm>
            <a:off x="152400" y="1752600"/>
            <a:ext cx="8839200" cy="2666999"/>
            <a:chOff x="-698397" y="45275"/>
            <a:chExt cx="6700381" cy="4064008"/>
          </a:xfrm>
        </p:grpSpPr>
        <p:sp>
          <p:nvSpPr>
            <p:cNvPr id="7" name="Google Shape;125;p8"/>
            <p:cNvSpPr/>
            <p:nvPr/>
          </p:nvSpPr>
          <p:spPr>
            <a:xfrm>
              <a:off x="-698397" y="45275"/>
              <a:ext cx="6700381" cy="4064008"/>
            </a:xfrm>
            <a:custGeom>
              <a:avLst/>
              <a:gdLst/>
              <a:ahLst/>
              <a:cxnLst/>
              <a:rect l="l" t="t" r="r" b="b"/>
              <a:pathLst>
                <a:path w="120000" h="120000" extrusionOk="0">
                  <a:moveTo>
                    <a:pt x="0" y="50000"/>
                  </a:moveTo>
                  <a:lnTo>
                    <a:pt x="40000" y="0"/>
                  </a:lnTo>
                  <a:lnTo>
                    <a:pt x="40000"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80000" y="40000"/>
                  </a:lnTo>
                  <a:lnTo>
                    <a:pt x="80000" y="20000"/>
                  </a:lnTo>
                  <a:lnTo>
                    <a:pt x="120000" y="70000"/>
                  </a:lnTo>
                  <a:lnTo>
                    <a:pt x="80000" y="120000"/>
                  </a:lnTo>
                  <a:lnTo>
                    <a:pt x="80000" y="100000"/>
                  </a:lnTo>
                  <a:lnTo>
                    <a:pt x="60000" y="100000"/>
                  </a:lnTo>
                  <a:cubicBezTo>
                    <a:pt x="57929" y="100000"/>
                    <a:pt x="56250" y="97762"/>
                    <a:pt x="56250" y="95000"/>
                  </a:cubicBezTo>
                  <a:lnTo>
                    <a:pt x="56250" y="80000"/>
                  </a:lnTo>
                  <a:lnTo>
                    <a:pt x="40000" y="80000"/>
                  </a:lnTo>
                  <a:lnTo>
                    <a:pt x="40000" y="100000"/>
                  </a:lnTo>
                  <a:close/>
                </a:path>
                <a:path w="120000" h="120000" fill="darkenLess" extrusionOk="0">
                  <a:moveTo>
                    <a:pt x="63750" y="25000"/>
                  </a:moveTo>
                  <a:cubicBezTo>
                    <a:pt x="63750" y="27761"/>
                    <a:pt x="62071" y="30000"/>
                    <a:pt x="60000" y="30000"/>
                  </a:cubicBezTo>
                  <a:cubicBezTo>
                    <a:pt x="57929" y="30000"/>
                    <a:pt x="56250" y="32239"/>
                    <a:pt x="56250" y="35000"/>
                  </a:cubicBezTo>
                  <a:cubicBezTo>
                    <a:pt x="56250" y="37762"/>
                    <a:pt x="57929" y="40000"/>
                    <a:pt x="60000" y="40000"/>
                  </a:cubicBezTo>
                  <a:lnTo>
                    <a:pt x="63750" y="40000"/>
                  </a:lnTo>
                  <a:close/>
                </a:path>
                <a:path w="120000" h="120000" fill="none" extrusionOk="0">
                  <a:moveTo>
                    <a:pt x="0" y="50000"/>
                  </a:moveTo>
                  <a:lnTo>
                    <a:pt x="40000" y="0"/>
                  </a:lnTo>
                  <a:lnTo>
                    <a:pt x="40000"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80000" y="40000"/>
                  </a:lnTo>
                  <a:lnTo>
                    <a:pt x="80000" y="20000"/>
                  </a:lnTo>
                  <a:lnTo>
                    <a:pt x="120000" y="70000"/>
                  </a:lnTo>
                  <a:lnTo>
                    <a:pt x="80000" y="120000"/>
                  </a:lnTo>
                  <a:lnTo>
                    <a:pt x="80000" y="100000"/>
                  </a:lnTo>
                  <a:lnTo>
                    <a:pt x="60000" y="100000"/>
                  </a:lnTo>
                  <a:cubicBezTo>
                    <a:pt x="57929" y="100000"/>
                    <a:pt x="56250" y="97762"/>
                    <a:pt x="56250" y="95000"/>
                  </a:cubicBezTo>
                  <a:lnTo>
                    <a:pt x="56250" y="80000"/>
                  </a:lnTo>
                  <a:lnTo>
                    <a:pt x="40000" y="80000"/>
                  </a:lnTo>
                  <a:lnTo>
                    <a:pt x="40000" y="100000"/>
                  </a:lnTo>
                  <a:close/>
                  <a:moveTo>
                    <a:pt x="63750" y="25000"/>
                  </a:moveTo>
                  <a:lnTo>
                    <a:pt x="63750" y="40000"/>
                  </a:lnTo>
                  <a:moveTo>
                    <a:pt x="56250" y="35000"/>
                  </a:moveTo>
                  <a:lnTo>
                    <a:pt x="56250" y="80000"/>
                  </a:lnTo>
                </a:path>
              </a:pathLst>
            </a:custGeom>
            <a:solidFill>
              <a:schemeClr val="accent1"/>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kumimoji="0" sz="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 name="Google Shape;126;p8"/>
            <p:cNvSpPr txBox="1"/>
            <p:nvPr/>
          </p:nvSpPr>
          <p:spPr>
            <a:xfrm>
              <a:off x="2651794" y="1093498"/>
              <a:ext cx="2772758" cy="2749688"/>
            </a:xfrm>
            <a:prstGeom prst="rect">
              <a:avLst/>
            </a:prstGeom>
            <a:noFill/>
            <a:ln>
              <a:noFill/>
            </a:ln>
          </p:spPr>
          <p:txBody>
            <a:bodyPr spcFirstLastPara="1" wrap="square" lIns="0" tIns="42656" rIns="0" bIns="45713"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600"/>
                <a:buFontTx/>
                <a:buNone/>
                <a:tabLst/>
                <a:defRPr/>
              </a:pPr>
              <a:r>
                <a:rPr kumimoji="0" lang="en-US" sz="1100" b="1" i="0" u="none" strike="noStrike" kern="0" cap="none" spc="0" normalizeH="0" baseline="0" noProof="0" dirty="0">
                  <a:ln>
                    <a:noFill/>
                  </a:ln>
                  <a:solidFill>
                    <a:srgbClr val="FFFFFF"/>
                  </a:solidFill>
                  <a:effectLst/>
                  <a:uLnTx/>
                  <a:uFillTx/>
                  <a:latin typeface="Arial"/>
                  <a:cs typeface="Arial"/>
                  <a:sym typeface="Arial"/>
                </a:rPr>
                <a:t>ASSET MINDSET:                  </a:t>
              </a:r>
            </a:p>
            <a:p>
              <a:pPr marL="171450" marR="0" lvl="0" indent="-171450" algn="l" defTabSz="914400" rtl="0" eaLnBrk="1" fontAlgn="auto" latinLnBrk="0" hangingPunct="1">
                <a:lnSpc>
                  <a:spcPct val="90000"/>
                </a:lnSpc>
                <a:spcBef>
                  <a:spcPts val="0"/>
                </a:spcBef>
                <a:spcAft>
                  <a:spcPts val="0"/>
                </a:spcAft>
                <a:buClr>
                  <a:srgbClr val="000000"/>
                </a:buClr>
                <a:buSzPts val="1600"/>
                <a:buFont typeface="Arial" panose="020B0604020202020204" pitchFamily="34" charset="0"/>
                <a:buChar char="•"/>
                <a:tabLst/>
                <a:defRPr/>
              </a:pPr>
              <a:r>
                <a:rPr kumimoji="0" lang="en-US" sz="1100" b="0" i="0" u="none" strike="noStrike" kern="0" cap="none" spc="0" normalizeH="0" baseline="0" noProof="0" dirty="0" smtClean="0">
                  <a:ln>
                    <a:noFill/>
                  </a:ln>
                  <a:solidFill>
                    <a:srgbClr val="FFFFFF"/>
                  </a:solidFill>
                  <a:effectLst/>
                  <a:uLnTx/>
                  <a:uFillTx/>
                  <a:latin typeface="Arial"/>
                  <a:cs typeface="Arial"/>
                  <a:sym typeface="Arial"/>
                </a:rPr>
                <a:t>Background </a:t>
              </a:r>
              <a:r>
                <a:rPr kumimoji="0" lang="en-US" sz="1100" b="0" i="0" u="none" strike="noStrike" kern="0" cap="none" spc="0" normalizeH="0" baseline="0" noProof="0" dirty="0">
                  <a:ln>
                    <a:noFill/>
                  </a:ln>
                  <a:solidFill>
                    <a:srgbClr val="FFFFFF"/>
                  </a:solidFill>
                  <a:effectLst/>
                  <a:uLnTx/>
                  <a:uFillTx/>
                  <a:latin typeface="Arial"/>
                  <a:cs typeface="Arial"/>
                  <a:sym typeface="Arial"/>
                </a:rPr>
                <a:t>and perspective to learn more about</a:t>
              </a:r>
            </a:p>
            <a:p>
              <a:pPr marL="171450" marR="0" lvl="0" indent="-171450" algn="l" defTabSz="914400" rtl="0" eaLnBrk="1" fontAlgn="auto" latinLnBrk="0" hangingPunct="1">
                <a:lnSpc>
                  <a:spcPct val="90000"/>
                </a:lnSpc>
                <a:spcBef>
                  <a:spcPts val="0"/>
                </a:spcBef>
                <a:spcAft>
                  <a:spcPts val="0"/>
                </a:spcAft>
                <a:buClr>
                  <a:srgbClr val="000000"/>
                </a:buClr>
                <a:buSzPts val="1600"/>
                <a:buFont typeface="Arial" panose="020B0604020202020204" pitchFamily="34" charset="0"/>
                <a:buChar char="•"/>
                <a:tabLst/>
                <a:defRPr/>
              </a:pPr>
              <a:r>
                <a:rPr kumimoji="0" lang="en-US" sz="1100" b="0" i="0" u="none" strike="noStrike" kern="0" cap="none" spc="0" normalizeH="0" baseline="0" noProof="0" dirty="0" smtClean="0">
                  <a:ln>
                    <a:noFill/>
                  </a:ln>
                  <a:solidFill>
                    <a:srgbClr val="FFFFFF"/>
                  </a:solidFill>
                  <a:effectLst/>
                  <a:uLnTx/>
                  <a:uFillTx/>
                  <a:latin typeface="Arial"/>
                  <a:cs typeface="Arial"/>
                  <a:sym typeface="Arial"/>
                </a:rPr>
                <a:t>Resilient </a:t>
              </a:r>
              <a:r>
                <a:rPr kumimoji="0" lang="en-US" sz="1100" b="0" i="0" u="none" strike="noStrike" kern="0" cap="none" spc="0" normalizeH="0" baseline="0" noProof="0" dirty="0">
                  <a:ln>
                    <a:noFill/>
                  </a:ln>
                  <a:solidFill>
                    <a:srgbClr val="FFFFFF"/>
                  </a:solidFill>
                  <a:effectLst/>
                  <a:uLnTx/>
                  <a:uFillTx/>
                  <a:latin typeface="Arial"/>
                  <a:cs typeface="Arial"/>
                  <a:sym typeface="Arial"/>
                </a:rPr>
                <a:t>and Resourceful</a:t>
              </a:r>
            </a:p>
            <a:p>
              <a:pPr marL="171450" marR="0" lvl="0" indent="-171450" algn="l" defTabSz="914400" rtl="0" eaLnBrk="1" fontAlgn="auto" latinLnBrk="0" hangingPunct="1">
                <a:lnSpc>
                  <a:spcPct val="90000"/>
                </a:lnSpc>
                <a:spcBef>
                  <a:spcPts val="0"/>
                </a:spcBef>
                <a:spcAft>
                  <a:spcPts val="0"/>
                </a:spcAft>
                <a:buClr>
                  <a:srgbClr val="000000"/>
                </a:buClr>
                <a:buSzPts val="1600"/>
                <a:buFont typeface="Arial" panose="020B0604020202020204" pitchFamily="34" charset="0"/>
                <a:buChar char="•"/>
                <a:tabLst/>
                <a:defRPr/>
              </a:pPr>
              <a:r>
                <a:rPr kumimoji="0" lang="en-US" sz="1100" b="0" i="0" u="none" strike="noStrike" kern="0" cap="none" spc="0" normalizeH="0" baseline="0" noProof="0" dirty="0">
                  <a:ln>
                    <a:noFill/>
                  </a:ln>
                  <a:solidFill>
                    <a:srgbClr val="FFFFFF"/>
                  </a:solidFill>
                  <a:effectLst/>
                  <a:uLnTx/>
                  <a:uFillTx/>
                  <a:latin typeface="Arial"/>
                  <a:cs typeface="Arial"/>
                  <a:sym typeface="Arial"/>
                </a:rPr>
                <a:t>My students are not </a:t>
              </a:r>
              <a:r>
                <a:rPr kumimoji="0" lang="en-US" sz="1100" b="0" i="0" u="none" strike="noStrike" kern="0" cap="none" spc="0" normalizeH="0" baseline="0" noProof="0" dirty="0">
                  <a:ln>
                    <a:noFill/>
                  </a:ln>
                  <a:solidFill>
                    <a:srgbClr val="9BBB59"/>
                  </a:solidFill>
                  <a:effectLst/>
                  <a:uLnTx/>
                  <a:uFillTx/>
                  <a:latin typeface="Arial"/>
                  <a:cs typeface="Arial"/>
                  <a:sym typeface="Arial"/>
                </a:rPr>
                <a:t>yet </a:t>
              </a:r>
              <a:r>
                <a:rPr kumimoji="0" lang="en-US" sz="1100" b="0" i="0" u="none" strike="noStrike" kern="0" cap="none" spc="0" normalizeH="0" baseline="0" noProof="0" dirty="0">
                  <a:ln>
                    <a:noFill/>
                  </a:ln>
                  <a:solidFill>
                    <a:srgbClr val="FFFFFF"/>
                  </a:solidFill>
                  <a:effectLst/>
                  <a:uLnTx/>
                  <a:uFillTx/>
                  <a:latin typeface="Arial"/>
                  <a:cs typeface="Arial"/>
                  <a:sym typeface="Arial"/>
                </a:rPr>
                <a:t>…..and </a:t>
              </a:r>
              <a:r>
                <a:rPr kumimoji="0" lang="en-US" sz="1100" b="0" i="0" u="none" strike="noStrike" kern="0" cap="none" spc="0" normalizeH="0" baseline="0" noProof="0" dirty="0">
                  <a:ln>
                    <a:noFill/>
                  </a:ln>
                  <a:solidFill>
                    <a:srgbClr val="9BBB59"/>
                  </a:solidFill>
                  <a:effectLst/>
                  <a:uLnTx/>
                  <a:uFillTx/>
                  <a:latin typeface="Arial"/>
                  <a:cs typeface="Arial"/>
                  <a:sym typeface="Arial"/>
                </a:rPr>
                <a:t>can </a:t>
              </a:r>
            </a:p>
            <a:p>
              <a:pPr marL="171450" marR="0" lvl="0" indent="-171450" algn="l" defTabSz="914400" rtl="0" eaLnBrk="1" fontAlgn="auto" latinLnBrk="0" hangingPunct="1">
                <a:lnSpc>
                  <a:spcPct val="90000"/>
                </a:lnSpc>
                <a:spcBef>
                  <a:spcPts val="0"/>
                </a:spcBef>
                <a:spcAft>
                  <a:spcPts val="0"/>
                </a:spcAft>
                <a:buClr>
                  <a:srgbClr val="000000"/>
                </a:buClr>
                <a:buSzPts val="1600"/>
                <a:buFont typeface="Arial" panose="020B0604020202020204" pitchFamily="34" charset="0"/>
                <a:buChar char="•"/>
                <a:tabLst/>
                <a:defRPr/>
              </a:pPr>
              <a:r>
                <a:rPr kumimoji="0" lang="en-US" sz="1100" b="0" i="0" u="none" strike="noStrike" kern="0" cap="none" spc="0" normalizeH="0" baseline="0" noProof="0" dirty="0">
                  <a:ln>
                    <a:noFill/>
                  </a:ln>
                  <a:solidFill>
                    <a:srgbClr val="FFFFFF"/>
                  </a:solidFill>
                  <a:effectLst/>
                  <a:uLnTx/>
                  <a:uFillTx/>
                  <a:latin typeface="Arial"/>
                  <a:ea typeface="Arial"/>
                  <a:cs typeface="Arial"/>
                  <a:sym typeface="Arial"/>
                </a:rPr>
                <a:t>I can help my students develop…</a:t>
              </a:r>
            </a:p>
          </p:txBody>
        </p:sp>
        <p:sp>
          <p:nvSpPr>
            <p:cNvPr id="11" name="Google Shape;129;p8"/>
            <p:cNvSpPr txBox="1"/>
            <p:nvPr/>
          </p:nvSpPr>
          <p:spPr>
            <a:xfrm>
              <a:off x="549072" y="844995"/>
              <a:ext cx="2498939" cy="1685727"/>
            </a:xfrm>
            <a:prstGeom prst="rect">
              <a:avLst/>
            </a:prstGeom>
            <a:noFill/>
            <a:ln>
              <a:noFill/>
            </a:ln>
          </p:spPr>
          <p:txBody>
            <a:bodyPr spcFirstLastPara="1" wrap="square" lIns="0" tIns="42656" rIns="0" bIns="45713"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600"/>
                <a:buFontTx/>
                <a:buNone/>
                <a:tabLst/>
                <a:defRPr/>
              </a:pPr>
              <a:r>
                <a:rPr kumimoji="0" lang="en-US" sz="1100" b="1" i="0" u="none" strike="noStrike" kern="0" cap="none" spc="0" normalizeH="0" baseline="0" noProof="0" dirty="0">
                  <a:ln>
                    <a:noFill/>
                  </a:ln>
                  <a:solidFill>
                    <a:srgbClr val="FFFFFF"/>
                  </a:solidFill>
                  <a:effectLst/>
                  <a:uLnTx/>
                  <a:uFillTx/>
                  <a:latin typeface="Arial"/>
                  <a:ea typeface="Arial"/>
                  <a:cs typeface="Arial"/>
                  <a:sym typeface="Arial"/>
                </a:rPr>
                <a:t>DEFICIT MINDSET:</a:t>
              </a:r>
              <a:r>
                <a:rPr kumimoji="0" lang="en-US" sz="1100" b="0" i="0" u="none" strike="noStrike" kern="0" cap="none" spc="0" normalizeH="0" baseline="0" noProof="0" dirty="0">
                  <a:ln>
                    <a:noFill/>
                  </a:ln>
                  <a:solidFill>
                    <a:srgbClr val="FFFFFF"/>
                  </a:solidFill>
                  <a:effectLst/>
                  <a:uLnTx/>
                  <a:uFillTx/>
                  <a:latin typeface="Arial"/>
                  <a:ea typeface="Arial"/>
                  <a:cs typeface="Arial"/>
                  <a:sym typeface="Arial"/>
                </a:rPr>
                <a:t> </a:t>
              </a:r>
              <a:endParaRPr kumimoji="0" sz="1000" b="0" i="0" u="none" strike="noStrike" kern="0" cap="none" spc="0" normalizeH="0" baseline="0" noProof="0" dirty="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90000"/>
                </a:lnSpc>
                <a:spcBef>
                  <a:spcPts val="420"/>
                </a:spcBef>
                <a:spcAft>
                  <a:spcPts val="0"/>
                </a:spcAft>
                <a:buClr>
                  <a:srgbClr val="000000"/>
                </a:buClr>
                <a:buSzPts val="1600"/>
                <a:buFont typeface="Arial" panose="020B0604020202020204" pitchFamily="34" charset="0"/>
                <a:buChar char="•"/>
                <a:tabLst/>
                <a:defRPr/>
              </a:pPr>
              <a:r>
                <a:rPr kumimoji="0" lang="en-US" sz="1100" b="0" i="0" u="none" strike="noStrike" kern="0" cap="none" spc="0" normalizeH="0" baseline="0" noProof="0" dirty="0">
                  <a:ln>
                    <a:noFill/>
                  </a:ln>
                  <a:solidFill>
                    <a:srgbClr val="FFFFFF"/>
                  </a:solidFill>
                  <a:effectLst/>
                  <a:uLnTx/>
                  <a:uFillTx/>
                  <a:latin typeface="Arial"/>
                  <a:ea typeface="+mn-ea"/>
                  <a:cs typeface="Arial"/>
                  <a:sym typeface="Arial"/>
                </a:rPr>
                <a:t>Not responsive/Non Compliant</a:t>
              </a:r>
            </a:p>
            <a:p>
              <a:pPr marL="171450" marR="0" lvl="0" indent="-171450" algn="l" defTabSz="914400" rtl="0" eaLnBrk="1" fontAlgn="auto" latinLnBrk="0" hangingPunct="1">
                <a:lnSpc>
                  <a:spcPct val="90000"/>
                </a:lnSpc>
                <a:spcBef>
                  <a:spcPts val="420"/>
                </a:spcBef>
                <a:spcAft>
                  <a:spcPts val="0"/>
                </a:spcAft>
                <a:buClr>
                  <a:srgbClr val="000000"/>
                </a:buClr>
                <a:buSzPts val="1600"/>
                <a:buFont typeface="Arial" panose="020B0604020202020204" pitchFamily="34" charset="0"/>
                <a:buChar char="•"/>
                <a:tabLst/>
                <a:defRPr/>
              </a:pPr>
              <a:r>
                <a:rPr kumimoji="0" lang="en-US" sz="1100" b="0" i="0" u="none" strike="noStrike" kern="0" cap="none" spc="0" normalizeH="0" baseline="0" noProof="0" dirty="0">
                  <a:ln>
                    <a:noFill/>
                  </a:ln>
                  <a:solidFill>
                    <a:srgbClr val="FFFFFF"/>
                  </a:solidFill>
                  <a:effectLst/>
                  <a:uLnTx/>
                  <a:uFillTx/>
                  <a:latin typeface="Arial"/>
                  <a:ea typeface="+mn-ea"/>
                  <a:cs typeface="Arial"/>
                  <a:sym typeface="Arial"/>
                </a:rPr>
                <a:t>Illiterate </a:t>
              </a:r>
              <a:endParaRPr kumimoji="0" lang="en-US" sz="1100" b="0" i="0" u="none" strike="noStrike" kern="0" cap="none" spc="0" normalizeH="0" baseline="0" noProof="0" dirty="0" smtClean="0">
                <a:ln>
                  <a:noFill/>
                </a:ln>
                <a:solidFill>
                  <a:srgbClr val="FFFFFF"/>
                </a:solidFill>
                <a:effectLst/>
                <a:uLnTx/>
                <a:uFillTx/>
                <a:latin typeface="Arial"/>
                <a:ea typeface="+mn-ea"/>
                <a:cs typeface="Arial"/>
                <a:sym typeface="Arial"/>
              </a:endParaRPr>
            </a:p>
            <a:p>
              <a:pPr marL="171450" marR="0" lvl="0" indent="-171450" algn="l" defTabSz="914400" rtl="0" eaLnBrk="1" fontAlgn="auto" latinLnBrk="0" hangingPunct="1">
                <a:lnSpc>
                  <a:spcPct val="90000"/>
                </a:lnSpc>
                <a:spcBef>
                  <a:spcPts val="420"/>
                </a:spcBef>
                <a:spcAft>
                  <a:spcPts val="0"/>
                </a:spcAft>
                <a:buClr>
                  <a:srgbClr val="000000"/>
                </a:buClr>
                <a:buSzPts val="1600"/>
                <a:buFont typeface="Arial" panose="020B0604020202020204" pitchFamily="34" charset="0"/>
                <a:buChar char="•"/>
                <a:tabLst/>
                <a:defRPr/>
              </a:pPr>
              <a:r>
                <a:rPr kumimoji="0" lang="en-US" sz="1100" b="0" i="0" u="none" strike="noStrike" kern="0" cap="none" spc="0" normalizeH="0" baseline="0" noProof="0" dirty="0" smtClean="0">
                  <a:ln>
                    <a:noFill/>
                  </a:ln>
                  <a:solidFill>
                    <a:srgbClr val="FFFFFF"/>
                  </a:solidFill>
                  <a:effectLst/>
                  <a:uLnTx/>
                  <a:uFillTx/>
                  <a:latin typeface="Arial"/>
                  <a:ea typeface="+mn-ea"/>
                  <a:cs typeface="Arial"/>
                  <a:sym typeface="Arial"/>
                </a:rPr>
                <a:t>At-risk </a:t>
              </a:r>
              <a:endParaRPr kumimoji="0" lang="en-US" sz="1100" b="0" i="0" u="none" strike="noStrike" kern="0" cap="none" spc="0" normalizeH="0" baseline="0" noProof="0" dirty="0">
                <a:ln>
                  <a:noFill/>
                </a:ln>
                <a:solidFill>
                  <a:srgbClr val="FFFFFF"/>
                </a:solidFill>
                <a:effectLst/>
                <a:uLnTx/>
                <a:uFillTx/>
                <a:latin typeface="Arial"/>
                <a:ea typeface="+mn-ea"/>
                <a:cs typeface="Arial"/>
                <a:sym typeface="Arial"/>
              </a:endParaRPr>
            </a:p>
            <a:p>
              <a:pPr marL="171450" marR="0" lvl="0" indent="-171450" algn="l" defTabSz="914400" rtl="0" eaLnBrk="1" fontAlgn="auto" latinLnBrk="0" hangingPunct="1">
                <a:lnSpc>
                  <a:spcPct val="90000"/>
                </a:lnSpc>
                <a:spcBef>
                  <a:spcPts val="420"/>
                </a:spcBef>
                <a:spcAft>
                  <a:spcPts val="0"/>
                </a:spcAft>
                <a:buClr>
                  <a:srgbClr val="000000"/>
                </a:buClr>
                <a:buSzPts val="1600"/>
                <a:buFont typeface="Arial" panose="020B0604020202020204" pitchFamily="34" charset="0"/>
                <a:buChar char="•"/>
                <a:tabLst/>
                <a:defRPr/>
              </a:pPr>
              <a:r>
                <a:rPr kumimoji="0" lang="en-US" sz="1100" b="0" i="0" u="none" strike="noStrike" kern="0" cap="none" spc="0" normalizeH="0" baseline="0" noProof="0" dirty="0">
                  <a:ln>
                    <a:noFill/>
                  </a:ln>
                  <a:solidFill>
                    <a:srgbClr val="FFFFFF"/>
                  </a:solidFill>
                  <a:effectLst/>
                  <a:uLnTx/>
                  <a:uFillTx/>
                  <a:latin typeface="Arial"/>
                  <a:ea typeface="+mn-ea"/>
                  <a:cs typeface="Arial"/>
                  <a:sym typeface="Arial"/>
                </a:rPr>
                <a:t>These kids have no…/can’t </a:t>
              </a:r>
              <a:endParaRPr kumimoji="0" sz="10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sp>
        <p:nvSpPr>
          <p:cNvPr id="5" name="Subtitle 4"/>
          <p:cNvSpPr>
            <a:spLocks noGrp="1"/>
          </p:cNvSpPr>
          <p:nvPr>
            <p:ph type="body" idx="1"/>
          </p:nvPr>
        </p:nvSpPr>
        <p:spPr>
          <a:xfrm>
            <a:off x="152400" y="1144495"/>
            <a:ext cx="8839200" cy="4531266"/>
          </a:xfrm>
        </p:spPr>
        <p:txBody>
          <a:bodyPr>
            <a:normAutofit/>
          </a:bodyPr>
          <a:lstStyle/>
          <a:p>
            <a:r>
              <a:rPr lang="en-US" b="1" i="0" u="sng" dirty="0" smtClean="0"/>
              <a:t>Asset-Based Language </a:t>
            </a:r>
          </a:p>
          <a:p>
            <a:endParaRPr lang="en-US" b="1" i="0" u="sng" dirty="0"/>
          </a:p>
          <a:p>
            <a:endParaRPr lang="en-US" b="1" i="0" u="sng" dirty="0" smtClean="0"/>
          </a:p>
          <a:p>
            <a:endParaRPr lang="en-US" b="1" i="0" u="sng" dirty="0"/>
          </a:p>
          <a:p>
            <a:endParaRPr lang="en-US" b="1" i="0" u="sng" dirty="0" smtClean="0"/>
          </a:p>
          <a:p>
            <a:r>
              <a:rPr lang="en-US" b="1" i="0" u="sng" dirty="0" smtClean="0"/>
              <a:t>Solutions-Focused</a:t>
            </a:r>
          </a:p>
          <a:p>
            <a:r>
              <a:rPr lang="en-US" i="0" dirty="0"/>
              <a:t>Obstacles as Opportunities</a:t>
            </a:r>
          </a:p>
          <a:p>
            <a:r>
              <a:rPr lang="en-US" dirty="0"/>
              <a:t>Focus on frustrations ≠ Productive dialogue</a:t>
            </a:r>
          </a:p>
        </p:txBody>
      </p:sp>
      <p:sp>
        <p:nvSpPr>
          <p:cNvPr id="4" name="Title 3"/>
          <p:cNvSpPr>
            <a:spLocks noGrp="1"/>
          </p:cNvSpPr>
          <p:nvPr>
            <p:ph type="title"/>
          </p:nvPr>
        </p:nvSpPr>
        <p:spPr/>
        <p:txBody>
          <a:bodyPr/>
          <a:lstStyle/>
          <a:p>
            <a:r>
              <a:rPr lang="en-US" dirty="0" smtClean="0"/>
              <a:t>Teacher Language Norms </a:t>
            </a:r>
            <a:endParaRPr lang="en-US" dirty="0"/>
          </a:p>
        </p:txBody>
      </p:sp>
    </p:spTree>
    <p:extLst>
      <p:ext uri="{BB962C8B-B14F-4D97-AF65-F5344CB8AC3E}">
        <p14:creationId xmlns:p14="http://schemas.microsoft.com/office/powerpoint/2010/main" val="42364023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Brain, Growth, Learning, Mindset,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029200"/>
            <a:ext cx="3124200" cy="1562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idx="1"/>
          </p:nvPr>
        </p:nvSpPr>
        <p:spPr>
          <a:xfrm>
            <a:off x="0" y="1169895"/>
            <a:ext cx="9144000" cy="5002305"/>
          </a:xfrm>
        </p:spPr>
        <p:txBody>
          <a:bodyPr/>
          <a:lstStyle/>
          <a:p>
            <a:r>
              <a:rPr lang="en-US" sz="2400" dirty="0" smtClean="0"/>
              <a:t>I </a:t>
            </a:r>
            <a:r>
              <a:rPr lang="en-US" sz="2400" dirty="0"/>
              <a:t>will work to my highest </a:t>
            </a:r>
            <a:r>
              <a:rPr lang="en-US" sz="2400" dirty="0" smtClean="0"/>
              <a:t>ability.</a:t>
            </a:r>
          </a:p>
          <a:p>
            <a:r>
              <a:rPr lang="en-US" sz="2400" dirty="0" smtClean="0"/>
              <a:t>I can learn when I work hard and use my resources. </a:t>
            </a:r>
          </a:p>
          <a:p>
            <a:r>
              <a:rPr lang="en-US" sz="2400" dirty="0" smtClean="0"/>
              <a:t>I </a:t>
            </a:r>
            <a:r>
              <a:rPr lang="en-US" sz="2400" dirty="0"/>
              <a:t>will preserve though challenges and focus on </a:t>
            </a:r>
            <a:r>
              <a:rPr lang="en-US" sz="2400" dirty="0" smtClean="0"/>
              <a:t>solutions.</a:t>
            </a:r>
          </a:p>
          <a:p>
            <a:r>
              <a:rPr lang="en-US" sz="2400" dirty="0" smtClean="0"/>
              <a:t>My </a:t>
            </a:r>
            <a:r>
              <a:rPr lang="en-US" sz="2400" dirty="0"/>
              <a:t>mind is a muscle and I am working on its growth</a:t>
            </a:r>
            <a:r>
              <a:rPr lang="en-US" sz="2400" dirty="0" smtClean="0"/>
              <a:t>. I will embrace my mistakes as part of the learning process. </a:t>
            </a:r>
          </a:p>
          <a:p>
            <a:r>
              <a:rPr lang="en-US" sz="2400" dirty="0"/>
              <a:t>I’ve made </a:t>
            </a:r>
            <a:r>
              <a:rPr lang="en-US" sz="2400" dirty="0" smtClean="0"/>
              <a:t>progress </a:t>
            </a:r>
            <a:r>
              <a:rPr lang="en-US" sz="2400" dirty="0"/>
              <a:t>in understanding </a:t>
            </a:r>
            <a:r>
              <a:rPr lang="en-US" sz="2400" dirty="0" smtClean="0"/>
              <a:t>and using my </a:t>
            </a:r>
            <a:r>
              <a:rPr lang="en-US" sz="2400" dirty="0"/>
              <a:t>target language. </a:t>
            </a:r>
            <a:r>
              <a:rPr lang="en-US" sz="2400" dirty="0" smtClean="0"/>
              <a:t>I am really good at ___ and can use that to learn ___. </a:t>
            </a:r>
          </a:p>
          <a:p>
            <a:r>
              <a:rPr lang="en-US" sz="2400" dirty="0" smtClean="0"/>
              <a:t>I </a:t>
            </a:r>
            <a:r>
              <a:rPr lang="en-US" sz="2400" dirty="0"/>
              <a:t>choose to take </a:t>
            </a:r>
            <a:r>
              <a:rPr lang="en-US" sz="2400" dirty="0" smtClean="0"/>
              <a:t>each opportunity </a:t>
            </a:r>
            <a:r>
              <a:rPr lang="en-US" sz="2400" dirty="0"/>
              <a:t>to speak in my target language and I’m impressed by my courage to do so.</a:t>
            </a:r>
          </a:p>
          <a:p>
            <a:endParaRPr lang="en-US" sz="2400" dirty="0" smtClean="0"/>
          </a:p>
          <a:p>
            <a:endParaRPr lang="en-US" sz="2400" dirty="0"/>
          </a:p>
        </p:txBody>
      </p:sp>
      <p:sp>
        <p:nvSpPr>
          <p:cNvPr id="4" name="Title 3"/>
          <p:cNvSpPr>
            <a:spLocks noGrp="1"/>
          </p:cNvSpPr>
          <p:nvPr>
            <p:ph type="title"/>
          </p:nvPr>
        </p:nvSpPr>
        <p:spPr/>
        <p:txBody>
          <a:bodyPr/>
          <a:lstStyle/>
          <a:p>
            <a:r>
              <a:rPr lang="en-US" dirty="0" smtClean="0"/>
              <a:t>Affirmations Matter</a:t>
            </a:r>
            <a:endParaRPr lang="en-US" dirty="0"/>
          </a:p>
        </p:txBody>
      </p:sp>
    </p:spTree>
    <p:extLst>
      <p:ext uri="{BB962C8B-B14F-4D97-AF65-F5344CB8AC3E}">
        <p14:creationId xmlns:p14="http://schemas.microsoft.com/office/powerpoint/2010/main" val="1268011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1371600"/>
            <a:ext cx="9144000" cy="4317999"/>
          </a:xfrm>
        </p:spPr>
        <p:txBody>
          <a:bodyPr/>
          <a:lstStyle/>
          <a:p>
            <a:r>
              <a:rPr lang="en-US" dirty="0" smtClean="0"/>
              <a:t>“By </a:t>
            </a:r>
            <a:r>
              <a:rPr lang="en-US" dirty="0"/>
              <a:t>building on the cognitive skills students have in their L1 and their knowledge from other disciplines, instructors can transform language classrooms into spaces of higher-order thinking and learning, even at the introductory level of instruction</a:t>
            </a:r>
            <a:r>
              <a:rPr lang="en-US" dirty="0" smtClean="0"/>
              <a:t>.” (</a:t>
            </a:r>
            <a:r>
              <a:rPr lang="en-US" dirty="0" smtClean="0">
                <a:hlinkClick r:id="rId3"/>
              </a:rPr>
              <a:t>Modern Language Association</a:t>
            </a:r>
            <a:r>
              <a:rPr lang="en-US" dirty="0" smtClean="0"/>
              <a:t>) </a:t>
            </a:r>
          </a:p>
          <a:p>
            <a:r>
              <a:rPr lang="en-US" dirty="0" smtClean="0"/>
              <a:t>Focus on meaning-making and authentic communication, not linguistic accuracy</a:t>
            </a:r>
          </a:p>
        </p:txBody>
      </p:sp>
      <p:sp>
        <p:nvSpPr>
          <p:cNvPr id="2" name="Title 1"/>
          <p:cNvSpPr>
            <a:spLocks noGrp="1"/>
          </p:cNvSpPr>
          <p:nvPr>
            <p:ph type="title"/>
          </p:nvPr>
        </p:nvSpPr>
        <p:spPr>
          <a:xfrm>
            <a:off x="0" y="1494"/>
            <a:ext cx="9144000" cy="1370106"/>
          </a:xfrm>
        </p:spPr>
        <p:txBody>
          <a:bodyPr/>
          <a:lstStyle/>
          <a:p>
            <a:r>
              <a:rPr lang="en-US" dirty="0" smtClean="0"/>
              <a:t>Critical Thinking in World Language Learning</a:t>
            </a:r>
            <a:endParaRPr lang="en-US" dirty="0"/>
          </a:p>
        </p:txBody>
      </p:sp>
    </p:spTree>
    <p:extLst>
      <p:ext uri="{BB962C8B-B14F-4D97-AF65-F5344CB8AC3E}">
        <p14:creationId xmlns:p14="http://schemas.microsoft.com/office/powerpoint/2010/main" val="37467184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1295400"/>
            <a:ext cx="8839200" cy="4165599"/>
          </a:xfrm>
        </p:spPr>
        <p:txBody>
          <a:bodyPr/>
          <a:lstStyle/>
          <a:p>
            <a:pPr marL="571500" lvl="1" indent="0">
              <a:buNone/>
            </a:pPr>
            <a:r>
              <a:rPr lang="en-US" b="1" dirty="0" smtClean="0"/>
              <a:t>Combine both </a:t>
            </a:r>
            <a:r>
              <a:rPr lang="en-US" b="1" dirty="0"/>
              <a:t>language and analytic </a:t>
            </a:r>
            <a:r>
              <a:rPr lang="en-US" b="1" dirty="0" smtClean="0"/>
              <a:t>skills to: </a:t>
            </a:r>
          </a:p>
          <a:p>
            <a:pPr lvl="1"/>
            <a:r>
              <a:rPr lang="en-US" dirty="0" smtClean="0"/>
              <a:t>Sequence pictures of short stories based on a reading or listening text</a:t>
            </a:r>
          </a:p>
          <a:p>
            <a:pPr lvl="1"/>
            <a:r>
              <a:rPr lang="en-US" dirty="0" smtClean="0"/>
              <a:t>Complete graphic organizers to classify geographical aspects of countries </a:t>
            </a:r>
          </a:p>
          <a:p>
            <a:pPr lvl="1"/>
            <a:r>
              <a:rPr lang="en-US" dirty="0" smtClean="0"/>
              <a:t>Compare two objects of study, e.g., folktales, works of art (given sentence frames for functional, comparative language) </a:t>
            </a:r>
          </a:p>
          <a:p>
            <a:pPr lvl="1"/>
            <a:r>
              <a:rPr lang="en-US" dirty="0" smtClean="0"/>
              <a:t>Predict and confirm outcomes of a simple experiment</a:t>
            </a:r>
            <a:endParaRPr lang="en-US" dirty="0"/>
          </a:p>
          <a:p>
            <a:endParaRPr lang="en-US" dirty="0"/>
          </a:p>
          <a:p>
            <a:endParaRPr lang="en-US" dirty="0"/>
          </a:p>
        </p:txBody>
      </p:sp>
      <p:sp>
        <p:nvSpPr>
          <p:cNvPr id="2" name="Title 1"/>
          <p:cNvSpPr>
            <a:spLocks noGrp="1"/>
          </p:cNvSpPr>
          <p:nvPr>
            <p:ph type="title"/>
          </p:nvPr>
        </p:nvSpPr>
        <p:spPr>
          <a:xfrm>
            <a:off x="0" y="1494"/>
            <a:ext cx="9144000" cy="1370106"/>
          </a:xfrm>
        </p:spPr>
        <p:txBody>
          <a:bodyPr/>
          <a:lstStyle/>
          <a:p>
            <a:r>
              <a:rPr lang="en-US" dirty="0" smtClean="0"/>
              <a:t>With Language Supports, World Language Students Can…</a:t>
            </a:r>
            <a:endParaRPr lang="en-US" dirty="0"/>
          </a:p>
        </p:txBody>
      </p:sp>
    </p:spTree>
    <p:extLst>
      <p:ext uri="{BB962C8B-B14F-4D97-AF65-F5344CB8AC3E}">
        <p14:creationId xmlns:p14="http://schemas.microsoft.com/office/powerpoint/2010/main" val="27390142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of chat box" title="decorative"/>
          <p:cNvPicPr>
            <a:picLocks noChangeAspect="1"/>
          </p:cNvPicPr>
          <p:nvPr/>
        </p:nvPicPr>
        <p:blipFill>
          <a:blip r:embed="rId3"/>
          <a:stretch>
            <a:fillRect/>
          </a:stretch>
        </p:blipFill>
        <p:spPr>
          <a:xfrm>
            <a:off x="2514600" y="4996486"/>
            <a:ext cx="4114800" cy="895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Flowchart: Terminator 7" descr="highlights &quot;panelists and attendees&quot; option within the chat box screenshot" title="shape"/>
          <p:cNvSpPr/>
          <p:nvPr/>
        </p:nvSpPr>
        <p:spPr>
          <a:xfrm>
            <a:off x="2919111" y="4993859"/>
            <a:ext cx="2352960" cy="405363"/>
          </a:xfrm>
          <a:prstGeom prst="flowChartTerminator">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p:cNvSpPr txBox="1"/>
          <p:nvPr/>
        </p:nvSpPr>
        <p:spPr>
          <a:xfrm>
            <a:off x="2057399" y="4487581"/>
            <a:ext cx="642934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C00000"/>
                </a:solidFill>
                <a:effectLst/>
                <a:uLnTx/>
                <a:uFillTx/>
                <a:latin typeface="Arial"/>
                <a:ea typeface="+mn-ea"/>
                <a:cs typeface="Arial"/>
                <a:sym typeface="Arial"/>
              </a:rPr>
              <a:t>Please type your responses in the chat box. </a:t>
            </a:r>
          </a:p>
        </p:txBody>
      </p:sp>
      <p:sp>
        <p:nvSpPr>
          <p:cNvPr id="5" name="Text Placeholder 4"/>
          <p:cNvSpPr>
            <a:spLocks noGrp="1"/>
          </p:cNvSpPr>
          <p:nvPr>
            <p:ph type="body" idx="1"/>
          </p:nvPr>
        </p:nvSpPr>
        <p:spPr>
          <a:xfrm>
            <a:off x="0" y="1447800"/>
            <a:ext cx="9144000" cy="4419600"/>
          </a:xfrm>
        </p:spPr>
        <p:txBody>
          <a:bodyPr>
            <a:normAutofit/>
          </a:bodyPr>
          <a:lstStyle/>
          <a:p>
            <a:pPr marL="114300" indent="0" algn="ctr">
              <a:buNone/>
            </a:pPr>
            <a:r>
              <a:rPr lang="en-US" sz="4400" dirty="0" smtClean="0"/>
              <a:t>Share another idea </a:t>
            </a:r>
            <a:r>
              <a:rPr lang="en-US" sz="4400" dirty="0"/>
              <a:t>or </a:t>
            </a:r>
            <a:r>
              <a:rPr lang="en-US" sz="4400" dirty="0" smtClean="0"/>
              <a:t>strategy </a:t>
            </a:r>
            <a:r>
              <a:rPr lang="en-US" sz="4400" dirty="0"/>
              <a:t>for </a:t>
            </a:r>
            <a:endParaRPr lang="en-US" sz="4400" dirty="0" smtClean="0"/>
          </a:p>
          <a:p>
            <a:pPr marL="114300" indent="0" algn="ctr">
              <a:buNone/>
            </a:pPr>
            <a:r>
              <a:rPr lang="en-US" sz="4400" b="1" i="1" dirty="0"/>
              <a:t>Affirming and Asset-Based </a:t>
            </a:r>
            <a:r>
              <a:rPr lang="en-US" sz="4400" b="1" i="1" dirty="0" smtClean="0"/>
              <a:t>Approaches</a:t>
            </a:r>
            <a:endParaRPr lang="en-US" sz="4400" i="1" dirty="0" smtClean="0"/>
          </a:p>
          <a:p>
            <a:pPr marL="114300" indent="0" algn="ctr">
              <a:buNone/>
            </a:pPr>
            <a:endParaRPr lang="en-US" sz="4400" b="1" i="1" dirty="0"/>
          </a:p>
        </p:txBody>
      </p:sp>
      <p:sp>
        <p:nvSpPr>
          <p:cNvPr id="4" name="Title 3"/>
          <p:cNvSpPr>
            <a:spLocks noGrp="1"/>
          </p:cNvSpPr>
          <p:nvPr>
            <p:ph type="title"/>
          </p:nvPr>
        </p:nvSpPr>
        <p:spPr>
          <a:xfrm>
            <a:off x="0" y="1494"/>
            <a:ext cx="9144000" cy="1421869"/>
          </a:xfrm>
        </p:spPr>
        <p:txBody>
          <a:bodyPr/>
          <a:lstStyle/>
          <a:p>
            <a:r>
              <a:rPr lang="en-US" dirty="0" smtClean="0"/>
              <a:t>Reflect: Affirming and Asset-Based Approaches</a:t>
            </a:r>
            <a:endParaRPr lang="en-US" dirty="0"/>
          </a:p>
        </p:txBody>
      </p:sp>
    </p:spTree>
    <p:extLst>
      <p:ext uri="{BB962C8B-B14F-4D97-AF65-F5344CB8AC3E}">
        <p14:creationId xmlns:p14="http://schemas.microsoft.com/office/powerpoint/2010/main" val="1764598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5"/>
            <a:ext cx="9144000" cy="989105"/>
          </a:xfrm>
          <a:solidFill>
            <a:srgbClr val="C0504D"/>
          </a:solidFill>
        </p:spPr>
        <p:txBody>
          <a:bodyPr/>
          <a:lstStyle/>
          <a:p>
            <a:r>
              <a:rPr lang="en-US" kern="1200" dirty="0">
                <a:latin typeface="Trebuchet MS" panose="020B0703020202090204" pitchFamily="34" charset="0"/>
              </a:rPr>
              <a:t>Supportive Learning Environment </a:t>
            </a:r>
            <a:r>
              <a:rPr lang="en-US" kern="1200" dirty="0"/>
              <a:t/>
            </a:r>
            <a:br>
              <a:rPr lang="en-US" kern="1200" dirty="0"/>
            </a:br>
            <a:endParaRPr lang="en-US" dirty="0"/>
          </a:p>
        </p:txBody>
      </p:sp>
      <p:sp>
        <p:nvSpPr>
          <p:cNvPr id="3" name="Text Placeholder 2"/>
          <p:cNvSpPr>
            <a:spLocks noGrp="1"/>
          </p:cNvSpPr>
          <p:nvPr>
            <p:ph type="body" idx="1"/>
          </p:nvPr>
        </p:nvSpPr>
        <p:spPr>
          <a:xfrm>
            <a:off x="457200" y="1295400"/>
            <a:ext cx="8229600" cy="4165599"/>
          </a:xfrm>
        </p:spPr>
        <p:txBody>
          <a:bodyPr/>
          <a:lstStyle/>
          <a:p>
            <a:pPr marL="285750" indent="-285750">
              <a:buFont typeface="Arial" panose="020B0604020202020204" pitchFamily="34" charset="0"/>
              <a:buChar char="•"/>
            </a:pPr>
            <a:r>
              <a:rPr lang="en-US" sz="2300" dirty="0"/>
              <a:t>Use </a:t>
            </a:r>
            <a:r>
              <a:rPr lang="en-US" sz="2300" b="1" dirty="0"/>
              <a:t>multiple teaching approaches</a:t>
            </a:r>
            <a:r>
              <a:rPr lang="en-US" sz="2300" dirty="0"/>
              <a:t> and strategies and provide options for assignments that match a variety of learning styles and needs. </a:t>
            </a:r>
          </a:p>
          <a:p>
            <a:pPr marL="285750" indent="-285750">
              <a:buFont typeface="Arial" panose="020B0604020202020204" pitchFamily="34" charset="0"/>
              <a:buChar char="•"/>
            </a:pPr>
            <a:r>
              <a:rPr lang="en-US" sz="2300" dirty="0"/>
              <a:t>Integrate </a:t>
            </a:r>
            <a:r>
              <a:rPr lang="en-US" sz="2300" b="1" dirty="0"/>
              <a:t>multi-modal scaffolds </a:t>
            </a:r>
            <a:r>
              <a:rPr lang="en-US" sz="2300" dirty="0"/>
              <a:t>to make key concepts and skills explicit and accessible (e.g., visual, kinesthetic, auditory, interactive, sentence frames, graphic organizers). Model often and allow processing time and practice before any whole group questioning. </a:t>
            </a:r>
          </a:p>
          <a:p>
            <a:pPr marL="285750" indent="-285750">
              <a:buFont typeface="Arial" panose="020B0604020202020204" pitchFamily="34" charset="0"/>
              <a:buChar char="•"/>
            </a:pPr>
            <a:r>
              <a:rPr lang="en-US" sz="2300" dirty="0"/>
              <a:t>Make success criteria clear. Monitor progress toward the success criteria by circulating around the classroom/checking-in remotely.  Amplify individualized instruction as needed. </a:t>
            </a:r>
            <a:endParaRPr lang="en-US" sz="2300" dirty="0">
              <a:latin typeface="Trebuchet MS" panose="020B0703020202090204" pitchFamily="34" charset="0"/>
            </a:endParaRPr>
          </a:p>
          <a:p>
            <a:endParaRPr lang="en-US" sz="2000" dirty="0"/>
          </a:p>
        </p:txBody>
      </p:sp>
    </p:spTree>
    <p:extLst>
      <p:ext uri="{BB962C8B-B14F-4D97-AF65-F5344CB8AC3E}">
        <p14:creationId xmlns:p14="http://schemas.microsoft.com/office/powerpoint/2010/main" val="1159002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52400" y="1219200"/>
            <a:ext cx="8610600" cy="4722905"/>
          </a:xfrm>
        </p:spPr>
        <p:txBody>
          <a:bodyPr>
            <a:normAutofit/>
          </a:bodyPr>
          <a:lstStyle/>
          <a:p>
            <a:pPr marL="114300" indent="0">
              <a:buNone/>
            </a:pPr>
            <a:r>
              <a:rPr lang="en-US" dirty="0" smtClean="0"/>
              <a:t>This session is being recorded and closed captioning is provided. The recording and slides will be available after the webinar.  </a:t>
            </a:r>
          </a:p>
          <a:p>
            <a:pPr marL="114300" indent="0">
              <a:buNone/>
            </a:pPr>
            <a:endParaRPr lang="en-US" dirty="0"/>
          </a:p>
          <a:p>
            <a:pPr marL="114300" indent="0">
              <a:buNone/>
            </a:pPr>
            <a:r>
              <a:rPr lang="en-US" dirty="0" smtClean="0"/>
              <a:t>This webinar will last approximately one hour and you will receive a follow up email for your documentation. You will need to speak with your division regarding the awarding of professional points. </a:t>
            </a:r>
            <a:endParaRPr lang="en-US" dirty="0"/>
          </a:p>
        </p:txBody>
      </p:sp>
      <p:sp>
        <p:nvSpPr>
          <p:cNvPr id="6" name="Title 5"/>
          <p:cNvSpPr>
            <a:spLocks noGrp="1"/>
          </p:cNvSpPr>
          <p:nvPr>
            <p:ph type="title"/>
          </p:nvPr>
        </p:nvSpPr>
        <p:spPr/>
        <p:txBody>
          <a:bodyPr/>
          <a:lstStyle/>
          <a:p>
            <a:r>
              <a:rPr lang="en-US" dirty="0" smtClean="0"/>
              <a:t>Logistics</a:t>
            </a:r>
            <a:endParaRPr lang="en-US" dirty="0"/>
          </a:p>
        </p:txBody>
      </p:sp>
    </p:spTree>
    <p:extLst>
      <p:ext uri="{BB962C8B-B14F-4D97-AF65-F5344CB8AC3E}">
        <p14:creationId xmlns:p14="http://schemas.microsoft.com/office/powerpoint/2010/main" val="2921273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67350" y="1143355"/>
            <a:ext cx="3505200" cy="4524315"/>
          </a:xfrm>
          <a:prstGeom prst="rect">
            <a:avLst/>
          </a:prstGeom>
          <a:noFill/>
        </p:spPr>
        <p:txBody>
          <a:bodyPr wrap="square" rtlCol="0">
            <a:spAutoFit/>
          </a:bodyPr>
          <a:lstStyle/>
          <a:p>
            <a:r>
              <a:rPr lang="en-US" b="1" dirty="0" smtClean="0"/>
              <a:t>Example Approaches</a:t>
            </a:r>
          </a:p>
          <a:p>
            <a:pPr marL="285750" indent="-285750">
              <a:buFont typeface="Arial" panose="020B0604020202020204" pitchFamily="34" charset="0"/>
              <a:buChar char="•"/>
            </a:pPr>
            <a:r>
              <a:rPr lang="en-US" u="sng" dirty="0" smtClean="0"/>
              <a:t>Communicative Approach:</a:t>
            </a:r>
            <a:r>
              <a:rPr lang="en-US" dirty="0" smtClean="0"/>
              <a:t> Tasks connected to thematic unit</a:t>
            </a:r>
          </a:p>
          <a:p>
            <a:pPr marL="285750" indent="-285750">
              <a:buFont typeface="Arial" panose="020B0604020202020204" pitchFamily="34" charset="0"/>
              <a:buChar char="•"/>
            </a:pPr>
            <a:r>
              <a:rPr lang="en-US" u="sng" dirty="0" smtClean="0"/>
              <a:t>Task-based </a:t>
            </a:r>
            <a:r>
              <a:rPr lang="en-US" u="sng" dirty="0"/>
              <a:t>learning: </a:t>
            </a:r>
            <a:r>
              <a:rPr lang="en-US" dirty="0"/>
              <a:t>Use language authentically to complete a </a:t>
            </a:r>
            <a:r>
              <a:rPr lang="en-US" dirty="0" smtClean="0"/>
              <a:t>task</a:t>
            </a:r>
          </a:p>
          <a:p>
            <a:pPr marL="285750" indent="-285750">
              <a:buFont typeface="Arial" panose="020B0604020202020204" pitchFamily="34" charset="0"/>
              <a:buChar char="•"/>
            </a:pPr>
            <a:r>
              <a:rPr lang="en-US" u="sng" dirty="0"/>
              <a:t>Direct Instruction/ </a:t>
            </a:r>
            <a:r>
              <a:rPr lang="en-US" u="sng" dirty="0" smtClean="0"/>
              <a:t>Immersion</a:t>
            </a:r>
            <a:endParaRPr lang="en-US" u="sng" dirty="0"/>
          </a:p>
          <a:p>
            <a:pPr marL="285750" indent="-285750">
              <a:buFont typeface="Arial" panose="020B0604020202020204" pitchFamily="34" charset="0"/>
              <a:buChar char="•"/>
            </a:pPr>
            <a:r>
              <a:rPr lang="en-US" u="sng" dirty="0" smtClean="0"/>
              <a:t>Total Physical Response: </a:t>
            </a:r>
            <a:r>
              <a:rPr lang="en-US" dirty="0" smtClean="0"/>
              <a:t>Connecting motion to new language</a:t>
            </a:r>
            <a:endParaRPr lang="en-US" u="sng" dirty="0" smtClean="0"/>
          </a:p>
          <a:p>
            <a:pPr marL="285750" indent="-285750">
              <a:buFont typeface="Arial" panose="020B0604020202020204" pitchFamily="34" charset="0"/>
              <a:buChar char="•"/>
            </a:pPr>
            <a:r>
              <a:rPr lang="en-US" u="sng" dirty="0" smtClean="0"/>
              <a:t>Audio-lingual model: </a:t>
            </a:r>
            <a:r>
              <a:rPr lang="en-US" dirty="0" smtClean="0"/>
              <a:t>repeating key language pieces after listening, i.e., for affirmations</a:t>
            </a:r>
          </a:p>
          <a:p>
            <a:pPr marL="285750" indent="-285750">
              <a:buFont typeface="Arial" panose="020B0604020202020204" pitchFamily="34" charset="0"/>
              <a:buChar char="•"/>
            </a:pPr>
            <a:endParaRPr lang="en-US" u="sng" dirty="0" smtClean="0"/>
          </a:p>
        </p:txBody>
      </p:sp>
      <p:pic>
        <p:nvPicPr>
          <p:cNvPr id="14338" name="Picture 2" descr="Intersection, Mix, Colors, Rgb, 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2775" y="2057400"/>
            <a:ext cx="2133600" cy="2133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399" y="1107299"/>
            <a:ext cx="2819401" cy="4801314"/>
          </a:xfrm>
          <a:prstGeom prst="rect">
            <a:avLst/>
          </a:prstGeom>
          <a:noFill/>
        </p:spPr>
        <p:txBody>
          <a:bodyPr wrap="square" rtlCol="0">
            <a:spAutoFit/>
          </a:bodyPr>
          <a:lstStyle/>
          <a:p>
            <a:r>
              <a:rPr lang="en-US" b="1" dirty="0" smtClean="0"/>
              <a:t>Example Supports</a:t>
            </a:r>
          </a:p>
          <a:p>
            <a:pPr marL="285750" indent="-285750">
              <a:buFont typeface="Arial" panose="020B0604020202020204" pitchFamily="34" charset="0"/>
              <a:buChar char="•"/>
            </a:pPr>
            <a:r>
              <a:rPr lang="en-US" dirty="0" smtClean="0"/>
              <a:t>Visuals</a:t>
            </a:r>
          </a:p>
          <a:p>
            <a:pPr marL="285750" indent="-285750">
              <a:buFont typeface="Arial" panose="020B0604020202020204" pitchFamily="34" charset="0"/>
              <a:buChar char="•"/>
            </a:pPr>
            <a:r>
              <a:rPr lang="en-US" dirty="0" smtClean="0"/>
              <a:t>Information presented verbally and in writing</a:t>
            </a:r>
          </a:p>
          <a:p>
            <a:pPr marL="285750" indent="-285750">
              <a:buFont typeface="Arial" panose="020B0604020202020204" pitchFamily="34" charset="0"/>
              <a:buChar char="•"/>
            </a:pPr>
            <a:r>
              <a:rPr lang="en-US" dirty="0" smtClean="0"/>
              <a:t>Graphic Organizers</a:t>
            </a:r>
          </a:p>
          <a:p>
            <a:pPr marL="285750" indent="-285750">
              <a:buFont typeface="Arial" panose="020B0604020202020204" pitchFamily="34" charset="0"/>
              <a:buChar char="•"/>
            </a:pPr>
            <a:r>
              <a:rPr lang="en-US" dirty="0" smtClean="0"/>
              <a:t>Modeled Conversations</a:t>
            </a:r>
          </a:p>
          <a:p>
            <a:pPr marL="285750" indent="-285750">
              <a:buFont typeface="Arial" panose="020B0604020202020204" pitchFamily="34" charset="0"/>
              <a:buChar char="•"/>
            </a:pPr>
            <a:r>
              <a:rPr lang="en-US" dirty="0" smtClean="0"/>
              <a:t>Writing frames</a:t>
            </a:r>
          </a:p>
          <a:p>
            <a:pPr marL="285750" indent="-285750">
              <a:buFont typeface="Arial" panose="020B0604020202020204" pitchFamily="34" charset="0"/>
              <a:buChar char="•"/>
            </a:pPr>
            <a:r>
              <a:rPr lang="en-US" dirty="0" smtClean="0"/>
              <a:t>Conversation sentence starters</a:t>
            </a:r>
          </a:p>
          <a:p>
            <a:pPr marL="285750" indent="-285750">
              <a:buFont typeface="Arial" panose="020B0604020202020204" pitchFamily="34" charset="0"/>
              <a:buChar char="•"/>
            </a:pPr>
            <a:r>
              <a:rPr lang="en-US" dirty="0" smtClean="0"/>
              <a:t>Cognate lists connected to the lesson</a:t>
            </a:r>
          </a:p>
          <a:p>
            <a:pPr marL="285750" indent="-285750">
              <a:buFont typeface="Arial" panose="020B0604020202020204" pitchFamily="34" charset="0"/>
              <a:buChar char="•"/>
            </a:pPr>
            <a:r>
              <a:rPr lang="en-US" dirty="0" smtClean="0"/>
              <a:t>Peer</a:t>
            </a:r>
          </a:p>
          <a:p>
            <a:pPr marL="285750" indent="-285750">
              <a:buFont typeface="Arial" panose="020B0604020202020204" pitchFamily="34" charset="0"/>
              <a:buChar char="•"/>
            </a:pPr>
            <a:r>
              <a:rPr lang="en-US" dirty="0" smtClean="0"/>
              <a:t>Cooperative Structures and Activities</a:t>
            </a:r>
          </a:p>
          <a:p>
            <a:pPr marL="285750" indent="-285750">
              <a:buFont typeface="Arial" panose="020B0604020202020204" pitchFamily="34" charset="0"/>
              <a:buChar char="•"/>
            </a:pPr>
            <a:endParaRPr lang="en-US" dirty="0"/>
          </a:p>
        </p:txBody>
      </p:sp>
      <p:sp>
        <p:nvSpPr>
          <p:cNvPr id="2" name="Title 1"/>
          <p:cNvSpPr>
            <a:spLocks noGrp="1"/>
          </p:cNvSpPr>
          <p:nvPr>
            <p:ph type="title"/>
          </p:nvPr>
        </p:nvSpPr>
        <p:spPr>
          <a:xfrm>
            <a:off x="0" y="1495"/>
            <a:ext cx="9144000" cy="989106"/>
          </a:xfrm>
        </p:spPr>
        <p:txBody>
          <a:bodyPr/>
          <a:lstStyle/>
          <a:p>
            <a:r>
              <a:rPr lang="en-US" dirty="0" smtClean="0"/>
              <a:t>Multiple Approaches and Supports </a:t>
            </a:r>
            <a:endParaRPr lang="en-US" dirty="0"/>
          </a:p>
        </p:txBody>
      </p:sp>
    </p:spTree>
    <p:extLst>
      <p:ext uri="{BB962C8B-B14F-4D97-AF65-F5344CB8AC3E}">
        <p14:creationId xmlns:p14="http://schemas.microsoft.com/office/powerpoint/2010/main" val="13521289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of chat box" title="decorative"/>
          <p:cNvPicPr>
            <a:picLocks noChangeAspect="1"/>
          </p:cNvPicPr>
          <p:nvPr/>
        </p:nvPicPr>
        <p:blipFill>
          <a:blip r:embed="rId3"/>
          <a:stretch>
            <a:fillRect/>
          </a:stretch>
        </p:blipFill>
        <p:spPr>
          <a:xfrm>
            <a:off x="2514600" y="4996486"/>
            <a:ext cx="4114800" cy="895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Flowchart: Terminator 7" descr="highlights &quot;panelists and attendees&quot; option within the chat box screenshot" title="shape"/>
          <p:cNvSpPr/>
          <p:nvPr/>
        </p:nvSpPr>
        <p:spPr>
          <a:xfrm>
            <a:off x="2919111" y="4993859"/>
            <a:ext cx="2352960" cy="405363"/>
          </a:xfrm>
          <a:prstGeom prst="flowChartTerminator">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p:cNvSpPr txBox="1"/>
          <p:nvPr/>
        </p:nvSpPr>
        <p:spPr>
          <a:xfrm>
            <a:off x="2057399" y="4487581"/>
            <a:ext cx="642934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C00000"/>
                </a:solidFill>
                <a:effectLst/>
                <a:uLnTx/>
                <a:uFillTx/>
                <a:latin typeface="Arial"/>
                <a:ea typeface="+mn-ea"/>
                <a:cs typeface="Arial"/>
                <a:sym typeface="Arial"/>
              </a:rPr>
              <a:t>Please type your responses in the chat box. </a:t>
            </a:r>
          </a:p>
        </p:txBody>
      </p:sp>
      <p:sp>
        <p:nvSpPr>
          <p:cNvPr id="5" name="Text Placeholder 4"/>
          <p:cNvSpPr>
            <a:spLocks noGrp="1"/>
          </p:cNvSpPr>
          <p:nvPr>
            <p:ph type="body" idx="1"/>
          </p:nvPr>
        </p:nvSpPr>
        <p:spPr>
          <a:xfrm>
            <a:off x="0" y="1447800"/>
            <a:ext cx="9144000" cy="4419600"/>
          </a:xfrm>
        </p:spPr>
        <p:txBody>
          <a:bodyPr>
            <a:normAutofit/>
          </a:bodyPr>
          <a:lstStyle/>
          <a:p>
            <a:pPr marL="114300" indent="0" algn="ctr">
              <a:buNone/>
            </a:pPr>
            <a:r>
              <a:rPr lang="en-US" sz="4400" dirty="0" smtClean="0"/>
              <a:t>Share another idea </a:t>
            </a:r>
            <a:r>
              <a:rPr lang="en-US" sz="4400" dirty="0"/>
              <a:t>or </a:t>
            </a:r>
            <a:r>
              <a:rPr lang="en-US" sz="4400" dirty="0" smtClean="0"/>
              <a:t>strategy </a:t>
            </a:r>
            <a:r>
              <a:rPr lang="en-US" sz="4400" dirty="0"/>
              <a:t>for </a:t>
            </a:r>
            <a:endParaRPr lang="en-US" sz="4400" dirty="0" smtClean="0"/>
          </a:p>
          <a:p>
            <a:pPr marL="114300" indent="0" algn="ctr">
              <a:buNone/>
            </a:pPr>
            <a:r>
              <a:rPr lang="en-US" sz="4400" b="1" i="1" dirty="0"/>
              <a:t>Supportive Learning Environment</a:t>
            </a:r>
          </a:p>
        </p:txBody>
      </p:sp>
      <p:sp>
        <p:nvSpPr>
          <p:cNvPr id="4" name="Title 3"/>
          <p:cNvSpPr>
            <a:spLocks noGrp="1"/>
          </p:cNvSpPr>
          <p:nvPr>
            <p:ph type="title"/>
          </p:nvPr>
        </p:nvSpPr>
        <p:spPr>
          <a:xfrm>
            <a:off x="0" y="1494"/>
            <a:ext cx="9144000" cy="1421869"/>
          </a:xfrm>
        </p:spPr>
        <p:txBody>
          <a:bodyPr/>
          <a:lstStyle/>
          <a:p>
            <a:r>
              <a:rPr lang="en-US" dirty="0" smtClean="0"/>
              <a:t>Reflect</a:t>
            </a:r>
            <a:r>
              <a:rPr lang="en-US" dirty="0"/>
              <a:t>: </a:t>
            </a:r>
            <a:r>
              <a:rPr lang="en-US" dirty="0" smtClean="0"/>
              <a:t>Supportive Learning Environment</a:t>
            </a:r>
            <a:endParaRPr lang="en-US" dirty="0"/>
          </a:p>
        </p:txBody>
      </p:sp>
    </p:spTree>
    <p:extLst>
      <p:ext uri="{BB962C8B-B14F-4D97-AF65-F5344CB8AC3E}">
        <p14:creationId xmlns:p14="http://schemas.microsoft.com/office/powerpoint/2010/main" val="31268451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82991" y="4267200"/>
            <a:ext cx="165942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a:hlinkClick r:id="rId3"/>
              </a:rPr>
              <a:t>Clickable link</a:t>
            </a:r>
            <a:endParaRPr lang="en-US" b="1" dirty="0" smtClean="0">
              <a:latin typeface="Arial"/>
            </a:endParaRPr>
          </a:p>
        </p:txBody>
      </p:sp>
      <p:pic>
        <p:nvPicPr>
          <p:cNvPr id="3" name="Picture 2" descr="QR code"/>
          <p:cNvPicPr>
            <a:picLocks noChangeAspect="1"/>
          </p:cNvPicPr>
          <p:nvPr/>
        </p:nvPicPr>
        <p:blipFill>
          <a:blip r:embed="rId4"/>
          <a:stretch>
            <a:fillRect/>
          </a:stretch>
        </p:blipFill>
        <p:spPr>
          <a:xfrm>
            <a:off x="5257799" y="1931988"/>
            <a:ext cx="2309812" cy="2309812"/>
          </a:xfrm>
          <a:prstGeom prst="rect">
            <a:avLst/>
          </a:prstGeom>
        </p:spPr>
      </p:pic>
      <p:sp>
        <p:nvSpPr>
          <p:cNvPr id="2" name="Title 1"/>
          <p:cNvSpPr>
            <a:spLocks noGrp="1"/>
          </p:cNvSpPr>
          <p:nvPr>
            <p:ph type="title"/>
          </p:nvPr>
        </p:nvSpPr>
        <p:spPr>
          <a:xfrm>
            <a:off x="0" y="1495"/>
            <a:ext cx="9144000" cy="1512332"/>
          </a:xfrm>
        </p:spPr>
        <p:txBody>
          <a:bodyPr/>
          <a:lstStyle/>
          <a:p>
            <a:r>
              <a:rPr lang="en-US" dirty="0" smtClean="0"/>
              <a:t>References and Resources for Further Exploration</a:t>
            </a:r>
            <a:endParaRPr lang="en-US" dirty="0"/>
          </a:p>
        </p:txBody>
      </p:sp>
    </p:spTree>
    <p:extLst>
      <p:ext uri="{BB962C8B-B14F-4D97-AF65-F5344CB8AC3E}">
        <p14:creationId xmlns:p14="http://schemas.microsoft.com/office/powerpoint/2010/main" val="24723922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125"/>
          <p:cNvSpPr txBox="1">
            <a:spLocks noGrp="1"/>
          </p:cNvSpPr>
          <p:nvPr>
            <p:ph type="body" idx="1"/>
          </p:nvPr>
        </p:nvSpPr>
        <p:spPr>
          <a:xfrm>
            <a:off x="457200" y="1112745"/>
            <a:ext cx="8229600" cy="4165599"/>
          </a:xfrm>
          <a:prstGeom prst="rect">
            <a:avLst/>
          </a:prstGeom>
          <a:noFill/>
          <a:ln>
            <a:noFill/>
          </a:ln>
        </p:spPr>
        <p:txBody>
          <a:bodyPr spcFirstLastPara="1" wrap="square" lIns="91425" tIns="45700" rIns="91425" bIns="45700" anchor="t" anchorCtr="0">
            <a:noAutofit/>
          </a:bodyPr>
          <a:lstStyle/>
          <a:p>
            <a:pPr marL="0" indent="0" algn="ctr">
              <a:lnSpc>
                <a:spcPct val="95000"/>
              </a:lnSpc>
              <a:spcBef>
                <a:spcPts val="1100"/>
              </a:spcBef>
              <a:buNone/>
            </a:pPr>
            <a:endParaRPr sz="1600" b="1" dirty="0">
              <a:latin typeface="Josefin Sans"/>
              <a:ea typeface="Josefin Sans"/>
              <a:cs typeface="Josefin Sans"/>
              <a:sym typeface="Josefin Sans"/>
            </a:endParaRPr>
          </a:p>
          <a:p>
            <a:pPr marL="0" indent="0" algn="ctr">
              <a:lnSpc>
                <a:spcPct val="115000"/>
              </a:lnSpc>
              <a:spcBef>
                <a:spcPts val="0"/>
              </a:spcBef>
              <a:buSzPts val="1100"/>
              <a:buNone/>
            </a:pPr>
            <a:r>
              <a:rPr lang="nl-NL" dirty="0"/>
              <a:t>Reference within this presentation to any specific commercial or non-commercial product, process, or service by trade name, trademark, manufacturer or otherwise does not constitute or imply an endorsement, recommendation, or favoring by the Virginia Department of Education.</a:t>
            </a:r>
            <a:endParaRPr dirty="0"/>
          </a:p>
          <a:p>
            <a:pPr marL="0" indent="0" algn="ctr">
              <a:lnSpc>
                <a:spcPct val="95000"/>
              </a:lnSpc>
              <a:spcBef>
                <a:spcPts val="1100"/>
              </a:spcBef>
              <a:buNone/>
            </a:pPr>
            <a:endParaRPr sz="4000" i="1" dirty="0">
              <a:latin typeface="Josefin Sans"/>
              <a:ea typeface="Josefin Sans"/>
              <a:cs typeface="Josefin Sans"/>
              <a:sym typeface="Josefin Sans"/>
            </a:endParaRPr>
          </a:p>
        </p:txBody>
      </p:sp>
      <p:sp>
        <p:nvSpPr>
          <p:cNvPr id="2" name="Title 1"/>
          <p:cNvSpPr>
            <a:spLocks noGrp="1"/>
          </p:cNvSpPr>
          <p:nvPr>
            <p:ph type="title"/>
          </p:nvPr>
        </p:nvSpPr>
        <p:spPr/>
        <p:txBody>
          <a:bodyPr/>
          <a:lstStyle/>
          <a:p>
            <a:r>
              <a:rPr lang="nl-NL" b="1" dirty="0">
                <a:latin typeface="Josefin Sans"/>
                <a:ea typeface="Josefin Sans"/>
                <a:cs typeface="Josefin Sans"/>
                <a:sym typeface="Josefin Sans"/>
              </a:rPr>
              <a:t>Disclaimer</a:t>
            </a:r>
            <a:br>
              <a:rPr lang="nl-NL" b="1" dirty="0">
                <a:latin typeface="Josefin Sans"/>
                <a:ea typeface="Josefin Sans"/>
                <a:cs typeface="Josefin Sans"/>
                <a:sym typeface="Josefin Sans"/>
              </a:rPr>
            </a:br>
            <a:endParaRPr lang="en-US" dirty="0"/>
          </a:p>
        </p:txBody>
      </p:sp>
    </p:spTree>
    <p:extLst>
      <p:ext uri="{BB962C8B-B14F-4D97-AF65-F5344CB8AC3E}">
        <p14:creationId xmlns:p14="http://schemas.microsoft.com/office/powerpoint/2010/main" val="16748232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10" name="Google Shape;846;p126"/>
          <p:cNvSpPr txBox="1">
            <a:spLocks/>
          </p:cNvSpPr>
          <p:nvPr/>
        </p:nvSpPr>
        <p:spPr>
          <a:xfrm>
            <a:off x="181639" y="2057400"/>
            <a:ext cx="3827721" cy="3810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pPr marL="0" indent="0" algn="ctr">
              <a:spcBef>
                <a:spcPts val="555"/>
              </a:spcBef>
              <a:buSzPts val="2775"/>
              <a:buFont typeface="Arial"/>
              <a:buNone/>
            </a:pPr>
            <a:r>
              <a:rPr lang="es-ES" sz="2800" b="1" kern="0" dirty="0" err="1" smtClean="0">
                <a:solidFill>
                  <a:srgbClr val="000000"/>
                </a:solidFill>
                <a:latin typeface="Josefin Sans"/>
                <a:ea typeface="Josefin Sans"/>
                <a:cs typeface="Josefin Sans"/>
                <a:sym typeface="Josefin Sans"/>
              </a:rPr>
              <a:t>Contact</a:t>
            </a:r>
            <a:r>
              <a:rPr lang="es-ES" sz="2800" b="1" kern="0" dirty="0" smtClean="0">
                <a:solidFill>
                  <a:srgbClr val="000000"/>
                </a:solidFill>
                <a:latin typeface="Josefin Sans"/>
                <a:ea typeface="Josefin Sans"/>
                <a:cs typeface="Josefin Sans"/>
                <a:sym typeface="Josefin Sans"/>
              </a:rPr>
              <a:t> </a:t>
            </a:r>
            <a:r>
              <a:rPr lang="es-ES" sz="2800" b="1" kern="0" dirty="0" err="1" smtClean="0">
                <a:solidFill>
                  <a:srgbClr val="000000"/>
                </a:solidFill>
                <a:latin typeface="Josefin Sans"/>
                <a:ea typeface="Josefin Sans"/>
                <a:cs typeface="Josefin Sans"/>
                <a:sym typeface="Josefin Sans"/>
              </a:rPr>
              <a:t>Information</a:t>
            </a:r>
            <a:r>
              <a:rPr lang="es-ES" sz="2800" b="1" kern="0" dirty="0" smtClean="0">
                <a:solidFill>
                  <a:srgbClr val="000000"/>
                </a:solidFill>
                <a:latin typeface="Josefin Sans"/>
                <a:ea typeface="Josefin Sans"/>
                <a:cs typeface="Josefin Sans"/>
                <a:sym typeface="Josefin Sans"/>
              </a:rPr>
              <a:t>: </a:t>
            </a:r>
          </a:p>
          <a:p>
            <a:pPr marL="0" indent="0" algn="ctr">
              <a:spcBef>
                <a:spcPts val="555"/>
              </a:spcBef>
              <a:buSzPts val="2775"/>
              <a:buFont typeface="Arial"/>
              <a:buNone/>
            </a:pPr>
            <a:r>
              <a:rPr lang="es-ES" sz="2800" kern="0" dirty="0" smtClean="0">
                <a:solidFill>
                  <a:srgbClr val="000000"/>
                </a:solidFill>
                <a:latin typeface="Josefin Sans"/>
                <a:ea typeface="Josefin Sans"/>
                <a:cs typeface="Josefin Sans"/>
                <a:sym typeface="Josefin Sans"/>
              </a:rPr>
              <a:t>Dr. Jessica Costa</a:t>
            </a:r>
          </a:p>
          <a:p>
            <a:pPr marL="0" indent="0" algn="ctr">
              <a:spcBef>
                <a:spcPts val="555"/>
              </a:spcBef>
              <a:buSzPts val="2775"/>
              <a:buFont typeface="Arial"/>
              <a:buNone/>
            </a:pPr>
            <a:r>
              <a:rPr lang="es-ES" sz="2800" kern="0" dirty="0" smtClean="0">
                <a:solidFill>
                  <a:srgbClr val="000000"/>
                </a:solidFill>
                <a:latin typeface="Josefin Sans"/>
                <a:ea typeface="Josefin Sans"/>
                <a:cs typeface="Josefin Sans"/>
                <a:sym typeface="Josefin Sans"/>
              </a:rPr>
              <a:t>VDOE EL </a:t>
            </a:r>
            <a:r>
              <a:rPr lang="es-ES" sz="2800" kern="0" dirty="0" err="1" smtClean="0">
                <a:solidFill>
                  <a:srgbClr val="000000"/>
                </a:solidFill>
                <a:latin typeface="Josefin Sans"/>
                <a:ea typeface="Josefin Sans"/>
                <a:cs typeface="Josefin Sans"/>
                <a:sym typeface="Josefin Sans"/>
              </a:rPr>
              <a:t>Instruction</a:t>
            </a:r>
            <a:r>
              <a:rPr lang="es-ES" sz="2800" kern="0" dirty="0" smtClean="0">
                <a:solidFill>
                  <a:srgbClr val="000000"/>
                </a:solidFill>
                <a:latin typeface="Josefin Sans"/>
                <a:ea typeface="Josefin Sans"/>
                <a:cs typeface="Josefin Sans"/>
                <a:sym typeface="Josefin Sans"/>
              </a:rPr>
              <a:t> </a:t>
            </a:r>
            <a:r>
              <a:rPr lang="es-ES" sz="2800" kern="0" dirty="0" err="1" smtClean="0">
                <a:solidFill>
                  <a:srgbClr val="000000"/>
                </a:solidFill>
                <a:latin typeface="Josefin Sans"/>
                <a:ea typeface="Josefin Sans"/>
                <a:cs typeface="Josefin Sans"/>
                <a:sym typeface="Josefin Sans"/>
              </a:rPr>
              <a:t>Specialist</a:t>
            </a:r>
            <a:endParaRPr lang="es-ES" sz="2800" kern="0" dirty="0" smtClean="0">
              <a:solidFill>
                <a:srgbClr val="000000"/>
              </a:solidFill>
              <a:latin typeface="Josefin Sans"/>
              <a:ea typeface="Josefin Sans"/>
              <a:cs typeface="Josefin Sans"/>
              <a:sym typeface="Josefin Sans"/>
            </a:endParaRPr>
          </a:p>
          <a:p>
            <a:pPr marL="0" indent="0">
              <a:spcBef>
                <a:spcPts val="555"/>
              </a:spcBef>
              <a:buSzPts val="2775"/>
              <a:buFont typeface="Arial"/>
              <a:buNone/>
            </a:pPr>
            <a:endParaRPr lang="es-ES" sz="2800" b="1" kern="0" dirty="0" smtClean="0">
              <a:solidFill>
                <a:srgbClr val="000000"/>
              </a:solidFill>
              <a:latin typeface="Josefin Sans"/>
              <a:ea typeface="Josefin Sans"/>
              <a:cs typeface="Josefin Sans"/>
              <a:sym typeface="Josefin Sans"/>
            </a:endParaRPr>
          </a:p>
          <a:p>
            <a:pPr marL="0" indent="0">
              <a:spcBef>
                <a:spcPts val="555"/>
              </a:spcBef>
              <a:buSzPts val="2775"/>
              <a:buFont typeface="Arial"/>
              <a:buNone/>
            </a:pPr>
            <a:r>
              <a:rPr lang="es-ES" sz="4000" u="sng" kern="0" dirty="0" smtClean="0">
                <a:solidFill>
                  <a:schemeClr val="hlink"/>
                </a:solidFill>
                <a:latin typeface="Josefin Sans"/>
                <a:ea typeface="Josefin Sans"/>
                <a:cs typeface="Josefin Sans"/>
                <a:sym typeface="Josefin Sans"/>
                <a:hlinkClick r:id="rId3"/>
              </a:rPr>
              <a:t>jessica.costa@doe.virginia.gov</a:t>
            </a:r>
          </a:p>
          <a:p>
            <a:pPr marL="0" indent="0">
              <a:spcBef>
                <a:spcPts val="555"/>
              </a:spcBef>
              <a:buSzPts val="2775"/>
              <a:buFont typeface="Arial"/>
              <a:buNone/>
            </a:pPr>
            <a:endParaRPr lang="es-ES" sz="2800" b="1" kern="0" dirty="0" smtClean="0">
              <a:solidFill>
                <a:srgbClr val="000000"/>
              </a:solidFill>
              <a:latin typeface="Josefin Sans"/>
              <a:ea typeface="Josefin Sans"/>
              <a:cs typeface="Josefin Sans"/>
              <a:sym typeface="Josefin Sans"/>
            </a:endParaRPr>
          </a:p>
          <a:p>
            <a:pPr marL="0" indent="0">
              <a:spcBef>
                <a:spcPts val="555"/>
              </a:spcBef>
              <a:buSzPts val="2775"/>
              <a:buFont typeface="Arial"/>
              <a:buNone/>
            </a:pPr>
            <a:endParaRPr lang="es-ES" sz="2800" b="1" kern="0" dirty="0">
              <a:solidFill>
                <a:srgbClr val="000000"/>
              </a:solidFill>
              <a:latin typeface="Josefin Sans"/>
              <a:ea typeface="Josefin Sans"/>
              <a:cs typeface="Josefin Sans"/>
              <a:sym typeface="Josefin Sans"/>
            </a:endParaRPr>
          </a:p>
        </p:txBody>
      </p:sp>
      <p:sp>
        <p:nvSpPr>
          <p:cNvPr id="2" name="Title 1"/>
          <p:cNvSpPr>
            <a:spLocks noGrp="1"/>
          </p:cNvSpPr>
          <p:nvPr>
            <p:ph type="title"/>
          </p:nvPr>
        </p:nvSpPr>
        <p:spPr/>
        <p:txBody>
          <a:bodyPr/>
          <a:lstStyle/>
          <a:p>
            <a:r>
              <a:rPr lang="en-US" sz="5400" dirty="0"/>
              <a:t>Questions?</a:t>
            </a:r>
            <a:br>
              <a:rPr lang="en-US" sz="5400" dirty="0"/>
            </a:br>
            <a:endParaRPr lang="en-US" sz="5400" dirty="0"/>
          </a:p>
        </p:txBody>
      </p:sp>
    </p:spTree>
    <p:extLst>
      <p:ext uri="{BB962C8B-B14F-4D97-AF65-F5344CB8AC3E}">
        <p14:creationId xmlns:p14="http://schemas.microsoft.com/office/powerpoint/2010/main" val="1487161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86200" y="1295400"/>
            <a:ext cx="4953000" cy="4165599"/>
          </a:xfrm>
        </p:spPr>
        <p:txBody>
          <a:bodyPr>
            <a:normAutofit fontScale="92500" lnSpcReduction="20000"/>
          </a:bodyPr>
          <a:lstStyle/>
          <a:p>
            <a:r>
              <a:rPr lang="en-US" dirty="0" smtClean="0">
                <a:solidFill>
                  <a:srgbClr val="FF0000"/>
                </a:solidFill>
              </a:rPr>
              <a:t>Connect</a:t>
            </a:r>
            <a:r>
              <a:rPr lang="en-US" dirty="0" smtClean="0"/>
              <a:t> to current practice</a:t>
            </a:r>
          </a:p>
          <a:p>
            <a:r>
              <a:rPr lang="en-US" dirty="0" smtClean="0"/>
              <a:t>Describe </a:t>
            </a:r>
            <a:r>
              <a:rPr lang="en-US" dirty="0" smtClean="0">
                <a:solidFill>
                  <a:srgbClr val="FF0000"/>
                </a:solidFill>
              </a:rPr>
              <a:t>impacts </a:t>
            </a:r>
            <a:r>
              <a:rPr lang="en-US" dirty="0" smtClean="0"/>
              <a:t>of culture on learning </a:t>
            </a:r>
          </a:p>
          <a:p>
            <a:r>
              <a:rPr lang="en-US" dirty="0" smtClean="0"/>
              <a:t>Identify </a:t>
            </a:r>
            <a:r>
              <a:rPr lang="en-US" dirty="0" smtClean="0">
                <a:solidFill>
                  <a:srgbClr val="FF0000"/>
                </a:solidFill>
              </a:rPr>
              <a:t>components </a:t>
            </a:r>
            <a:r>
              <a:rPr lang="en-US" dirty="0" smtClean="0"/>
              <a:t>of culturally responsive instruction</a:t>
            </a:r>
          </a:p>
          <a:p>
            <a:r>
              <a:rPr lang="en-US" dirty="0" smtClean="0"/>
              <a:t>Leave equipped with </a:t>
            </a:r>
            <a:r>
              <a:rPr lang="en-US" dirty="0" smtClean="0">
                <a:solidFill>
                  <a:srgbClr val="FF0000"/>
                </a:solidFill>
              </a:rPr>
              <a:t>strategies</a:t>
            </a:r>
            <a:r>
              <a:rPr lang="en-US" dirty="0" smtClean="0"/>
              <a:t> for enhancing culturally responsive World Language Instruction</a:t>
            </a:r>
          </a:p>
          <a:p>
            <a:endParaRPr lang="en-US" dirty="0" smtClean="0"/>
          </a:p>
          <a:p>
            <a:endParaRPr lang="en-US" dirty="0"/>
          </a:p>
        </p:txBody>
      </p:sp>
      <p:sp>
        <p:nvSpPr>
          <p:cNvPr id="2" name="Title 1"/>
          <p:cNvSpPr>
            <a:spLocks noGrp="1"/>
          </p:cNvSpPr>
          <p:nvPr>
            <p:ph type="title"/>
          </p:nvPr>
        </p:nvSpPr>
        <p:spPr/>
        <p:txBody>
          <a:bodyPr/>
          <a:lstStyle/>
          <a:p>
            <a:r>
              <a:rPr lang="en-US" dirty="0" smtClean="0">
                <a:solidFill>
                  <a:schemeClr val="bg1"/>
                </a:solidFill>
              </a:rPr>
              <a:t>Webinar Goals and Sequence</a:t>
            </a:r>
            <a:endParaRPr lang="en-US" dirty="0">
              <a:solidFill>
                <a:schemeClr val="bg1"/>
              </a:solidFill>
            </a:endParaRPr>
          </a:p>
        </p:txBody>
      </p:sp>
    </p:spTree>
    <p:extLst>
      <p:ext uri="{BB962C8B-B14F-4D97-AF65-F5344CB8AC3E}">
        <p14:creationId xmlns:p14="http://schemas.microsoft.com/office/powerpoint/2010/main" val="3323058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86200" y="1447800"/>
            <a:ext cx="4953000" cy="4165599"/>
          </a:xfrm>
        </p:spPr>
        <p:txBody>
          <a:bodyPr>
            <a:normAutofit/>
          </a:bodyPr>
          <a:lstStyle/>
          <a:p>
            <a:pPr marL="114300" indent="0" algn="ctr">
              <a:buNone/>
            </a:pPr>
            <a:r>
              <a:rPr lang="en-US" sz="6000" dirty="0" smtClean="0">
                <a:solidFill>
                  <a:srgbClr val="FF0000"/>
                </a:solidFill>
              </a:rPr>
              <a:t>Connect</a:t>
            </a:r>
            <a:r>
              <a:rPr lang="en-US" sz="6000" dirty="0" smtClean="0"/>
              <a:t> to current practice</a:t>
            </a:r>
          </a:p>
          <a:p>
            <a:pPr algn="ctr"/>
            <a:endParaRPr lang="en-US" sz="6000" dirty="0" smtClean="0"/>
          </a:p>
          <a:p>
            <a:pPr algn="ctr"/>
            <a:endParaRPr lang="en-US" sz="6000" dirty="0"/>
          </a:p>
        </p:txBody>
      </p:sp>
      <p:sp>
        <p:nvSpPr>
          <p:cNvPr id="2" name="Title 1"/>
          <p:cNvSpPr>
            <a:spLocks noGrp="1"/>
          </p:cNvSpPr>
          <p:nvPr>
            <p:ph type="title"/>
          </p:nvPr>
        </p:nvSpPr>
        <p:spPr/>
        <p:txBody>
          <a:bodyPr/>
          <a:lstStyle/>
          <a:p>
            <a:r>
              <a:rPr lang="en-US" dirty="0" smtClean="0">
                <a:solidFill>
                  <a:schemeClr val="bg1"/>
                </a:solidFill>
              </a:rPr>
              <a:t>Goal 1</a:t>
            </a:r>
            <a:endParaRPr lang="en-US" dirty="0">
              <a:solidFill>
                <a:schemeClr val="bg1"/>
              </a:solidFill>
            </a:endParaRPr>
          </a:p>
        </p:txBody>
      </p:sp>
    </p:spTree>
    <p:extLst>
      <p:ext uri="{BB962C8B-B14F-4D97-AF65-F5344CB8AC3E}">
        <p14:creationId xmlns:p14="http://schemas.microsoft.com/office/powerpoint/2010/main" val="1831218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School, Learn, Students, Forw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5105400"/>
            <a:ext cx="2730200" cy="15627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type="body" idx="1"/>
          </p:nvPr>
        </p:nvSpPr>
        <p:spPr>
          <a:xfrm>
            <a:off x="381000" y="1219200"/>
            <a:ext cx="8229600" cy="4165599"/>
          </a:xfrm>
        </p:spPr>
        <p:txBody>
          <a:bodyPr>
            <a:normAutofit fontScale="92500" lnSpcReduction="20000"/>
          </a:bodyPr>
          <a:lstStyle/>
          <a:p>
            <a:pPr marL="114300" indent="0">
              <a:buNone/>
            </a:pPr>
            <a:r>
              <a:rPr lang="en-US" b="0" dirty="0"/>
              <a:t>Intentional culturally responsive teaching means that </a:t>
            </a:r>
            <a:r>
              <a:rPr lang="en-US" b="0" i="1" dirty="0"/>
              <a:t>teachers learn</a:t>
            </a:r>
            <a:r>
              <a:rPr lang="en-US" b="0" dirty="0"/>
              <a:t> </a:t>
            </a:r>
            <a:r>
              <a:rPr lang="en-US" b="0" i="1" dirty="0"/>
              <a:t>and use the student’s culture</a:t>
            </a:r>
            <a:r>
              <a:rPr lang="en-US" b="0" dirty="0"/>
              <a:t> to help children access knowledge, practice skills and demonstrate knowledge. Instead of ignoring culture or pretending that culture has no affect on how students learn, culturally responsive teaching takes the opposite tact, it seeks to thoroughly learn, affirm and validate different cultural characteristics in the classroom and uses it to have a dynamic classroom of learners</a:t>
            </a:r>
            <a:r>
              <a:rPr lang="en-US" b="0" dirty="0" smtClean="0"/>
              <a:t>.</a:t>
            </a:r>
          </a:p>
          <a:p>
            <a:pPr marL="114300" indent="0">
              <a:buNone/>
            </a:pPr>
            <a:r>
              <a:rPr lang="en-US" sz="2400" dirty="0" smtClean="0"/>
              <a:t>(Larry </a:t>
            </a:r>
            <a:r>
              <a:rPr lang="en-US" sz="2400" dirty="0" err="1" smtClean="0"/>
              <a:t>Ferlazzo</a:t>
            </a:r>
            <a:r>
              <a:rPr lang="en-US" sz="2400" dirty="0" smtClean="0"/>
              <a:t>, 2020) </a:t>
            </a:r>
            <a:endParaRPr lang="en-US" sz="2400" b="0" dirty="0"/>
          </a:p>
          <a:p>
            <a:endParaRPr lang="en-US" dirty="0"/>
          </a:p>
        </p:txBody>
      </p:sp>
      <p:sp>
        <p:nvSpPr>
          <p:cNvPr id="4" name="Title 3"/>
          <p:cNvSpPr>
            <a:spLocks noGrp="1"/>
          </p:cNvSpPr>
          <p:nvPr>
            <p:ph type="title"/>
          </p:nvPr>
        </p:nvSpPr>
        <p:spPr/>
        <p:txBody>
          <a:bodyPr/>
          <a:lstStyle/>
          <a:p>
            <a:r>
              <a:rPr lang="en-US" dirty="0" smtClean="0"/>
              <a:t>Culturally Responsive Practice</a:t>
            </a:r>
            <a:endParaRPr lang="en-US" dirty="0"/>
          </a:p>
        </p:txBody>
      </p:sp>
    </p:spTree>
    <p:extLst>
      <p:ext uri="{BB962C8B-B14F-4D97-AF65-F5344CB8AC3E}">
        <p14:creationId xmlns:p14="http://schemas.microsoft.com/office/powerpoint/2010/main" val="2915233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of chat box" title="decorative"/>
          <p:cNvPicPr>
            <a:picLocks noChangeAspect="1"/>
          </p:cNvPicPr>
          <p:nvPr/>
        </p:nvPicPr>
        <p:blipFill>
          <a:blip r:embed="rId3"/>
          <a:stretch>
            <a:fillRect/>
          </a:stretch>
        </p:blipFill>
        <p:spPr>
          <a:xfrm>
            <a:off x="2514600" y="4996486"/>
            <a:ext cx="4114800" cy="895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Flowchart: Terminator 7" descr="highlights &quot;panelists and attendees&quot; option within the chat box screenshot" title="shape"/>
          <p:cNvSpPr/>
          <p:nvPr/>
        </p:nvSpPr>
        <p:spPr>
          <a:xfrm>
            <a:off x="2919111" y="4993859"/>
            <a:ext cx="2352960" cy="405363"/>
          </a:xfrm>
          <a:prstGeom prst="flowChartTerminator">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p:cNvSpPr txBox="1"/>
          <p:nvPr/>
        </p:nvSpPr>
        <p:spPr>
          <a:xfrm>
            <a:off x="2057399" y="4487581"/>
            <a:ext cx="642934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C00000"/>
                </a:solidFill>
                <a:effectLst/>
                <a:uLnTx/>
                <a:uFillTx/>
                <a:latin typeface="Arial"/>
                <a:ea typeface="+mn-ea"/>
                <a:cs typeface="Arial"/>
                <a:sym typeface="Arial"/>
              </a:rPr>
              <a:t>Please type your responses in the chat box. </a:t>
            </a:r>
          </a:p>
        </p:txBody>
      </p:sp>
      <p:sp>
        <p:nvSpPr>
          <p:cNvPr id="5" name="Text Placeholder 4"/>
          <p:cNvSpPr>
            <a:spLocks noGrp="1"/>
          </p:cNvSpPr>
          <p:nvPr>
            <p:ph type="body" idx="1"/>
          </p:nvPr>
        </p:nvSpPr>
        <p:spPr>
          <a:xfrm>
            <a:off x="0" y="1144495"/>
            <a:ext cx="9144000" cy="4722905"/>
          </a:xfrm>
        </p:spPr>
        <p:txBody>
          <a:bodyPr>
            <a:normAutofit/>
          </a:bodyPr>
          <a:lstStyle/>
          <a:p>
            <a:pPr marL="400050" lvl="1" indent="0" algn="ctr">
              <a:lnSpc>
                <a:spcPct val="90000"/>
              </a:lnSpc>
              <a:spcBef>
                <a:spcPts val="400"/>
              </a:spcBef>
              <a:buClr>
                <a:schemeClr val="dk2"/>
              </a:buClr>
              <a:buSzPts val="2000"/>
              <a:buNone/>
            </a:pPr>
            <a:r>
              <a:rPr lang="en-US" sz="4400" dirty="0"/>
              <a:t>What </a:t>
            </a:r>
            <a:r>
              <a:rPr lang="en-US" sz="4400" dirty="0" smtClean="0"/>
              <a:t>is one culturally responsive strategy you include in your </a:t>
            </a:r>
            <a:r>
              <a:rPr lang="en-US" sz="4400" i="1" dirty="0" smtClean="0"/>
              <a:t>World Language </a:t>
            </a:r>
            <a:r>
              <a:rPr lang="en-US" sz="4400" dirty="0" smtClean="0"/>
              <a:t>instruction? </a:t>
            </a:r>
          </a:p>
          <a:p>
            <a:pPr marL="114300" indent="0">
              <a:buNone/>
            </a:pPr>
            <a:r>
              <a:rPr lang="en-US" sz="2400" dirty="0" smtClean="0"/>
              <a:t>“….</a:t>
            </a:r>
            <a:r>
              <a:rPr lang="en-US" sz="2000" dirty="0" smtClean="0"/>
              <a:t>thoroughly</a:t>
            </a:r>
            <a:r>
              <a:rPr lang="en-US" sz="2400" dirty="0" smtClean="0"/>
              <a:t> </a:t>
            </a:r>
            <a:r>
              <a:rPr lang="en-US" sz="2400" dirty="0"/>
              <a:t>learn, affirm and validate different cultural characteristics in the classroom and uses it to have a dynamic classroom of </a:t>
            </a:r>
            <a:r>
              <a:rPr lang="en-US" sz="2400" dirty="0" smtClean="0"/>
              <a:t>learners.” </a:t>
            </a:r>
            <a:r>
              <a:rPr lang="en-US" sz="1800" dirty="0" smtClean="0"/>
              <a:t>(Larry </a:t>
            </a:r>
            <a:r>
              <a:rPr lang="en-US" sz="1800" dirty="0" err="1"/>
              <a:t>Ferlazzo</a:t>
            </a:r>
            <a:r>
              <a:rPr lang="en-US" sz="1800" dirty="0"/>
              <a:t>, 2020) </a:t>
            </a:r>
          </a:p>
          <a:p>
            <a:pPr marL="400050" lvl="1" indent="0" algn="ctr">
              <a:lnSpc>
                <a:spcPct val="90000"/>
              </a:lnSpc>
              <a:spcBef>
                <a:spcPts val="400"/>
              </a:spcBef>
              <a:buClr>
                <a:schemeClr val="dk2"/>
              </a:buClr>
              <a:buSzPts val="2000"/>
              <a:buNone/>
            </a:pPr>
            <a:endParaRPr lang="en-US" dirty="0" smtClean="0"/>
          </a:p>
          <a:p>
            <a:pPr marL="114300" indent="0" algn="ctr">
              <a:buNone/>
            </a:pPr>
            <a:endParaRPr lang="en-US" sz="4400" dirty="0"/>
          </a:p>
        </p:txBody>
      </p:sp>
      <p:sp>
        <p:nvSpPr>
          <p:cNvPr id="4" name="Title 3"/>
          <p:cNvSpPr>
            <a:spLocks noGrp="1"/>
          </p:cNvSpPr>
          <p:nvPr>
            <p:ph type="title"/>
          </p:nvPr>
        </p:nvSpPr>
        <p:spPr/>
        <p:txBody>
          <a:bodyPr/>
          <a:lstStyle/>
          <a:p>
            <a:r>
              <a:rPr lang="en-US" dirty="0" smtClean="0"/>
              <a:t>Connect to Current Practice</a:t>
            </a:r>
            <a:endParaRPr lang="en-US" dirty="0"/>
          </a:p>
        </p:txBody>
      </p:sp>
    </p:spTree>
    <p:extLst>
      <p:ext uri="{BB962C8B-B14F-4D97-AF65-F5344CB8AC3E}">
        <p14:creationId xmlns:p14="http://schemas.microsoft.com/office/powerpoint/2010/main" val="3227053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86200" y="1295400"/>
            <a:ext cx="4953000" cy="4165599"/>
          </a:xfrm>
        </p:spPr>
        <p:txBody>
          <a:bodyPr>
            <a:normAutofit/>
          </a:bodyPr>
          <a:lstStyle/>
          <a:p>
            <a:pPr marL="114300" indent="0" algn="ctr">
              <a:buNone/>
            </a:pPr>
            <a:r>
              <a:rPr lang="en-US" sz="5400" dirty="0" smtClean="0"/>
              <a:t>Describe </a:t>
            </a:r>
            <a:r>
              <a:rPr lang="en-US" sz="5400" dirty="0" smtClean="0">
                <a:solidFill>
                  <a:srgbClr val="FF0000"/>
                </a:solidFill>
              </a:rPr>
              <a:t>impacts </a:t>
            </a:r>
            <a:r>
              <a:rPr lang="en-US" sz="5400" dirty="0" smtClean="0"/>
              <a:t>of culture on learning </a:t>
            </a:r>
          </a:p>
          <a:p>
            <a:endParaRPr lang="en-US" dirty="0" smtClean="0"/>
          </a:p>
          <a:p>
            <a:endParaRPr lang="en-US" dirty="0"/>
          </a:p>
        </p:txBody>
      </p:sp>
      <p:sp>
        <p:nvSpPr>
          <p:cNvPr id="2" name="Title 1"/>
          <p:cNvSpPr>
            <a:spLocks noGrp="1"/>
          </p:cNvSpPr>
          <p:nvPr>
            <p:ph type="title"/>
          </p:nvPr>
        </p:nvSpPr>
        <p:spPr/>
        <p:txBody>
          <a:bodyPr/>
          <a:lstStyle/>
          <a:p>
            <a:r>
              <a:rPr lang="en-US" dirty="0" smtClean="0">
                <a:solidFill>
                  <a:schemeClr val="bg1"/>
                </a:solidFill>
              </a:rPr>
              <a:t>Goal 2</a:t>
            </a:r>
            <a:endParaRPr lang="en-US" dirty="0">
              <a:solidFill>
                <a:schemeClr val="bg1"/>
              </a:solidFill>
            </a:endParaRPr>
          </a:p>
        </p:txBody>
      </p:sp>
    </p:spTree>
    <p:extLst>
      <p:ext uri="{BB962C8B-B14F-4D97-AF65-F5344CB8AC3E}">
        <p14:creationId xmlns:p14="http://schemas.microsoft.com/office/powerpoint/2010/main" val="4078599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3" name="TextBox 2"/>
          <p:cNvSpPr txBox="1"/>
          <p:nvPr/>
        </p:nvSpPr>
        <p:spPr>
          <a:xfrm>
            <a:off x="723900" y="4409012"/>
            <a:ext cx="7696200" cy="1077218"/>
          </a:xfrm>
          <a:prstGeom prst="rect">
            <a:avLst/>
          </a:prstGeom>
          <a:noFill/>
        </p:spPr>
        <p:txBody>
          <a:bodyPr wrap="square" rtlCol="0">
            <a:spAutoFit/>
          </a:bodyPr>
          <a:lstStyle/>
          <a:p>
            <a:pPr algn="ctr"/>
            <a:r>
              <a:rPr lang="en-US" sz="3200" dirty="0" smtClean="0"/>
              <a:t>In the chat box, </a:t>
            </a:r>
            <a:r>
              <a:rPr lang="en-US" sz="3200" dirty="0"/>
              <a:t>w</a:t>
            </a:r>
            <a:r>
              <a:rPr lang="en-US" sz="3200" dirty="0" smtClean="0"/>
              <a:t>rite a brief description or the name of the tree (10 seconds).</a:t>
            </a:r>
            <a:endParaRPr lang="en-US" sz="3200" dirty="0"/>
          </a:p>
        </p:txBody>
      </p:sp>
      <p:pic>
        <p:nvPicPr>
          <p:cNvPr id="10242" name="Picture 2" descr="Cloud, Thinking, Thought, Bubble, Th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286000"/>
            <a:ext cx="2743200" cy="1695797"/>
          </a:xfrm>
          <a:prstGeom prst="rect">
            <a:avLst/>
          </a:prstGeom>
          <a:noFill/>
          <a:extLst>
            <a:ext uri="{909E8E84-426E-40DD-AFC4-6F175D3DCCD1}">
              <a14:hiddenFill xmlns:a14="http://schemas.microsoft.com/office/drawing/2010/main">
                <a:solidFill>
                  <a:srgbClr val="FFFFFF"/>
                </a:solidFill>
              </a14:hiddenFill>
            </a:ext>
          </a:extLst>
        </p:spPr>
      </p:pic>
      <p:sp>
        <p:nvSpPr>
          <p:cNvPr id="97" name="Google Shape;97;p5"/>
          <p:cNvSpPr txBox="1">
            <a:spLocks noGrp="1"/>
          </p:cNvSpPr>
          <p:nvPr>
            <p:ph type="body" idx="1"/>
          </p:nvPr>
        </p:nvSpPr>
        <p:spPr>
          <a:xfrm>
            <a:off x="609600" y="1447800"/>
            <a:ext cx="7924800" cy="4165599"/>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2800"/>
              <a:buNone/>
            </a:pPr>
            <a:r>
              <a:rPr lang="en-US" sz="4000" b="0" dirty="0" smtClean="0"/>
              <a:t>Picture a tree. </a:t>
            </a:r>
          </a:p>
          <a:p>
            <a:pPr marL="0" lvl="0" indent="0" algn="l" rtl="0">
              <a:lnSpc>
                <a:spcPct val="100000"/>
              </a:lnSpc>
              <a:spcBef>
                <a:spcPts val="0"/>
              </a:spcBef>
              <a:spcAft>
                <a:spcPts val="0"/>
              </a:spcAft>
              <a:buClr>
                <a:schemeClr val="dk1"/>
              </a:buClr>
              <a:buSzPts val="2800"/>
              <a:buNone/>
            </a:pPr>
            <a:endParaRPr sz="7200" dirty="0"/>
          </a:p>
        </p:txBody>
      </p:sp>
      <p:sp>
        <p:nvSpPr>
          <p:cNvPr id="2" name="Title 1"/>
          <p:cNvSpPr>
            <a:spLocks noGrp="1"/>
          </p:cNvSpPr>
          <p:nvPr>
            <p:ph type="title"/>
          </p:nvPr>
        </p:nvSpPr>
        <p:spPr>
          <a:xfrm>
            <a:off x="0" y="0"/>
            <a:ext cx="9144000" cy="1143000"/>
          </a:xfrm>
        </p:spPr>
        <p:txBody>
          <a:bodyPr/>
          <a:lstStyle/>
          <a:p>
            <a:r>
              <a:rPr lang="en-US" dirty="0" smtClean="0"/>
              <a:t>Inclusion Activity</a:t>
            </a:r>
            <a:endParaRPr lang="en-US" dirty="0"/>
          </a:p>
        </p:txBody>
      </p:sp>
    </p:spTree>
    <p:extLst>
      <p:ext uri="{BB962C8B-B14F-4D97-AF65-F5344CB8AC3E}">
        <p14:creationId xmlns:p14="http://schemas.microsoft.com/office/powerpoint/2010/main" val="41483676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nsortium Conference 2019">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cep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nsortium Conference 2019">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27481</TotalTime>
  <Words>4253</Words>
  <Application>Microsoft Office PowerPoint</Application>
  <PresentationFormat>On-screen Show (4:3)</PresentationFormat>
  <Paragraphs>263</Paragraphs>
  <Slides>34</Slides>
  <Notes>27</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34</vt:i4>
      </vt:variant>
    </vt:vector>
  </HeadingPairs>
  <TitlesOfParts>
    <vt:vector size="49" baseType="lpstr">
      <vt:lpstr>Arial</vt:lpstr>
      <vt:lpstr>Calibri</vt:lpstr>
      <vt:lpstr>Candara</vt:lpstr>
      <vt:lpstr>Courier New</vt:lpstr>
      <vt:lpstr>Garamond</vt:lpstr>
      <vt:lpstr>georgia</vt:lpstr>
      <vt:lpstr>Gill Sans</vt:lpstr>
      <vt:lpstr>Josefin Sans</vt:lpstr>
      <vt:lpstr>Trebuchet MS</vt:lpstr>
      <vt:lpstr>Wingdings 2</vt:lpstr>
      <vt:lpstr>Consortium Conference 2019</vt:lpstr>
      <vt:lpstr>Perception</vt:lpstr>
      <vt:lpstr>1_Consortium Conference 2019</vt:lpstr>
      <vt:lpstr>Office Theme</vt:lpstr>
      <vt:lpstr>1_Office Theme</vt:lpstr>
      <vt:lpstr>Virginia Department of Education </vt:lpstr>
      <vt:lpstr>Sharing Ideas and Questions</vt:lpstr>
      <vt:lpstr>Logistics</vt:lpstr>
      <vt:lpstr>Webinar Goals and Sequence</vt:lpstr>
      <vt:lpstr>Goal 1</vt:lpstr>
      <vt:lpstr>Culturally Responsive Practice</vt:lpstr>
      <vt:lpstr>Connect to Current Practice</vt:lpstr>
      <vt:lpstr>Goal 2</vt:lpstr>
      <vt:lpstr>Inclusion Activity</vt:lpstr>
      <vt:lpstr>Activity Debrief and Instructional Implications</vt:lpstr>
      <vt:lpstr>Context and Perspective Matter</vt:lpstr>
      <vt:lpstr>Another Tree Analogy:  Cultural Impacts on Learning</vt:lpstr>
      <vt:lpstr>Culturally Responsive World Language Teachers </vt:lpstr>
      <vt:lpstr>Goals 3 &amp; 4</vt:lpstr>
      <vt:lpstr>Components and Characteristics of CRI</vt:lpstr>
      <vt:lpstr>Culturally Relevant Curriculum Connections </vt:lpstr>
      <vt:lpstr>Making Connections </vt:lpstr>
      <vt:lpstr>Windows and Mirrors</vt:lpstr>
      <vt:lpstr>Sample Guiding Questions for  Making Connections</vt:lpstr>
      <vt:lpstr>Student Identity Reflection Tool</vt:lpstr>
      <vt:lpstr>Critical Analysis of Materials</vt:lpstr>
      <vt:lpstr>Reflect: Culturally Relevant Curriculum Connections</vt:lpstr>
      <vt:lpstr>Affirming and Asset-Based Approaches</vt:lpstr>
      <vt:lpstr>Teacher Language Norms </vt:lpstr>
      <vt:lpstr>Affirmations Matter</vt:lpstr>
      <vt:lpstr>Critical Thinking in World Language Learning</vt:lpstr>
      <vt:lpstr>With Language Supports, World Language Students Can…</vt:lpstr>
      <vt:lpstr>Reflect: Affirming and Asset-Based Approaches</vt:lpstr>
      <vt:lpstr>Supportive Learning Environment  </vt:lpstr>
      <vt:lpstr>Multiple Approaches and Supports </vt:lpstr>
      <vt:lpstr>Reflect: Supportive Learning Environment</vt:lpstr>
      <vt:lpstr>References and Resources for Further Exploration</vt:lpstr>
      <vt:lpstr>Disclaimer </vt:lpstr>
      <vt:lpstr>Questions? </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Costa, Jessica (DOE)</dc:creator>
  <cp:lastModifiedBy>VITA Program</cp:lastModifiedBy>
  <cp:revision>256</cp:revision>
  <cp:lastPrinted>2020-06-30T01:12:37Z</cp:lastPrinted>
  <dcterms:created xsi:type="dcterms:W3CDTF">2019-07-30T14:08:13Z</dcterms:created>
  <dcterms:modified xsi:type="dcterms:W3CDTF">2022-11-18T18:08:23Z</dcterms:modified>
</cp:coreProperties>
</file>