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3" r:id="rId2"/>
  </p:sldMasterIdLst>
  <p:notesMasterIdLst>
    <p:notesMasterId r:id="rId44"/>
  </p:notesMasterIdLst>
  <p:handoutMasterIdLst>
    <p:handoutMasterId r:id="rId45"/>
  </p:handoutMasterIdLst>
  <p:sldIdLst>
    <p:sldId id="394" r:id="rId3"/>
    <p:sldId id="359" r:id="rId4"/>
    <p:sldId id="504" r:id="rId5"/>
    <p:sldId id="455" r:id="rId6"/>
    <p:sldId id="459" r:id="rId7"/>
    <p:sldId id="514" r:id="rId8"/>
    <p:sldId id="489" r:id="rId9"/>
    <p:sldId id="541" r:id="rId10"/>
    <p:sldId id="538" r:id="rId11"/>
    <p:sldId id="483" r:id="rId12"/>
    <p:sldId id="471" r:id="rId13"/>
    <p:sldId id="540" r:id="rId14"/>
    <p:sldId id="567" r:id="rId15"/>
    <p:sldId id="544" r:id="rId16"/>
    <p:sldId id="546" r:id="rId17"/>
    <p:sldId id="545" r:id="rId18"/>
    <p:sldId id="559" r:id="rId19"/>
    <p:sldId id="533" r:id="rId20"/>
    <p:sldId id="535" r:id="rId21"/>
    <p:sldId id="536" r:id="rId22"/>
    <p:sldId id="484" r:id="rId23"/>
    <p:sldId id="475" r:id="rId24"/>
    <p:sldId id="360" r:id="rId25"/>
    <p:sldId id="377" r:id="rId26"/>
    <p:sldId id="486" r:id="rId27"/>
    <p:sldId id="577" r:id="rId28"/>
    <p:sldId id="560" r:id="rId29"/>
    <p:sldId id="497" r:id="rId30"/>
    <p:sldId id="563" r:id="rId31"/>
    <p:sldId id="561" r:id="rId32"/>
    <p:sldId id="527" r:id="rId33"/>
    <p:sldId id="528" r:id="rId34"/>
    <p:sldId id="564" r:id="rId35"/>
    <p:sldId id="531" r:id="rId36"/>
    <p:sldId id="498" r:id="rId37"/>
    <p:sldId id="499" r:id="rId38"/>
    <p:sldId id="530" r:id="rId39"/>
    <p:sldId id="565" r:id="rId40"/>
    <p:sldId id="496" r:id="rId41"/>
    <p:sldId id="495" r:id="rId42"/>
    <p:sldId id="393" r:id="rId43"/>
  </p:sldIdLst>
  <p:sldSz cx="9144000" cy="5143500" type="screen16x9"/>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y slides" id="{34D414B2-6C69-4C1C-9803-E03019471E1A}">
          <p14:sldIdLst>
            <p14:sldId id="394"/>
            <p14:sldId id="359"/>
            <p14:sldId id="504"/>
            <p14:sldId id="455"/>
            <p14:sldId id="459"/>
            <p14:sldId id="514"/>
            <p14:sldId id="489"/>
            <p14:sldId id="541"/>
            <p14:sldId id="538"/>
            <p14:sldId id="483"/>
            <p14:sldId id="471"/>
            <p14:sldId id="540"/>
            <p14:sldId id="567"/>
            <p14:sldId id="544"/>
            <p14:sldId id="546"/>
            <p14:sldId id="545"/>
            <p14:sldId id="559"/>
            <p14:sldId id="533"/>
            <p14:sldId id="535"/>
            <p14:sldId id="536"/>
            <p14:sldId id="484"/>
            <p14:sldId id="475"/>
            <p14:sldId id="360"/>
            <p14:sldId id="377"/>
            <p14:sldId id="486"/>
            <p14:sldId id="577"/>
            <p14:sldId id="560"/>
            <p14:sldId id="497"/>
            <p14:sldId id="563"/>
            <p14:sldId id="561"/>
            <p14:sldId id="527"/>
            <p14:sldId id="528"/>
            <p14:sldId id="564"/>
            <p14:sldId id="531"/>
            <p14:sldId id="498"/>
            <p14:sldId id="499"/>
            <p14:sldId id="530"/>
            <p14:sldId id="565"/>
            <p14:sldId id="496"/>
            <p14:sldId id="495"/>
            <p14:sldId id="39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sta, Jessica (DOE)" initials="JC" lastIdx="1" clrIdx="0"/>
  <p:cmAuthor id="1" name="Jessica Costa" initials="JC" lastIdx="1" clrIdx="1"/>
  <p:cmAuthor id="2" name="VITA Program" initials="VP" lastIdx="14" clrIdx="2">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955"/>
    <a:srgbClr val="FFFFFF"/>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11" autoAdjust="0"/>
    <p:restoredTop sz="85733" autoAdjust="0"/>
  </p:normalViewPr>
  <p:slideViewPr>
    <p:cSldViewPr>
      <p:cViewPr varScale="1">
        <p:scale>
          <a:sx n="78" d="100"/>
          <a:sy n="78" d="100"/>
        </p:scale>
        <p:origin x="604" y="52"/>
      </p:cViewPr>
      <p:guideLst>
        <p:guide orient="horz" pos="1620"/>
        <p:guide pos="2880"/>
      </p:guideLst>
    </p:cSldViewPr>
  </p:slideViewPr>
  <p:notesTextViewPr>
    <p:cViewPr>
      <p:scale>
        <a:sx n="1" d="1"/>
        <a:sy n="1" d="1"/>
      </p:scale>
      <p:origin x="0" y="0"/>
    </p:cViewPr>
  </p:notesTextViewPr>
  <p:sorterViewPr>
    <p:cViewPr>
      <p:scale>
        <a:sx n="100" d="100"/>
        <a:sy n="100" d="100"/>
      </p:scale>
      <p:origin x="0" y="-95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D2470E-7C84-4738-B624-9CEACF426F8D}" type="doc">
      <dgm:prSet loTypeId="urn:microsoft.com/office/officeart/2005/8/layout/radial1" loCatId="relationship" qsTypeId="urn:microsoft.com/office/officeart/2005/8/quickstyle/simple1" qsCatId="simple" csTypeId="urn:microsoft.com/office/officeart/2005/8/colors/accent2_2" csCatId="accent2" phldr="1"/>
      <dgm:spPr/>
      <dgm:t>
        <a:bodyPr/>
        <a:lstStyle/>
        <a:p>
          <a:endParaRPr lang="en-US"/>
        </a:p>
      </dgm:t>
    </dgm:pt>
    <dgm:pt modelId="{45E8A1D4-B69C-437D-9D00-73AE81450557}">
      <dgm:prSet phldrT="[Text]"/>
      <dgm:spPr/>
      <dgm:t>
        <a:bodyPr/>
        <a:lstStyle/>
        <a:p>
          <a:r>
            <a:rPr lang="en-US" dirty="0" smtClean="0"/>
            <a:t>Academic Language Functions</a:t>
          </a:r>
          <a:endParaRPr lang="en-US" dirty="0"/>
        </a:p>
      </dgm:t>
    </dgm:pt>
    <dgm:pt modelId="{B4544A41-85A9-48BE-86B3-7C41518931A8}" type="parTrans" cxnId="{E3D3D1AF-FF64-44BE-BF36-D87CBA74A74B}">
      <dgm:prSet/>
      <dgm:spPr/>
      <dgm:t>
        <a:bodyPr/>
        <a:lstStyle/>
        <a:p>
          <a:endParaRPr lang="en-US"/>
        </a:p>
      </dgm:t>
    </dgm:pt>
    <dgm:pt modelId="{57078444-EEF1-4AEB-AF61-B3A4F814576C}" type="sibTrans" cxnId="{E3D3D1AF-FF64-44BE-BF36-D87CBA74A74B}">
      <dgm:prSet/>
      <dgm:spPr/>
      <dgm:t>
        <a:bodyPr/>
        <a:lstStyle/>
        <a:p>
          <a:endParaRPr lang="en-US"/>
        </a:p>
      </dgm:t>
    </dgm:pt>
    <dgm:pt modelId="{47BBEA73-83B2-4F6E-80BF-290F066F2707}">
      <dgm:prSet phldrT="[Text]"/>
      <dgm:spPr/>
      <dgm:t>
        <a:bodyPr/>
        <a:lstStyle/>
        <a:p>
          <a:r>
            <a:rPr lang="en-US" dirty="0"/>
            <a:t>Compare and Contrast</a:t>
          </a:r>
        </a:p>
      </dgm:t>
    </dgm:pt>
    <dgm:pt modelId="{FFF63037-580C-4501-9DCB-3952B28EBCF2}" type="parTrans" cxnId="{2E65D5C1-6EB0-4272-91D4-212FADA3A8B8}">
      <dgm:prSet/>
      <dgm:spPr/>
      <dgm:t>
        <a:bodyPr/>
        <a:lstStyle/>
        <a:p>
          <a:endParaRPr lang="en-US"/>
        </a:p>
      </dgm:t>
    </dgm:pt>
    <dgm:pt modelId="{C83555FA-6150-46DA-BE8E-02A69328008B}" type="sibTrans" cxnId="{2E65D5C1-6EB0-4272-91D4-212FADA3A8B8}">
      <dgm:prSet/>
      <dgm:spPr/>
      <dgm:t>
        <a:bodyPr/>
        <a:lstStyle/>
        <a:p>
          <a:endParaRPr lang="en-US"/>
        </a:p>
      </dgm:t>
    </dgm:pt>
    <dgm:pt modelId="{A18383A0-C7E6-4B79-8ED0-73F5EA11A953}">
      <dgm:prSet phldrT="[Text]"/>
      <dgm:spPr/>
      <dgm:t>
        <a:bodyPr/>
        <a:lstStyle/>
        <a:p>
          <a:r>
            <a:rPr lang="en-US" dirty="0"/>
            <a:t>Sequence</a:t>
          </a:r>
        </a:p>
      </dgm:t>
    </dgm:pt>
    <dgm:pt modelId="{3831B552-B393-4DED-9781-C9CB8F725BC2}" type="parTrans" cxnId="{B7726861-DCDD-4F70-9100-3B2002B005A0}">
      <dgm:prSet/>
      <dgm:spPr/>
      <dgm:t>
        <a:bodyPr/>
        <a:lstStyle/>
        <a:p>
          <a:endParaRPr lang="en-US"/>
        </a:p>
      </dgm:t>
    </dgm:pt>
    <dgm:pt modelId="{1F15203D-3CC2-44A9-9FE3-71065397C3C6}" type="sibTrans" cxnId="{B7726861-DCDD-4F70-9100-3B2002B005A0}">
      <dgm:prSet/>
      <dgm:spPr/>
      <dgm:t>
        <a:bodyPr/>
        <a:lstStyle/>
        <a:p>
          <a:endParaRPr lang="en-US"/>
        </a:p>
      </dgm:t>
    </dgm:pt>
    <dgm:pt modelId="{01A72617-C45C-401E-8C2E-4C372F00B7D1}">
      <dgm:prSet phldrT="[Text]"/>
      <dgm:spPr/>
      <dgm:t>
        <a:bodyPr/>
        <a:lstStyle/>
        <a:p>
          <a:r>
            <a:rPr lang="en-US" dirty="0"/>
            <a:t>Describe</a:t>
          </a:r>
        </a:p>
      </dgm:t>
    </dgm:pt>
    <dgm:pt modelId="{D700C979-5DC4-45F1-9777-264950C3040D}" type="parTrans" cxnId="{0AD2ADAF-63A8-4C63-B2ED-5F920CC30EF3}">
      <dgm:prSet/>
      <dgm:spPr/>
      <dgm:t>
        <a:bodyPr/>
        <a:lstStyle/>
        <a:p>
          <a:endParaRPr lang="en-US"/>
        </a:p>
      </dgm:t>
    </dgm:pt>
    <dgm:pt modelId="{4F8463CC-BD71-4CFF-ACDC-73331FA056E9}" type="sibTrans" cxnId="{0AD2ADAF-63A8-4C63-B2ED-5F920CC30EF3}">
      <dgm:prSet/>
      <dgm:spPr/>
      <dgm:t>
        <a:bodyPr/>
        <a:lstStyle/>
        <a:p>
          <a:endParaRPr lang="en-US"/>
        </a:p>
      </dgm:t>
    </dgm:pt>
    <dgm:pt modelId="{564D3C0E-3F73-489B-A671-A368BF33E3A6}">
      <dgm:prSet phldrT="[Text]"/>
      <dgm:spPr/>
      <dgm:t>
        <a:bodyPr/>
        <a:lstStyle/>
        <a:p>
          <a:r>
            <a:rPr lang="en-US" dirty="0"/>
            <a:t>Justify</a:t>
          </a:r>
        </a:p>
      </dgm:t>
    </dgm:pt>
    <dgm:pt modelId="{B456D161-C4AF-45FB-8FB0-C7B776FC307F}" type="parTrans" cxnId="{527A7CF9-92CA-40DC-98CA-8449DED1663A}">
      <dgm:prSet/>
      <dgm:spPr/>
      <dgm:t>
        <a:bodyPr/>
        <a:lstStyle/>
        <a:p>
          <a:endParaRPr lang="en-US"/>
        </a:p>
      </dgm:t>
    </dgm:pt>
    <dgm:pt modelId="{07C18565-01A8-4595-A0D4-3DF5B476C45E}" type="sibTrans" cxnId="{527A7CF9-92CA-40DC-98CA-8449DED1663A}">
      <dgm:prSet/>
      <dgm:spPr/>
      <dgm:t>
        <a:bodyPr/>
        <a:lstStyle/>
        <a:p>
          <a:endParaRPr lang="en-US"/>
        </a:p>
      </dgm:t>
    </dgm:pt>
    <dgm:pt modelId="{77A9B49F-1923-48F6-B410-57EFE225E65F}">
      <dgm:prSet phldrT="[Text]"/>
      <dgm:spPr/>
      <dgm:t>
        <a:bodyPr/>
        <a:lstStyle/>
        <a:p>
          <a:r>
            <a:rPr lang="en-US" dirty="0"/>
            <a:t>Classify</a:t>
          </a:r>
        </a:p>
      </dgm:t>
    </dgm:pt>
    <dgm:pt modelId="{C57E2832-66FD-4272-9765-B2D398887A72}" type="parTrans" cxnId="{F0B3F065-45A6-4A1C-88E5-8DB29A808E35}">
      <dgm:prSet/>
      <dgm:spPr/>
      <dgm:t>
        <a:bodyPr/>
        <a:lstStyle/>
        <a:p>
          <a:endParaRPr lang="en-US"/>
        </a:p>
      </dgm:t>
    </dgm:pt>
    <dgm:pt modelId="{FDA2C7EC-4693-487A-906E-73D2CA005206}" type="sibTrans" cxnId="{F0B3F065-45A6-4A1C-88E5-8DB29A808E35}">
      <dgm:prSet/>
      <dgm:spPr/>
      <dgm:t>
        <a:bodyPr/>
        <a:lstStyle/>
        <a:p>
          <a:endParaRPr lang="en-US"/>
        </a:p>
      </dgm:t>
    </dgm:pt>
    <dgm:pt modelId="{CE39A62B-1AB0-409A-B658-35140FC23B69}">
      <dgm:prSet phldrT="[Text]"/>
      <dgm:spPr/>
      <dgm:t>
        <a:bodyPr/>
        <a:lstStyle/>
        <a:p>
          <a:r>
            <a:rPr lang="en-US" dirty="0"/>
            <a:t>Predict</a:t>
          </a:r>
        </a:p>
      </dgm:t>
    </dgm:pt>
    <dgm:pt modelId="{912F9424-34B2-4369-832E-3865A997A8ED}" type="parTrans" cxnId="{B1C4E6EA-4EE9-4684-B022-3F879D733E02}">
      <dgm:prSet/>
      <dgm:spPr/>
      <dgm:t>
        <a:bodyPr/>
        <a:lstStyle/>
        <a:p>
          <a:endParaRPr lang="en-US"/>
        </a:p>
      </dgm:t>
    </dgm:pt>
    <dgm:pt modelId="{051064F1-9BF4-45EC-A0E2-1DC7291AEE1E}" type="sibTrans" cxnId="{B1C4E6EA-4EE9-4684-B022-3F879D733E02}">
      <dgm:prSet/>
      <dgm:spPr/>
      <dgm:t>
        <a:bodyPr/>
        <a:lstStyle/>
        <a:p>
          <a:endParaRPr lang="en-US"/>
        </a:p>
      </dgm:t>
    </dgm:pt>
    <dgm:pt modelId="{7363F256-BFD9-4EF4-8FEF-4E27779641C4}">
      <dgm:prSet phldrT="[Text]"/>
      <dgm:spPr/>
      <dgm:t>
        <a:bodyPr/>
        <a:lstStyle/>
        <a:p>
          <a:r>
            <a:rPr lang="en-US" dirty="0" smtClean="0"/>
            <a:t>Identify Cause and Effect</a:t>
          </a:r>
          <a:endParaRPr lang="en-US" dirty="0"/>
        </a:p>
      </dgm:t>
    </dgm:pt>
    <dgm:pt modelId="{13A83AA9-7D8C-4C43-AF81-DD2DB758D88A}" type="parTrans" cxnId="{8AC57906-FFFE-430C-90EE-8C801EA0D6FD}">
      <dgm:prSet/>
      <dgm:spPr/>
      <dgm:t>
        <a:bodyPr/>
        <a:lstStyle/>
        <a:p>
          <a:endParaRPr lang="en-US"/>
        </a:p>
      </dgm:t>
    </dgm:pt>
    <dgm:pt modelId="{F40138C9-207B-4CAA-9D29-893D83DA3A22}" type="sibTrans" cxnId="{8AC57906-FFFE-430C-90EE-8C801EA0D6FD}">
      <dgm:prSet/>
      <dgm:spPr/>
      <dgm:t>
        <a:bodyPr/>
        <a:lstStyle/>
        <a:p>
          <a:endParaRPr lang="en-US"/>
        </a:p>
      </dgm:t>
    </dgm:pt>
    <dgm:pt modelId="{F969C0E2-921D-4AFE-A7F2-B57B01119FB7}">
      <dgm:prSet/>
      <dgm:spPr/>
      <dgm:t>
        <a:bodyPr/>
        <a:lstStyle/>
        <a:p>
          <a:endParaRPr lang="en-US"/>
        </a:p>
      </dgm:t>
    </dgm:pt>
    <dgm:pt modelId="{BA36FD79-95F1-41EA-8D23-3D8A9A393180}" type="parTrans" cxnId="{77FE74EC-24C2-4874-AD03-66C565367E4C}">
      <dgm:prSet/>
      <dgm:spPr/>
      <dgm:t>
        <a:bodyPr/>
        <a:lstStyle/>
        <a:p>
          <a:endParaRPr lang="en-US"/>
        </a:p>
      </dgm:t>
    </dgm:pt>
    <dgm:pt modelId="{724B827D-1753-456D-A65B-FAA93F1D2821}" type="sibTrans" cxnId="{77FE74EC-24C2-4874-AD03-66C565367E4C}">
      <dgm:prSet/>
      <dgm:spPr/>
      <dgm:t>
        <a:bodyPr/>
        <a:lstStyle/>
        <a:p>
          <a:endParaRPr lang="en-US"/>
        </a:p>
      </dgm:t>
    </dgm:pt>
    <dgm:pt modelId="{62729E31-03FD-4BCA-9B9B-C5ABF149CCCF}" type="pres">
      <dgm:prSet presAssocID="{38D2470E-7C84-4738-B624-9CEACF426F8D}" presName="cycle" presStyleCnt="0">
        <dgm:presLayoutVars>
          <dgm:chMax val="1"/>
          <dgm:dir/>
          <dgm:animLvl val="ctr"/>
          <dgm:resizeHandles val="exact"/>
        </dgm:presLayoutVars>
      </dgm:prSet>
      <dgm:spPr/>
      <dgm:t>
        <a:bodyPr/>
        <a:lstStyle/>
        <a:p>
          <a:endParaRPr lang="en-US"/>
        </a:p>
      </dgm:t>
    </dgm:pt>
    <dgm:pt modelId="{DF643AA0-4661-42D4-9F4F-E271BF046F9C}" type="pres">
      <dgm:prSet presAssocID="{45E8A1D4-B69C-437D-9D00-73AE81450557}" presName="centerShape" presStyleLbl="node0" presStyleIdx="0" presStyleCnt="1"/>
      <dgm:spPr/>
      <dgm:t>
        <a:bodyPr/>
        <a:lstStyle/>
        <a:p>
          <a:endParaRPr lang="en-US"/>
        </a:p>
      </dgm:t>
    </dgm:pt>
    <dgm:pt modelId="{14D0E155-C5EB-4123-8DAC-8FBBAFDD6FE3}" type="pres">
      <dgm:prSet presAssocID="{FFF63037-580C-4501-9DCB-3952B28EBCF2}" presName="Name9" presStyleLbl="parChTrans1D2" presStyleIdx="0" presStyleCnt="7"/>
      <dgm:spPr/>
      <dgm:t>
        <a:bodyPr/>
        <a:lstStyle/>
        <a:p>
          <a:endParaRPr lang="en-US"/>
        </a:p>
      </dgm:t>
    </dgm:pt>
    <dgm:pt modelId="{14FD2940-2EB1-44B9-AFF4-026EC656FA65}" type="pres">
      <dgm:prSet presAssocID="{FFF63037-580C-4501-9DCB-3952B28EBCF2}" presName="connTx" presStyleLbl="parChTrans1D2" presStyleIdx="0" presStyleCnt="7"/>
      <dgm:spPr/>
      <dgm:t>
        <a:bodyPr/>
        <a:lstStyle/>
        <a:p>
          <a:endParaRPr lang="en-US"/>
        </a:p>
      </dgm:t>
    </dgm:pt>
    <dgm:pt modelId="{A09AD9BF-7ED5-4EBB-9E55-5519A84E3D66}" type="pres">
      <dgm:prSet presAssocID="{47BBEA73-83B2-4F6E-80BF-290F066F2707}" presName="node" presStyleLbl="node1" presStyleIdx="0" presStyleCnt="7">
        <dgm:presLayoutVars>
          <dgm:bulletEnabled val="1"/>
        </dgm:presLayoutVars>
      </dgm:prSet>
      <dgm:spPr/>
      <dgm:t>
        <a:bodyPr/>
        <a:lstStyle/>
        <a:p>
          <a:endParaRPr lang="en-US"/>
        </a:p>
      </dgm:t>
    </dgm:pt>
    <dgm:pt modelId="{2695B607-C50B-4E81-A317-739A381F9A57}" type="pres">
      <dgm:prSet presAssocID="{3831B552-B393-4DED-9781-C9CB8F725BC2}" presName="Name9" presStyleLbl="parChTrans1D2" presStyleIdx="1" presStyleCnt="7"/>
      <dgm:spPr/>
      <dgm:t>
        <a:bodyPr/>
        <a:lstStyle/>
        <a:p>
          <a:endParaRPr lang="en-US"/>
        </a:p>
      </dgm:t>
    </dgm:pt>
    <dgm:pt modelId="{E86E34DF-E1F6-4F68-B621-45EEFA487003}" type="pres">
      <dgm:prSet presAssocID="{3831B552-B393-4DED-9781-C9CB8F725BC2}" presName="connTx" presStyleLbl="parChTrans1D2" presStyleIdx="1" presStyleCnt="7"/>
      <dgm:spPr/>
      <dgm:t>
        <a:bodyPr/>
        <a:lstStyle/>
        <a:p>
          <a:endParaRPr lang="en-US"/>
        </a:p>
      </dgm:t>
    </dgm:pt>
    <dgm:pt modelId="{F171AA69-01AD-4636-BDAB-C5994AAE3B45}" type="pres">
      <dgm:prSet presAssocID="{A18383A0-C7E6-4B79-8ED0-73F5EA11A953}" presName="node" presStyleLbl="node1" presStyleIdx="1" presStyleCnt="7">
        <dgm:presLayoutVars>
          <dgm:bulletEnabled val="1"/>
        </dgm:presLayoutVars>
      </dgm:prSet>
      <dgm:spPr/>
      <dgm:t>
        <a:bodyPr/>
        <a:lstStyle/>
        <a:p>
          <a:endParaRPr lang="en-US"/>
        </a:p>
      </dgm:t>
    </dgm:pt>
    <dgm:pt modelId="{9324959E-8606-41B7-93AF-176DB742D175}" type="pres">
      <dgm:prSet presAssocID="{C57E2832-66FD-4272-9765-B2D398887A72}" presName="Name9" presStyleLbl="parChTrans1D2" presStyleIdx="2" presStyleCnt="7"/>
      <dgm:spPr/>
      <dgm:t>
        <a:bodyPr/>
        <a:lstStyle/>
        <a:p>
          <a:endParaRPr lang="en-US"/>
        </a:p>
      </dgm:t>
    </dgm:pt>
    <dgm:pt modelId="{C61373D0-18A3-49AD-84B0-A30DF0055601}" type="pres">
      <dgm:prSet presAssocID="{C57E2832-66FD-4272-9765-B2D398887A72}" presName="connTx" presStyleLbl="parChTrans1D2" presStyleIdx="2" presStyleCnt="7"/>
      <dgm:spPr/>
      <dgm:t>
        <a:bodyPr/>
        <a:lstStyle/>
        <a:p>
          <a:endParaRPr lang="en-US"/>
        </a:p>
      </dgm:t>
    </dgm:pt>
    <dgm:pt modelId="{BBB724D3-5708-4568-AFAA-8E4A9E40109B}" type="pres">
      <dgm:prSet presAssocID="{77A9B49F-1923-48F6-B410-57EFE225E65F}" presName="node" presStyleLbl="node1" presStyleIdx="2" presStyleCnt="7">
        <dgm:presLayoutVars>
          <dgm:bulletEnabled val="1"/>
        </dgm:presLayoutVars>
      </dgm:prSet>
      <dgm:spPr/>
      <dgm:t>
        <a:bodyPr/>
        <a:lstStyle/>
        <a:p>
          <a:endParaRPr lang="en-US"/>
        </a:p>
      </dgm:t>
    </dgm:pt>
    <dgm:pt modelId="{8091E43D-F57E-4DCA-B530-920ACAD6080A}" type="pres">
      <dgm:prSet presAssocID="{D700C979-5DC4-45F1-9777-264950C3040D}" presName="Name9" presStyleLbl="parChTrans1D2" presStyleIdx="3" presStyleCnt="7"/>
      <dgm:spPr/>
      <dgm:t>
        <a:bodyPr/>
        <a:lstStyle/>
        <a:p>
          <a:endParaRPr lang="en-US"/>
        </a:p>
      </dgm:t>
    </dgm:pt>
    <dgm:pt modelId="{67344475-F402-472D-A10C-0139D121E975}" type="pres">
      <dgm:prSet presAssocID="{D700C979-5DC4-45F1-9777-264950C3040D}" presName="connTx" presStyleLbl="parChTrans1D2" presStyleIdx="3" presStyleCnt="7"/>
      <dgm:spPr/>
      <dgm:t>
        <a:bodyPr/>
        <a:lstStyle/>
        <a:p>
          <a:endParaRPr lang="en-US"/>
        </a:p>
      </dgm:t>
    </dgm:pt>
    <dgm:pt modelId="{CD59FF63-E0CD-46E8-9201-3BFEF40CB272}" type="pres">
      <dgm:prSet presAssocID="{01A72617-C45C-401E-8C2E-4C372F00B7D1}" presName="node" presStyleLbl="node1" presStyleIdx="3" presStyleCnt="7">
        <dgm:presLayoutVars>
          <dgm:bulletEnabled val="1"/>
        </dgm:presLayoutVars>
      </dgm:prSet>
      <dgm:spPr/>
      <dgm:t>
        <a:bodyPr/>
        <a:lstStyle/>
        <a:p>
          <a:endParaRPr lang="en-US"/>
        </a:p>
      </dgm:t>
    </dgm:pt>
    <dgm:pt modelId="{A721B2F5-7CF6-4CCA-8D37-081911B295A3}" type="pres">
      <dgm:prSet presAssocID="{912F9424-34B2-4369-832E-3865A997A8ED}" presName="Name9" presStyleLbl="parChTrans1D2" presStyleIdx="4" presStyleCnt="7"/>
      <dgm:spPr/>
      <dgm:t>
        <a:bodyPr/>
        <a:lstStyle/>
        <a:p>
          <a:endParaRPr lang="en-US"/>
        </a:p>
      </dgm:t>
    </dgm:pt>
    <dgm:pt modelId="{00FA6024-599B-4A9F-AFB2-ED242BC78614}" type="pres">
      <dgm:prSet presAssocID="{912F9424-34B2-4369-832E-3865A997A8ED}" presName="connTx" presStyleLbl="parChTrans1D2" presStyleIdx="4" presStyleCnt="7"/>
      <dgm:spPr/>
      <dgm:t>
        <a:bodyPr/>
        <a:lstStyle/>
        <a:p>
          <a:endParaRPr lang="en-US"/>
        </a:p>
      </dgm:t>
    </dgm:pt>
    <dgm:pt modelId="{D6CDB7E7-E16D-4C16-9D8D-13ECFAF7EA62}" type="pres">
      <dgm:prSet presAssocID="{CE39A62B-1AB0-409A-B658-35140FC23B69}" presName="node" presStyleLbl="node1" presStyleIdx="4" presStyleCnt="7">
        <dgm:presLayoutVars>
          <dgm:bulletEnabled val="1"/>
        </dgm:presLayoutVars>
      </dgm:prSet>
      <dgm:spPr/>
      <dgm:t>
        <a:bodyPr/>
        <a:lstStyle/>
        <a:p>
          <a:endParaRPr lang="en-US"/>
        </a:p>
      </dgm:t>
    </dgm:pt>
    <dgm:pt modelId="{8DA5AB43-11C5-48BE-B964-B43B19F9213D}" type="pres">
      <dgm:prSet presAssocID="{B456D161-C4AF-45FB-8FB0-C7B776FC307F}" presName="Name9" presStyleLbl="parChTrans1D2" presStyleIdx="5" presStyleCnt="7"/>
      <dgm:spPr/>
      <dgm:t>
        <a:bodyPr/>
        <a:lstStyle/>
        <a:p>
          <a:endParaRPr lang="en-US"/>
        </a:p>
      </dgm:t>
    </dgm:pt>
    <dgm:pt modelId="{A645E3D3-5886-4F65-8875-4EE04C4FA333}" type="pres">
      <dgm:prSet presAssocID="{B456D161-C4AF-45FB-8FB0-C7B776FC307F}" presName="connTx" presStyleLbl="parChTrans1D2" presStyleIdx="5" presStyleCnt="7"/>
      <dgm:spPr/>
      <dgm:t>
        <a:bodyPr/>
        <a:lstStyle/>
        <a:p>
          <a:endParaRPr lang="en-US"/>
        </a:p>
      </dgm:t>
    </dgm:pt>
    <dgm:pt modelId="{778E58AB-8BBE-4AAD-9D3B-65B4AD745BA5}" type="pres">
      <dgm:prSet presAssocID="{564D3C0E-3F73-489B-A671-A368BF33E3A6}" presName="node" presStyleLbl="node1" presStyleIdx="5" presStyleCnt="7">
        <dgm:presLayoutVars>
          <dgm:bulletEnabled val="1"/>
        </dgm:presLayoutVars>
      </dgm:prSet>
      <dgm:spPr/>
      <dgm:t>
        <a:bodyPr/>
        <a:lstStyle/>
        <a:p>
          <a:endParaRPr lang="en-US"/>
        </a:p>
      </dgm:t>
    </dgm:pt>
    <dgm:pt modelId="{2C330C5D-17FA-4E2D-80B6-2F0F39A15C1B}" type="pres">
      <dgm:prSet presAssocID="{13A83AA9-7D8C-4C43-AF81-DD2DB758D88A}" presName="Name9" presStyleLbl="parChTrans1D2" presStyleIdx="6" presStyleCnt="7"/>
      <dgm:spPr/>
      <dgm:t>
        <a:bodyPr/>
        <a:lstStyle/>
        <a:p>
          <a:endParaRPr lang="en-US"/>
        </a:p>
      </dgm:t>
    </dgm:pt>
    <dgm:pt modelId="{65AA7B32-3C07-4D66-9505-975928363E49}" type="pres">
      <dgm:prSet presAssocID="{13A83AA9-7D8C-4C43-AF81-DD2DB758D88A}" presName="connTx" presStyleLbl="parChTrans1D2" presStyleIdx="6" presStyleCnt="7"/>
      <dgm:spPr/>
      <dgm:t>
        <a:bodyPr/>
        <a:lstStyle/>
        <a:p>
          <a:endParaRPr lang="en-US"/>
        </a:p>
      </dgm:t>
    </dgm:pt>
    <dgm:pt modelId="{25B27F35-CB65-402B-B6B3-037A804DA60A}" type="pres">
      <dgm:prSet presAssocID="{7363F256-BFD9-4EF4-8FEF-4E27779641C4}" presName="node" presStyleLbl="node1" presStyleIdx="6" presStyleCnt="7">
        <dgm:presLayoutVars>
          <dgm:bulletEnabled val="1"/>
        </dgm:presLayoutVars>
      </dgm:prSet>
      <dgm:spPr/>
      <dgm:t>
        <a:bodyPr/>
        <a:lstStyle/>
        <a:p>
          <a:endParaRPr lang="en-US"/>
        </a:p>
      </dgm:t>
    </dgm:pt>
  </dgm:ptLst>
  <dgm:cxnLst>
    <dgm:cxn modelId="{D1E816DF-2BF9-4DE5-8ADB-B5EA1C423762}" type="presOf" srcId="{47BBEA73-83B2-4F6E-80BF-290F066F2707}" destId="{A09AD9BF-7ED5-4EBB-9E55-5519A84E3D66}" srcOrd="0" destOrd="0" presId="urn:microsoft.com/office/officeart/2005/8/layout/radial1"/>
    <dgm:cxn modelId="{C33E3282-8C50-45F4-B55B-BEB4D76CD693}" type="presOf" srcId="{912F9424-34B2-4369-832E-3865A997A8ED}" destId="{A721B2F5-7CF6-4CCA-8D37-081911B295A3}" srcOrd="0" destOrd="0" presId="urn:microsoft.com/office/officeart/2005/8/layout/radial1"/>
    <dgm:cxn modelId="{BC789F96-1850-40ED-B545-8AA84E23C206}" type="presOf" srcId="{FFF63037-580C-4501-9DCB-3952B28EBCF2}" destId="{14D0E155-C5EB-4123-8DAC-8FBBAFDD6FE3}" srcOrd="0" destOrd="0" presId="urn:microsoft.com/office/officeart/2005/8/layout/radial1"/>
    <dgm:cxn modelId="{C2BE3186-10F8-4618-89E4-FDA1F847AC9E}" type="presOf" srcId="{13A83AA9-7D8C-4C43-AF81-DD2DB758D88A}" destId="{65AA7B32-3C07-4D66-9505-975928363E49}" srcOrd="1" destOrd="0" presId="urn:microsoft.com/office/officeart/2005/8/layout/radial1"/>
    <dgm:cxn modelId="{28DF7F96-C550-47E5-92AB-75DE404A4645}" type="presOf" srcId="{38D2470E-7C84-4738-B624-9CEACF426F8D}" destId="{62729E31-03FD-4BCA-9B9B-C5ABF149CCCF}" srcOrd="0" destOrd="0" presId="urn:microsoft.com/office/officeart/2005/8/layout/radial1"/>
    <dgm:cxn modelId="{A1D8200D-2BBB-4F17-BBF0-65F4C22B4EEA}" type="presOf" srcId="{3831B552-B393-4DED-9781-C9CB8F725BC2}" destId="{2695B607-C50B-4E81-A317-739A381F9A57}" srcOrd="0" destOrd="0" presId="urn:microsoft.com/office/officeart/2005/8/layout/radial1"/>
    <dgm:cxn modelId="{B7F7D93F-E9C1-4ACD-8616-191F8743C151}" type="presOf" srcId="{564D3C0E-3F73-489B-A671-A368BF33E3A6}" destId="{778E58AB-8BBE-4AAD-9D3B-65B4AD745BA5}" srcOrd="0" destOrd="0" presId="urn:microsoft.com/office/officeart/2005/8/layout/radial1"/>
    <dgm:cxn modelId="{0AD2ADAF-63A8-4C63-B2ED-5F920CC30EF3}" srcId="{45E8A1D4-B69C-437D-9D00-73AE81450557}" destId="{01A72617-C45C-401E-8C2E-4C372F00B7D1}" srcOrd="3" destOrd="0" parTransId="{D700C979-5DC4-45F1-9777-264950C3040D}" sibTransId="{4F8463CC-BD71-4CFF-ACDC-73331FA056E9}"/>
    <dgm:cxn modelId="{7B33267A-5844-4421-89CA-FF0CEBD26F8E}" type="presOf" srcId="{D700C979-5DC4-45F1-9777-264950C3040D}" destId="{67344475-F402-472D-A10C-0139D121E975}" srcOrd="1" destOrd="0" presId="urn:microsoft.com/office/officeart/2005/8/layout/radial1"/>
    <dgm:cxn modelId="{F0B3F065-45A6-4A1C-88E5-8DB29A808E35}" srcId="{45E8A1D4-B69C-437D-9D00-73AE81450557}" destId="{77A9B49F-1923-48F6-B410-57EFE225E65F}" srcOrd="2" destOrd="0" parTransId="{C57E2832-66FD-4272-9765-B2D398887A72}" sibTransId="{FDA2C7EC-4693-487A-906E-73D2CA005206}"/>
    <dgm:cxn modelId="{E3D3D1AF-FF64-44BE-BF36-D87CBA74A74B}" srcId="{38D2470E-7C84-4738-B624-9CEACF426F8D}" destId="{45E8A1D4-B69C-437D-9D00-73AE81450557}" srcOrd="0" destOrd="0" parTransId="{B4544A41-85A9-48BE-86B3-7C41518931A8}" sibTransId="{57078444-EEF1-4AEB-AF61-B3A4F814576C}"/>
    <dgm:cxn modelId="{998BD1D3-21FF-4E02-9ECC-8330A3B53247}" type="presOf" srcId="{3831B552-B393-4DED-9781-C9CB8F725BC2}" destId="{E86E34DF-E1F6-4F68-B621-45EEFA487003}" srcOrd="1" destOrd="0" presId="urn:microsoft.com/office/officeart/2005/8/layout/radial1"/>
    <dgm:cxn modelId="{4007E319-AC86-4F05-9E3F-AAFB5CB5931F}" type="presOf" srcId="{A18383A0-C7E6-4B79-8ED0-73F5EA11A953}" destId="{F171AA69-01AD-4636-BDAB-C5994AAE3B45}" srcOrd="0" destOrd="0" presId="urn:microsoft.com/office/officeart/2005/8/layout/radial1"/>
    <dgm:cxn modelId="{8AC57906-FFFE-430C-90EE-8C801EA0D6FD}" srcId="{45E8A1D4-B69C-437D-9D00-73AE81450557}" destId="{7363F256-BFD9-4EF4-8FEF-4E27779641C4}" srcOrd="6" destOrd="0" parTransId="{13A83AA9-7D8C-4C43-AF81-DD2DB758D88A}" sibTransId="{F40138C9-207B-4CAA-9D29-893D83DA3A22}"/>
    <dgm:cxn modelId="{B1C4E6EA-4EE9-4684-B022-3F879D733E02}" srcId="{45E8A1D4-B69C-437D-9D00-73AE81450557}" destId="{CE39A62B-1AB0-409A-B658-35140FC23B69}" srcOrd="4" destOrd="0" parTransId="{912F9424-34B2-4369-832E-3865A997A8ED}" sibTransId="{051064F1-9BF4-45EC-A0E2-1DC7291AEE1E}"/>
    <dgm:cxn modelId="{C54DB9A1-C37B-4F98-956B-320631058EC8}" type="presOf" srcId="{C57E2832-66FD-4272-9765-B2D398887A72}" destId="{C61373D0-18A3-49AD-84B0-A30DF0055601}" srcOrd="1" destOrd="0" presId="urn:microsoft.com/office/officeart/2005/8/layout/radial1"/>
    <dgm:cxn modelId="{77FE74EC-24C2-4874-AD03-66C565367E4C}" srcId="{38D2470E-7C84-4738-B624-9CEACF426F8D}" destId="{F969C0E2-921D-4AFE-A7F2-B57B01119FB7}" srcOrd="1" destOrd="0" parTransId="{BA36FD79-95F1-41EA-8D23-3D8A9A393180}" sibTransId="{724B827D-1753-456D-A65B-FAA93F1D2821}"/>
    <dgm:cxn modelId="{1453434F-4DA1-4D68-828C-D9B64F48AB41}" type="presOf" srcId="{77A9B49F-1923-48F6-B410-57EFE225E65F}" destId="{BBB724D3-5708-4568-AFAA-8E4A9E40109B}" srcOrd="0" destOrd="0" presId="urn:microsoft.com/office/officeart/2005/8/layout/radial1"/>
    <dgm:cxn modelId="{57059AD5-12F5-40AC-AA6C-F7AF9AC08665}" type="presOf" srcId="{FFF63037-580C-4501-9DCB-3952B28EBCF2}" destId="{14FD2940-2EB1-44B9-AFF4-026EC656FA65}" srcOrd="1" destOrd="0" presId="urn:microsoft.com/office/officeart/2005/8/layout/radial1"/>
    <dgm:cxn modelId="{97D6BFF7-6E54-4F32-9B95-FEC6732D9AB5}" type="presOf" srcId="{C57E2832-66FD-4272-9765-B2D398887A72}" destId="{9324959E-8606-41B7-93AF-176DB742D175}" srcOrd="0" destOrd="0" presId="urn:microsoft.com/office/officeart/2005/8/layout/radial1"/>
    <dgm:cxn modelId="{4EE9AB66-1F70-421D-8D82-137CAD3698D2}" type="presOf" srcId="{13A83AA9-7D8C-4C43-AF81-DD2DB758D88A}" destId="{2C330C5D-17FA-4E2D-80B6-2F0F39A15C1B}" srcOrd="0" destOrd="0" presId="urn:microsoft.com/office/officeart/2005/8/layout/radial1"/>
    <dgm:cxn modelId="{2E65D5C1-6EB0-4272-91D4-212FADA3A8B8}" srcId="{45E8A1D4-B69C-437D-9D00-73AE81450557}" destId="{47BBEA73-83B2-4F6E-80BF-290F066F2707}" srcOrd="0" destOrd="0" parTransId="{FFF63037-580C-4501-9DCB-3952B28EBCF2}" sibTransId="{C83555FA-6150-46DA-BE8E-02A69328008B}"/>
    <dgm:cxn modelId="{B7726861-DCDD-4F70-9100-3B2002B005A0}" srcId="{45E8A1D4-B69C-437D-9D00-73AE81450557}" destId="{A18383A0-C7E6-4B79-8ED0-73F5EA11A953}" srcOrd="1" destOrd="0" parTransId="{3831B552-B393-4DED-9781-C9CB8F725BC2}" sibTransId="{1F15203D-3CC2-44A9-9FE3-71065397C3C6}"/>
    <dgm:cxn modelId="{51E01B7C-EC8C-49CC-ACB8-20D498BBB9A1}" type="presOf" srcId="{CE39A62B-1AB0-409A-B658-35140FC23B69}" destId="{D6CDB7E7-E16D-4C16-9D8D-13ECFAF7EA62}" srcOrd="0" destOrd="0" presId="urn:microsoft.com/office/officeart/2005/8/layout/radial1"/>
    <dgm:cxn modelId="{E9B7B284-63B5-48B2-81BB-B973350A2CC9}" type="presOf" srcId="{01A72617-C45C-401E-8C2E-4C372F00B7D1}" destId="{CD59FF63-E0CD-46E8-9201-3BFEF40CB272}" srcOrd="0" destOrd="0" presId="urn:microsoft.com/office/officeart/2005/8/layout/radial1"/>
    <dgm:cxn modelId="{527A7CF9-92CA-40DC-98CA-8449DED1663A}" srcId="{45E8A1D4-B69C-437D-9D00-73AE81450557}" destId="{564D3C0E-3F73-489B-A671-A368BF33E3A6}" srcOrd="5" destOrd="0" parTransId="{B456D161-C4AF-45FB-8FB0-C7B776FC307F}" sibTransId="{07C18565-01A8-4595-A0D4-3DF5B476C45E}"/>
    <dgm:cxn modelId="{53866CCC-ACA3-4007-BA27-8F72A01AE6FE}" type="presOf" srcId="{D700C979-5DC4-45F1-9777-264950C3040D}" destId="{8091E43D-F57E-4DCA-B530-920ACAD6080A}" srcOrd="0" destOrd="0" presId="urn:microsoft.com/office/officeart/2005/8/layout/radial1"/>
    <dgm:cxn modelId="{AF380183-539F-41F8-9284-82F90DAB2B74}" type="presOf" srcId="{B456D161-C4AF-45FB-8FB0-C7B776FC307F}" destId="{A645E3D3-5886-4F65-8875-4EE04C4FA333}" srcOrd="1" destOrd="0" presId="urn:microsoft.com/office/officeart/2005/8/layout/radial1"/>
    <dgm:cxn modelId="{1FBB7BD9-4841-42FB-9481-75F63FA587FF}" type="presOf" srcId="{45E8A1D4-B69C-437D-9D00-73AE81450557}" destId="{DF643AA0-4661-42D4-9F4F-E271BF046F9C}" srcOrd="0" destOrd="0" presId="urn:microsoft.com/office/officeart/2005/8/layout/radial1"/>
    <dgm:cxn modelId="{653922EB-164E-4EE6-B38C-0D2B554C5DAD}" type="presOf" srcId="{B456D161-C4AF-45FB-8FB0-C7B776FC307F}" destId="{8DA5AB43-11C5-48BE-B964-B43B19F9213D}" srcOrd="0" destOrd="0" presId="urn:microsoft.com/office/officeart/2005/8/layout/radial1"/>
    <dgm:cxn modelId="{D00A037D-BA28-490F-B51F-7401475EA573}" type="presOf" srcId="{912F9424-34B2-4369-832E-3865A997A8ED}" destId="{00FA6024-599B-4A9F-AFB2-ED242BC78614}" srcOrd="1" destOrd="0" presId="urn:microsoft.com/office/officeart/2005/8/layout/radial1"/>
    <dgm:cxn modelId="{14365C72-1DF4-4ED4-BC11-FFBECBF1E23A}" type="presOf" srcId="{7363F256-BFD9-4EF4-8FEF-4E27779641C4}" destId="{25B27F35-CB65-402B-B6B3-037A804DA60A}" srcOrd="0" destOrd="0" presId="urn:microsoft.com/office/officeart/2005/8/layout/radial1"/>
    <dgm:cxn modelId="{D7DFAE97-CE97-4D7C-B597-6225D243EBB5}" type="presParOf" srcId="{62729E31-03FD-4BCA-9B9B-C5ABF149CCCF}" destId="{DF643AA0-4661-42D4-9F4F-E271BF046F9C}" srcOrd="0" destOrd="0" presId="urn:microsoft.com/office/officeart/2005/8/layout/radial1"/>
    <dgm:cxn modelId="{40A1748D-363C-4779-8E7D-7339BC65CBCD}" type="presParOf" srcId="{62729E31-03FD-4BCA-9B9B-C5ABF149CCCF}" destId="{14D0E155-C5EB-4123-8DAC-8FBBAFDD6FE3}" srcOrd="1" destOrd="0" presId="urn:microsoft.com/office/officeart/2005/8/layout/radial1"/>
    <dgm:cxn modelId="{07F480ED-6FE8-4FA7-B5C6-4FA2396E33AD}" type="presParOf" srcId="{14D0E155-C5EB-4123-8DAC-8FBBAFDD6FE3}" destId="{14FD2940-2EB1-44B9-AFF4-026EC656FA65}" srcOrd="0" destOrd="0" presId="urn:microsoft.com/office/officeart/2005/8/layout/radial1"/>
    <dgm:cxn modelId="{0FF6D82B-FA2C-43ED-B44F-A809EFDE0561}" type="presParOf" srcId="{62729E31-03FD-4BCA-9B9B-C5ABF149CCCF}" destId="{A09AD9BF-7ED5-4EBB-9E55-5519A84E3D66}" srcOrd="2" destOrd="0" presId="urn:microsoft.com/office/officeart/2005/8/layout/radial1"/>
    <dgm:cxn modelId="{005C619D-8594-436B-B7C1-D9CD35CEC221}" type="presParOf" srcId="{62729E31-03FD-4BCA-9B9B-C5ABF149CCCF}" destId="{2695B607-C50B-4E81-A317-739A381F9A57}" srcOrd="3" destOrd="0" presId="urn:microsoft.com/office/officeart/2005/8/layout/radial1"/>
    <dgm:cxn modelId="{D9F34E01-350C-418A-840A-BBE55A4B219A}" type="presParOf" srcId="{2695B607-C50B-4E81-A317-739A381F9A57}" destId="{E86E34DF-E1F6-4F68-B621-45EEFA487003}" srcOrd="0" destOrd="0" presId="urn:microsoft.com/office/officeart/2005/8/layout/radial1"/>
    <dgm:cxn modelId="{73755B16-61D7-4364-8532-D2C31DF9B272}" type="presParOf" srcId="{62729E31-03FD-4BCA-9B9B-C5ABF149CCCF}" destId="{F171AA69-01AD-4636-BDAB-C5994AAE3B45}" srcOrd="4" destOrd="0" presId="urn:microsoft.com/office/officeart/2005/8/layout/radial1"/>
    <dgm:cxn modelId="{3E6E828A-E6A0-46ED-9A86-05F76A979A5E}" type="presParOf" srcId="{62729E31-03FD-4BCA-9B9B-C5ABF149CCCF}" destId="{9324959E-8606-41B7-93AF-176DB742D175}" srcOrd="5" destOrd="0" presId="urn:microsoft.com/office/officeart/2005/8/layout/radial1"/>
    <dgm:cxn modelId="{C1D5AD00-67B9-43F0-AEE6-889E4A22A18E}" type="presParOf" srcId="{9324959E-8606-41B7-93AF-176DB742D175}" destId="{C61373D0-18A3-49AD-84B0-A30DF0055601}" srcOrd="0" destOrd="0" presId="urn:microsoft.com/office/officeart/2005/8/layout/radial1"/>
    <dgm:cxn modelId="{B9502F36-4E6F-4489-BEBB-A2056E13FB28}" type="presParOf" srcId="{62729E31-03FD-4BCA-9B9B-C5ABF149CCCF}" destId="{BBB724D3-5708-4568-AFAA-8E4A9E40109B}" srcOrd="6" destOrd="0" presId="urn:microsoft.com/office/officeart/2005/8/layout/radial1"/>
    <dgm:cxn modelId="{E1F9F5D0-1342-48D1-95AF-CC5D4E7D8678}" type="presParOf" srcId="{62729E31-03FD-4BCA-9B9B-C5ABF149CCCF}" destId="{8091E43D-F57E-4DCA-B530-920ACAD6080A}" srcOrd="7" destOrd="0" presId="urn:microsoft.com/office/officeart/2005/8/layout/radial1"/>
    <dgm:cxn modelId="{44C4B709-B83C-4E53-81B4-96353C6054AC}" type="presParOf" srcId="{8091E43D-F57E-4DCA-B530-920ACAD6080A}" destId="{67344475-F402-472D-A10C-0139D121E975}" srcOrd="0" destOrd="0" presId="urn:microsoft.com/office/officeart/2005/8/layout/radial1"/>
    <dgm:cxn modelId="{018FFA4E-2059-4032-8BE7-1356BE94B468}" type="presParOf" srcId="{62729E31-03FD-4BCA-9B9B-C5ABF149CCCF}" destId="{CD59FF63-E0CD-46E8-9201-3BFEF40CB272}" srcOrd="8" destOrd="0" presId="urn:microsoft.com/office/officeart/2005/8/layout/radial1"/>
    <dgm:cxn modelId="{7D260A7E-8440-45DD-9751-FAFA68186470}" type="presParOf" srcId="{62729E31-03FD-4BCA-9B9B-C5ABF149CCCF}" destId="{A721B2F5-7CF6-4CCA-8D37-081911B295A3}" srcOrd="9" destOrd="0" presId="urn:microsoft.com/office/officeart/2005/8/layout/radial1"/>
    <dgm:cxn modelId="{E889B34A-B6C1-48DB-8B6C-B01CA8A74D38}" type="presParOf" srcId="{A721B2F5-7CF6-4CCA-8D37-081911B295A3}" destId="{00FA6024-599B-4A9F-AFB2-ED242BC78614}" srcOrd="0" destOrd="0" presId="urn:microsoft.com/office/officeart/2005/8/layout/radial1"/>
    <dgm:cxn modelId="{A9D15FFF-EC3A-4679-A1EE-3342D2949024}" type="presParOf" srcId="{62729E31-03FD-4BCA-9B9B-C5ABF149CCCF}" destId="{D6CDB7E7-E16D-4C16-9D8D-13ECFAF7EA62}" srcOrd="10" destOrd="0" presId="urn:microsoft.com/office/officeart/2005/8/layout/radial1"/>
    <dgm:cxn modelId="{E788744F-FDFF-4152-99EF-E75BD7AE00E9}" type="presParOf" srcId="{62729E31-03FD-4BCA-9B9B-C5ABF149CCCF}" destId="{8DA5AB43-11C5-48BE-B964-B43B19F9213D}" srcOrd="11" destOrd="0" presId="urn:microsoft.com/office/officeart/2005/8/layout/radial1"/>
    <dgm:cxn modelId="{8CF3B1CC-E355-425D-8D0C-2C679DDD2A61}" type="presParOf" srcId="{8DA5AB43-11C5-48BE-B964-B43B19F9213D}" destId="{A645E3D3-5886-4F65-8875-4EE04C4FA333}" srcOrd="0" destOrd="0" presId="urn:microsoft.com/office/officeart/2005/8/layout/radial1"/>
    <dgm:cxn modelId="{E44CAAEA-71C7-49E5-8B8D-C1D1E92C4E8F}" type="presParOf" srcId="{62729E31-03FD-4BCA-9B9B-C5ABF149CCCF}" destId="{778E58AB-8BBE-4AAD-9D3B-65B4AD745BA5}" srcOrd="12" destOrd="0" presId="urn:microsoft.com/office/officeart/2005/8/layout/radial1"/>
    <dgm:cxn modelId="{939385D8-BCFE-4F00-8CF2-5A394696E407}" type="presParOf" srcId="{62729E31-03FD-4BCA-9B9B-C5ABF149CCCF}" destId="{2C330C5D-17FA-4E2D-80B6-2F0F39A15C1B}" srcOrd="13" destOrd="0" presId="urn:microsoft.com/office/officeart/2005/8/layout/radial1"/>
    <dgm:cxn modelId="{B1F1E0A9-3E4D-4693-B5B2-8CD688BBB20C}" type="presParOf" srcId="{2C330C5D-17FA-4E2D-80B6-2F0F39A15C1B}" destId="{65AA7B32-3C07-4D66-9505-975928363E49}" srcOrd="0" destOrd="0" presId="urn:microsoft.com/office/officeart/2005/8/layout/radial1"/>
    <dgm:cxn modelId="{08988394-2203-4F3C-AE9D-D797A6E3CAF3}" type="presParOf" srcId="{62729E31-03FD-4BCA-9B9B-C5ABF149CCCF}" destId="{25B27F35-CB65-402B-B6B3-037A804DA60A}"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D2470E-7C84-4738-B624-9CEACF426F8D}" type="doc">
      <dgm:prSet loTypeId="urn:microsoft.com/office/officeart/2005/8/layout/radial1" loCatId="relationship" qsTypeId="urn:microsoft.com/office/officeart/2005/8/quickstyle/simple1" qsCatId="simple" csTypeId="urn:microsoft.com/office/officeart/2005/8/colors/accent2_2" csCatId="accent2" phldr="1"/>
      <dgm:spPr/>
      <dgm:t>
        <a:bodyPr/>
        <a:lstStyle/>
        <a:p>
          <a:endParaRPr lang="en-US"/>
        </a:p>
      </dgm:t>
    </dgm:pt>
    <dgm:pt modelId="{45E8A1D4-B69C-437D-9D00-73AE81450557}">
      <dgm:prSet phldrT="[Text]"/>
      <dgm:spPr/>
      <dgm:t>
        <a:bodyPr/>
        <a:lstStyle/>
        <a:p>
          <a:r>
            <a:rPr lang="en-US" dirty="0" smtClean="0"/>
            <a:t>Academic Language Functions</a:t>
          </a:r>
          <a:endParaRPr lang="en-US" dirty="0"/>
        </a:p>
      </dgm:t>
    </dgm:pt>
    <dgm:pt modelId="{B4544A41-85A9-48BE-86B3-7C41518931A8}" type="parTrans" cxnId="{E3D3D1AF-FF64-44BE-BF36-D87CBA74A74B}">
      <dgm:prSet/>
      <dgm:spPr/>
      <dgm:t>
        <a:bodyPr/>
        <a:lstStyle/>
        <a:p>
          <a:endParaRPr lang="en-US"/>
        </a:p>
      </dgm:t>
    </dgm:pt>
    <dgm:pt modelId="{57078444-EEF1-4AEB-AF61-B3A4F814576C}" type="sibTrans" cxnId="{E3D3D1AF-FF64-44BE-BF36-D87CBA74A74B}">
      <dgm:prSet/>
      <dgm:spPr/>
      <dgm:t>
        <a:bodyPr/>
        <a:lstStyle/>
        <a:p>
          <a:endParaRPr lang="en-US"/>
        </a:p>
      </dgm:t>
    </dgm:pt>
    <dgm:pt modelId="{47BBEA73-83B2-4F6E-80BF-290F066F2707}">
      <dgm:prSet phldrT="[Text]"/>
      <dgm:spPr/>
      <dgm:t>
        <a:bodyPr/>
        <a:lstStyle/>
        <a:p>
          <a:r>
            <a:rPr lang="en-US" dirty="0"/>
            <a:t>Compare and Contrast</a:t>
          </a:r>
        </a:p>
      </dgm:t>
    </dgm:pt>
    <dgm:pt modelId="{FFF63037-580C-4501-9DCB-3952B28EBCF2}" type="parTrans" cxnId="{2E65D5C1-6EB0-4272-91D4-212FADA3A8B8}">
      <dgm:prSet/>
      <dgm:spPr/>
      <dgm:t>
        <a:bodyPr/>
        <a:lstStyle/>
        <a:p>
          <a:endParaRPr lang="en-US"/>
        </a:p>
      </dgm:t>
    </dgm:pt>
    <dgm:pt modelId="{C83555FA-6150-46DA-BE8E-02A69328008B}" type="sibTrans" cxnId="{2E65D5C1-6EB0-4272-91D4-212FADA3A8B8}">
      <dgm:prSet/>
      <dgm:spPr/>
      <dgm:t>
        <a:bodyPr/>
        <a:lstStyle/>
        <a:p>
          <a:endParaRPr lang="en-US"/>
        </a:p>
      </dgm:t>
    </dgm:pt>
    <dgm:pt modelId="{A18383A0-C7E6-4B79-8ED0-73F5EA11A953}">
      <dgm:prSet phldrT="[Text]"/>
      <dgm:spPr/>
      <dgm:t>
        <a:bodyPr/>
        <a:lstStyle/>
        <a:p>
          <a:r>
            <a:rPr lang="en-US" dirty="0"/>
            <a:t>Sequence</a:t>
          </a:r>
        </a:p>
      </dgm:t>
    </dgm:pt>
    <dgm:pt modelId="{3831B552-B393-4DED-9781-C9CB8F725BC2}" type="parTrans" cxnId="{B7726861-DCDD-4F70-9100-3B2002B005A0}">
      <dgm:prSet/>
      <dgm:spPr/>
      <dgm:t>
        <a:bodyPr/>
        <a:lstStyle/>
        <a:p>
          <a:endParaRPr lang="en-US"/>
        </a:p>
      </dgm:t>
    </dgm:pt>
    <dgm:pt modelId="{1F15203D-3CC2-44A9-9FE3-71065397C3C6}" type="sibTrans" cxnId="{B7726861-DCDD-4F70-9100-3B2002B005A0}">
      <dgm:prSet/>
      <dgm:spPr/>
      <dgm:t>
        <a:bodyPr/>
        <a:lstStyle/>
        <a:p>
          <a:endParaRPr lang="en-US"/>
        </a:p>
      </dgm:t>
    </dgm:pt>
    <dgm:pt modelId="{01A72617-C45C-401E-8C2E-4C372F00B7D1}">
      <dgm:prSet phldrT="[Text]"/>
      <dgm:spPr/>
      <dgm:t>
        <a:bodyPr/>
        <a:lstStyle/>
        <a:p>
          <a:r>
            <a:rPr lang="en-US" dirty="0"/>
            <a:t>Describe</a:t>
          </a:r>
        </a:p>
      </dgm:t>
    </dgm:pt>
    <dgm:pt modelId="{D700C979-5DC4-45F1-9777-264950C3040D}" type="parTrans" cxnId="{0AD2ADAF-63A8-4C63-B2ED-5F920CC30EF3}">
      <dgm:prSet/>
      <dgm:spPr/>
      <dgm:t>
        <a:bodyPr/>
        <a:lstStyle/>
        <a:p>
          <a:endParaRPr lang="en-US"/>
        </a:p>
      </dgm:t>
    </dgm:pt>
    <dgm:pt modelId="{4F8463CC-BD71-4CFF-ACDC-73331FA056E9}" type="sibTrans" cxnId="{0AD2ADAF-63A8-4C63-B2ED-5F920CC30EF3}">
      <dgm:prSet/>
      <dgm:spPr/>
      <dgm:t>
        <a:bodyPr/>
        <a:lstStyle/>
        <a:p>
          <a:endParaRPr lang="en-US"/>
        </a:p>
      </dgm:t>
    </dgm:pt>
    <dgm:pt modelId="{564D3C0E-3F73-489B-A671-A368BF33E3A6}">
      <dgm:prSet phldrT="[Text]"/>
      <dgm:spPr/>
      <dgm:t>
        <a:bodyPr/>
        <a:lstStyle/>
        <a:p>
          <a:r>
            <a:rPr lang="en-US" dirty="0"/>
            <a:t>Justify</a:t>
          </a:r>
        </a:p>
      </dgm:t>
    </dgm:pt>
    <dgm:pt modelId="{B456D161-C4AF-45FB-8FB0-C7B776FC307F}" type="parTrans" cxnId="{527A7CF9-92CA-40DC-98CA-8449DED1663A}">
      <dgm:prSet/>
      <dgm:spPr/>
      <dgm:t>
        <a:bodyPr/>
        <a:lstStyle/>
        <a:p>
          <a:endParaRPr lang="en-US"/>
        </a:p>
      </dgm:t>
    </dgm:pt>
    <dgm:pt modelId="{07C18565-01A8-4595-A0D4-3DF5B476C45E}" type="sibTrans" cxnId="{527A7CF9-92CA-40DC-98CA-8449DED1663A}">
      <dgm:prSet/>
      <dgm:spPr/>
      <dgm:t>
        <a:bodyPr/>
        <a:lstStyle/>
        <a:p>
          <a:endParaRPr lang="en-US"/>
        </a:p>
      </dgm:t>
    </dgm:pt>
    <dgm:pt modelId="{77A9B49F-1923-48F6-B410-57EFE225E65F}">
      <dgm:prSet phldrT="[Text]"/>
      <dgm:spPr/>
      <dgm:t>
        <a:bodyPr/>
        <a:lstStyle/>
        <a:p>
          <a:r>
            <a:rPr lang="en-US" dirty="0"/>
            <a:t>Classify</a:t>
          </a:r>
        </a:p>
      </dgm:t>
    </dgm:pt>
    <dgm:pt modelId="{C57E2832-66FD-4272-9765-B2D398887A72}" type="parTrans" cxnId="{F0B3F065-45A6-4A1C-88E5-8DB29A808E35}">
      <dgm:prSet/>
      <dgm:spPr/>
      <dgm:t>
        <a:bodyPr/>
        <a:lstStyle/>
        <a:p>
          <a:endParaRPr lang="en-US"/>
        </a:p>
      </dgm:t>
    </dgm:pt>
    <dgm:pt modelId="{FDA2C7EC-4693-487A-906E-73D2CA005206}" type="sibTrans" cxnId="{F0B3F065-45A6-4A1C-88E5-8DB29A808E35}">
      <dgm:prSet/>
      <dgm:spPr/>
      <dgm:t>
        <a:bodyPr/>
        <a:lstStyle/>
        <a:p>
          <a:endParaRPr lang="en-US"/>
        </a:p>
      </dgm:t>
    </dgm:pt>
    <dgm:pt modelId="{CE39A62B-1AB0-409A-B658-35140FC23B69}">
      <dgm:prSet phldrT="[Text]"/>
      <dgm:spPr/>
      <dgm:t>
        <a:bodyPr/>
        <a:lstStyle/>
        <a:p>
          <a:r>
            <a:rPr lang="en-US" dirty="0"/>
            <a:t>Predict</a:t>
          </a:r>
        </a:p>
      </dgm:t>
    </dgm:pt>
    <dgm:pt modelId="{912F9424-34B2-4369-832E-3865A997A8ED}" type="parTrans" cxnId="{B1C4E6EA-4EE9-4684-B022-3F879D733E02}">
      <dgm:prSet/>
      <dgm:spPr/>
      <dgm:t>
        <a:bodyPr/>
        <a:lstStyle/>
        <a:p>
          <a:endParaRPr lang="en-US"/>
        </a:p>
      </dgm:t>
    </dgm:pt>
    <dgm:pt modelId="{051064F1-9BF4-45EC-A0E2-1DC7291AEE1E}" type="sibTrans" cxnId="{B1C4E6EA-4EE9-4684-B022-3F879D733E02}">
      <dgm:prSet/>
      <dgm:spPr/>
      <dgm:t>
        <a:bodyPr/>
        <a:lstStyle/>
        <a:p>
          <a:endParaRPr lang="en-US"/>
        </a:p>
      </dgm:t>
    </dgm:pt>
    <dgm:pt modelId="{7363F256-BFD9-4EF4-8FEF-4E27779641C4}">
      <dgm:prSet phldrT="[Text]"/>
      <dgm:spPr/>
      <dgm:t>
        <a:bodyPr/>
        <a:lstStyle/>
        <a:p>
          <a:r>
            <a:rPr lang="en-US" dirty="0" smtClean="0"/>
            <a:t>Identify Cause and Effect</a:t>
          </a:r>
          <a:endParaRPr lang="en-US" dirty="0"/>
        </a:p>
      </dgm:t>
    </dgm:pt>
    <dgm:pt modelId="{13A83AA9-7D8C-4C43-AF81-DD2DB758D88A}" type="parTrans" cxnId="{8AC57906-FFFE-430C-90EE-8C801EA0D6FD}">
      <dgm:prSet/>
      <dgm:spPr/>
      <dgm:t>
        <a:bodyPr/>
        <a:lstStyle/>
        <a:p>
          <a:endParaRPr lang="en-US"/>
        </a:p>
      </dgm:t>
    </dgm:pt>
    <dgm:pt modelId="{F40138C9-207B-4CAA-9D29-893D83DA3A22}" type="sibTrans" cxnId="{8AC57906-FFFE-430C-90EE-8C801EA0D6FD}">
      <dgm:prSet/>
      <dgm:spPr/>
      <dgm:t>
        <a:bodyPr/>
        <a:lstStyle/>
        <a:p>
          <a:endParaRPr lang="en-US"/>
        </a:p>
      </dgm:t>
    </dgm:pt>
    <dgm:pt modelId="{62729E31-03FD-4BCA-9B9B-C5ABF149CCCF}" type="pres">
      <dgm:prSet presAssocID="{38D2470E-7C84-4738-B624-9CEACF426F8D}" presName="cycle" presStyleCnt="0">
        <dgm:presLayoutVars>
          <dgm:chMax val="1"/>
          <dgm:dir/>
          <dgm:animLvl val="ctr"/>
          <dgm:resizeHandles val="exact"/>
        </dgm:presLayoutVars>
      </dgm:prSet>
      <dgm:spPr/>
      <dgm:t>
        <a:bodyPr/>
        <a:lstStyle/>
        <a:p>
          <a:endParaRPr lang="en-US"/>
        </a:p>
      </dgm:t>
    </dgm:pt>
    <dgm:pt modelId="{DF643AA0-4661-42D4-9F4F-E271BF046F9C}" type="pres">
      <dgm:prSet presAssocID="{45E8A1D4-B69C-437D-9D00-73AE81450557}" presName="centerShape" presStyleLbl="node0" presStyleIdx="0" presStyleCnt="1"/>
      <dgm:spPr/>
      <dgm:t>
        <a:bodyPr/>
        <a:lstStyle/>
        <a:p>
          <a:endParaRPr lang="en-US"/>
        </a:p>
      </dgm:t>
    </dgm:pt>
    <dgm:pt modelId="{14D0E155-C5EB-4123-8DAC-8FBBAFDD6FE3}" type="pres">
      <dgm:prSet presAssocID="{FFF63037-580C-4501-9DCB-3952B28EBCF2}" presName="Name9" presStyleLbl="parChTrans1D2" presStyleIdx="0" presStyleCnt="7"/>
      <dgm:spPr/>
      <dgm:t>
        <a:bodyPr/>
        <a:lstStyle/>
        <a:p>
          <a:endParaRPr lang="en-US"/>
        </a:p>
      </dgm:t>
    </dgm:pt>
    <dgm:pt modelId="{14FD2940-2EB1-44B9-AFF4-026EC656FA65}" type="pres">
      <dgm:prSet presAssocID="{FFF63037-580C-4501-9DCB-3952B28EBCF2}" presName="connTx" presStyleLbl="parChTrans1D2" presStyleIdx="0" presStyleCnt="7"/>
      <dgm:spPr/>
      <dgm:t>
        <a:bodyPr/>
        <a:lstStyle/>
        <a:p>
          <a:endParaRPr lang="en-US"/>
        </a:p>
      </dgm:t>
    </dgm:pt>
    <dgm:pt modelId="{A09AD9BF-7ED5-4EBB-9E55-5519A84E3D66}" type="pres">
      <dgm:prSet presAssocID="{47BBEA73-83B2-4F6E-80BF-290F066F2707}" presName="node" presStyleLbl="node1" presStyleIdx="0" presStyleCnt="7">
        <dgm:presLayoutVars>
          <dgm:bulletEnabled val="1"/>
        </dgm:presLayoutVars>
      </dgm:prSet>
      <dgm:spPr/>
      <dgm:t>
        <a:bodyPr/>
        <a:lstStyle/>
        <a:p>
          <a:endParaRPr lang="en-US"/>
        </a:p>
      </dgm:t>
    </dgm:pt>
    <dgm:pt modelId="{2695B607-C50B-4E81-A317-739A381F9A57}" type="pres">
      <dgm:prSet presAssocID="{3831B552-B393-4DED-9781-C9CB8F725BC2}" presName="Name9" presStyleLbl="parChTrans1D2" presStyleIdx="1" presStyleCnt="7"/>
      <dgm:spPr/>
      <dgm:t>
        <a:bodyPr/>
        <a:lstStyle/>
        <a:p>
          <a:endParaRPr lang="en-US"/>
        </a:p>
      </dgm:t>
    </dgm:pt>
    <dgm:pt modelId="{E86E34DF-E1F6-4F68-B621-45EEFA487003}" type="pres">
      <dgm:prSet presAssocID="{3831B552-B393-4DED-9781-C9CB8F725BC2}" presName="connTx" presStyleLbl="parChTrans1D2" presStyleIdx="1" presStyleCnt="7"/>
      <dgm:spPr/>
      <dgm:t>
        <a:bodyPr/>
        <a:lstStyle/>
        <a:p>
          <a:endParaRPr lang="en-US"/>
        </a:p>
      </dgm:t>
    </dgm:pt>
    <dgm:pt modelId="{F171AA69-01AD-4636-BDAB-C5994AAE3B45}" type="pres">
      <dgm:prSet presAssocID="{A18383A0-C7E6-4B79-8ED0-73F5EA11A953}" presName="node" presStyleLbl="node1" presStyleIdx="1" presStyleCnt="7">
        <dgm:presLayoutVars>
          <dgm:bulletEnabled val="1"/>
        </dgm:presLayoutVars>
      </dgm:prSet>
      <dgm:spPr/>
      <dgm:t>
        <a:bodyPr/>
        <a:lstStyle/>
        <a:p>
          <a:endParaRPr lang="en-US"/>
        </a:p>
      </dgm:t>
    </dgm:pt>
    <dgm:pt modelId="{9324959E-8606-41B7-93AF-176DB742D175}" type="pres">
      <dgm:prSet presAssocID="{C57E2832-66FD-4272-9765-B2D398887A72}" presName="Name9" presStyleLbl="parChTrans1D2" presStyleIdx="2" presStyleCnt="7"/>
      <dgm:spPr/>
      <dgm:t>
        <a:bodyPr/>
        <a:lstStyle/>
        <a:p>
          <a:endParaRPr lang="en-US"/>
        </a:p>
      </dgm:t>
    </dgm:pt>
    <dgm:pt modelId="{C61373D0-18A3-49AD-84B0-A30DF0055601}" type="pres">
      <dgm:prSet presAssocID="{C57E2832-66FD-4272-9765-B2D398887A72}" presName="connTx" presStyleLbl="parChTrans1D2" presStyleIdx="2" presStyleCnt="7"/>
      <dgm:spPr/>
      <dgm:t>
        <a:bodyPr/>
        <a:lstStyle/>
        <a:p>
          <a:endParaRPr lang="en-US"/>
        </a:p>
      </dgm:t>
    </dgm:pt>
    <dgm:pt modelId="{BBB724D3-5708-4568-AFAA-8E4A9E40109B}" type="pres">
      <dgm:prSet presAssocID="{77A9B49F-1923-48F6-B410-57EFE225E65F}" presName="node" presStyleLbl="node1" presStyleIdx="2" presStyleCnt="7">
        <dgm:presLayoutVars>
          <dgm:bulletEnabled val="1"/>
        </dgm:presLayoutVars>
      </dgm:prSet>
      <dgm:spPr/>
      <dgm:t>
        <a:bodyPr/>
        <a:lstStyle/>
        <a:p>
          <a:endParaRPr lang="en-US"/>
        </a:p>
      </dgm:t>
    </dgm:pt>
    <dgm:pt modelId="{8091E43D-F57E-4DCA-B530-920ACAD6080A}" type="pres">
      <dgm:prSet presAssocID="{D700C979-5DC4-45F1-9777-264950C3040D}" presName="Name9" presStyleLbl="parChTrans1D2" presStyleIdx="3" presStyleCnt="7"/>
      <dgm:spPr/>
      <dgm:t>
        <a:bodyPr/>
        <a:lstStyle/>
        <a:p>
          <a:endParaRPr lang="en-US"/>
        </a:p>
      </dgm:t>
    </dgm:pt>
    <dgm:pt modelId="{67344475-F402-472D-A10C-0139D121E975}" type="pres">
      <dgm:prSet presAssocID="{D700C979-5DC4-45F1-9777-264950C3040D}" presName="connTx" presStyleLbl="parChTrans1D2" presStyleIdx="3" presStyleCnt="7"/>
      <dgm:spPr/>
      <dgm:t>
        <a:bodyPr/>
        <a:lstStyle/>
        <a:p>
          <a:endParaRPr lang="en-US"/>
        </a:p>
      </dgm:t>
    </dgm:pt>
    <dgm:pt modelId="{CD59FF63-E0CD-46E8-9201-3BFEF40CB272}" type="pres">
      <dgm:prSet presAssocID="{01A72617-C45C-401E-8C2E-4C372F00B7D1}" presName="node" presStyleLbl="node1" presStyleIdx="3" presStyleCnt="7">
        <dgm:presLayoutVars>
          <dgm:bulletEnabled val="1"/>
        </dgm:presLayoutVars>
      </dgm:prSet>
      <dgm:spPr/>
      <dgm:t>
        <a:bodyPr/>
        <a:lstStyle/>
        <a:p>
          <a:endParaRPr lang="en-US"/>
        </a:p>
      </dgm:t>
    </dgm:pt>
    <dgm:pt modelId="{A721B2F5-7CF6-4CCA-8D37-081911B295A3}" type="pres">
      <dgm:prSet presAssocID="{912F9424-34B2-4369-832E-3865A997A8ED}" presName="Name9" presStyleLbl="parChTrans1D2" presStyleIdx="4" presStyleCnt="7"/>
      <dgm:spPr/>
      <dgm:t>
        <a:bodyPr/>
        <a:lstStyle/>
        <a:p>
          <a:endParaRPr lang="en-US"/>
        </a:p>
      </dgm:t>
    </dgm:pt>
    <dgm:pt modelId="{00FA6024-599B-4A9F-AFB2-ED242BC78614}" type="pres">
      <dgm:prSet presAssocID="{912F9424-34B2-4369-832E-3865A997A8ED}" presName="connTx" presStyleLbl="parChTrans1D2" presStyleIdx="4" presStyleCnt="7"/>
      <dgm:spPr/>
      <dgm:t>
        <a:bodyPr/>
        <a:lstStyle/>
        <a:p>
          <a:endParaRPr lang="en-US"/>
        </a:p>
      </dgm:t>
    </dgm:pt>
    <dgm:pt modelId="{D6CDB7E7-E16D-4C16-9D8D-13ECFAF7EA62}" type="pres">
      <dgm:prSet presAssocID="{CE39A62B-1AB0-409A-B658-35140FC23B69}" presName="node" presStyleLbl="node1" presStyleIdx="4" presStyleCnt="7">
        <dgm:presLayoutVars>
          <dgm:bulletEnabled val="1"/>
        </dgm:presLayoutVars>
      </dgm:prSet>
      <dgm:spPr/>
      <dgm:t>
        <a:bodyPr/>
        <a:lstStyle/>
        <a:p>
          <a:endParaRPr lang="en-US"/>
        </a:p>
      </dgm:t>
    </dgm:pt>
    <dgm:pt modelId="{8DA5AB43-11C5-48BE-B964-B43B19F9213D}" type="pres">
      <dgm:prSet presAssocID="{B456D161-C4AF-45FB-8FB0-C7B776FC307F}" presName="Name9" presStyleLbl="parChTrans1D2" presStyleIdx="5" presStyleCnt="7"/>
      <dgm:spPr/>
      <dgm:t>
        <a:bodyPr/>
        <a:lstStyle/>
        <a:p>
          <a:endParaRPr lang="en-US"/>
        </a:p>
      </dgm:t>
    </dgm:pt>
    <dgm:pt modelId="{A645E3D3-5886-4F65-8875-4EE04C4FA333}" type="pres">
      <dgm:prSet presAssocID="{B456D161-C4AF-45FB-8FB0-C7B776FC307F}" presName="connTx" presStyleLbl="parChTrans1D2" presStyleIdx="5" presStyleCnt="7"/>
      <dgm:spPr/>
      <dgm:t>
        <a:bodyPr/>
        <a:lstStyle/>
        <a:p>
          <a:endParaRPr lang="en-US"/>
        </a:p>
      </dgm:t>
    </dgm:pt>
    <dgm:pt modelId="{778E58AB-8BBE-4AAD-9D3B-65B4AD745BA5}" type="pres">
      <dgm:prSet presAssocID="{564D3C0E-3F73-489B-A671-A368BF33E3A6}" presName="node" presStyleLbl="node1" presStyleIdx="5" presStyleCnt="7">
        <dgm:presLayoutVars>
          <dgm:bulletEnabled val="1"/>
        </dgm:presLayoutVars>
      </dgm:prSet>
      <dgm:spPr/>
      <dgm:t>
        <a:bodyPr/>
        <a:lstStyle/>
        <a:p>
          <a:endParaRPr lang="en-US"/>
        </a:p>
      </dgm:t>
    </dgm:pt>
    <dgm:pt modelId="{2C330C5D-17FA-4E2D-80B6-2F0F39A15C1B}" type="pres">
      <dgm:prSet presAssocID="{13A83AA9-7D8C-4C43-AF81-DD2DB758D88A}" presName="Name9" presStyleLbl="parChTrans1D2" presStyleIdx="6" presStyleCnt="7"/>
      <dgm:spPr/>
      <dgm:t>
        <a:bodyPr/>
        <a:lstStyle/>
        <a:p>
          <a:endParaRPr lang="en-US"/>
        </a:p>
      </dgm:t>
    </dgm:pt>
    <dgm:pt modelId="{65AA7B32-3C07-4D66-9505-975928363E49}" type="pres">
      <dgm:prSet presAssocID="{13A83AA9-7D8C-4C43-AF81-DD2DB758D88A}" presName="connTx" presStyleLbl="parChTrans1D2" presStyleIdx="6" presStyleCnt="7"/>
      <dgm:spPr/>
      <dgm:t>
        <a:bodyPr/>
        <a:lstStyle/>
        <a:p>
          <a:endParaRPr lang="en-US"/>
        </a:p>
      </dgm:t>
    </dgm:pt>
    <dgm:pt modelId="{25B27F35-CB65-402B-B6B3-037A804DA60A}" type="pres">
      <dgm:prSet presAssocID="{7363F256-BFD9-4EF4-8FEF-4E27779641C4}" presName="node" presStyleLbl="node1" presStyleIdx="6" presStyleCnt="7">
        <dgm:presLayoutVars>
          <dgm:bulletEnabled val="1"/>
        </dgm:presLayoutVars>
      </dgm:prSet>
      <dgm:spPr/>
      <dgm:t>
        <a:bodyPr/>
        <a:lstStyle/>
        <a:p>
          <a:endParaRPr lang="en-US"/>
        </a:p>
      </dgm:t>
    </dgm:pt>
  </dgm:ptLst>
  <dgm:cxnLst>
    <dgm:cxn modelId="{D1E816DF-2BF9-4DE5-8ADB-B5EA1C423762}" type="presOf" srcId="{47BBEA73-83B2-4F6E-80BF-290F066F2707}" destId="{A09AD9BF-7ED5-4EBB-9E55-5519A84E3D66}" srcOrd="0" destOrd="0" presId="urn:microsoft.com/office/officeart/2005/8/layout/radial1"/>
    <dgm:cxn modelId="{C33E3282-8C50-45F4-B55B-BEB4D76CD693}" type="presOf" srcId="{912F9424-34B2-4369-832E-3865A997A8ED}" destId="{A721B2F5-7CF6-4CCA-8D37-081911B295A3}" srcOrd="0" destOrd="0" presId="urn:microsoft.com/office/officeart/2005/8/layout/radial1"/>
    <dgm:cxn modelId="{BC789F96-1850-40ED-B545-8AA84E23C206}" type="presOf" srcId="{FFF63037-580C-4501-9DCB-3952B28EBCF2}" destId="{14D0E155-C5EB-4123-8DAC-8FBBAFDD6FE3}" srcOrd="0" destOrd="0" presId="urn:microsoft.com/office/officeart/2005/8/layout/radial1"/>
    <dgm:cxn modelId="{C2BE3186-10F8-4618-89E4-FDA1F847AC9E}" type="presOf" srcId="{13A83AA9-7D8C-4C43-AF81-DD2DB758D88A}" destId="{65AA7B32-3C07-4D66-9505-975928363E49}" srcOrd="1" destOrd="0" presId="urn:microsoft.com/office/officeart/2005/8/layout/radial1"/>
    <dgm:cxn modelId="{28DF7F96-C550-47E5-92AB-75DE404A4645}" type="presOf" srcId="{38D2470E-7C84-4738-B624-9CEACF426F8D}" destId="{62729E31-03FD-4BCA-9B9B-C5ABF149CCCF}" srcOrd="0" destOrd="0" presId="urn:microsoft.com/office/officeart/2005/8/layout/radial1"/>
    <dgm:cxn modelId="{A1D8200D-2BBB-4F17-BBF0-65F4C22B4EEA}" type="presOf" srcId="{3831B552-B393-4DED-9781-C9CB8F725BC2}" destId="{2695B607-C50B-4E81-A317-739A381F9A57}" srcOrd="0" destOrd="0" presId="urn:microsoft.com/office/officeart/2005/8/layout/radial1"/>
    <dgm:cxn modelId="{B7F7D93F-E9C1-4ACD-8616-191F8743C151}" type="presOf" srcId="{564D3C0E-3F73-489B-A671-A368BF33E3A6}" destId="{778E58AB-8BBE-4AAD-9D3B-65B4AD745BA5}" srcOrd="0" destOrd="0" presId="urn:microsoft.com/office/officeart/2005/8/layout/radial1"/>
    <dgm:cxn modelId="{0AD2ADAF-63A8-4C63-B2ED-5F920CC30EF3}" srcId="{45E8A1D4-B69C-437D-9D00-73AE81450557}" destId="{01A72617-C45C-401E-8C2E-4C372F00B7D1}" srcOrd="3" destOrd="0" parTransId="{D700C979-5DC4-45F1-9777-264950C3040D}" sibTransId="{4F8463CC-BD71-4CFF-ACDC-73331FA056E9}"/>
    <dgm:cxn modelId="{7B33267A-5844-4421-89CA-FF0CEBD26F8E}" type="presOf" srcId="{D700C979-5DC4-45F1-9777-264950C3040D}" destId="{67344475-F402-472D-A10C-0139D121E975}" srcOrd="1" destOrd="0" presId="urn:microsoft.com/office/officeart/2005/8/layout/radial1"/>
    <dgm:cxn modelId="{F0B3F065-45A6-4A1C-88E5-8DB29A808E35}" srcId="{45E8A1D4-B69C-437D-9D00-73AE81450557}" destId="{77A9B49F-1923-48F6-B410-57EFE225E65F}" srcOrd="2" destOrd="0" parTransId="{C57E2832-66FD-4272-9765-B2D398887A72}" sibTransId="{FDA2C7EC-4693-487A-906E-73D2CA005206}"/>
    <dgm:cxn modelId="{E3D3D1AF-FF64-44BE-BF36-D87CBA74A74B}" srcId="{38D2470E-7C84-4738-B624-9CEACF426F8D}" destId="{45E8A1D4-B69C-437D-9D00-73AE81450557}" srcOrd="0" destOrd="0" parTransId="{B4544A41-85A9-48BE-86B3-7C41518931A8}" sibTransId="{57078444-EEF1-4AEB-AF61-B3A4F814576C}"/>
    <dgm:cxn modelId="{998BD1D3-21FF-4E02-9ECC-8330A3B53247}" type="presOf" srcId="{3831B552-B393-4DED-9781-C9CB8F725BC2}" destId="{E86E34DF-E1F6-4F68-B621-45EEFA487003}" srcOrd="1" destOrd="0" presId="urn:microsoft.com/office/officeart/2005/8/layout/radial1"/>
    <dgm:cxn modelId="{4007E319-AC86-4F05-9E3F-AAFB5CB5931F}" type="presOf" srcId="{A18383A0-C7E6-4B79-8ED0-73F5EA11A953}" destId="{F171AA69-01AD-4636-BDAB-C5994AAE3B45}" srcOrd="0" destOrd="0" presId="urn:microsoft.com/office/officeart/2005/8/layout/radial1"/>
    <dgm:cxn modelId="{8AC57906-FFFE-430C-90EE-8C801EA0D6FD}" srcId="{45E8A1D4-B69C-437D-9D00-73AE81450557}" destId="{7363F256-BFD9-4EF4-8FEF-4E27779641C4}" srcOrd="6" destOrd="0" parTransId="{13A83AA9-7D8C-4C43-AF81-DD2DB758D88A}" sibTransId="{F40138C9-207B-4CAA-9D29-893D83DA3A22}"/>
    <dgm:cxn modelId="{B1C4E6EA-4EE9-4684-B022-3F879D733E02}" srcId="{45E8A1D4-B69C-437D-9D00-73AE81450557}" destId="{CE39A62B-1AB0-409A-B658-35140FC23B69}" srcOrd="4" destOrd="0" parTransId="{912F9424-34B2-4369-832E-3865A997A8ED}" sibTransId="{051064F1-9BF4-45EC-A0E2-1DC7291AEE1E}"/>
    <dgm:cxn modelId="{C54DB9A1-C37B-4F98-956B-320631058EC8}" type="presOf" srcId="{C57E2832-66FD-4272-9765-B2D398887A72}" destId="{C61373D0-18A3-49AD-84B0-A30DF0055601}" srcOrd="1" destOrd="0" presId="urn:microsoft.com/office/officeart/2005/8/layout/radial1"/>
    <dgm:cxn modelId="{1453434F-4DA1-4D68-828C-D9B64F48AB41}" type="presOf" srcId="{77A9B49F-1923-48F6-B410-57EFE225E65F}" destId="{BBB724D3-5708-4568-AFAA-8E4A9E40109B}" srcOrd="0" destOrd="0" presId="urn:microsoft.com/office/officeart/2005/8/layout/radial1"/>
    <dgm:cxn modelId="{57059AD5-12F5-40AC-AA6C-F7AF9AC08665}" type="presOf" srcId="{FFF63037-580C-4501-9DCB-3952B28EBCF2}" destId="{14FD2940-2EB1-44B9-AFF4-026EC656FA65}" srcOrd="1" destOrd="0" presId="urn:microsoft.com/office/officeart/2005/8/layout/radial1"/>
    <dgm:cxn modelId="{97D6BFF7-6E54-4F32-9B95-FEC6732D9AB5}" type="presOf" srcId="{C57E2832-66FD-4272-9765-B2D398887A72}" destId="{9324959E-8606-41B7-93AF-176DB742D175}" srcOrd="0" destOrd="0" presId="urn:microsoft.com/office/officeart/2005/8/layout/radial1"/>
    <dgm:cxn modelId="{4EE9AB66-1F70-421D-8D82-137CAD3698D2}" type="presOf" srcId="{13A83AA9-7D8C-4C43-AF81-DD2DB758D88A}" destId="{2C330C5D-17FA-4E2D-80B6-2F0F39A15C1B}" srcOrd="0" destOrd="0" presId="urn:microsoft.com/office/officeart/2005/8/layout/radial1"/>
    <dgm:cxn modelId="{2E65D5C1-6EB0-4272-91D4-212FADA3A8B8}" srcId="{45E8A1D4-B69C-437D-9D00-73AE81450557}" destId="{47BBEA73-83B2-4F6E-80BF-290F066F2707}" srcOrd="0" destOrd="0" parTransId="{FFF63037-580C-4501-9DCB-3952B28EBCF2}" sibTransId="{C83555FA-6150-46DA-BE8E-02A69328008B}"/>
    <dgm:cxn modelId="{B7726861-DCDD-4F70-9100-3B2002B005A0}" srcId="{45E8A1D4-B69C-437D-9D00-73AE81450557}" destId="{A18383A0-C7E6-4B79-8ED0-73F5EA11A953}" srcOrd="1" destOrd="0" parTransId="{3831B552-B393-4DED-9781-C9CB8F725BC2}" sibTransId="{1F15203D-3CC2-44A9-9FE3-71065397C3C6}"/>
    <dgm:cxn modelId="{51E01B7C-EC8C-49CC-ACB8-20D498BBB9A1}" type="presOf" srcId="{CE39A62B-1AB0-409A-B658-35140FC23B69}" destId="{D6CDB7E7-E16D-4C16-9D8D-13ECFAF7EA62}" srcOrd="0" destOrd="0" presId="urn:microsoft.com/office/officeart/2005/8/layout/radial1"/>
    <dgm:cxn modelId="{E9B7B284-63B5-48B2-81BB-B973350A2CC9}" type="presOf" srcId="{01A72617-C45C-401E-8C2E-4C372F00B7D1}" destId="{CD59FF63-E0CD-46E8-9201-3BFEF40CB272}" srcOrd="0" destOrd="0" presId="urn:microsoft.com/office/officeart/2005/8/layout/radial1"/>
    <dgm:cxn modelId="{527A7CF9-92CA-40DC-98CA-8449DED1663A}" srcId="{45E8A1D4-B69C-437D-9D00-73AE81450557}" destId="{564D3C0E-3F73-489B-A671-A368BF33E3A6}" srcOrd="5" destOrd="0" parTransId="{B456D161-C4AF-45FB-8FB0-C7B776FC307F}" sibTransId="{07C18565-01A8-4595-A0D4-3DF5B476C45E}"/>
    <dgm:cxn modelId="{53866CCC-ACA3-4007-BA27-8F72A01AE6FE}" type="presOf" srcId="{D700C979-5DC4-45F1-9777-264950C3040D}" destId="{8091E43D-F57E-4DCA-B530-920ACAD6080A}" srcOrd="0" destOrd="0" presId="urn:microsoft.com/office/officeart/2005/8/layout/radial1"/>
    <dgm:cxn modelId="{AF380183-539F-41F8-9284-82F90DAB2B74}" type="presOf" srcId="{B456D161-C4AF-45FB-8FB0-C7B776FC307F}" destId="{A645E3D3-5886-4F65-8875-4EE04C4FA333}" srcOrd="1" destOrd="0" presId="urn:microsoft.com/office/officeart/2005/8/layout/radial1"/>
    <dgm:cxn modelId="{1FBB7BD9-4841-42FB-9481-75F63FA587FF}" type="presOf" srcId="{45E8A1D4-B69C-437D-9D00-73AE81450557}" destId="{DF643AA0-4661-42D4-9F4F-E271BF046F9C}" srcOrd="0" destOrd="0" presId="urn:microsoft.com/office/officeart/2005/8/layout/radial1"/>
    <dgm:cxn modelId="{653922EB-164E-4EE6-B38C-0D2B554C5DAD}" type="presOf" srcId="{B456D161-C4AF-45FB-8FB0-C7B776FC307F}" destId="{8DA5AB43-11C5-48BE-B964-B43B19F9213D}" srcOrd="0" destOrd="0" presId="urn:microsoft.com/office/officeart/2005/8/layout/radial1"/>
    <dgm:cxn modelId="{D00A037D-BA28-490F-B51F-7401475EA573}" type="presOf" srcId="{912F9424-34B2-4369-832E-3865A997A8ED}" destId="{00FA6024-599B-4A9F-AFB2-ED242BC78614}" srcOrd="1" destOrd="0" presId="urn:microsoft.com/office/officeart/2005/8/layout/radial1"/>
    <dgm:cxn modelId="{14365C72-1DF4-4ED4-BC11-FFBECBF1E23A}" type="presOf" srcId="{7363F256-BFD9-4EF4-8FEF-4E27779641C4}" destId="{25B27F35-CB65-402B-B6B3-037A804DA60A}" srcOrd="0" destOrd="0" presId="urn:microsoft.com/office/officeart/2005/8/layout/radial1"/>
    <dgm:cxn modelId="{D7DFAE97-CE97-4D7C-B597-6225D243EBB5}" type="presParOf" srcId="{62729E31-03FD-4BCA-9B9B-C5ABF149CCCF}" destId="{DF643AA0-4661-42D4-9F4F-E271BF046F9C}" srcOrd="0" destOrd="0" presId="urn:microsoft.com/office/officeart/2005/8/layout/radial1"/>
    <dgm:cxn modelId="{40A1748D-363C-4779-8E7D-7339BC65CBCD}" type="presParOf" srcId="{62729E31-03FD-4BCA-9B9B-C5ABF149CCCF}" destId="{14D0E155-C5EB-4123-8DAC-8FBBAFDD6FE3}" srcOrd="1" destOrd="0" presId="urn:microsoft.com/office/officeart/2005/8/layout/radial1"/>
    <dgm:cxn modelId="{07F480ED-6FE8-4FA7-B5C6-4FA2396E33AD}" type="presParOf" srcId="{14D0E155-C5EB-4123-8DAC-8FBBAFDD6FE3}" destId="{14FD2940-2EB1-44B9-AFF4-026EC656FA65}" srcOrd="0" destOrd="0" presId="urn:microsoft.com/office/officeart/2005/8/layout/radial1"/>
    <dgm:cxn modelId="{0FF6D82B-FA2C-43ED-B44F-A809EFDE0561}" type="presParOf" srcId="{62729E31-03FD-4BCA-9B9B-C5ABF149CCCF}" destId="{A09AD9BF-7ED5-4EBB-9E55-5519A84E3D66}" srcOrd="2" destOrd="0" presId="urn:microsoft.com/office/officeart/2005/8/layout/radial1"/>
    <dgm:cxn modelId="{005C619D-8594-436B-B7C1-D9CD35CEC221}" type="presParOf" srcId="{62729E31-03FD-4BCA-9B9B-C5ABF149CCCF}" destId="{2695B607-C50B-4E81-A317-739A381F9A57}" srcOrd="3" destOrd="0" presId="urn:microsoft.com/office/officeart/2005/8/layout/radial1"/>
    <dgm:cxn modelId="{D9F34E01-350C-418A-840A-BBE55A4B219A}" type="presParOf" srcId="{2695B607-C50B-4E81-A317-739A381F9A57}" destId="{E86E34DF-E1F6-4F68-B621-45EEFA487003}" srcOrd="0" destOrd="0" presId="urn:microsoft.com/office/officeart/2005/8/layout/radial1"/>
    <dgm:cxn modelId="{73755B16-61D7-4364-8532-D2C31DF9B272}" type="presParOf" srcId="{62729E31-03FD-4BCA-9B9B-C5ABF149CCCF}" destId="{F171AA69-01AD-4636-BDAB-C5994AAE3B45}" srcOrd="4" destOrd="0" presId="urn:microsoft.com/office/officeart/2005/8/layout/radial1"/>
    <dgm:cxn modelId="{3E6E828A-E6A0-46ED-9A86-05F76A979A5E}" type="presParOf" srcId="{62729E31-03FD-4BCA-9B9B-C5ABF149CCCF}" destId="{9324959E-8606-41B7-93AF-176DB742D175}" srcOrd="5" destOrd="0" presId="urn:microsoft.com/office/officeart/2005/8/layout/radial1"/>
    <dgm:cxn modelId="{C1D5AD00-67B9-43F0-AEE6-889E4A22A18E}" type="presParOf" srcId="{9324959E-8606-41B7-93AF-176DB742D175}" destId="{C61373D0-18A3-49AD-84B0-A30DF0055601}" srcOrd="0" destOrd="0" presId="urn:microsoft.com/office/officeart/2005/8/layout/radial1"/>
    <dgm:cxn modelId="{B9502F36-4E6F-4489-BEBB-A2056E13FB28}" type="presParOf" srcId="{62729E31-03FD-4BCA-9B9B-C5ABF149CCCF}" destId="{BBB724D3-5708-4568-AFAA-8E4A9E40109B}" srcOrd="6" destOrd="0" presId="urn:microsoft.com/office/officeart/2005/8/layout/radial1"/>
    <dgm:cxn modelId="{E1F9F5D0-1342-48D1-95AF-CC5D4E7D8678}" type="presParOf" srcId="{62729E31-03FD-4BCA-9B9B-C5ABF149CCCF}" destId="{8091E43D-F57E-4DCA-B530-920ACAD6080A}" srcOrd="7" destOrd="0" presId="urn:microsoft.com/office/officeart/2005/8/layout/radial1"/>
    <dgm:cxn modelId="{44C4B709-B83C-4E53-81B4-96353C6054AC}" type="presParOf" srcId="{8091E43D-F57E-4DCA-B530-920ACAD6080A}" destId="{67344475-F402-472D-A10C-0139D121E975}" srcOrd="0" destOrd="0" presId="urn:microsoft.com/office/officeart/2005/8/layout/radial1"/>
    <dgm:cxn modelId="{018FFA4E-2059-4032-8BE7-1356BE94B468}" type="presParOf" srcId="{62729E31-03FD-4BCA-9B9B-C5ABF149CCCF}" destId="{CD59FF63-E0CD-46E8-9201-3BFEF40CB272}" srcOrd="8" destOrd="0" presId="urn:microsoft.com/office/officeart/2005/8/layout/radial1"/>
    <dgm:cxn modelId="{7D260A7E-8440-45DD-9751-FAFA68186470}" type="presParOf" srcId="{62729E31-03FD-4BCA-9B9B-C5ABF149CCCF}" destId="{A721B2F5-7CF6-4CCA-8D37-081911B295A3}" srcOrd="9" destOrd="0" presId="urn:microsoft.com/office/officeart/2005/8/layout/radial1"/>
    <dgm:cxn modelId="{E889B34A-B6C1-48DB-8B6C-B01CA8A74D38}" type="presParOf" srcId="{A721B2F5-7CF6-4CCA-8D37-081911B295A3}" destId="{00FA6024-599B-4A9F-AFB2-ED242BC78614}" srcOrd="0" destOrd="0" presId="urn:microsoft.com/office/officeart/2005/8/layout/radial1"/>
    <dgm:cxn modelId="{A9D15FFF-EC3A-4679-A1EE-3342D2949024}" type="presParOf" srcId="{62729E31-03FD-4BCA-9B9B-C5ABF149CCCF}" destId="{D6CDB7E7-E16D-4C16-9D8D-13ECFAF7EA62}" srcOrd="10" destOrd="0" presId="urn:microsoft.com/office/officeart/2005/8/layout/radial1"/>
    <dgm:cxn modelId="{E788744F-FDFF-4152-99EF-E75BD7AE00E9}" type="presParOf" srcId="{62729E31-03FD-4BCA-9B9B-C5ABF149CCCF}" destId="{8DA5AB43-11C5-48BE-B964-B43B19F9213D}" srcOrd="11" destOrd="0" presId="urn:microsoft.com/office/officeart/2005/8/layout/radial1"/>
    <dgm:cxn modelId="{8CF3B1CC-E355-425D-8D0C-2C679DDD2A61}" type="presParOf" srcId="{8DA5AB43-11C5-48BE-B964-B43B19F9213D}" destId="{A645E3D3-5886-4F65-8875-4EE04C4FA333}" srcOrd="0" destOrd="0" presId="urn:microsoft.com/office/officeart/2005/8/layout/radial1"/>
    <dgm:cxn modelId="{E44CAAEA-71C7-49E5-8B8D-C1D1E92C4E8F}" type="presParOf" srcId="{62729E31-03FD-4BCA-9B9B-C5ABF149CCCF}" destId="{778E58AB-8BBE-4AAD-9D3B-65B4AD745BA5}" srcOrd="12" destOrd="0" presId="urn:microsoft.com/office/officeart/2005/8/layout/radial1"/>
    <dgm:cxn modelId="{939385D8-BCFE-4F00-8CF2-5A394696E407}" type="presParOf" srcId="{62729E31-03FD-4BCA-9B9B-C5ABF149CCCF}" destId="{2C330C5D-17FA-4E2D-80B6-2F0F39A15C1B}" srcOrd="13" destOrd="0" presId="urn:microsoft.com/office/officeart/2005/8/layout/radial1"/>
    <dgm:cxn modelId="{B1F1E0A9-3E4D-4693-B5B2-8CD688BBB20C}" type="presParOf" srcId="{2C330C5D-17FA-4E2D-80B6-2F0F39A15C1B}" destId="{65AA7B32-3C07-4D66-9505-975928363E49}" srcOrd="0" destOrd="0" presId="urn:microsoft.com/office/officeart/2005/8/layout/radial1"/>
    <dgm:cxn modelId="{08988394-2203-4F3C-AE9D-D797A6E3CAF3}" type="presParOf" srcId="{62729E31-03FD-4BCA-9B9B-C5ABF149CCCF}" destId="{25B27F35-CB65-402B-B6B3-037A804DA60A}" srcOrd="14"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D2470E-7C84-4738-B624-9CEACF426F8D}" type="doc">
      <dgm:prSet loTypeId="urn:microsoft.com/office/officeart/2005/8/layout/radial1" loCatId="relationship" qsTypeId="urn:microsoft.com/office/officeart/2005/8/quickstyle/simple1" qsCatId="simple" csTypeId="urn:microsoft.com/office/officeart/2005/8/colors/accent2_2" csCatId="accent2" phldr="1"/>
      <dgm:spPr/>
      <dgm:t>
        <a:bodyPr/>
        <a:lstStyle/>
        <a:p>
          <a:endParaRPr lang="en-US"/>
        </a:p>
      </dgm:t>
    </dgm:pt>
    <dgm:pt modelId="{45E8A1D4-B69C-437D-9D00-73AE81450557}">
      <dgm:prSet phldrT="[Text]"/>
      <dgm:spPr/>
      <dgm:t>
        <a:bodyPr/>
        <a:lstStyle/>
        <a:p>
          <a:r>
            <a:rPr lang="en-US" dirty="0" smtClean="0"/>
            <a:t>Academic Language Functions</a:t>
          </a:r>
          <a:endParaRPr lang="en-US" dirty="0"/>
        </a:p>
      </dgm:t>
    </dgm:pt>
    <dgm:pt modelId="{B4544A41-85A9-48BE-86B3-7C41518931A8}" type="parTrans" cxnId="{E3D3D1AF-FF64-44BE-BF36-D87CBA74A74B}">
      <dgm:prSet/>
      <dgm:spPr/>
      <dgm:t>
        <a:bodyPr/>
        <a:lstStyle/>
        <a:p>
          <a:endParaRPr lang="en-US"/>
        </a:p>
      </dgm:t>
    </dgm:pt>
    <dgm:pt modelId="{57078444-EEF1-4AEB-AF61-B3A4F814576C}" type="sibTrans" cxnId="{E3D3D1AF-FF64-44BE-BF36-D87CBA74A74B}">
      <dgm:prSet/>
      <dgm:spPr/>
      <dgm:t>
        <a:bodyPr/>
        <a:lstStyle/>
        <a:p>
          <a:endParaRPr lang="en-US"/>
        </a:p>
      </dgm:t>
    </dgm:pt>
    <dgm:pt modelId="{47BBEA73-83B2-4F6E-80BF-290F066F2707}">
      <dgm:prSet phldrT="[Text]"/>
      <dgm:spPr/>
      <dgm:t>
        <a:bodyPr/>
        <a:lstStyle/>
        <a:p>
          <a:r>
            <a:rPr lang="en-US" dirty="0"/>
            <a:t>Compare and Contrast</a:t>
          </a:r>
        </a:p>
      </dgm:t>
    </dgm:pt>
    <dgm:pt modelId="{FFF63037-580C-4501-9DCB-3952B28EBCF2}" type="parTrans" cxnId="{2E65D5C1-6EB0-4272-91D4-212FADA3A8B8}">
      <dgm:prSet/>
      <dgm:spPr/>
      <dgm:t>
        <a:bodyPr/>
        <a:lstStyle/>
        <a:p>
          <a:endParaRPr lang="en-US"/>
        </a:p>
      </dgm:t>
    </dgm:pt>
    <dgm:pt modelId="{C83555FA-6150-46DA-BE8E-02A69328008B}" type="sibTrans" cxnId="{2E65D5C1-6EB0-4272-91D4-212FADA3A8B8}">
      <dgm:prSet/>
      <dgm:spPr/>
      <dgm:t>
        <a:bodyPr/>
        <a:lstStyle/>
        <a:p>
          <a:endParaRPr lang="en-US"/>
        </a:p>
      </dgm:t>
    </dgm:pt>
    <dgm:pt modelId="{A18383A0-C7E6-4B79-8ED0-73F5EA11A953}">
      <dgm:prSet phldrT="[Text]"/>
      <dgm:spPr/>
      <dgm:t>
        <a:bodyPr/>
        <a:lstStyle/>
        <a:p>
          <a:r>
            <a:rPr lang="en-US" dirty="0"/>
            <a:t>Sequence</a:t>
          </a:r>
        </a:p>
      </dgm:t>
    </dgm:pt>
    <dgm:pt modelId="{3831B552-B393-4DED-9781-C9CB8F725BC2}" type="parTrans" cxnId="{B7726861-DCDD-4F70-9100-3B2002B005A0}">
      <dgm:prSet/>
      <dgm:spPr/>
      <dgm:t>
        <a:bodyPr/>
        <a:lstStyle/>
        <a:p>
          <a:endParaRPr lang="en-US"/>
        </a:p>
      </dgm:t>
    </dgm:pt>
    <dgm:pt modelId="{1F15203D-3CC2-44A9-9FE3-71065397C3C6}" type="sibTrans" cxnId="{B7726861-DCDD-4F70-9100-3B2002B005A0}">
      <dgm:prSet/>
      <dgm:spPr/>
      <dgm:t>
        <a:bodyPr/>
        <a:lstStyle/>
        <a:p>
          <a:endParaRPr lang="en-US"/>
        </a:p>
      </dgm:t>
    </dgm:pt>
    <dgm:pt modelId="{01A72617-C45C-401E-8C2E-4C372F00B7D1}">
      <dgm:prSet phldrT="[Text]"/>
      <dgm:spPr/>
      <dgm:t>
        <a:bodyPr/>
        <a:lstStyle/>
        <a:p>
          <a:r>
            <a:rPr lang="en-US" dirty="0"/>
            <a:t>Describe</a:t>
          </a:r>
        </a:p>
      </dgm:t>
    </dgm:pt>
    <dgm:pt modelId="{D700C979-5DC4-45F1-9777-264950C3040D}" type="parTrans" cxnId="{0AD2ADAF-63A8-4C63-B2ED-5F920CC30EF3}">
      <dgm:prSet/>
      <dgm:spPr/>
      <dgm:t>
        <a:bodyPr/>
        <a:lstStyle/>
        <a:p>
          <a:endParaRPr lang="en-US"/>
        </a:p>
      </dgm:t>
    </dgm:pt>
    <dgm:pt modelId="{4F8463CC-BD71-4CFF-ACDC-73331FA056E9}" type="sibTrans" cxnId="{0AD2ADAF-63A8-4C63-B2ED-5F920CC30EF3}">
      <dgm:prSet/>
      <dgm:spPr/>
      <dgm:t>
        <a:bodyPr/>
        <a:lstStyle/>
        <a:p>
          <a:endParaRPr lang="en-US"/>
        </a:p>
      </dgm:t>
    </dgm:pt>
    <dgm:pt modelId="{564D3C0E-3F73-489B-A671-A368BF33E3A6}">
      <dgm:prSet phldrT="[Text]"/>
      <dgm:spPr/>
      <dgm:t>
        <a:bodyPr/>
        <a:lstStyle/>
        <a:p>
          <a:r>
            <a:rPr lang="en-US" dirty="0"/>
            <a:t>Justify</a:t>
          </a:r>
        </a:p>
      </dgm:t>
    </dgm:pt>
    <dgm:pt modelId="{B456D161-C4AF-45FB-8FB0-C7B776FC307F}" type="parTrans" cxnId="{527A7CF9-92CA-40DC-98CA-8449DED1663A}">
      <dgm:prSet/>
      <dgm:spPr/>
      <dgm:t>
        <a:bodyPr/>
        <a:lstStyle/>
        <a:p>
          <a:endParaRPr lang="en-US"/>
        </a:p>
      </dgm:t>
    </dgm:pt>
    <dgm:pt modelId="{07C18565-01A8-4595-A0D4-3DF5B476C45E}" type="sibTrans" cxnId="{527A7CF9-92CA-40DC-98CA-8449DED1663A}">
      <dgm:prSet/>
      <dgm:spPr/>
      <dgm:t>
        <a:bodyPr/>
        <a:lstStyle/>
        <a:p>
          <a:endParaRPr lang="en-US"/>
        </a:p>
      </dgm:t>
    </dgm:pt>
    <dgm:pt modelId="{77A9B49F-1923-48F6-B410-57EFE225E65F}">
      <dgm:prSet phldrT="[Text]"/>
      <dgm:spPr/>
      <dgm:t>
        <a:bodyPr/>
        <a:lstStyle/>
        <a:p>
          <a:r>
            <a:rPr lang="en-US" dirty="0"/>
            <a:t>Classify</a:t>
          </a:r>
        </a:p>
      </dgm:t>
    </dgm:pt>
    <dgm:pt modelId="{C57E2832-66FD-4272-9765-B2D398887A72}" type="parTrans" cxnId="{F0B3F065-45A6-4A1C-88E5-8DB29A808E35}">
      <dgm:prSet/>
      <dgm:spPr/>
      <dgm:t>
        <a:bodyPr/>
        <a:lstStyle/>
        <a:p>
          <a:endParaRPr lang="en-US"/>
        </a:p>
      </dgm:t>
    </dgm:pt>
    <dgm:pt modelId="{FDA2C7EC-4693-487A-906E-73D2CA005206}" type="sibTrans" cxnId="{F0B3F065-45A6-4A1C-88E5-8DB29A808E35}">
      <dgm:prSet/>
      <dgm:spPr/>
      <dgm:t>
        <a:bodyPr/>
        <a:lstStyle/>
        <a:p>
          <a:endParaRPr lang="en-US"/>
        </a:p>
      </dgm:t>
    </dgm:pt>
    <dgm:pt modelId="{CE39A62B-1AB0-409A-B658-35140FC23B69}">
      <dgm:prSet phldrT="[Text]"/>
      <dgm:spPr/>
      <dgm:t>
        <a:bodyPr/>
        <a:lstStyle/>
        <a:p>
          <a:r>
            <a:rPr lang="en-US" dirty="0"/>
            <a:t>Predict</a:t>
          </a:r>
        </a:p>
      </dgm:t>
    </dgm:pt>
    <dgm:pt modelId="{912F9424-34B2-4369-832E-3865A997A8ED}" type="parTrans" cxnId="{B1C4E6EA-4EE9-4684-B022-3F879D733E02}">
      <dgm:prSet/>
      <dgm:spPr/>
      <dgm:t>
        <a:bodyPr/>
        <a:lstStyle/>
        <a:p>
          <a:endParaRPr lang="en-US"/>
        </a:p>
      </dgm:t>
    </dgm:pt>
    <dgm:pt modelId="{051064F1-9BF4-45EC-A0E2-1DC7291AEE1E}" type="sibTrans" cxnId="{B1C4E6EA-4EE9-4684-B022-3F879D733E02}">
      <dgm:prSet/>
      <dgm:spPr/>
      <dgm:t>
        <a:bodyPr/>
        <a:lstStyle/>
        <a:p>
          <a:endParaRPr lang="en-US"/>
        </a:p>
      </dgm:t>
    </dgm:pt>
    <dgm:pt modelId="{7363F256-BFD9-4EF4-8FEF-4E27779641C4}">
      <dgm:prSet phldrT="[Text]"/>
      <dgm:spPr/>
      <dgm:t>
        <a:bodyPr/>
        <a:lstStyle/>
        <a:p>
          <a:r>
            <a:rPr lang="en-US" dirty="0" smtClean="0"/>
            <a:t>Identify Cause and Effect</a:t>
          </a:r>
          <a:endParaRPr lang="en-US" dirty="0"/>
        </a:p>
      </dgm:t>
    </dgm:pt>
    <dgm:pt modelId="{13A83AA9-7D8C-4C43-AF81-DD2DB758D88A}" type="parTrans" cxnId="{8AC57906-FFFE-430C-90EE-8C801EA0D6FD}">
      <dgm:prSet/>
      <dgm:spPr/>
      <dgm:t>
        <a:bodyPr/>
        <a:lstStyle/>
        <a:p>
          <a:endParaRPr lang="en-US"/>
        </a:p>
      </dgm:t>
    </dgm:pt>
    <dgm:pt modelId="{F40138C9-207B-4CAA-9D29-893D83DA3A22}" type="sibTrans" cxnId="{8AC57906-FFFE-430C-90EE-8C801EA0D6FD}">
      <dgm:prSet/>
      <dgm:spPr/>
      <dgm:t>
        <a:bodyPr/>
        <a:lstStyle/>
        <a:p>
          <a:endParaRPr lang="en-US"/>
        </a:p>
      </dgm:t>
    </dgm:pt>
    <dgm:pt modelId="{62729E31-03FD-4BCA-9B9B-C5ABF149CCCF}" type="pres">
      <dgm:prSet presAssocID="{38D2470E-7C84-4738-B624-9CEACF426F8D}" presName="cycle" presStyleCnt="0">
        <dgm:presLayoutVars>
          <dgm:chMax val="1"/>
          <dgm:dir/>
          <dgm:animLvl val="ctr"/>
          <dgm:resizeHandles val="exact"/>
        </dgm:presLayoutVars>
      </dgm:prSet>
      <dgm:spPr/>
      <dgm:t>
        <a:bodyPr/>
        <a:lstStyle/>
        <a:p>
          <a:endParaRPr lang="en-US"/>
        </a:p>
      </dgm:t>
    </dgm:pt>
    <dgm:pt modelId="{DF643AA0-4661-42D4-9F4F-E271BF046F9C}" type="pres">
      <dgm:prSet presAssocID="{45E8A1D4-B69C-437D-9D00-73AE81450557}" presName="centerShape" presStyleLbl="node0" presStyleIdx="0" presStyleCnt="1"/>
      <dgm:spPr/>
      <dgm:t>
        <a:bodyPr/>
        <a:lstStyle/>
        <a:p>
          <a:endParaRPr lang="en-US"/>
        </a:p>
      </dgm:t>
    </dgm:pt>
    <dgm:pt modelId="{14D0E155-C5EB-4123-8DAC-8FBBAFDD6FE3}" type="pres">
      <dgm:prSet presAssocID="{FFF63037-580C-4501-9DCB-3952B28EBCF2}" presName="Name9" presStyleLbl="parChTrans1D2" presStyleIdx="0" presStyleCnt="7"/>
      <dgm:spPr/>
      <dgm:t>
        <a:bodyPr/>
        <a:lstStyle/>
        <a:p>
          <a:endParaRPr lang="en-US"/>
        </a:p>
      </dgm:t>
    </dgm:pt>
    <dgm:pt modelId="{14FD2940-2EB1-44B9-AFF4-026EC656FA65}" type="pres">
      <dgm:prSet presAssocID="{FFF63037-580C-4501-9DCB-3952B28EBCF2}" presName="connTx" presStyleLbl="parChTrans1D2" presStyleIdx="0" presStyleCnt="7"/>
      <dgm:spPr/>
      <dgm:t>
        <a:bodyPr/>
        <a:lstStyle/>
        <a:p>
          <a:endParaRPr lang="en-US"/>
        </a:p>
      </dgm:t>
    </dgm:pt>
    <dgm:pt modelId="{A09AD9BF-7ED5-4EBB-9E55-5519A84E3D66}" type="pres">
      <dgm:prSet presAssocID="{47BBEA73-83B2-4F6E-80BF-290F066F2707}" presName="node" presStyleLbl="node1" presStyleIdx="0" presStyleCnt="7">
        <dgm:presLayoutVars>
          <dgm:bulletEnabled val="1"/>
        </dgm:presLayoutVars>
      </dgm:prSet>
      <dgm:spPr/>
      <dgm:t>
        <a:bodyPr/>
        <a:lstStyle/>
        <a:p>
          <a:endParaRPr lang="en-US"/>
        </a:p>
      </dgm:t>
    </dgm:pt>
    <dgm:pt modelId="{2695B607-C50B-4E81-A317-739A381F9A57}" type="pres">
      <dgm:prSet presAssocID="{3831B552-B393-4DED-9781-C9CB8F725BC2}" presName="Name9" presStyleLbl="parChTrans1D2" presStyleIdx="1" presStyleCnt="7"/>
      <dgm:spPr/>
      <dgm:t>
        <a:bodyPr/>
        <a:lstStyle/>
        <a:p>
          <a:endParaRPr lang="en-US"/>
        </a:p>
      </dgm:t>
    </dgm:pt>
    <dgm:pt modelId="{E86E34DF-E1F6-4F68-B621-45EEFA487003}" type="pres">
      <dgm:prSet presAssocID="{3831B552-B393-4DED-9781-C9CB8F725BC2}" presName="connTx" presStyleLbl="parChTrans1D2" presStyleIdx="1" presStyleCnt="7"/>
      <dgm:spPr/>
      <dgm:t>
        <a:bodyPr/>
        <a:lstStyle/>
        <a:p>
          <a:endParaRPr lang="en-US"/>
        </a:p>
      </dgm:t>
    </dgm:pt>
    <dgm:pt modelId="{F171AA69-01AD-4636-BDAB-C5994AAE3B45}" type="pres">
      <dgm:prSet presAssocID="{A18383A0-C7E6-4B79-8ED0-73F5EA11A953}" presName="node" presStyleLbl="node1" presStyleIdx="1" presStyleCnt="7">
        <dgm:presLayoutVars>
          <dgm:bulletEnabled val="1"/>
        </dgm:presLayoutVars>
      </dgm:prSet>
      <dgm:spPr/>
      <dgm:t>
        <a:bodyPr/>
        <a:lstStyle/>
        <a:p>
          <a:endParaRPr lang="en-US"/>
        </a:p>
      </dgm:t>
    </dgm:pt>
    <dgm:pt modelId="{9324959E-8606-41B7-93AF-176DB742D175}" type="pres">
      <dgm:prSet presAssocID="{C57E2832-66FD-4272-9765-B2D398887A72}" presName="Name9" presStyleLbl="parChTrans1D2" presStyleIdx="2" presStyleCnt="7"/>
      <dgm:spPr/>
      <dgm:t>
        <a:bodyPr/>
        <a:lstStyle/>
        <a:p>
          <a:endParaRPr lang="en-US"/>
        </a:p>
      </dgm:t>
    </dgm:pt>
    <dgm:pt modelId="{C61373D0-18A3-49AD-84B0-A30DF0055601}" type="pres">
      <dgm:prSet presAssocID="{C57E2832-66FD-4272-9765-B2D398887A72}" presName="connTx" presStyleLbl="parChTrans1D2" presStyleIdx="2" presStyleCnt="7"/>
      <dgm:spPr/>
      <dgm:t>
        <a:bodyPr/>
        <a:lstStyle/>
        <a:p>
          <a:endParaRPr lang="en-US"/>
        </a:p>
      </dgm:t>
    </dgm:pt>
    <dgm:pt modelId="{BBB724D3-5708-4568-AFAA-8E4A9E40109B}" type="pres">
      <dgm:prSet presAssocID="{77A9B49F-1923-48F6-B410-57EFE225E65F}" presName="node" presStyleLbl="node1" presStyleIdx="2" presStyleCnt="7">
        <dgm:presLayoutVars>
          <dgm:bulletEnabled val="1"/>
        </dgm:presLayoutVars>
      </dgm:prSet>
      <dgm:spPr/>
      <dgm:t>
        <a:bodyPr/>
        <a:lstStyle/>
        <a:p>
          <a:endParaRPr lang="en-US"/>
        </a:p>
      </dgm:t>
    </dgm:pt>
    <dgm:pt modelId="{8091E43D-F57E-4DCA-B530-920ACAD6080A}" type="pres">
      <dgm:prSet presAssocID="{D700C979-5DC4-45F1-9777-264950C3040D}" presName="Name9" presStyleLbl="parChTrans1D2" presStyleIdx="3" presStyleCnt="7"/>
      <dgm:spPr/>
      <dgm:t>
        <a:bodyPr/>
        <a:lstStyle/>
        <a:p>
          <a:endParaRPr lang="en-US"/>
        </a:p>
      </dgm:t>
    </dgm:pt>
    <dgm:pt modelId="{67344475-F402-472D-A10C-0139D121E975}" type="pres">
      <dgm:prSet presAssocID="{D700C979-5DC4-45F1-9777-264950C3040D}" presName="connTx" presStyleLbl="parChTrans1D2" presStyleIdx="3" presStyleCnt="7"/>
      <dgm:spPr/>
      <dgm:t>
        <a:bodyPr/>
        <a:lstStyle/>
        <a:p>
          <a:endParaRPr lang="en-US"/>
        </a:p>
      </dgm:t>
    </dgm:pt>
    <dgm:pt modelId="{CD59FF63-E0CD-46E8-9201-3BFEF40CB272}" type="pres">
      <dgm:prSet presAssocID="{01A72617-C45C-401E-8C2E-4C372F00B7D1}" presName="node" presStyleLbl="node1" presStyleIdx="3" presStyleCnt="7">
        <dgm:presLayoutVars>
          <dgm:bulletEnabled val="1"/>
        </dgm:presLayoutVars>
      </dgm:prSet>
      <dgm:spPr/>
      <dgm:t>
        <a:bodyPr/>
        <a:lstStyle/>
        <a:p>
          <a:endParaRPr lang="en-US"/>
        </a:p>
      </dgm:t>
    </dgm:pt>
    <dgm:pt modelId="{A721B2F5-7CF6-4CCA-8D37-081911B295A3}" type="pres">
      <dgm:prSet presAssocID="{912F9424-34B2-4369-832E-3865A997A8ED}" presName="Name9" presStyleLbl="parChTrans1D2" presStyleIdx="4" presStyleCnt="7"/>
      <dgm:spPr/>
      <dgm:t>
        <a:bodyPr/>
        <a:lstStyle/>
        <a:p>
          <a:endParaRPr lang="en-US"/>
        </a:p>
      </dgm:t>
    </dgm:pt>
    <dgm:pt modelId="{00FA6024-599B-4A9F-AFB2-ED242BC78614}" type="pres">
      <dgm:prSet presAssocID="{912F9424-34B2-4369-832E-3865A997A8ED}" presName="connTx" presStyleLbl="parChTrans1D2" presStyleIdx="4" presStyleCnt="7"/>
      <dgm:spPr/>
      <dgm:t>
        <a:bodyPr/>
        <a:lstStyle/>
        <a:p>
          <a:endParaRPr lang="en-US"/>
        </a:p>
      </dgm:t>
    </dgm:pt>
    <dgm:pt modelId="{D6CDB7E7-E16D-4C16-9D8D-13ECFAF7EA62}" type="pres">
      <dgm:prSet presAssocID="{CE39A62B-1AB0-409A-B658-35140FC23B69}" presName="node" presStyleLbl="node1" presStyleIdx="4" presStyleCnt="7">
        <dgm:presLayoutVars>
          <dgm:bulletEnabled val="1"/>
        </dgm:presLayoutVars>
      </dgm:prSet>
      <dgm:spPr/>
      <dgm:t>
        <a:bodyPr/>
        <a:lstStyle/>
        <a:p>
          <a:endParaRPr lang="en-US"/>
        </a:p>
      </dgm:t>
    </dgm:pt>
    <dgm:pt modelId="{8DA5AB43-11C5-48BE-B964-B43B19F9213D}" type="pres">
      <dgm:prSet presAssocID="{B456D161-C4AF-45FB-8FB0-C7B776FC307F}" presName="Name9" presStyleLbl="parChTrans1D2" presStyleIdx="5" presStyleCnt="7"/>
      <dgm:spPr/>
      <dgm:t>
        <a:bodyPr/>
        <a:lstStyle/>
        <a:p>
          <a:endParaRPr lang="en-US"/>
        </a:p>
      </dgm:t>
    </dgm:pt>
    <dgm:pt modelId="{A645E3D3-5886-4F65-8875-4EE04C4FA333}" type="pres">
      <dgm:prSet presAssocID="{B456D161-C4AF-45FB-8FB0-C7B776FC307F}" presName="connTx" presStyleLbl="parChTrans1D2" presStyleIdx="5" presStyleCnt="7"/>
      <dgm:spPr/>
      <dgm:t>
        <a:bodyPr/>
        <a:lstStyle/>
        <a:p>
          <a:endParaRPr lang="en-US"/>
        </a:p>
      </dgm:t>
    </dgm:pt>
    <dgm:pt modelId="{778E58AB-8BBE-4AAD-9D3B-65B4AD745BA5}" type="pres">
      <dgm:prSet presAssocID="{564D3C0E-3F73-489B-A671-A368BF33E3A6}" presName="node" presStyleLbl="node1" presStyleIdx="5" presStyleCnt="7">
        <dgm:presLayoutVars>
          <dgm:bulletEnabled val="1"/>
        </dgm:presLayoutVars>
      </dgm:prSet>
      <dgm:spPr/>
      <dgm:t>
        <a:bodyPr/>
        <a:lstStyle/>
        <a:p>
          <a:endParaRPr lang="en-US"/>
        </a:p>
      </dgm:t>
    </dgm:pt>
    <dgm:pt modelId="{2C330C5D-17FA-4E2D-80B6-2F0F39A15C1B}" type="pres">
      <dgm:prSet presAssocID="{13A83AA9-7D8C-4C43-AF81-DD2DB758D88A}" presName="Name9" presStyleLbl="parChTrans1D2" presStyleIdx="6" presStyleCnt="7"/>
      <dgm:spPr/>
      <dgm:t>
        <a:bodyPr/>
        <a:lstStyle/>
        <a:p>
          <a:endParaRPr lang="en-US"/>
        </a:p>
      </dgm:t>
    </dgm:pt>
    <dgm:pt modelId="{65AA7B32-3C07-4D66-9505-975928363E49}" type="pres">
      <dgm:prSet presAssocID="{13A83AA9-7D8C-4C43-AF81-DD2DB758D88A}" presName="connTx" presStyleLbl="parChTrans1D2" presStyleIdx="6" presStyleCnt="7"/>
      <dgm:spPr/>
      <dgm:t>
        <a:bodyPr/>
        <a:lstStyle/>
        <a:p>
          <a:endParaRPr lang="en-US"/>
        </a:p>
      </dgm:t>
    </dgm:pt>
    <dgm:pt modelId="{25B27F35-CB65-402B-B6B3-037A804DA60A}" type="pres">
      <dgm:prSet presAssocID="{7363F256-BFD9-4EF4-8FEF-4E27779641C4}" presName="node" presStyleLbl="node1" presStyleIdx="6" presStyleCnt="7">
        <dgm:presLayoutVars>
          <dgm:bulletEnabled val="1"/>
        </dgm:presLayoutVars>
      </dgm:prSet>
      <dgm:spPr/>
      <dgm:t>
        <a:bodyPr/>
        <a:lstStyle/>
        <a:p>
          <a:endParaRPr lang="en-US"/>
        </a:p>
      </dgm:t>
    </dgm:pt>
  </dgm:ptLst>
  <dgm:cxnLst>
    <dgm:cxn modelId="{D1E816DF-2BF9-4DE5-8ADB-B5EA1C423762}" type="presOf" srcId="{47BBEA73-83B2-4F6E-80BF-290F066F2707}" destId="{A09AD9BF-7ED5-4EBB-9E55-5519A84E3D66}" srcOrd="0" destOrd="0" presId="urn:microsoft.com/office/officeart/2005/8/layout/radial1"/>
    <dgm:cxn modelId="{C33E3282-8C50-45F4-B55B-BEB4D76CD693}" type="presOf" srcId="{912F9424-34B2-4369-832E-3865A997A8ED}" destId="{A721B2F5-7CF6-4CCA-8D37-081911B295A3}" srcOrd="0" destOrd="0" presId="urn:microsoft.com/office/officeart/2005/8/layout/radial1"/>
    <dgm:cxn modelId="{BC789F96-1850-40ED-B545-8AA84E23C206}" type="presOf" srcId="{FFF63037-580C-4501-9DCB-3952B28EBCF2}" destId="{14D0E155-C5EB-4123-8DAC-8FBBAFDD6FE3}" srcOrd="0" destOrd="0" presId="urn:microsoft.com/office/officeart/2005/8/layout/radial1"/>
    <dgm:cxn modelId="{C2BE3186-10F8-4618-89E4-FDA1F847AC9E}" type="presOf" srcId="{13A83AA9-7D8C-4C43-AF81-DD2DB758D88A}" destId="{65AA7B32-3C07-4D66-9505-975928363E49}" srcOrd="1" destOrd="0" presId="urn:microsoft.com/office/officeart/2005/8/layout/radial1"/>
    <dgm:cxn modelId="{28DF7F96-C550-47E5-92AB-75DE404A4645}" type="presOf" srcId="{38D2470E-7C84-4738-B624-9CEACF426F8D}" destId="{62729E31-03FD-4BCA-9B9B-C5ABF149CCCF}" srcOrd="0" destOrd="0" presId="urn:microsoft.com/office/officeart/2005/8/layout/radial1"/>
    <dgm:cxn modelId="{A1D8200D-2BBB-4F17-BBF0-65F4C22B4EEA}" type="presOf" srcId="{3831B552-B393-4DED-9781-C9CB8F725BC2}" destId="{2695B607-C50B-4E81-A317-739A381F9A57}" srcOrd="0" destOrd="0" presId="urn:microsoft.com/office/officeart/2005/8/layout/radial1"/>
    <dgm:cxn modelId="{B7F7D93F-E9C1-4ACD-8616-191F8743C151}" type="presOf" srcId="{564D3C0E-3F73-489B-A671-A368BF33E3A6}" destId="{778E58AB-8BBE-4AAD-9D3B-65B4AD745BA5}" srcOrd="0" destOrd="0" presId="urn:microsoft.com/office/officeart/2005/8/layout/radial1"/>
    <dgm:cxn modelId="{0AD2ADAF-63A8-4C63-B2ED-5F920CC30EF3}" srcId="{45E8A1D4-B69C-437D-9D00-73AE81450557}" destId="{01A72617-C45C-401E-8C2E-4C372F00B7D1}" srcOrd="3" destOrd="0" parTransId="{D700C979-5DC4-45F1-9777-264950C3040D}" sibTransId="{4F8463CC-BD71-4CFF-ACDC-73331FA056E9}"/>
    <dgm:cxn modelId="{7B33267A-5844-4421-89CA-FF0CEBD26F8E}" type="presOf" srcId="{D700C979-5DC4-45F1-9777-264950C3040D}" destId="{67344475-F402-472D-A10C-0139D121E975}" srcOrd="1" destOrd="0" presId="urn:microsoft.com/office/officeart/2005/8/layout/radial1"/>
    <dgm:cxn modelId="{F0B3F065-45A6-4A1C-88E5-8DB29A808E35}" srcId="{45E8A1D4-B69C-437D-9D00-73AE81450557}" destId="{77A9B49F-1923-48F6-B410-57EFE225E65F}" srcOrd="2" destOrd="0" parTransId="{C57E2832-66FD-4272-9765-B2D398887A72}" sibTransId="{FDA2C7EC-4693-487A-906E-73D2CA005206}"/>
    <dgm:cxn modelId="{E3D3D1AF-FF64-44BE-BF36-D87CBA74A74B}" srcId="{38D2470E-7C84-4738-B624-9CEACF426F8D}" destId="{45E8A1D4-B69C-437D-9D00-73AE81450557}" srcOrd="0" destOrd="0" parTransId="{B4544A41-85A9-48BE-86B3-7C41518931A8}" sibTransId="{57078444-EEF1-4AEB-AF61-B3A4F814576C}"/>
    <dgm:cxn modelId="{998BD1D3-21FF-4E02-9ECC-8330A3B53247}" type="presOf" srcId="{3831B552-B393-4DED-9781-C9CB8F725BC2}" destId="{E86E34DF-E1F6-4F68-B621-45EEFA487003}" srcOrd="1" destOrd="0" presId="urn:microsoft.com/office/officeart/2005/8/layout/radial1"/>
    <dgm:cxn modelId="{4007E319-AC86-4F05-9E3F-AAFB5CB5931F}" type="presOf" srcId="{A18383A0-C7E6-4B79-8ED0-73F5EA11A953}" destId="{F171AA69-01AD-4636-BDAB-C5994AAE3B45}" srcOrd="0" destOrd="0" presId="urn:microsoft.com/office/officeart/2005/8/layout/radial1"/>
    <dgm:cxn modelId="{8AC57906-FFFE-430C-90EE-8C801EA0D6FD}" srcId="{45E8A1D4-B69C-437D-9D00-73AE81450557}" destId="{7363F256-BFD9-4EF4-8FEF-4E27779641C4}" srcOrd="6" destOrd="0" parTransId="{13A83AA9-7D8C-4C43-AF81-DD2DB758D88A}" sibTransId="{F40138C9-207B-4CAA-9D29-893D83DA3A22}"/>
    <dgm:cxn modelId="{B1C4E6EA-4EE9-4684-B022-3F879D733E02}" srcId="{45E8A1D4-B69C-437D-9D00-73AE81450557}" destId="{CE39A62B-1AB0-409A-B658-35140FC23B69}" srcOrd="4" destOrd="0" parTransId="{912F9424-34B2-4369-832E-3865A997A8ED}" sibTransId="{051064F1-9BF4-45EC-A0E2-1DC7291AEE1E}"/>
    <dgm:cxn modelId="{C54DB9A1-C37B-4F98-956B-320631058EC8}" type="presOf" srcId="{C57E2832-66FD-4272-9765-B2D398887A72}" destId="{C61373D0-18A3-49AD-84B0-A30DF0055601}" srcOrd="1" destOrd="0" presId="urn:microsoft.com/office/officeart/2005/8/layout/radial1"/>
    <dgm:cxn modelId="{1453434F-4DA1-4D68-828C-D9B64F48AB41}" type="presOf" srcId="{77A9B49F-1923-48F6-B410-57EFE225E65F}" destId="{BBB724D3-5708-4568-AFAA-8E4A9E40109B}" srcOrd="0" destOrd="0" presId="urn:microsoft.com/office/officeart/2005/8/layout/radial1"/>
    <dgm:cxn modelId="{57059AD5-12F5-40AC-AA6C-F7AF9AC08665}" type="presOf" srcId="{FFF63037-580C-4501-9DCB-3952B28EBCF2}" destId="{14FD2940-2EB1-44B9-AFF4-026EC656FA65}" srcOrd="1" destOrd="0" presId="urn:microsoft.com/office/officeart/2005/8/layout/radial1"/>
    <dgm:cxn modelId="{97D6BFF7-6E54-4F32-9B95-FEC6732D9AB5}" type="presOf" srcId="{C57E2832-66FD-4272-9765-B2D398887A72}" destId="{9324959E-8606-41B7-93AF-176DB742D175}" srcOrd="0" destOrd="0" presId="urn:microsoft.com/office/officeart/2005/8/layout/radial1"/>
    <dgm:cxn modelId="{4EE9AB66-1F70-421D-8D82-137CAD3698D2}" type="presOf" srcId="{13A83AA9-7D8C-4C43-AF81-DD2DB758D88A}" destId="{2C330C5D-17FA-4E2D-80B6-2F0F39A15C1B}" srcOrd="0" destOrd="0" presId="urn:microsoft.com/office/officeart/2005/8/layout/radial1"/>
    <dgm:cxn modelId="{2E65D5C1-6EB0-4272-91D4-212FADA3A8B8}" srcId="{45E8A1D4-B69C-437D-9D00-73AE81450557}" destId="{47BBEA73-83B2-4F6E-80BF-290F066F2707}" srcOrd="0" destOrd="0" parTransId="{FFF63037-580C-4501-9DCB-3952B28EBCF2}" sibTransId="{C83555FA-6150-46DA-BE8E-02A69328008B}"/>
    <dgm:cxn modelId="{B7726861-DCDD-4F70-9100-3B2002B005A0}" srcId="{45E8A1D4-B69C-437D-9D00-73AE81450557}" destId="{A18383A0-C7E6-4B79-8ED0-73F5EA11A953}" srcOrd="1" destOrd="0" parTransId="{3831B552-B393-4DED-9781-C9CB8F725BC2}" sibTransId="{1F15203D-3CC2-44A9-9FE3-71065397C3C6}"/>
    <dgm:cxn modelId="{51E01B7C-EC8C-49CC-ACB8-20D498BBB9A1}" type="presOf" srcId="{CE39A62B-1AB0-409A-B658-35140FC23B69}" destId="{D6CDB7E7-E16D-4C16-9D8D-13ECFAF7EA62}" srcOrd="0" destOrd="0" presId="urn:microsoft.com/office/officeart/2005/8/layout/radial1"/>
    <dgm:cxn modelId="{E9B7B284-63B5-48B2-81BB-B973350A2CC9}" type="presOf" srcId="{01A72617-C45C-401E-8C2E-4C372F00B7D1}" destId="{CD59FF63-E0CD-46E8-9201-3BFEF40CB272}" srcOrd="0" destOrd="0" presId="urn:microsoft.com/office/officeart/2005/8/layout/radial1"/>
    <dgm:cxn modelId="{527A7CF9-92CA-40DC-98CA-8449DED1663A}" srcId="{45E8A1D4-B69C-437D-9D00-73AE81450557}" destId="{564D3C0E-3F73-489B-A671-A368BF33E3A6}" srcOrd="5" destOrd="0" parTransId="{B456D161-C4AF-45FB-8FB0-C7B776FC307F}" sibTransId="{07C18565-01A8-4595-A0D4-3DF5B476C45E}"/>
    <dgm:cxn modelId="{53866CCC-ACA3-4007-BA27-8F72A01AE6FE}" type="presOf" srcId="{D700C979-5DC4-45F1-9777-264950C3040D}" destId="{8091E43D-F57E-4DCA-B530-920ACAD6080A}" srcOrd="0" destOrd="0" presId="urn:microsoft.com/office/officeart/2005/8/layout/radial1"/>
    <dgm:cxn modelId="{AF380183-539F-41F8-9284-82F90DAB2B74}" type="presOf" srcId="{B456D161-C4AF-45FB-8FB0-C7B776FC307F}" destId="{A645E3D3-5886-4F65-8875-4EE04C4FA333}" srcOrd="1" destOrd="0" presId="urn:microsoft.com/office/officeart/2005/8/layout/radial1"/>
    <dgm:cxn modelId="{1FBB7BD9-4841-42FB-9481-75F63FA587FF}" type="presOf" srcId="{45E8A1D4-B69C-437D-9D00-73AE81450557}" destId="{DF643AA0-4661-42D4-9F4F-E271BF046F9C}" srcOrd="0" destOrd="0" presId="urn:microsoft.com/office/officeart/2005/8/layout/radial1"/>
    <dgm:cxn modelId="{653922EB-164E-4EE6-B38C-0D2B554C5DAD}" type="presOf" srcId="{B456D161-C4AF-45FB-8FB0-C7B776FC307F}" destId="{8DA5AB43-11C5-48BE-B964-B43B19F9213D}" srcOrd="0" destOrd="0" presId="urn:microsoft.com/office/officeart/2005/8/layout/radial1"/>
    <dgm:cxn modelId="{D00A037D-BA28-490F-B51F-7401475EA573}" type="presOf" srcId="{912F9424-34B2-4369-832E-3865A997A8ED}" destId="{00FA6024-599B-4A9F-AFB2-ED242BC78614}" srcOrd="1" destOrd="0" presId="urn:microsoft.com/office/officeart/2005/8/layout/radial1"/>
    <dgm:cxn modelId="{14365C72-1DF4-4ED4-BC11-FFBECBF1E23A}" type="presOf" srcId="{7363F256-BFD9-4EF4-8FEF-4E27779641C4}" destId="{25B27F35-CB65-402B-B6B3-037A804DA60A}" srcOrd="0" destOrd="0" presId="urn:microsoft.com/office/officeart/2005/8/layout/radial1"/>
    <dgm:cxn modelId="{D7DFAE97-CE97-4D7C-B597-6225D243EBB5}" type="presParOf" srcId="{62729E31-03FD-4BCA-9B9B-C5ABF149CCCF}" destId="{DF643AA0-4661-42D4-9F4F-E271BF046F9C}" srcOrd="0" destOrd="0" presId="urn:microsoft.com/office/officeart/2005/8/layout/radial1"/>
    <dgm:cxn modelId="{40A1748D-363C-4779-8E7D-7339BC65CBCD}" type="presParOf" srcId="{62729E31-03FD-4BCA-9B9B-C5ABF149CCCF}" destId="{14D0E155-C5EB-4123-8DAC-8FBBAFDD6FE3}" srcOrd="1" destOrd="0" presId="urn:microsoft.com/office/officeart/2005/8/layout/radial1"/>
    <dgm:cxn modelId="{07F480ED-6FE8-4FA7-B5C6-4FA2396E33AD}" type="presParOf" srcId="{14D0E155-C5EB-4123-8DAC-8FBBAFDD6FE3}" destId="{14FD2940-2EB1-44B9-AFF4-026EC656FA65}" srcOrd="0" destOrd="0" presId="urn:microsoft.com/office/officeart/2005/8/layout/radial1"/>
    <dgm:cxn modelId="{0FF6D82B-FA2C-43ED-B44F-A809EFDE0561}" type="presParOf" srcId="{62729E31-03FD-4BCA-9B9B-C5ABF149CCCF}" destId="{A09AD9BF-7ED5-4EBB-9E55-5519A84E3D66}" srcOrd="2" destOrd="0" presId="urn:microsoft.com/office/officeart/2005/8/layout/radial1"/>
    <dgm:cxn modelId="{005C619D-8594-436B-B7C1-D9CD35CEC221}" type="presParOf" srcId="{62729E31-03FD-4BCA-9B9B-C5ABF149CCCF}" destId="{2695B607-C50B-4E81-A317-739A381F9A57}" srcOrd="3" destOrd="0" presId="urn:microsoft.com/office/officeart/2005/8/layout/radial1"/>
    <dgm:cxn modelId="{D9F34E01-350C-418A-840A-BBE55A4B219A}" type="presParOf" srcId="{2695B607-C50B-4E81-A317-739A381F9A57}" destId="{E86E34DF-E1F6-4F68-B621-45EEFA487003}" srcOrd="0" destOrd="0" presId="urn:microsoft.com/office/officeart/2005/8/layout/radial1"/>
    <dgm:cxn modelId="{73755B16-61D7-4364-8532-D2C31DF9B272}" type="presParOf" srcId="{62729E31-03FD-4BCA-9B9B-C5ABF149CCCF}" destId="{F171AA69-01AD-4636-BDAB-C5994AAE3B45}" srcOrd="4" destOrd="0" presId="urn:microsoft.com/office/officeart/2005/8/layout/radial1"/>
    <dgm:cxn modelId="{3E6E828A-E6A0-46ED-9A86-05F76A979A5E}" type="presParOf" srcId="{62729E31-03FD-4BCA-9B9B-C5ABF149CCCF}" destId="{9324959E-8606-41B7-93AF-176DB742D175}" srcOrd="5" destOrd="0" presId="urn:microsoft.com/office/officeart/2005/8/layout/radial1"/>
    <dgm:cxn modelId="{C1D5AD00-67B9-43F0-AEE6-889E4A22A18E}" type="presParOf" srcId="{9324959E-8606-41B7-93AF-176DB742D175}" destId="{C61373D0-18A3-49AD-84B0-A30DF0055601}" srcOrd="0" destOrd="0" presId="urn:microsoft.com/office/officeart/2005/8/layout/radial1"/>
    <dgm:cxn modelId="{B9502F36-4E6F-4489-BEBB-A2056E13FB28}" type="presParOf" srcId="{62729E31-03FD-4BCA-9B9B-C5ABF149CCCF}" destId="{BBB724D3-5708-4568-AFAA-8E4A9E40109B}" srcOrd="6" destOrd="0" presId="urn:microsoft.com/office/officeart/2005/8/layout/radial1"/>
    <dgm:cxn modelId="{E1F9F5D0-1342-48D1-95AF-CC5D4E7D8678}" type="presParOf" srcId="{62729E31-03FD-4BCA-9B9B-C5ABF149CCCF}" destId="{8091E43D-F57E-4DCA-B530-920ACAD6080A}" srcOrd="7" destOrd="0" presId="urn:microsoft.com/office/officeart/2005/8/layout/radial1"/>
    <dgm:cxn modelId="{44C4B709-B83C-4E53-81B4-96353C6054AC}" type="presParOf" srcId="{8091E43D-F57E-4DCA-B530-920ACAD6080A}" destId="{67344475-F402-472D-A10C-0139D121E975}" srcOrd="0" destOrd="0" presId="urn:microsoft.com/office/officeart/2005/8/layout/radial1"/>
    <dgm:cxn modelId="{018FFA4E-2059-4032-8BE7-1356BE94B468}" type="presParOf" srcId="{62729E31-03FD-4BCA-9B9B-C5ABF149CCCF}" destId="{CD59FF63-E0CD-46E8-9201-3BFEF40CB272}" srcOrd="8" destOrd="0" presId="urn:microsoft.com/office/officeart/2005/8/layout/radial1"/>
    <dgm:cxn modelId="{7D260A7E-8440-45DD-9751-FAFA68186470}" type="presParOf" srcId="{62729E31-03FD-4BCA-9B9B-C5ABF149CCCF}" destId="{A721B2F5-7CF6-4CCA-8D37-081911B295A3}" srcOrd="9" destOrd="0" presId="urn:microsoft.com/office/officeart/2005/8/layout/radial1"/>
    <dgm:cxn modelId="{E889B34A-B6C1-48DB-8B6C-B01CA8A74D38}" type="presParOf" srcId="{A721B2F5-7CF6-4CCA-8D37-081911B295A3}" destId="{00FA6024-599B-4A9F-AFB2-ED242BC78614}" srcOrd="0" destOrd="0" presId="urn:microsoft.com/office/officeart/2005/8/layout/radial1"/>
    <dgm:cxn modelId="{A9D15FFF-EC3A-4679-A1EE-3342D2949024}" type="presParOf" srcId="{62729E31-03FD-4BCA-9B9B-C5ABF149CCCF}" destId="{D6CDB7E7-E16D-4C16-9D8D-13ECFAF7EA62}" srcOrd="10" destOrd="0" presId="urn:microsoft.com/office/officeart/2005/8/layout/radial1"/>
    <dgm:cxn modelId="{E788744F-FDFF-4152-99EF-E75BD7AE00E9}" type="presParOf" srcId="{62729E31-03FD-4BCA-9B9B-C5ABF149CCCF}" destId="{8DA5AB43-11C5-48BE-B964-B43B19F9213D}" srcOrd="11" destOrd="0" presId="urn:microsoft.com/office/officeart/2005/8/layout/radial1"/>
    <dgm:cxn modelId="{8CF3B1CC-E355-425D-8D0C-2C679DDD2A61}" type="presParOf" srcId="{8DA5AB43-11C5-48BE-B964-B43B19F9213D}" destId="{A645E3D3-5886-4F65-8875-4EE04C4FA333}" srcOrd="0" destOrd="0" presId="urn:microsoft.com/office/officeart/2005/8/layout/radial1"/>
    <dgm:cxn modelId="{E44CAAEA-71C7-49E5-8B8D-C1D1E92C4E8F}" type="presParOf" srcId="{62729E31-03FD-4BCA-9B9B-C5ABF149CCCF}" destId="{778E58AB-8BBE-4AAD-9D3B-65B4AD745BA5}" srcOrd="12" destOrd="0" presId="urn:microsoft.com/office/officeart/2005/8/layout/radial1"/>
    <dgm:cxn modelId="{939385D8-BCFE-4F00-8CF2-5A394696E407}" type="presParOf" srcId="{62729E31-03FD-4BCA-9B9B-C5ABF149CCCF}" destId="{2C330C5D-17FA-4E2D-80B6-2F0F39A15C1B}" srcOrd="13" destOrd="0" presId="urn:microsoft.com/office/officeart/2005/8/layout/radial1"/>
    <dgm:cxn modelId="{B1F1E0A9-3E4D-4693-B5B2-8CD688BBB20C}" type="presParOf" srcId="{2C330C5D-17FA-4E2D-80B6-2F0F39A15C1B}" destId="{65AA7B32-3C07-4D66-9505-975928363E49}" srcOrd="0" destOrd="0" presId="urn:microsoft.com/office/officeart/2005/8/layout/radial1"/>
    <dgm:cxn modelId="{08988394-2203-4F3C-AE9D-D797A6E3CAF3}" type="presParOf" srcId="{62729E31-03FD-4BCA-9B9B-C5ABF149CCCF}" destId="{25B27F35-CB65-402B-B6B3-037A804DA60A}"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741166-006D-4694-8375-0F1E87EC7333}" type="doc">
      <dgm:prSet loTypeId="urn:microsoft.com/office/officeart/2005/8/layout/radial1" loCatId="cycle" qsTypeId="urn:microsoft.com/office/officeart/2005/8/quickstyle/simple1" qsCatId="simple" csTypeId="urn:microsoft.com/office/officeart/2005/8/colors/accent2_2" csCatId="accent2" phldr="1"/>
      <dgm:spPr/>
      <dgm:t>
        <a:bodyPr/>
        <a:lstStyle/>
        <a:p>
          <a:endParaRPr lang="en-US"/>
        </a:p>
      </dgm:t>
    </dgm:pt>
    <dgm:pt modelId="{5C947A32-89AC-425F-BC92-2E10B71FAD55}">
      <dgm:prSet phldrT="[Text]"/>
      <dgm:spPr/>
      <dgm:t>
        <a:bodyPr/>
        <a:lstStyle/>
        <a:p>
          <a:r>
            <a:rPr lang="en-US" dirty="0" smtClean="0"/>
            <a:t>Topic</a:t>
          </a:r>
          <a:endParaRPr lang="en-US" dirty="0"/>
        </a:p>
      </dgm:t>
    </dgm:pt>
    <dgm:pt modelId="{B83F3958-A558-4EC5-BC19-C36524B2FDA6}" type="parTrans" cxnId="{19F7EDFD-4D1B-4FC3-B76B-BE81ABA518F8}">
      <dgm:prSet/>
      <dgm:spPr/>
      <dgm:t>
        <a:bodyPr/>
        <a:lstStyle/>
        <a:p>
          <a:endParaRPr lang="en-US"/>
        </a:p>
      </dgm:t>
    </dgm:pt>
    <dgm:pt modelId="{A23A5242-AB41-40D3-B467-AD608703C9E2}" type="sibTrans" cxnId="{19F7EDFD-4D1B-4FC3-B76B-BE81ABA518F8}">
      <dgm:prSet/>
      <dgm:spPr/>
      <dgm:t>
        <a:bodyPr/>
        <a:lstStyle/>
        <a:p>
          <a:endParaRPr lang="en-US"/>
        </a:p>
      </dgm:t>
    </dgm:pt>
    <dgm:pt modelId="{0FE0FDCD-DEB8-481E-A9CB-DFB8FEBE68F2}">
      <dgm:prSet phldrT="[Text]"/>
      <dgm:spPr/>
      <dgm:t>
        <a:bodyPr/>
        <a:lstStyle/>
        <a:p>
          <a:r>
            <a:rPr lang="en-US" dirty="0" smtClean="0"/>
            <a:t>Idea</a:t>
          </a:r>
          <a:endParaRPr lang="en-US" dirty="0"/>
        </a:p>
      </dgm:t>
    </dgm:pt>
    <dgm:pt modelId="{2CFA23FE-6DF2-4D0A-8D8A-2E7ECFD3E880}" type="parTrans" cxnId="{6CE301E5-C965-4BFC-B812-DFB4826D3588}">
      <dgm:prSet/>
      <dgm:spPr/>
      <dgm:t>
        <a:bodyPr/>
        <a:lstStyle/>
        <a:p>
          <a:endParaRPr lang="en-US"/>
        </a:p>
      </dgm:t>
    </dgm:pt>
    <dgm:pt modelId="{D05D75C6-6875-495E-A990-1C84A3A05794}" type="sibTrans" cxnId="{6CE301E5-C965-4BFC-B812-DFB4826D3588}">
      <dgm:prSet/>
      <dgm:spPr/>
      <dgm:t>
        <a:bodyPr/>
        <a:lstStyle/>
        <a:p>
          <a:endParaRPr lang="en-US"/>
        </a:p>
      </dgm:t>
    </dgm:pt>
    <dgm:pt modelId="{82101183-BE8A-461A-AA4F-EB4BC84A90DB}">
      <dgm:prSet phldrT="[Text]"/>
      <dgm:spPr/>
      <dgm:t>
        <a:bodyPr/>
        <a:lstStyle/>
        <a:p>
          <a:r>
            <a:rPr lang="en-US" dirty="0" smtClean="0"/>
            <a:t>Idea</a:t>
          </a:r>
          <a:endParaRPr lang="en-US" dirty="0"/>
        </a:p>
      </dgm:t>
    </dgm:pt>
    <dgm:pt modelId="{5990E758-16DB-4010-A8F7-38A4C3818428}" type="parTrans" cxnId="{16589D59-B192-4E7B-8799-3E49D12B4340}">
      <dgm:prSet/>
      <dgm:spPr/>
      <dgm:t>
        <a:bodyPr/>
        <a:lstStyle/>
        <a:p>
          <a:endParaRPr lang="en-US"/>
        </a:p>
      </dgm:t>
    </dgm:pt>
    <dgm:pt modelId="{059EA795-C130-4B9D-B060-A4C7156C7187}" type="sibTrans" cxnId="{16589D59-B192-4E7B-8799-3E49D12B4340}">
      <dgm:prSet/>
      <dgm:spPr/>
      <dgm:t>
        <a:bodyPr/>
        <a:lstStyle/>
        <a:p>
          <a:endParaRPr lang="en-US"/>
        </a:p>
      </dgm:t>
    </dgm:pt>
    <dgm:pt modelId="{BED46128-4F38-45BD-A7B2-C52528463E0F}">
      <dgm:prSet phldrT="[Text]"/>
      <dgm:spPr/>
      <dgm:t>
        <a:bodyPr/>
        <a:lstStyle/>
        <a:p>
          <a:r>
            <a:rPr lang="en-US" dirty="0" smtClean="0"/>
            <a:t>Idea</a:t>
          </a:r>
          <a:endParaRPr lang="en-US" dirty="0"/>
        </a:p>
      </dgm:t>
    </dgm:pt>
    <dgm:pt modelId="{A5606799-F7A1-4D08-AE13-A5EF20CC6D3D}" type="parTrans" cxnId="{A0ED56B3-A2A6-41FE-AE52-4FAB83F26B55}">
      <dgm:prSet/>
      <dgm:spPr/>
      <dgm:t>
        <a:bodyPr/>
        <a:lstStyle/>
        <a:p>
          <a:endParaRPr lang="en-US"/>
        </a:p>
      </dgm:t>
    </dgm:pt>
    <dgm:pt modelId="{6C3CA878-DB05-4EA0-9F60-CC693CC67EEC}" type="sibTrans" cxnId="{A0ED56B3-A2A6-41FE-AE52-4FAB83F26B55}">
      <dgm:prSet/>
      <dgm:spPr/>
      <dgm:t>
        <a:bodyPr/>
        <a:lstStyle/>
        <a:p>
          <a:endParaRPr lang="en-US"/>
        </a:p>
      </dgm:t>
    </dgm:pt>
    <dgm:pt modelId="{33E69D49-5E30-49FE-9B5B-C947CB5849E7}">
      <dgm:prSet phldrT="[Text]"/>
      <dgm:spPr/>
      <dgm:t>
        <a:bodyPr/>
        <a:lstStyle/>
        <a:p>
          <a:r>
            <a:rPr lang="en-US" dirty="0" smtClean="0"/>
            <a:t>Idea</a:t>
          </a:r>
          <a:endParaRPr lang="en-US" dirty="0"/>
        </a:p>
      </dgm:t>
    </dgm:pt>
    <dgm:pt modelId="{35B132E7-4034-4D3B-918F-86334237E03E}" type="parTrans" cxnId="{B954D267-9EDF-4994-A5E6-D882C5FB7471}">
      <dgm:prSet/>
      <dgm:spPr/>
      <dgm:t>
        <a:bodyPr/>
        <a:lstStyle/>
        <a:p>
          <a:endParaRPr lang="en-US"/>
        </a:p>
      </dgm:t>
    </dgm:pt>
    <dgm:pt modelId="{1216FCCC-5E90-4ED1-AB3C-28C84B5AA3AD}" type="sibTrans" cxnId="{B954D267-9EDF-4994-A5E6-D882C5FB7471}">
      <dgm:prSet/>
      <dgm:spPr/>
      <dgm:t>
        <a:bodyPr/>
        <a:lstStyle/>
        <a:p>
          <a:endParaRPr lang="en-US"/>
        </a:p>
      </dgm:t>
    </dgm:pt>
    <dgm:pt modelId="{B16B309D-22D6-4773-AB55-D1560EA39E65}" type="pres">
      <dgm:prSet presAssocID="{FD741166-006D-4694-8375-0F1E87EC7333}" presName="cycle" presStyleCnt="0">
        <dgm:presLayoutVars>
          <dgm:chMax val="1"/>
          <dgm:dir/>
          <dgm:animLvl val="ctr"/>
          <dgm:resizeHandles val="exact"/>
        </dgm:presLayoutVars>
      </dgm:prSet>
      <dgm:spPr/>
      <dgm:t>
        <a:bodyPr/>
        <a:lstStyle/>
        <a:p>
          <a:endParaRPr lang="en-US"/>
        </a:p>
      </dgm:t>
    </dgm:pt>
    <dgm:pt modelId="{D6279BB1-36B0-44E0-AE6F-5DC7C06193DA}" type="pres">
      <dgm:prSet presAssocID="{5C947A32-89AC-425F-BC92-2E10B71FAD55}" presName="centerShape" presStyleLbl="node0" presStyleIdx="0" presStyleCnt="1"/>
      <dgm:spPr/>
      <dgm:t>
        <a:bodyPr/>
        <a:lstStyle/>
        <a:p>
          <a:endParaRPr lang="en-US"/>
        </a:p>
      </dgm:t>
    </dgm:pt>
    <dgm:pt modelId="{8ED5A079-4E5F-445F-A679-77D25DC53A54}" type="pres">
      <dgm:prSet presAssocID="{2CFA23FE-6DF2-4D0A-8D8A-2E7ECFD3E880}" presName="Name9" presStyleLbl="parChTrans1D2" presStyleIdx="0" presStyleCnt="4"/>
      <dgm:spPr/>
      <dgm:t>
        <a:bodyPr/>
        <a:lstStyle/>
        <a:p>
          <a:endParaRPr lang="en-US"/>
        </a:p>
      </dgm:t>
    </dgm:pt>
    <dgm:pt modelId="{6303F19F-9CEF-4592-AEBC-47AF36F3DE44}" type="pres">
      <dgm:prSet presAssocID="{2CFA23FE-6DF2-4D0A-8D8A-2E7ECFD3E880}" presName="connTx" presStyleLbl="parChTrans1D2" presStyleIdx="0" presStyleCnt="4"/>
      <dgm:spPr/>
      <dgm:t>
        <a:bodyPr/>
        <a:lstStyle/>
        <a:p>
          <a:endParaRPr lang="en-US"/>
        </a:p>
      </dgm:t>
    </dgm:pt>
    <dgm:pt modelId="{5E315899-5DB4-4339-8EA9-9159A86CD479}" type="pres">
      <dgm:prSet presAssocID="{0FE0FDCD-DEB8-481E-A9CB-DFB8FEBE68F2}" presName="node" presStyleLbl="node1" presStyleIdx="0" presStyleCnt="4">
        <dgm:presLayoutVars>
          <dgm:bulletEnabled val="1"/>
        </dgm:presLayoutVars>
      </dgm:prSet>
      <dgm:spPr/>
      <dgm:t>
        <a:bodyPr/>
        <a:lstStyle/>
        <a:p>
          <a:endParaRPr lang="en-US"/>
        </a:p>
      </dgm:t>
    </dgm:pt>
    <dgm:pt modelId="{23385BDD-4F57-4C6A-9466-B8EA9F8CFF1D}" type="pres">
      <dgm:prSet presAssocID="{5990E758-16DB-4010-A8F7-38A4C3818428}" presName="Name9" presStyleLbl="parChTrans1D2" presStyleIdx="1" presStyleCnt="4"/>
      <dgm:spPr/>
      <dgm:t>
        <a:bodyPr/>
        <a:lstStyle/>
        <a:p>
          <a:endParaRPr lang="en-US"/>
        </a:p>
      </dgm:t>
    </dgm:pt>
    <dgm:pt modelId="{1A4C25C4-EAAD-4C2F-B99D-629FBDCD1AEA}" type="pres">
      <dgm:prSet presAssocID="{5990E758-16DB-4010-A8F7-38A4C3818428}" presName="connTx" presStyleLbl="parChTrans1D2" presStyleIdx="1" presStyleCnt="4"/>
      <dgm:spPr/>
      <dgm:t>
        <a:bodyPr/>
        <a:lstStyle/>
        <a:p>
          <a:endParaRPr lang="en-US"/>
        </a:p>
      </dgm:t>
    </dgm:pt>
    <dgm:pt modelId="{88D801D4-5A2C-44A2-8047-97215EA6211C}" type="pres">
      <dgm:prSet presAssocID="{82101183-BE8A-461A-AA4F-EB4BC84A90DB}" presName="node" presStyleLbl="node1" presStyleIdx="1" presStyleCnt="4">
        <dgm:presLayoutVars>
          <dgm:bulletEnabled val="1"/>
        </dgm:presLayoutVars>
      </dgm:prSet>
      <dgm:spPr/>
      <dgm:t>
        <a:bodyPr/>
        <a:lstStyle/>
        <a:p>
          <a:endParaRPr lang="en-US"/>
        </a:p>
      </dgm:t>
    </dgm:pt>
    <dgm:pt modelId="{F3E5C71B-F20E-4106-A2EB-CE3BE7F7C336}" type="pres">
      <dgm:prSet presAssocID="{A5606799-F7A1-4D08-AE13-A5EF20CC6D3D}" presName="Name9" presStyleLbl="parChTrans1D2" presStyleIdx="2" presStyleCnt="4"/>
      <dgm:spPr/>
      <dgm:t>
        <a:bodyPr/>
        <a:lstStyle/>
        <a:p>
          <a:endParaRPr lang="en-US"/>
        </a:p>
      </dgm:t>
    </dgm:pt>
    <dgm:pt modelId="{7CEE71E0-A7BF-455A-8FB6-60A93B779359}" type="pres">
      <dgm:prSet presAssocID="{A5606799-F7A1-4D08-AE13-A5EF20CC6D3D}" presName="connTx" presStyleLbl="parChTrans1D2" presStyleIdx="2" presStyleCnt="4"/>
      <dgm:spPr/>
      <dgm:t>
        <a:bodyPr/>
        <a:lstStyle/>
        <a:p>
          <a:endParaRPr lang="en-US"/>
        </a:p>
      </dgm:t>
    </dgm:pt>
    <dgm:pt modelId="{3F962BEB-AC79-4432-A652-33385CBB78CE}" type="pres">
      <dgm:prSet presAssocID="{BED46128-4F38-45BD-A7B2-C52528463E0F}" presName="node" presStyleLbl="node1" presStyleIdx="2" presStyleCnt="4">
        <dgm:presLayoutVars>
          <dgm:bulletEnabled val="1"/>
        </dgm:presLayoutVars>
      </dgm:prSet>
      <dgm:spPr/>
      <dgm:t>
        <a:bodyPr/>
        <a:lstStyle/>
        <a:p>
          <a:endParaRPr lang="en-US"/>
        </a:p>
      </dgm:t>
    </dgm:pt>
    <dgm:pt modelId="{9127D886-C707-4155-8ABB-8A8A54F05E05}" type="pres">
      <dgm:prSet presAssocID="{35B132E7-4034-4D3B-918F-86334237E03E}" presName="Name9" presStyleLbl="parChTrans1D2" presStyleIdx="3" presStyleCnt="4"/>
      <dgm:spPr/>
      <dgm:t>
        <a:bodyPr/>
        <a:lstStyle/>
        <a:p>
          <a:endParaRPr lang="en-US"/>
        </a:p>
      </dgm:t>
    </dgm:pt>
    <dgm:pt modelId="{A8FC4C69-AF21-40F8-B9CF-30FE8AEA2148}" type="pres">
      <dgm:prSet presAssocID="{35B132E7-4034-4D3B-918F-86334237E03E}" presName="connTx" presStyleLbl="parChTrans1D2" presStyleIdx="3" presStyleCnt="4"/>
      <dgm:spPr/>
      <dgm:t>
        <a:bodyPr/>
        <a:lstStyle/>
        <a:p>
          <a:endParaRPr lang="en-US"/>
        </a:p>
      </dgm:t>
    </dgm:pt>
    <dgm:pt modelId="{0E28F510-256B-48A3-8B9F-2F7BE15D5AD6}" type="pres">
      <dgm:prSet presAssocID="{33E69D49-5E30-49FE-9B5B-C947CB5849E7}" presName="node" presStyleLbl="node1" presStyleIdx="3" presStyleCnt="4">
        <dgm:presLayoutVars>
          <dgm:bulletEnabled val="1"/>
        </dgm:presLayoutVars>
      </dgm:prSet>
      <dgm:spPr/>
      <dgm:t>
        <a:bodyPr/>
        <a:lstStyle/>
        <a:p>
          <a:endParaRPr lang="en-US"/>
        </a:p>
      </dgm:t>
    </dgm:pt>
  </dgm:ptLst>
  <dgm:cxnLst>
    <dgm:cxn modelId="{DAF73936-597E-4902-A517-153804191FBB}" type="presOf" srcId="{33E69D49-5E30-49FE-9B5B-C947CB5849E7}" destId="{0E28F510-256B-48A3-8B9F-2F7BE15D5AD6}" srcOrd="0" destOrd="0" presId="urn:microsoft.com/office/officeart/2005/8/layout/radial1"/>
    <dgm:cxn modelId="{B954D267-9EDF-4994-A5E6-D882C5FB7471}" srcId="{5C947A32-89AC-425F-BC92-2E10B71FAD55}" destId="{33E69D49-5E30-49FE-9B5B-C947CB5849E7}" srcOrd="3" destOrd="0" parTransId="{35B132E7-4034-4D3B-918F-86334237E03E}" sibTransId="{1216FCCC-5E90-4ED1-AB3C-28C84B5AA3AD}"/>
    <dgm:cxn modelId="{1796B44D-EFFE-4329-830A-FC1E32DCC896}" type="presOf" srcId="{2CFA23FE-6DF2-4D0A-8D8A-2E7ECFD3E880}" destId="{6303F19F-9CEF-4592-AEBC-47AF36F3DE44}" srcOrd="1" destOrd="0" presId="urn:microsoft.com/office/officeart/2005/8/layout/radial1"/>
    <dgm:cxn modelId="{3D631DC7-2B45-463F-A964-E615DCDF3306}" type="presOf" srcId="{A5606799-F7A1-4D08-AE13-A5EF20CC6D3D}" destId="{F3E5C71B-F20E-4106-A2EB-CE3BE7F7C336}" srcOrd="0" destOrd="0" presId="urn:microsoft.com/office/officeart/2005/8/layout/radial1"/>
    <dgm:cxn modelId="{19F7EDFD-4D1B-4FC3-B76B-BE81ABA518F8}" srcId="{FD741166-006D-4694-8375-0F1E87EC7333}" destId="{5C947A32-89AC-425F-BC92-2E10B71FAD55}" srcOrd="0" destOrd="0" parTransId="{B83F3958-A558-4EC5-BC19-C36524B2FDA6}" sibTransId="{A23A5242-AB41-40D3-B467-AD608703C9E2}"/>
    <dgm:cxn modelId="{1105162A-CC3D-48B0-9582-F8BF6AC71334}" type="presOf" srcId="{FD741166-006D-4694-8375-0F1E87EC7333}" destId="{B16B309D-22D6-4773-AB55-D1560EA39E65}" srcOrd="0" destOrd="0" presId="urn:microsoft.com/office/officeart/2005/8/layout/radial1"/>
    <dgm:cxn modelId="{6CE301E5-C965-4BFC-B812-DFB4826D3588}" srcId="{5C947A32-89AC-425F-BC92-2E10B71FAD55}" destId="{0FE0FDCD-DEB8-481E-A9CB-DFB8FEBE68F2}" srcOrd="0" destOrd="0" parTransId="{2CFA23FE-6DF2-4D0A-8D8A-2E7ECFD3E880}" sibTransId="{D05D75C6-6875-495E-A990-1C84A3A05794}"/>
    <dgm:cxn modelId="{1A5841D6-23AC-4319-BA0D-22CD1C3AA637}" type="presOf" srcId="{BED46128-4F38-45BD-A7B2-C52528463E0F}" destId="{3F962BEB-AC79-4432-A652-33385CBB78CE}" srcOrd="0" destOrd="0" presId="urn:microsoft.com/office/officeart/2005/8/layout/radial1"/>
    <dgm:cxn modelId="{6776F3FC-4B32-4413-9DA9-13B594D3839E}" type="presOf" srcId="{5990E758-16DB-4010-A8F7-38A4C3818428}" destId="{23385BDD-4F57-4C6A-9466-B8EA9F8CFF1D}" srcOrd="0" destOrd="0" presId="urn:microsoft.com/office/officeart/2005/8/layout/radial1"/>
    <dgm:cxn modelId="{A0ED56B3-A2A6-41FE-AE52-4FAB83F26B55}" srcId="{5C947A32-89AC-425F-BC92-2E10B71FAD55}" destId="{BED46128-4F38-45BD-A7B2-C52528463E0F}" srcOrd="2" destOrd="0" parTransId="{A5606799-F7A1-4D08-AE13-A5EF20CC6D3D}" sibTransId="{6C3CA878-DB05-4EA0-9F60-CC693CC67EEC}"/>
    <dgm:cxn modelId="{9D6A8AB7-AFF4-42CD-AA21-324287CD7F96}" type="presOf" srcId="{35B132E7-4034-4D3B-918F-86334237E03E}" destId="{A8FC4C69-AF21-40F8-B9CF-30FE8AEA2148}" srcOrd="1" destOrd="0" presId="urn:microsoft.com/office/officeart/2005/8/layout/radial1"/>
    <dgm:cxn modelId="{68307BB1-EE98-4EE1-AF51-A9D0F1DB4DF4}" type="presOf" srcId="{5C947A32-89AC-425F-BC92-2E10B71FAD55}" destId="{D6279BB1-36B0-44E0-AE6F-5DC7C06193DA}" srcOrd="0" destOrd="0" presId="urn:microsoft.com/office/officeart/2005/8/layout/radial1"/>
    <dgm:cxn modelId="{77D34E73-3969-4CB2-9CE4-CECA4D890E82}" type="presOf" srcId="{0FE0FDCD-DEB8-481E-A9CB-DFB8FEBE68F2}" destId="{5E315899-5DB4-4339-8EA9-9159A86CD479}" srcOrd="0" destOrd="0" presId="urn:microsoft.com/office/officeart/2005/8/layout/radial1"/>
    <dgm:cxn modelId="{C59D9C28-7DE7-4EBA-AC2E-F0BDF1112FC3}" type="presOf" srcId="{35B132E7-4034-4D3B-918F-86334237E03E}" destId="{9127D886-C707-4155-8ABB-8A8A54F05E05}" srcOrd="0" destOrd="0" presId="urn:microsoft.com/office/officeart/2005/8/layout/radial1"/>
    <dgm:cxn modelId="{1E3D273C-9355-4366-8D46-D902FB6CF65A}" type="presOf" srcId="{2CFA23FE-6DF2-4D0A-8D8A-2E7ECFD3E880}" destId="{8ED5A079-4E5F-445F-A679-77D25DC53A54}" srcOrd="0" destOrd="0" presId="urn:microsoft.com/office/officeart/2005/8/layout/radial1"/>
    <dgm:cxn modelId="{58456061-43A6-4A81-A4B4-D96F3A5B81D8}" type="presOf" srcId="{A5606799-F7A1-4D08-AE13-A5EF20CC6D3D}" destId="{7CEE71E0-A7BF-455A-8FB6-60A93B779359}" srcOrd="1" destOrd="0" presId="urn:microsoft.com/office/officeart/2005/8/layout/radial1"/>
    <dgm:cxn modelId="{16589D59-B192-4E7B-8799-3E49D12B4340}" srcId="{5C947A32-89AC-425F-BC92-2E10B71FAD55}" destId="{82101183-BE8A-461A-AA4F-EB4BC84A90DB}" srcOrd="1" destOrd="0" parTransId="{5990E758-16DB-4010-A8F7-38A4C3818428}" sibTransId="{059EA795-C130-4B9D-B060-A4C7156C7187}"/>
    <dgm:cxn modelId="{7108FE82-44E8-4E55-AC47-3A08FEC3F136}" type="presOf" srcId="{5990E758-16DB-4010-A8F7-38A4C3818428}" destId="{1A4C25C4-EAAD-4C2F-B99D-629FBDCD1AEA}" srcOrd="1" destOrd="0" presId="urn:microsoft.com/office/officeart/2005/8/layout/radial1"/>
    <dgm:cxn modelId="{1E54E99A-FC2E-4C28-9553-1B3CEBFD5FC7}" type="presOf" srcId="{82101183-BE8A-461A-AA4F-EB4BC84A90DB}" destId="{88D801D4-5A2C-44A2-8047-97215EA6211C}" srcOrd="0" destOrd="0" presId="urn:microsoft.com/office/officeart/2005/8/layout/radial1"/>
    <dgm:cxn modelId="{D9523145-C3D8-4116-850C-0844DB8C88BB}" type="presParOf" srcId="{B16B309D-22D6-4773-AB55-D1560EA39E65}" destId="{D6279BB1-36B0-44E0-AE6F-5DC7C06193DA}" srcOrd="0" destOrd="0" presId="urn:microsoft.com/office/officeart/2005/8/layout/radial1"/>
    <dgm:cxn modelId="{A7ECF982-2797-4A0C-BF2A-2306485A2050}" type="presParOf" srcId="{B16B309D-22D6-4773-AB55-D1560EA39E65}" destId="{8ED5A079-4E5F-445F-A679-77D25DC53A54}" srcOrd="1" destOrd="0" presId="urn:microsoft.com/office/officeart/2005/8/layout/radial1"/>
    <dgm:cxn modelId="{DC7D10F9-E738-413D-9905-B5ABECC0EB2B}" type="presParOf" srcId="{8ED5A079-4E5F-445F-A679-77D25DC53A54}" destId="{6303F19F-9CEF-4592-AEBC-47AF36F3DE44}" srcOrd="0" destOrd="0" presId="urn:microsoft.com/office/officeart/2005/8/layout/radial1"/>
    <dgm:cxn modelId="{C3327C44-C700-4D46-B573-7AE623C04098}" type="presParOf" srcId="{B16B309D-22D6-4773-AB55-D1560EA39E65}" destId="{5E315899-5DB4-4339-8EA9-9159A86CD479}" srcOrd="2" destOrd="0" presId="urn:microsoft.com/office/officeart/2005/8/layout/radial1"/>
    <dgm:cxn modelId="{B71A1A6D-CBB1-4C3C-A543-88E5BA583E0D}" type="presParOf" srcId="{B16B309D-22D6-4773-AB55-D1560EA39E65}" destId="{23385BDD-4F57-4C6A-9466-B8EA9F8CFF1D}" srcOrd="3" destOrd="0" presId="urn:microsoft.com/office/officeart/2005/8/layout/radial1"/>
    <dgm:cxn modelId="{50045861-0C1F-46E1-841A-E2DAB8BE29FD}" type="presParOf" srcId="{23385BDD-4F57-4C6A-9466-B8EA9F8CFF1D}" destId="{1A4C25C4-EAAD-4C2F-B99D-629FBDCD1AEA}" srcOrd="0" destOrd="0" presId="urn:microsoft.com/office/officeart/2005/8/layout/radial1"/>
    <dgm:cxn modelId="{B3E0A1BC-F8AF-4306-86F2-3B188F2CF8A3}" type="presParOf" srcId="{B16B309D-22D6-4773-AB55-D1560EA39E65}" destId="{88D801D4-5A2C-44A2-8047-97215EA6211C}" srcOrd="4" destOrd="0" presId="urn:microsoft.com/office/officeart/2005/8/layout/radial1"/>
    <dgm:cxn modelId="{B500CB75-4911-4020-96CD-E6C5C8AFD7CD}" type="presParOf" srcId="{B16B309D-22D6-4773-AB55-D1560EA39E65}" destId="{F3E5C71B-F20E-4106-A2EB-CE3BE7F7C336}" srcOrd="5" destOrd="0" presId="urn:microsoft.com/office/officeart/2005/8/layout/radial1"/>
    <dgm:cxn modelId="{7E1F5007-DED7-4EF2-9713-6A76CDCDB2E6}" type="presParOf" srcId="{F3E5C71B-F20E-4106-A2EB-CE3BE7F7C336}" destId="{7CEE71E0-A7BF-455A-8FB6-60A93B779359}" srcOrd="0" destOrd="0" presId="urn:microsoft.com/office/officeart/2005/8/layout/radial1"/>
    <dgm:cxn modelId="{26941445-C17A-4473-AFBE-1593353DA56D}" type="presParOf" srcId="{B16B309D-22D6-4773-AB55-D1560EA39E65}" destId="{3F962BEB-AC79-4432-A652-33385CBB78CE}" srcOrd="6" destOrd="0" presId="urn:microsoft.com/office/officeart/2005/8/layout/radial1"/>
    <dgm:cxn modelId="{BE801729-E351-4A2E-A2E7-679D97E1086C}" type="presParOf" srcId="{B16B309D-22D6-4773-AB55-D1560EA39E65}" destId="{9127D886-C707-4155-8ABB-8A8A54F05E05}" srcOrd="7" destOrd="0" presId="urn:microsoft.com/office/officeart/2005/8/layout/radial1"/>
    <dgm:cxn modelId="{A41FBB31-BA42-472F-8039-0EB40F1F4B70}" type="presParOf" srcId="{9127D886-C707-4155-8ABB-8A8A54F05E05}" destId="{A8FC4C69-AF21-40F8-B9CF-30FE8AEA2148}" srcOrd="0" destOrd="0" presId="urn:microsoft.com/office/officeart/2005/8/layout/radial1"/>
    <dgm:cxn modelId="{D6C00B41-D643-46BF-8332-577BF62726B6}" type="presParOf" srcId="{B16B309D-22D6-4773-AB55-D1560EA39E65}" destId="{0E28F510-256B-48A3-8B9F-2F7BE15D5AD6}"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EEEEF2-10E6-4311-B9DA-98000BBBA7EB}"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en-US"/>
        </a:p>
      </dgm:t>
    </dgm:pt>
    <dgm:pt modelId="{B36783BE-BD76-4893-9CD7-7BDD3C3D1117}">
      <dgm:prSet phldrT="[Text]"/>
      <dgm:spPr/>
      <dgm:t>
        <a:bodyPr/>
        <a:lstStyle/>
        <a:p>
          <a:r>
            <a:rPr lang="en-US" dirty="0" smtClean="0"/>
            <a:t>Beginning</a:t>
          </a:r>
          <a:endParaRPr lang="en-US" dirty="0"/>
        </a:p>
      </dgm:t>
      <dgm:extLst>
        <a:ext uri="{E40237B7-FDA0-4F09-8148-C483321AD2D9}">
          <dgm14:cNvPr xmlns:dgm14="http://schemas.microsoft.com/office/drawing/2010/diagram" id="0" name="" descr="flow chart image for beginning, middle, end"/>
        </a:ext>
      </dgm:extLst>
    </dgm:pt>
    <dgm:pt modelId="{D7746B76-6158-458C-9516-164E417C53B3}" type="parTrans" cxnId="{4A929791-B6F5-4D7B-8128-F4C45FC1FFB2}">
      <dgm:prSet/>
      <dgm:spPr/>
      <dgm:t>
        <a:bodyPr/>
        <a:lstStyle/>
        <a:p>
          <a:endParaRPr lang="en-US"/>
        </a:p>
      </dgm:t>
    </dgm:pt>
    <dgm:pt modelId="{D92DB2F4-628C-420B-B54D-6CD736F8E38E}" type="sibTrans" cxnId="{4A929791-B6F5-4D7B-8128-F4C45FC1FFB2}">
      <dgm:prSet/>
      <dgm:spPr/>
      <dgm:t>
        <a:bodyPr/>
        <a:lstStyle/>
        <a:p>
          <a:endParaRPr lang="en-US"/>
        </a:p>
      </dgm:t>
    </dgm:pt>
    <dgm:pt modelId="{DCCF156C-80CD-4E25-AC1A-2E1CE7BB6D10}">
      <dgm:prSet phldrT="[Text]"/>
      <dgm:spPr/>
      <dgm:t>
        <a:bodyPr/>
        <a:lstStyle/>
        <a:p>
          <a:r>
            <a:rPr lang="en-US" dirty="0" smtClean="0"/>
            <a:t>Middle</a:t>
          </a:r>
          <a:endParaRPr lang="en-US" dirty="0"/>
        </a:p>
      </dgm:t>
    </dgm:pt>
    <dgm:pt modelId="{B393F313-8D58-4253-9185-8F421666A983}" type="parTrans" cxnId="{88A6CB24-B9A6-4E2C-8FF5-EB108EAC0ECF}">
      <dgm:prSet/>
      <dgm:spPr/>
      <dgm:t>
        <a:bodyPr/>
        <a:lstStyle/>
        <a:p>
          <a:endParaRPr lang="en-US"/>
        </a:p>
      </dgm:t>
    </dgm:pt>
    <dgm:pt modelId="{BD535CD1-6F5B-4712-B792-15E22A985DA3}" type="sibTrans" cxnId="{88A6CB24-B9A6-4E2C-8FF5-EB108EAC0ECF}">
      <dgm:prSet/>
      <dgm:spPr/>
      <dgm:t>
        <a:bodyPr/>
        <a:lstStyle/>
        <a:p>
          <a:endParaRPr lang="en-US"/>
        </a:p>
      </dgm:t>
    </dgm:pt>
    <dgm:pt modelId="{0C06A21B-8267-4E48-B207-71C85A233B63}">
      <dgm:prSet phldrT="[Text]"/>
      <dgm:spPr/>
      <dgm:t>
        <a:bodyPr/>
        <a:lstStyle/>
        <a:p>
          <a:r>
            <a:rPr lang="en-US" dirty="0" smtClean="0"/>
            <a:t>End</a:t>
          </a:r>
          <a:endParaRPr lang="en-US" dirty="0"/>
        </a:p>
      </dgm:t>
    </dgm:pt>
    <dgm:pt modelId="{E88EB397-9C17-4AAE-918F-DCCBB8CDB598}" type="parTrans" cxnId="{D5A2CEFA-B402-40C5-B75A-A4A4F7927CEA}">
      <dgm:prSet/>
      <dgm:spPr/>
      <dgm:t>
        <a:bodyPr/>
        <a:lstStyle/>
        <a:p>
          <a:endParaRPr lang="en-US"/>
        </a:p>
      </dgm:t>
    </dgm:pt>
    <dgm:pt modelId="{31635EA9-9449-436D-9276-16B388390935}" type="sibTrans" cxnId="{D5A2CEFA-B402-40C5-B75A-A4A4F7927CEA}">
      <dgm:prSet/>
      <dgm:spPr/>
      <dgm:t>
        <a:bodyPr/>
        <a:lstStyle/>
        <a:p>
          <a:endParaRPr lang="en-US"/>
        </a:p>
      </dgm:t>
    </dgm:pt>
    <dgm:pt modelId="{04FDB21A-BC28-4384-B044-FE60EF17DE3E}" type="pres">
      <dgm:prSet presAssocID="{DBEEEEF2-10E6-4311-B9DA-98000BBBA7EB}" presName="outerComposite" presStyleCnt="0">
        <dgm:presLayoutVars>
          <dgm:chMax val="5"/>
          <dgm:dir/>
          <dgm:resizeHandles val="exact"/>
        </dgm:presLayoutVars>
      </dgm:prSet>
      <dgm:spPr/>
      <dgm:t>
        <a:bodyPr/>
        <a:lstStyle/>
        <a:p>
          <a:endParaRPr lang="en-US"/>
        </a:p>
      </dgm:t>
    </dgm:pt>
    <dgm:pt modelId="{FB5A3EE8-4861-4C33-B2B5-3031C7A40BFF}" type="pres">
      <dgm:prSet presAssocID="{DBEEEEF2-10E6-4311-B9DA-98000BBBA7EB}" presName="dummyMaxCanvas" presStyleCnt="0">
        <dgm:presLayoutVars/>
      </dgm:prSet>
      <dgm:spPr/>
    </dgm:pt>
    <dgm:pt modelId="{9AED82DE-FCEA-4AC9-AF35-9470258BA2EB}" type="pres">
      <dgm:prSet presAssocID="{DBEEEEF2-10E6-4311-B9DA-98000BBBA7EB}" presName="ThreeNodes_1" presStyleLbl="node1" presStyleIdx="0" presStyleCnt="3">
        <dgm:presLayoutVars>
          <dgm:bulletEnabled val="1"/>
        </dgm:presLayoutVars>
      </dgm:prSet>
      <dgm:spPr/>
      <dgm:t>
        <a:bodyPr/>
        <a:lstStyle/>
        <a:p>
          <a:endParaRPr lang="en-US"/>
        </a:p>
      </dgm:t>
    </dgm:pt>
    <dgm:pt modelId="{528481CD-030F-4A64-9ED9-1A186A75129D}" type="pres">
      <dgm:prSet presAssocID="{DBEEEEF2-10E6-4311-B9DA-98000BBBA7EB}" presName="ThreeNodes_2" presStyleLbl="node1" presStyleIdx="1" presStyleCnt="3">
        <dgm:presLayoutVars>
          <dgm:bulletEnabled val="1"/>
        </dgm:presLayoutVars>
      </dgm:prSet>
      <dgm:spPr/>
      <dgm:t>
        <a:bodyPr/>
        <a:lstStyle/>
        <a:p>
          <a:endParaRPr lang="en-US"/>
        </a:p>
      </dgm:t>
    </dgm:pt>
    <dgm:pt modelId="{74F8E335-A7AB-4C2B-A6CC-0F35406D120D}" type="pres">
      <dgm:prSet presAssocID="{DBEEEEF2-10E6-4311-B9DA-98000BBBA7EB}" presName="ThreeNodes_3" presStyleLbl="node1" presStyleIdx="2" presStyleCnt="3">
        <dgm:presLayoutVars>
          <dgm:bulletEnabled val="1"/>
        </dgm:presLayoutVars>
      </dgm:prSet>
      <dgm:spPr/>
      <dgm:t>
        <a:bodyPr/>
        <a:lstStyle/>
        <a:p>
          <a:endParaRPr lang="en-US"/>
        </a:p>
      </dgm:t>
    </dgm:pt>
    <dgm:pt modelId="{4C4BB02F-F733-4A37-AD15-BCBF6DAC4D84}" type="pres">
      <dgm:prSet presAssocID="{DBEEEEF2-10E6-4311-B9DA-98000BBBA7EB}" presName="ThreeConn_1-2" presStyleLbl="fgAccFollowNode1" presStyleIdx="0" presStyleCnt="2">
        <dgm:presLayoutVars>
          <dgm:bulletEnabled val="1"/>
        </dgm:presLayoutVars>
      </dgm:prSet>
      <dgm:spPr/>
      <dgm:t>
        <a:bodyPr/>
        <a:lstStyle/>
        <a:p>
          <a:endParaRPr lang="en-US"/>
        </a:p>
      </dgm:t>
    </dgm:pt>
    <dgm:pt modelId="{FE91C4C1-995C-49BF-AC0F-690A000A0DBE}" type="pres">
      <dgm:prSet presAssocID="{DBEEEEF2-10E6-4311-B9DA-98000BBBA7EB}" presName="ThreeConn_2-3" presStyleLbl="fgAccFollowNode1" presStyleIdx="1" presStyleCnt="2">
        <dgm:presLayoutVars>
          <dgm:bulletEnabled val="1"/>
        </dgm:presLayoutVars>
      </dgm:prSet>
      <dgm:spPr/>
      <dgm:t>
        <a:bodyPr/>
        <a:lstStyle/>
        <a:p>
          <a:endParaRPr lang="en-US"/>
        </a:p>
      </dgm:t>
    </dgm:pt>
    <dgm:pt modelId="{47C863B8-9F87-4D1D-9E3C-A077106DF2D0}" type="pres">
      <dgm:prSet presAssocID="{DBEEEEF2-10E6-4311-B9DA-98000BBBA7EB}" presName="ThreeNodes_1_text" presStyleLbl="node1" presStyleIdx="2" presStyleCnt="3">
        <dgm:presLayoutVars>
          <dgm:bulletEnabled val="1"/>
        </dgm:presLayoutVars>
      </dgm:prSet>
      <dgm:spPr/>
      <dgm:t>
        <a:bodyPr/>
        <a:lstStyle/>
        <a:p>
          <a:endParaRPr lang="en-US"/>
        </a:p>
      </dgm:t>
    </dgm:pt>
    <dgm:pt modelId="{006165AC-B6F0-44AC-9D4C-F0A338458F62}" type="pres">
      <dgm:prSet presAssocID="{DBEEEEF2-10E6-4311-B9DA-98000BBBA7EB}" presName="ThreeNodes_2_text" presStyleLbl="node1" presStyleIdx="2" presStyleCnt="3">
        <dgm:presLayoutVars>
          <dgm:bulletEnabled val="1"/>
        </dgm:presLayoutVars>
      </dgm:prSet>
      <dgm:spPr/>
      <dgm:t>
        <a:bodyPr/>
        <a:lstStyle/>
        <a:p>
          <a:endParaRPr lang="en-US"/>
        </a:p>
      </dgm:t>
    </dgm:pt>
    <dgm:pt modelId="{15D907CF-D23E-40F6-98FE-5A0B67059767}" type="pres">
      <dgm:prSet presAssocID="{DBEEEEF2-10E6-4311-B9DA-98000BBBA7EB}" presName="ThreeNodes_3_text" presStyleLbl="node1" presStyleIdx="2" presStyleCnt="3">
        <dgm:presLayoutVars>
          <dgm:bulletEnabled val="1"/>
        </dgm:presLayoutVars>
      </dgm:prSet>
      <dgm:spPr/>
      <dgm:t>
        <a:bodyPr/>
        <a:lstStyle/>
        <a:p>
          <a:endParaRPr lang="en-US"/>
        </a:p>
      </dgm:t>
    </dgm:pt>
  </dgm:ptLst>
  <dgm:cxnLst>
    <dgm:cxn modelId="{4A929791-B6F5-4D7B-8128-F4C45FC1FFB2}" srcId="{DBEEEEF2-10E6-4311-B9DA-98000BBBA7EB}" destId="{B36783BE-BD76-4893-9CD7-7BDD3C3D1117}" srcOrd="0" destOrd="0" parTransId="{D7746B76-6158-458C-9516-164E417C53B3}" sibTransId="{D92DB2F4-628C-420B-B54D-6CD736F8E38E}"/>
    <dgm:cxn modelId="{247368E1-DC47-49FB-AD69-421726823FDB}" type="presOf" srcId="{DCCF156C-80CD-4E25-AC1A-2E1CE7BB6D10}" destId="{006165AC-B6F0-44AC-9D4C-F0A338458F62}" srcOrd="1" destOrd="0" presId="urn:microsoft.com/office/officeart/2005/8/layout/vProcess5"/>
    <dgm:cxn modelId="{6199453E-6DC2-4D78-A824-EF5E3148C51F}" type="presOf" srcId="{D92DB2F4-628C-420B-B54D-6CD736F8E38E}" destId="{4C4BB02F-F733-4A37-AD15-BCBF6DAC4D84}" srcOrd="0" destOrd="0" presId="urn:microsoft.com/office/officeart/2005/8/layout/vProcess5"/>
    <dgm:cxn modelId="{8AB226B9-0D97-495B-A48A-70B5FADC93CA}" type="presOf" srcId="{BD535CD1-6F5B-4712-B792-15E22A985DA3}" destId="{FE91C4C1-995C-49BF-AC0F-690A000A0DBE}" srcOrd="0" destOrd="0" presId="urn:microsoft.com/office/officeart/2005/8/layout/vProcess5"/>
    <dgm:cxn modelId="{88A6CB24-B9A6-4E2C-8FF5-EB108EAC0ECF}" srcId="{DBEEEEF2-10E6-4311-B9DA-98000BBBA7EB}" destId="{DCCF156C-80CD-4E25-AC1A-2E1CE7BB6D10}" srcOrd="1" destOrd="0" parTransId="{B393F313-8D58-4253-9185-8F421666A983}" sibTransId="{BD535CD1-6F5B-4712-B792-15E22A985DA3}"/>
    <dgm:cxn modelId="{92A72DE6-3395-4A4E-BD95-5008163F0707}" type="presOf" srcId="{B36783BE-BD76-4893-9CD7-7BDD3C3D1117}" destId="{9AED82DE-FCEA-4AC9-AF35-9470258BA2EB}" srcOrd="0" destOrd="0" presId="urn:microsoft.com/office/officeart/2005/8/layout/vProcess5"/>
    <dgm:cxn modelId="{D5A2CEFA-B402-40C5-B75A-A4A4F7927CEA}" srcId="{DBEEEEF2-10E6-4311-B9DA-98000BBBA7EB}" destId="{0C06A21B-8267-4E48-B207-71C85A233B63}" srcOrd="2" destOrd="0" parTransId="{E88EB397-9C17-4AAE-918F-DCCBB8CDB598}" sibTransId="{31635EA9-9449-436D-9276-16B388390935}"/>
    <dgm:cxn modelId="{CB55C7FD-702F-4DAD-86CF-D28B8B3F5596}" type="presOf" srcId="{B36783BE-BD76-4893-9CD7-7BDD3C3D1117}" destId="{47C863B8-9F87-4D1D-9E3C-A077106DF2D0}" srcOrd="1" destOrd="0" presId="urn:microsoft.com/office/officeart/2005/8/layout/vProcess5"/>
    <dgm:cxn modelId="{242095BF-B77C-4C0A-B2D8-B1814001FB35}" type="presOf" srcId="{0C06A21B-8267-4E48-B207-71C85A233B63}" destId="{15D907CF-D23E-40F6-98FE-5A0B67059767}" srcOrd="1" destOrd="0" presId="urn:microsoft.com/office/officeart/2005/8/layout/vProcess5"/>
    <dgm:cxn modelId="{E6C3F4A4-F7E3-4537-AD60-64554E9A76CF}" type="presOf" srcId="{DCCF156C-80CD-4E25-AC1A-2E1CE7BB6D10}" destId="{528481CD-030F-4A64-9ED9-1A186A75129D}" srcOrd="0" destOrd="0" presId="urn:microsoft.com/office/officeart/2005/8/layout/vProcess5"/>
    <dgm:cxn modelId="{221E1592-E00E-4BBC-AD9E-56091B537F3B}" type="presOf" srcId="{0C06A21B-8267-4E48-B207-71C85A233B63}" destId="{74F8E335-A7AB-4C2B-A6CC-0F35406D120D}" srcOrd="0" destOrd="0" presId="urn:microsoft.com/office/officeart/2005/8/layout/vProcess5"/>
    <dgm:cxn modelId="{659E6E5C-E931-41F7-B717-A2E96E93EED5}" type="presOf" srcId="{DBEEEEF2-10E6-4311-B9DA-98000BBBA7EB}" destId="{04FDB21A-BC28-4384-B044-FE60EF17DE3E}" srcOrd="0" destOrd="0" presId="urn:microsoft.com/office/officeart/2005/8/layout/vProcess5"/>
    <dgm:cxn modelId="{36F00FB3-73DA-4C5E-993F-35C7EB7D1BC0}" type="presParOf" srcId="{04FDB21A-BC28-4384-B044-FE60EF17DE3E}" destId="{FB5A3EE8-4861-4C33-B2B5-3031C7A40BFF}" srcOrd="0" destOrd="0" presId="urn:microsoft.com/office/officeart/2005/8/layout/vProcess5"/>
    <dgm:cxn modelId="{4301D90C-E953-4EE4-884B-4CBF46F15F69}" type="presParOf" srcId="{04FDB21A-BC28-4384-B044-FE60EF17DE3E}" destId="{9AED82DE-FCEA-4AC9-AF35-9470258BA2EB}" srcOrd="1" destOrd="0" presId="urn:microsoft.com/office/officeart/2005/8/layout/vProcess5"/>
    <dgm:cxn modelId="{5F4D7B2D-172F-4074-841D-BD724195EB62}" type="presParOf" srcId="{04FDB21A-BC28-4384-B044-FE60EF17DE3E}" destId="{528481CD-030F-4A64-9ED9-1A186A75129D}" srcOrd="2" destOrd="0" presId="urn:microsoft.com/office/officeart/2005/8/layout/vProcess5"/>
    <dgm:cxn modelId="{D6D5CF19-33E2-429C-83F5-CC849CFCDC90}" type="presParOf" srcId="{04FDB21A-BC28-4384-B044-FE60EF17DE3E}" destId="{74F8E335-A7AB-4C2B-A6CC-0F35406D120D}" srcOrd="3" destOrd="0" presId="urn:microsoft.com/office/officeart/2005/8/layout/vProcess5"/>
    <dgm:cxn modelId="{ACBFBFCE-0BF8-4DBC-8242-B6A12E4E7369}" type="presParOf" srcId="{04FDB21A-BC28-4384-B044-FE60EF17DE3E}" destId="{4C4BB02F-F733-4A37-AD15-BCBF6DAC4D84}" srcOrd="4" destOrd="0" presId="urn:microsoft.com/office/officeart/2005/8/layout/vProcess5"/>
    <dgm:cxn modelId="{A6590C7C-DCD6-4048-9109-52EE15C49044}" type="presParOf" srcId="{04FDB21A-BC28-4384-B044-FE60EF17DE3E}" destId="{FE91C4C1-995C-49BF-AC0F-690A000A0DBE}" srcOrd="5" destOrd="0" presId="urn:microsoft.com/office/officeart/2005/8/layout/vProcess5"/>
    <dgm:cxn modelId="{BE2562D2-17E4-4996-AC97-FED1EBA2F541}" type="presParOf" srcId="{04FDB21A-BC28-4384-B044-FE60EF17DE3E}" destId="{47C863B8-9F87-4D1D-9E3C-A077106DF2D0}" srcOrd="6" destOrd="0" presId="urn:microsoft.com/office/officeart/2005/8/layout/vProcess5"/>
    <dgm:cxn modelId="{C3DBD892-9329-4521-B757-49EA571D7E84}" type="presParOf" srcId="{04FDB21A-BC28-4384-B044-FE60EF17DE3E}" destId="{006165AC-B6F0-44AC-9D4C-F0A338458F62}" srcOrd="7" destOrd="0" presId="urn:microsoft.com/office/officeart/2005/8/layout/vProcess5"/>
    <dgm:cxn modelId="{2664DA0C-C891-420F-ACDB-52E80A72EE2F}" type="presParOf" srcId="{04FDB21A-BC28-4384-B044-FE60EF17DE3E}" destId="{15D907CF-D23E-40F6-98FE-5A0B67059767}" srcOrd="8"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FB04BF-129A-43ED-84B2-EA328F19E060}" type="doc">
      <dgm:prSet loTypeId="urn:microsoft.com/office/officeart/2005/8/layout/rings+Icon" loCatId="officeonline" qsTypeId="urn:microsoft.com/office/officeart/2005/8/quickstyle/simple1" qsCatId="simple" csTypeId="urn:microsoft.com/office/officeart/2005/8/colors/accent2_2" csCatId="accent2" phldr="1"/>
      <dgm:spPr/>
    </dgm:pt>
    <dgm:pt modelId="{1D3C985D-7F61-42E3-89F0-9819C6A80445}">
      <dgm:prSet phldrT="[Text]"/>
      <dgm:spPr/>
      <dgm:t>
        <a:bodyPr/>
        <a:lstStyle/>
        <a:p>
          <a:r>
            <a:rPr lang="en-US" dirty="0" smtClean="0"/>
            <a:t>Topic 1</a:t>
          </a:r>
          <a:endParaRPr lang="en-US" dirty="0"/>
        </a:p>
      </dgm:t>
    </dgm:pt>
    <dgm:pt modelId="{56B8D994-D900-4066-AF5D-D90AA80378B2}" type="parTrans" cxnId="{937D54A2-C7DD-4E79-9077-84AB07F5ED07}">
      <dgm:prSet/>
      <dgm:spPr/>
      <dgm:t>
        <a:bodyPr/>
        <a:lstStyle/>
        <a:p>
          <a:endParaRPr lang="en-US"/>
        </a:p>
      </dgm:t>
    </dgm:pt>
    <dgm:pt modelId="{215916EB-8908-4731-9AA2-7A9A540413EC}" type="sibTrans" cxnId="{937D54A2-C7DD-4E79-9077-84AB07F5ED07}">
      <dgm:prSet/>
      <dgm:spPr/>
      <dgm:t>
        <a:bodyPr/>
        <a:lstStyle/>
        <a:p>
          <a:endParaRPr lang="en-US"/>
        </a:p>
      </dgm:t>
    </dgm:pt>
    <dgm:pt modelId="{D33F54C1-644B-4C1D-A547-835C4355A06D}">
      <dgm:prSet phldrT="[Text]"/>
      <dgm:spPr/>
      <dgm:t>
        <a:bodyPr/>
        <a:lstStyle/>
        <a:p>
          <a:r>
            <a:rPr lang="en-US" dirty="0" smtClean="0"/>
            <a:t>Topic 2</a:t>
          </a:r>
          <a:endParaRPr lang="en-US" dirty="0"/>
        </a:p>
      </dgm:t>
    </dgm:pt>
    <dgm:pt modelId="{DE4EA865-AB77-4B6E-8E25-3004EBD3658E}" type="parTrans" cxnId="{509B05DC-6894-4D86-9B93-3D8530E69B64}">
      <dgm:prSet/>
      <dgm:spPr/>
      <dgm:t>
        <a:bodyPr/>
        <a:lstStyle/>
        <a:p>
          <a:endParaRPr lang="en-US"/>
        </a:p>
      </dgm:t>
    </dgm:pt>
    <dgm:pt modelId="{B690A1AA-5059-42D0-A4AE-5D0E3F3817B9}" type="sibTrans" cxnId="{509B05DC-6894-4D86-9B93-3D8530E69B64}">
      <dgm:prSet/>
      <dgm:spPr/>
      <dgm:t>
        <a:bodyPr/>
        <a:lstStyle/>
        <a:p>
          <a:endParaRPr lang="en-US"/>
        </a:p>
      </dgm:t>
    </dgm:pt>
    <dgm:pt modelId="{5F1EBAD5-E0D4-48FC-9B42-8C11DF79BED4}" type="pres">
      <dgm:prSet presAssocID="{4EFB04BF-129A-43ED-84B2-EA328F19E060}" presName="Name0" presStyleCnt="0">
        <dgm:presLayoutVars>
          <dgm:chMax val="7"/>
          <dgm:dir/>
          <dgm:resizeHandles val="exact"/>
        </dgm:presLayoutVars>
      </dgm:prSet>
      <dgm:spPr/>
    </dgm:pt>
    <dgm:pt modelId="{82656F1F-A88A-4176-8C0F-C0CF961CC960}" type="pres">
      <dgm:prSet presAssocID="{4EFB04BF-129A-43ED-84B2-EA328F19E060}" presName="ellipse1" presStyleLbl="vennNode1" presStyleIdx="0" presStyleCnt="2">
        <dgm:presLayoutVars>
          <dgm:bulletEnabled val="1"/>
        </dgm:presLayoutVars>
      </dgm:prSet>
      <dgm:spPr/>
      <dgm:t>
        <a:bodyPr/>
        <a:lstStyle/>
        <a:p>
          <a:endParaRPr lang="en-US"/>
        </a:p>
      </dgm:t>
    </dgm:pt>
    <dgm:pt modelId="{8FF6571A-580F-4024-8927-65EFD6F61620}" type="pres">
      <dgm:prSet presAssocID="{4EFB04BF-129A-43ED-84B2-EA328F19E060}" presName="ellipse2" presStyleLbl="vennNode1" presStyleIdx="1" presStyleCnt="2" custLinFactNeighborX="-3866" custLinFactNeighborY="-2100">
        <dgm:presLayoutVars>
          <dgm:bulletEnabled val="1"/>
        </dgm:presLayoutVars>
      </dgm:prSet>
      <dgm:spPr/>
      <dgm:t>
        <a:bodyPr/>
        <a:lstStyle/>
        <a:p>
          <a:endParaRPr lang="en-US"/>
        </a:p>
      </dgm:t>
    </dgm:pt>
  </dgm:ptLst>
  <dgm:cxnLst>
    <dgm:cxn modelId="{509B05DC-6894-4D86-9B93-3D8530E69B64}" srcId="{4EFB04BF-129A-43ED-84B2-EA328F19E060}" destId="{D33F54C1-644B-4C1D-A547-835C4355A06D}" srcOrd="1" destOrd="0" parTransId="{DE4EA865-AB77-4B6E-8E25-3004EBD3658E}" sibTransId="{B690A1AA-5059-42D0-A4AE-5D0E3F3817B9}"/>
    <dgm:cxn modelId="{4AF12122-1A13-4E37-8072-333D447320AE}" type="presOf" srcId="{D33F54C1-644B-4C1D-A547-835C4355A06D}" destId="{8FF6571A-580F-4024-8927-65EFD6F61620}" srcOrd="0" destOrd="0" presId="urn:microsoft.com/office/officeart/2005/8/layout/rings+Icon"/>
    <dgm:cxn modelId="{9F6729EC-3457-420F-B916-CCA21D13DB7F}" type="presOf" srcId="{1D3C985D-7F61-42E3-89F0-9819C6A80445}" destId="{82656F1F-A88A-4176-8C0F-C0CF961CC960}" srcOrd="0" destOrd="0" presId="urn:microsoft.com/office/officeart/2005/8/layout/rings+Icon"/>
    <dgm:cxn modelId="{5C132073-AED8-4DCD-8DDC-657AC5E7868E}" type="presOf" srcId="{4EFB04BF-129A-43ED-84B2-EA328F19E060}" destId="{5F1EBAD5-E0D4-48FC-9B42-8C11DF79BED4}" srcOrd="0" destOrd="0" presId="urn:microsoft.com/office/officeart/2005/8/layout/rings+Icon"/>
    <dgm:cxn modelId="{937D54A2-C7DD-4E79-9077-84AB07F5ED07}" srcId="{4EFB04BF-129A-43ED-84B2-EA328F19E060}" destId="{1D3C985D-7F61-42E3-89F0-9819C6A80445}" srcOrd="0" destOrd="0" parTransId="{56B8D994-D900-4066-AF5D-D90AA80378B2}" sibTransId="{215916EB-8908-4731-9AA2-7A9A540413EC}"/>
    <dgm:cxn modelId="{DDB01316-1A24-4769-81DD-28B0235DFD4D}" type="presParOf" srcId="{5F1EBAD5-E0D4-48FC-9B42-8C11DF79BED4}" destId="{82656F1F-A88A-4176-8C0F-C0CF961CC960}" srcOrd="0" destOrd="0" presId="urn:microsoft.com/office/officeart/2005/8/layout/rings+Icon"/>
    <dgm:cxn modelId="{2970B90A-C436-4916-B498-196B2B4CD87C}" type="presParOf" srcId="{5F1EBAD5-E0D4-48FC-9B42-8C11DF79BED4}" destId="{8FF6571A-580F-4024-8927-65EFD6F61620}" srcOrd="1" destOrd="0" presId="urn:microsoft.com/office/officeart/2005/8/layout/rings+Icon"/>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43AA0-4661-42D4-9F4F-E271BF046F9C}">
      <dsp:nvSpPr>
        <dsp:cNvPr id="0" name=""/>
        <dsp:cNvSpPr/>
      </dsp:nvSpPr>
      <dsp:spPr>
        <a:xfrm>
          <a:off x="2791858" y="1385812"/>
          <a:ext cx="922941" cy="9229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Academic Language Functions</a:t>
          </a:r>
          <a:endParaRPr lang="en-US" sz="1200" kern="1200" dirty="0"/>
        </a:p>
      </dsp:txBody>
      <dsp:txXfrm>
        <a:off x="2927020" y="1520974"/>
        <a:ext cx="652617" cy="652617"/>
      </dsp:txXfrm>
    </dsp:sp>
    <dsp:sp modelId="{14D0E155-C5EB-4123-8DAC-8FBBAFDD6FE3}">
      <dsp:nvSpPr>
        <dsp:cNvPr id="0" name=""/>
        <dsp:cNvSpPr/>
      </dsp:nvSpPr>
      <dsp:spPr>
        <a:xfrm rot="16200000">
          <a:off x="3023206" y="1142923"/>
          <a:ext cx="460245" cy="25532"/>
        </a:xfrm>
        <a:custGeom>
          <a:avLst/>
          <a:gdLst/>
          <a:ahLst/>
          <a:cxnLst/>
          <a:rect l="0" t="0" r="0" b="0"/>
          <a:pathLst>
            <a:path>
              <a:moveTo>
                <a:pt x="0" y="12766"/>
              </a:moveTo>
              <a:lnTo>
                <a:pt x="460245" y="1276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41823" y="1144183"/>
        <a:ext cx="23012" cy="23012"/>
      </dsp:txXfrm>
    </dsp:sp>
    <dsp:sp modelId="{A09AD9BF-7ED5-4EBB-9E55-5519A84E3D66}">
      <dsp:nvSpPr>
        <dsp:cNvPr id="0" name=""/>
        <dsp:cNvSpPr/>
      </dsp:nvSpPr>
      <dsp:spPr>
        <a:xfrm>
          <a:off x="2791858" y="2625"/>
          <a:ext cx="922941" cy="9229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Compare and Contrast</a:t>
          </a:r>
        </a:p>
      </dsp:txBody>
      <dsp:txXfrm>
        <a:off x="2927020" y="137787"/>
        <a:ext cx="652617" cy="652617"/>
      </dsp:txXfrm>
    </dsp:sp>
    <dsp:sp modelId="{2695B607-C50B-4E81-A317-739A381F9A57}">
      <dsp:nvSpPr>
        <dsp:cNvPr id="0" name=""/>
        <dsp:cNvSpPr/>
      </dsp:nvSpPr>
      <dsp:spPr>
        <a:xfrm rot="19285714">
          <a:off x="3563916" y="1403315"/>
          <a:ext cx="460245" cy="25532"/>
        </a:xfrm>
        <a:custGeom>
          <a:avLst/>
          <a:gdLst/>
          <a:ahLst/>
          <a:cxnLst/>
          <a:rect l="0" t="0" r="0" b="0"/>
          <a:pathLst>
            <a:path>
              <a:moveTo>
                <a:pt x="0" y="12766"/>
              </a:moveTo>
              <a:lnTo>
                <a:pt x="460245" y="1276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82532" y="1404575"/>
        <a:ext cx="23012" cy="23012"/>
      </dsp:txXfrm>
    </dsp:sp>
    <dsp:sp modelId="{F171AA69-01AD-4636-BDAB-C5994AAE3B45}">
      <dsp:nvSpPr>
        <dsp:cNvPr id="0" name=""/>
        <dsp:cNvSpPr/>
      </dsp:nvSpPr>
      <dsp:spPr>
        <a:xfrm>
          <a:off x="3873277" y="523409"/>
          <a:ext cx="922941" cy="9229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Sequence</a:t>
          </a:r>
        </a:p>
      </dsp:txBody>
      <dsp:txXfrm>
        <a:off x="4008439" y="658571"/>
        <a:ext cx="652617" cy="652617"/>
      </dsp:txXfrm>
    </dsp:sp>
    <dsp:sp modelId="{9324959E-8606-41B7-93AF-176DB742D175}">
      <dsp:nvSpPr>
        <dsp:cNvPr id="0" name=""/>
        <dsp:cNvSpPr/>
      </dsp:nvSpPr>
      <dsp:spPr>
        <a:xfrm rot="771429">
          <a:off x="3697460" y="1988411"/>
          <a:ext cx="460245" cy="25532"/>
        </a:xfrm>
        <a:custGeom>
          <a:avLst/>
          <a:gdLst/>
          <a:ahLst/>
          <a:cxnLst/>
          <a:rect l="0" t="0" r="0" b="0"/>
          <a:pathLst>
            <a:path>
              <a:moveTo>
                <a:pt x="0" y="12766"/>
              </a:moveTo>
              <a:lnTo>
                <a:pt x="460245" y="1276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16077" y="1989671"/>
        <a:ext cx="23012" cy="23012"/>
      </dsp:txXfrm>
    </dsp:sp>
    <dsp:sp modelId="{BBB724D3-5708-4568-AFAA-8E4A9E40109B}">
      <dsp:nvSpPr>
        <dsp:cNvPr id="0" name=""/>
        <dsp:cNvSpPr/>
      </dsp:nvSpPr>
      <dsp:spPr>
        <a:xfrm>
          <a:off x="4140366" y="1693600"/>
          <a:ext cx="922941" cy="9229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Classify</a:t>
          </a:r>
        </a:p>
      </dsp:txBody>
      <dsp:txXfrm>
        <a:off x="4275528" y="1828762"/>
        <a:ext cx="652617" cy="652617"/>
      </dsp:txXfrm>
    </dsp:sp>
    <dsp:sp modelId="{8091E43D-F57E-4DCA-B530-920ACAD6080A}">
      <dsp:nvSpPr>
        <dsp:cNvPr id="0" name=""/>
        <dsp:cNvSpPr/>
      </dsp:nvSpPr>
      <dsp:spPr>
        <a:xfrm rot="3857143">
          <a:off x="3323278" y="2457621"/>
          <a:ext cx="460245" cy="25532"/>
        </a:xfrm>
        <a:custGeom>
          <a:avLst/>
          <a:gdLst/>
          <a:ahLst/>
          <a:cxnLst/>
          <a:rect l="0" t="0" r="0" b="0"/>
          <a:pathLst>
            <a:path>
              <a:moveTo>
                <a:pt x="0" y="12766"/>
              </a:moveTo>
              <a:lnTo>
                <a:pt x="460245" y="1276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41894" y="2458881"/>
        <a:ext cx="23012" cy="23012"/>
      </dsp:txXfrm>
    </dsp:sp>
    <dsp:sp modelId="{CD59FF63-E0CD-46E8-9201-3BFEF40CB272}">
      <dsp:nvSpPr>
        <dsp:cNvPr id="0" name=""/>
        <dsp:cNvSpPr/>
      </dsp:nvSpPr>
      <dsp:spPr>
        <a:xfrm>
          <a:off x="3392000" y="2632020"/>
          <a:ext cx="922941" cy="9229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Describe</a:t>
          </a:r>
        </a:p>
      </dsp:txBody>
      <dsp:txXfrm>
        <a:off x="3527162" y="2767182"/>
        <a:ext cx="652617" cy="652617"/>
      </dsp:txXfrm>
    </dsp:sp>
    <dsp:sp modelId="{A721B2F5-7CF6-4CCA-8D37-081911B295A3}">
      <dsp:nvSpPr>
        <dsp:cNvPr id="0" name=""/>
        <dsp:cNvSpPr/>
      </dsp:nvSpPr>
      <dsp:spPr>
        <a:xfrm rot="6942857">
          <a:off x="2723135" y="2457621"/>
          <a:ext cx="460245" cy="25532"/>
        </a:xfrm>
        <a:custGeom>
          <a:avLst/>
          <a:gdLst/>
          <a:ahLst/>
          <a:cxnLst/>
          <a:rect l="0" t="0" r="0" b="0"/>
          <a:pathLst>
            <a:path>
              <a:moveTo>
                <a:pt x="0" y="12766"/>
              </a:moveTo>
              <a:lnTo>
                <a:pt x="460245" y="1276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41752" y="2458881"/>
        <a:ext cx="23012" cy="23012"/>
      </dsp:txXfrm>
    </dsp:sp>
    <dsp:sp modelId="{D6CDB7E7-E16D-4C16-9D8D-13ECFAF7EA62}">
      <dsp:nvSpPr>
        <dsp:cNvPr id="0" name=""/>
        <dsp:cNvSpPr/>
      </dsp:nvSpPr>
      <dsp:spPr>
        <a:xfrm>
          <a:off x="2191716" y="2632020"/>
          <a:ext cx="922941" cy="9229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Predict</a:t>
          </a:r>
        </a:p>
      </dsp:txBody>
      <dsp:txXfrm>
        <a:off x="2326878" y="2767182"/>
        <a:ext cx="652617" cy="652617"/>
      </dsp:txXfrm>
    </dsp:sp>
    <dsp:sp modelId="{8DA5AB43-11C5-48BE-B964-B43B19F9213D}">
      <dsp:nvSpPr>
        <dsp:cNvPr id="0" name=""/>
        <dsp:cNvSpPr/>
      </dsp:nvSpPr>
      <dsp:spPr>
        <a:xfrm rot="10028571">
          <a:off x="2348953" y="1988411"/>
          <a:ext cx="460245" cy="25532"/>
        </a:xfrm>
        <a:custGeom>
          <a:avLst/>
          <a:gdLst/>
          <a:ahLst/>
          <a:cxnLst/>
          <a:rect l="0" t="0" r="0" b="0"/>
          <a:pathLst>
            <a:path>
              <a:moveTo>
                <a:pt x="0" y="12766"/>
              </a:moveTo>
              <a:lnTo>
                <a:pt x="460245" y="1276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567569" y="1989671"/>
        <a:ext cx="23012" cy="23012"/>
      </dsp:txXfrm>
    </dsp:sp>
    <dsp:sp modelId="{778E58AB-8BBE-4AAD-9D3B-65B4AD745BA5}">
      <dsp:nvSpPr>
        <dsp:cNvPr id="0" name=""/>
        <dsp:cNvSpPr/>
      </dsp:nvSpPr>
      <dsp:spPr>
        <a:xfrm>
          <a:off x="1443351" y="1693600"/>
          <a:ext cx="922941" cy="9229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Justify</a:t>
          </a:r>
        </a:p>
      </dsp:txBody>
      <dsp:txXfrm>
        <a:off x="1578513" y="1828762"/>
        <a:ext cx="652617" cy="652617"/>
      </dsp:txXfrm>
    </dsp:sp>
    <dsp:sp modelId="{2C330C5D-17FA-4E2D-80B6-2F0F39A15C1B}">
      <dsp:nvSpPr>
        <dsp:cNvPr id="0" name=""/>
        <dsp:cNvSpPr/>
      </dsp:nvSpPr>
      <dsp:spPr>
        <a:xfrm rot="13114286">
          <a:off x="2482497" y="1403315"/>
          <a:ext cx="460245" cy="25532"/>
        </a:xfrm>
        <a:custGeom>
          <a:avLst/>
          <a:gdLst/>
          <a:ahLst/>
          <a:cxnLst/>
          <a:rect l="0" t="0" r="0" b="0"/>
          <a:pathLst>
            <a:path>
              <a:moveTo>
                <a:pt x="0" y="12766"/>
              </a:moveTo>
              <a:lnTo>
                <a:pt x="460245" y="1276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01113" y="1404575"/>
        <a:ext cx="23012" cy="23012"/>
      </dsp:txXfrm>
    </dsp:sp>
    <dsp:sp modelId="{25B27F35-CB65-402B-B6B3-037A804DA60A}">
      <dsp:nvSpPr>
        <dsp:cNvPr id="0" name=""/>
        <dsp:cNvSpPr/>
      </dsp:nvSpPr>
      <dsp:spPr>
        <a:xfrm>
          <a:off x="1710439" y="523409"/>
          <a:ext cx="922941" cy="9229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Identify Cause and Effect</a:t>
          </a:r>
          <a:endParaRPr lang="en-US" sz="1200" kern="1200" dirty="0"/>
        </a:p>
      </dsp:txBody>
      <dsp:txXfrm>
        <a:off x="1845601" y="658571"/>
        <a:ext cx="652617" cy="6526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43AA0-4661-42D4-9F4F-E271BF046F9C}">
      <dsp:nvSpPr>
        <dsp:cNvPr id="0" name=""/>
        <dsp:cNvSpPr/>
      </dsp:nvSpPr>
      <dsp:spPr>
        <a:xfrm>
          <a:off x="635403" y="608876"/>
          <a:ext cx="405593" cy="4055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kern="1200" dirty="0" smtClean="0"/>
            <a:t>Academic Language Functions</a:t>
          </a:r>
          <a:endParaRPr lang="en-US" sz="500" kern="1200" dirty="0"/>
        </a:p>
      </dsp:txBody>
      <dsp:txXfrm>
        <a:off x="694801" y="668274"/>
        <a:ext cx="286797" cy="286797"/>
      </dsp:txXfrm>
    </dsp:sp>
    <dsp:sp modelId="{14D0E155-C5EB-4123-8DAC-8FBBAFDD6FE3}">
      <dsp:nvSpPr>
        <dsp:cNvPr id="0" name=""/>
        <dsp:cNvSpPr/>
      </dsp:nvSpPr>
      <dsp:spPr>
        <a:xfrm rot="16200000">
          <a:off x="737182" y="486084"/>
          <a:ext cx="202034" cy="43549"/>
        </a:xfrm>
        <a:custGeom>
          <a:avLst/>
          <a:gdLst/>
          <a:ahLst/>
          <a:cxnLst/>
          <a:rect l="0" t="0" r="0" b="0"/>
          <a:pathLst>
            <a:path>
              <a:moveTo>
                <a:pt x="0" y="21774"/>
              </a:moveTo>
              <a:lnTo>
                <a:pt x="202034" y="2177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a:off x="833149" y="502808"/>
        <a:ext cx="10101" cy="10101"/>
      </dsp:txXfrm>
    </dsp:sp>
    <dsp:sp modelId="{A09AD9BF-7ED5-4EBB-9E55-5519A84E3D66}">
      <dsp:nvSpPr>
        <dsp:cNvPr id="0" name=""/>
        <dsp:cNvSpPr/>
      </dsp:nvSpPr>
      <dsp:spPr>
        <a:xfrm>
          <a:off x="635403" y="1248"/>
          <a:ext cx="405593" cy="4055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kern="1200" dirty="0"/>
            <a:t>Compare and Contrast</a:t>
          </a:r>
        </a:p>
      </dsp:txBody>
      <dsp:txXfrm>
        <a:off x="694801" y="60646"/>
        <a:ext cx="286797" cy="286797"/>
      </dsp:txXfrm>
    </dsp:sp>
    <dsp:sp modelId="{2695B607-C50B-4E81-A317-739A381F9A57}">
      <dsp:nvSpPr>
        <dsp:cNvPr id="0" name=""/>
        <dsp:cNvSpPr/>
      </dsp:nvSpPr>
      <dsp:spPr>
        <a:xfrm rot="19285714">
          <a:off x="974714" y="600473"/>
          <a:ext cx="202034" cy="43549"/>
        </a:xfrm>
        <a:custGeom>
          <a:avLst/>
          <a:gdLst/>
          <a:ahLst/>
          <a:cxnLst/>
          <a:rect l="0" t="0" r="0" b="0"/>
          <a:pathLst>
            <a:path>
              <a:moveTo>
                <a:pt x="0" y="21774"/>
              </a:moveTo>
              <a:lnTo>
                <a:pt x="202034" y="2177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a:off x="1070680" y="617197"/>
        <a:ext cx="10101" cy="10101"/>
      </dsp:txXfrm>
    </dsp:sp>
    <dsp:sp modelId="{F171AA69-01AD-4636-BDAB-C5994AAE3B45}">
      <dsp:nvSpPr>
        <dsp:cNvPr id="0" name=""/>
        <dsp:cNvSpPr/>
      </dsp:nvSpPr>
      <dsp:spPr>
        <a:xfrm>
          <a:off x="1110465" y="230026"/>
          <a:ext cx="405593" cy="4055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kern="1200" dirty="0"/>
            <a:t>Sequence</a:t>
          </a:r>
        </a:p>
      </dsp:txBody>
      <dsp:txXfrm>
        <a:off x="1169863" y="289424"/>
        <a:ext cx="286797" cy="286797"/>
      </dsp:txXfrm>
    </dsp:sp>
    <dsp:sp modelId="{9324959E-8606-41B7-93AF-176DB742D175}">
      <dsp:nvSpPr>
        <dsp:cNvPr id="0" name=""/>
        <dsp:cNvSpPr/>
      </dsp:nvSpPr>
      <dsp:spPr>
        <a:xfrm rot="771429">
          <a:off x="1033379" y="857503"/>
          <a:ext cx="202034" cy="43549"/>
        </a:xfrm>
        <a:custGeom>
          <a:avLst/>
          <a:gdLst/>
          <a:ahLst/>
          <a:cxnLst/>
          <a:rect l="0" t="0" r="0" b="0"/>
          <a:pathLst>
            <a:path>
              <a:moveTo>
                <a:pt x="0" y="21774"/>
              </a:moveTo>
              <a:lnTo>
                <a:pt x="202034" y="2177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a:off x="1129345" y="874227"/>
        <a:ext cx="10101" cy="10101"/>
      </dsp:txXfrm>
    </dsp:sp>
    <dsp:sp modelId="{BBB724D3-5708-4568-AFAA-8E4A9E40109B}">
      <dsp:nvSpPr>
        <dsp:cNvPr id="0" name=""/>
        <dsp:cNvSpPr/>
      </dsp:nvSpPr>
      <dsp:spPr>
        <a:xfrm>
          <a:off x="1227796" y="744086"/>
          <a:ext cx="405593" cy="4055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kern="1200" dirty="0"/>
            <a:t>Classify</a:t>
          </a:r>
        </a:p>
      </dsp:txBody>
      <dsp:txXfrm>
        <a:off x="1287194" y="803484"/>
        <a:ext cx="286797" cy="286797"/>
      </dsp:txXfrm>
    </dsp:sp>
    <dsp:sp modelId="{8091E43D-F57E-4DCA-B530-920ACAD6080A}">
      <dsp:nvSpPr>
        <dsp:cNvPr id="0" name=""/>
        <dsp:cNvSpPr/>
      </dsp:nvSpPr>
      <dsp:spPr>
        <a:xfrm rot="3857143">
          <a:off x="869002" y="1063625"/>
          <a:ext cx="202034" cy="43549"/>
        </a:xfrm>
        <a:custGeom>
          <a:avLst/>
          <a:gdLst/>
          <a:ahLst/>
          <a:cxnLst/>
          <a:rect l="0" t="0" r="0" b="0"/>
          <a:pathLst>
            <a:path>
              <a:moveTo>
                <a:pt x="0" y="21774"/>
              </a:moveTo>
              <a:lnTo>
                <a:pt x="202034" y="2177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a:off x="964969" y="1080349"/>
        <a:ext cx="10101" cy="10101"/>
      </dsp:txXfrm>
    </dsp:sp>
    <dsp:sp modelId="{CD59FF63-E0CD-46E8-9201-3BFEF40CB272}">
      <dsp:nvSpPr>
        <dsp:cNvPr id="0" name=""/>
        <dsp:cNvSpPr/>
      </dsp:nvSpPr>
      <dsp:spPr>
        <a:xfrm>
          <a:off x="899042" y="1156329"/>
          <a:ext cx="405593" cy="4055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kern="1200" dirty="0"/>
            <a:t>Describe</a:t>
          </a:r>
        </a:p>
      </dsp:txBody>
      <dsp:txXfrm>
        <a:off x="958440" y="1215727"/>
        <a:ext cx="286797" cy="286797"/>
      </dsp:txXfrm>
    </dsp:sp>
    <dsp:sp modelId="{A721B2F5-7CF6-4CCA-8D37-081911B295A3}">
      <dsp:nvSpPr>
        <dsp:cNvPr id="0" name=""/>
        <dsp:cNvSpPr/>
      </dsp:nvSpPr>
      <dsp:spPr>
        <a:xfrm rot="6942857">
          <a:off x="605363" y="1063625"/>
          <a:ext cx="202034" cy="43549"/>
        </a:xfrm>
        <a:custGeom>
          <a:avLst/>
          <a:gdLst/>
          <a:ahLst/>
          <a:cxnLst/>
          <a:rect l="0" t="0" r="0" b="0"/>
          <a:pathLst>
            <a:path>
              <a:moveTo>
                <a:pt x="0" y="21774"/>
              </a:moveTo>
              <a:lnTo>
                <a:pt x="202034" y="2177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rot="10800000">
        <a:off x="701329" y="1080349"/>
        <a:ext cx="10101" cy="10101"/>
      </dsp:txXfrm>
    </dsp:sp>
    <dsp:sp modelId="{D6CDB7E7-E16D-4C16-9D8D-13ECFAF7EA62}">
      <dsp:nvSpPr>
        <dsp:cNvPr id="0" name=""/>
        <dsp:cNvSpPr/>
      </dsp:nvSpPr>
      <dsp:spPr>
        <a:xfrm>
          <a:off x="371763" y="1156329"/>
          <a:ext cx="405593" cy="4055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kern="1200" dirty="0"/>
            <a:t>Predict</a:t>
          </a:r>
        </a:p>
      </dsp:txBody>
      <dsp:txXfrm>
        <a:off x="431161" y="1215727"/>
        <a:ext cx="286797" cy="286797"/>
      </dsp:txXfrm>
    </dsp:sp>
    <dsp:sp modelId="{8DA5AB43-11C5-48BE-B964-B43B19F9213D}">
      <dsp:nvSpPr>
        <dsp:cNvPr id="0" name=""/>
        <dsp:cNvSpPr/>
      </dsp:nvSpPr>
      <dsp:spPr>
        <a:xfrm rot="10028571">
          <a:off x="440986" y="857503"/>
          <a:ext cx="202034" cy="43549"/>
        </a:xfrm>
        <a:custGeom>
          <a:avLst/>
          <a:gdLst/>
          <a:ahLst/>
          <a:cxnLst/>
          <a:rect l="0" t="0" r="0" b="0"/>
          <a:pathLst>
            <a:path>
              <a:moveTo>
                <a:pt x="0" y="21774"/>
              </a:moveTo>
              <a:lnTo>
                <a:pt x="202034" y="2177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rot="10800000">
        <a:off x="536952" y="874227"/>
        <a:ext cx="10101" cy="10101"/>
      </dsp:txXfrm>
    </dsp:sp>
    <dsp:sp modelId="{778E58AB-8BBE-4AAD-9D3B-65B4AD745BA5}">
      <dsp:nvSpPr>
        <dsp:cNvPr id="0" name=""/>
        <dsp:cNvSpPr/>
      </dsp:nvSpPr>
      <dsp:spPr>
        <a:xfrm>
          <a:off x="43009" y="744086"/>
          <a:ext cx="405593" cy="4055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kern="1200" dirty="0"/>
            <a:t>Justify</a:t>
          </a:r>
        </a:p>
      </dsp:txBody>
      <dsp:txXfrm>
        <a:off x="102407" y="803484"/>
        <a:ext cx="286797" cy="286797"/>
      </dsp:txXfrm>
    </dsp:sp>
    <dsp:sp modelId="{2C330C5D-17FA-4E2D-80B6-2F0F39A15C1B}">
      <dsp:nvSpPr>
        <dsp:cNvPr id="0" name=""/>
        <dsp:cNvSpPr/>
      </dsp:nvSpPr>
      <dsp:spPr>
        <a:xfrm rot="13114286">
          <a:off x="499651" y="600473"/>
          <a:ext cx="202034" cy="43549"/>
        </a:xfrm>
        <a:custGeom>
          <a:avLst/>
          <a:gdLst/>
          <a:ahLst/>
          <a:cxnLst/>
          <a:rect l="0" t="0" r="0" b="0"/>
          <a:pathLst>
            <a:path>
              <a:moveTo>
                <a:pt x="0" y="21774"/>
              </a:moveTo>
              <a:lnTo>
                <a:pt x="202034" y="2177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en-US" sz="400" kern="1200"/>
        </a:p>
      </dsp:txBody>
      <dsp:txXfrm rot="10800000">
        <a:off x="595617" y="617197"/>
        <a:ext cx="10101" cy="10101"/>
      </dsp:txXfrm>
    </dsp:sp>
    <dsp:sp modelId="{25B27F35-CB65-402B-B6B3-037A804DA60A}">
      <dsp:nvSpPr>
        <dsp:cNvPr id="0" name=""/>
        <dsp:cNvSpPr/>
      </dsp:nvSpPr>
      <dsp:spPr>
        <a:xfrm>
          <a:off x="160340" y="230026"/>
          <a:ext cx="405593" cy="4055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lvl="0" algn="ctr" defTabSz="222250">
            <a:lnSpc>
              <a:spcPct val="90000"/>
            </a:lnSpc>
            <a:spcBef>
              <a:spcPct val="0"/>
            </a:spcBef>
            <a:spcAft>
              <a:spcPct val="35000"/>
            </a:spcAft>
          </a:pPr>
          <a:r>
            <a:rPr lang="en-US" sz="500" kern="1200" dirty="0" smtClean="0"/>
            <a:t>Identify Cause and Effect</a:t>
          </a:r>
          <a:endParaRPr lang="en-US" sz="500" kern="1200" dirty="0"/>
        </a:p>
      </dsp:txBody>
      <dsp:txXfrm>
        <a:off x="219738" y="289424"/>
        <a:ext cx="286797" cy="2867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43AA0-4661-42D4-9F4F-E271BF046F9C}">
      <dsp:nvSpPr>
        <dsp:cNvPr id="0" name=""/>
        <dsp:cNvSpPr/>
      </dsp:nvSpPr>
      <dsp:spPr>
        <a:xfrm>
          <a:off x="740085" y="815407"/>
          <a:ext cx="501028" cy="50102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Academic Language Functions</a:t>
          </a:r>
          <a:endParaRPr lang="en-US" sz="600" kern="1200" dirty="0"/>
        </a:p>
      </dsp:txBody>
      <dsp:txXfrm>
        <a:off x="813459" y="888781"/>
        <a:ext cx="354280" cy="354280"/>
      </dsp:txXfrm>
    </dsp:sp>
    <dsp:sp modelId="{14D0E155-C5EB-4123-8DAC-8FBBAFDD6FE3}">
      <dsp:nvSpPr>
        <dsp:cNvPr id="0" name=""/>
        <dsp:cNvSpPr/>
      </dsp:nvSpPr>
      <dsp:spPr>
        <a:xfrm rot="16200000">
          <a:off x="865256" y="667304"/>
          <a:ext cx="250685" cy="45520"/>
        </a:xfrm>
        <a:custGeom>
          <a:avLst/>
          <a:gdLst/>
          <a:ahLst/>
          <a:cxnLst/>
          <a:rect l="0" t="0" r="0" b="0"/>
          <a:pathLst>
            <a:path>
              <a:moveTo>
                <a:pt x="0" y="22760"/>
              </a:moveTo>
              <a:lnTo>
                <a:pt x="250685" y="2276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84332" y="683797"/>
        <a:ext cx="12534" cy="12534"/>
      </dsp:txXfrm>
    </dsp:sp>
    <dsp:sp modelId="{A09AD9BF-7ED5-4EBB-9E55-5519A84E3D66}">
      <dsp:nvSpPr>
        <dsp:cNvPr id="0" name=""/>
        <dsp:cNvSpPr/>
      </dsp:nvSpPr>
      <dsp:spPr>
        <a:xfrm>
          <a:off x="740085" y="63693"/>
          <a:ext cx="501028" cy="50102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a:t>Compare and Contrast</a:t>
          </a:r>
        </a:p>
      </dsp:txBody>
      <dsp:txXfrm>
        <a:off x="813459" y="137067"/>
        <a:ext cx="354280" cy="354280"/>
      </dsp:txXfrm>
    </dsp:sp>
    <dsp:sp modelId="{2695B607-C50B-4E81-A317-739A381F9A57}">
      <dsp:nvSpPr>
        <dsp:cNvPr id="0" name=""/>
        <dsp:cNvSpPr/>
      </dsp:nvSpPr>
      <dsp:spPr>
        <a:xfrm rot="19285714">
          <a:off x="1159113" y="808818"/>
          <a:ext cx="250685" cy="45520"/>
        </a:xfrm>
        <a:custGeom>
          <a:avLst/>
          <a:gdLst/>
          <a:ahLst/>
          <a:cxnLst/>
          <a:rect l="0" t="0" r="0" b="0"/>
          <a:pathLst>
            <a:path>
              <a:moveTo>
                <a:pt x="0" y="22760"/>
              </a:moveTo>
              <a:lnTo>
                <a:pt x="250685" y="2276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278189" y="825311"/>
        <a:ext cx="12534" cy="12534"/>
      </dsp:txXfrm>
    </dsp:sp>
    <dsp:sp modelId="{F171AA69-01AD-4636-BDAB-C5994AAE3B45}">
      <dsp:nvSpPr>
        <dsp:cNvPr id="0" name=""/>
        <dsp:cNvSpPr/>
      </dsp:nvSpPr>
      <dsp:spPr>
        <a:xfrm>
          <a:off x="1327798" y="346721"/>
          <a:ext cx="501028" cy="50102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a:t>Sequence</a:t>
          </a:r>
        </a:p>
      </dsp:txBody>
      <dsp:txXfrm>
        <a:off x="1401172" y="420095"/>
        <a:ext cx="354280" cy="354280"/>
      </dsp:txXfrm>
    </dsp:sp>
    <dsp:sp modelId="{9324959E-8606-41B7-93AF-176DB742D175}">
      <dsp:nvSpPr>
        <dsp:cNvPr id="0" name=""/>
        <dsp:cNvSpPr/>
      </dsp:nvSpPr>
      <dsp:spPr>
        <a:xfrm rot="771429">
          <a:off x="1231690" y="1126797"/>
          <a:ext cx="250685" cy="45520"/>
        </a:xfrm>
        <a:custGeom>
          <a:avLst/>
          <a:gdLst/>
          <a:ahLst/>
          <a:cxnLst/>
          <a:rect l="0" t="0" r="0" b="0"/>
          <a:pathLst>
            <a:path>
              <a:moveTo>
                <a:pt x="0" y="22760"/>
              </a:moveTo>
              <a:lnTo>
                <a:pt x="250685" y="2276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50765" y="1143290"/>
        <a:ext cx="12534" cy="12534"/>
      </dsp:txXfrm>
    </dsp:sp>
    <dsp:sp modelId="{BBB724D3-5708-4568-AFAA-8E4A9E40109B}">
      <dsp:nvSpPr>
        <dsp:cNvPr id="0" name=""/>
        <dsp:cNvSpPr/>
      </dsp:nvSpPr>
      <dsp:spPr>
        <a:xfrm>
          <a:off x="1472952" y="982679"/>
          <a:ext cx="501028" cy="50102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a:t>Classify</a:t>
          </a:r>
        </a:p>
      </dsp:txBody>
      <dsp:txXfrm>
        <a:off x="1546326" y="1056053"/>
        <a:ext cx="354280" cy="354280"/>
      </dsp:txXfrm>
    </dsp:sp>
    <dsp:sp modelId="{8091E43D-F57E-4DCA-B530-920ACAD6080A}">
      <dsp:nvSpPr>
        <dsp:cNvPr id="0" name=""/>
        <dsp:cNvSpPr/>
      </dsp:nvSpPr>
      <dsp:spPr>
        <a:xfrm rot="3857143">
          <a:off x="1028335" y="1381796"/>
          <a:ext cx="250685" cy="45520"/>
        </a:xfrm>
        <a:custGeom>
          <a:avLst/>
          <a:gdLst/>
          <a:ahLst/>
          <a:cxnLst/>
          <a:rect l="0" t="0" r="0" b="0"/>
          <a:pathLst>
            <a:path>
              <a:moveTo>
                <a:pt x="0" y="22760"/>
              </a:moveTo>
              <a:lnTo>
                <a:pt x="250685" y="2276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147410" y="1398289"/>
        <a:ext cx="12534" cy="12534"/>
      </dsp:txXfrm>
    </dsp:sp>
    <dsp:sp modelId="{CD59FF63-E0CD-46E8-9201-3BFEF40CB272}">
      <dsp:nvSpPr>
        <dsp:cNvPr id="0" name=""/>
        <dsp:cNvSpPr/>
      </dsp:nvSpPr>
      <dsp:spPr>
        <a:xfrm>
          <a:off x="1066241" y="1492678"/>
          <a:ext cx="501028" cy="50102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a:t>Describe</a:t>
          </a:r>
        </a:p>
      </dsp:txBody>
      <dsp:txXfrm>
        <a:off x="1139615" y="1566052"/>
        <a:ext cx="354280" cy="354280"/>
      </dsp:txXfrm>
    </dsp:sp>
    <dsp:sp modelId="{A721B2F5-7CF6-4CCA-8D37-081911B295A3}">
      <dsp:nvSpPr>
        <dsp:cNvPr id="0" name=""/>
        <dsp:cNvSpPr/>
      </dsp:nvSpPr>
      <dsp:spPr>
        <a:xfrm rot="6942857">
          <a:off x="702178" y="1381796"/>
          <a:ext cx="250685" cy="45520"/>
        </a:xfrm>
        <a:custGeom>
          <a:avLst/>
          <a:gdLst/>
          <a:ahLst/>
          <a:cxnLst/>
          <a:rect l="0" t="0" r="0" b="0"/>
          <a:pathLst>
            <a:path>
              <a:moveTo>
                <a:pt x="0" y="22760"/>
              </a:moveTo>
              <a:lnTo>
                <a:pt x="250685" y="2276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21254" y="1398289"/>
        <a:ext cx="12534" cy="12534"/>
      </dsp:txXfrm>
    </dsp:sp>
    <dsp:sp modelId="{D6CDB7E7-E16D-4C16-9D8D-13ECFAF7EA62}">
      <dsp:nvSpPr>
        <dsp:cNvPr id="0" name=""/>
        <dsp:cNvSpPr/>
      </dsp:nvSpPr>
      <dsp:spPr>
        <a:xfrm>
          <a:off x="413928" y="1492678"/>
          <a:ext cx="501028" cy="50102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a:t>Predict</a:t>
          </a:r>
        </a:p>
      </dsp:txBody>
      <dsp:txXfrm>
        <a:off x="487302" y="1566052"/>
        <a:ext cx="354280" cy="354280"/>
      </dsp:txXfrm>
    </dsp:sp>
    <dsp:sp modelId="{8DA5AB43-11C5-48BE-B964-B43B19F9213D}">
      <dsp:nvSpPr>
        <dsp:cNvPr id="0" name=""/>
        <dsp:cNvSpPr/>
      </dsp:nvSpPr>
      <dsp:spPr>
        <a:xfrm rot="10028571">
          <a:off x="498823" y="1126797"/>
          <a:ext cx="250685" cy="45520"/>
        </a:xfrm>
        <a:custGeom>
          <a:avLst/>
          <a:gdLst/>
          <a:ahLst/>
          <a:cxnLst/>
          <a:rect l="0" t="0" r="0" b="0"/>
          <a:pathLst>
            <a:path>
              <a:moveTo>
                <a:pt x="0" y="22760"/>
              </a:moveTo>
              <a:lnTo>
                <a:pt x="250685" y="2276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17898" y="1143290"/>
        <a:ext cx="12534" cy="12534"/>
      </dsp:txXfrm>
    </dsp:sp>
    <dsp:sp modelId="{778E58AB-8BBE-4AAD-9D3B-65B4AD745BA5}">
      <dsp:nvSpPr>
        <dsp:cNvPr id="0" name=""/>
        <dsp:cNvSpPr/>
      </dsp:nvSpPr>
      <dsp:spPr>
        <a:xfrm>
          <a:off x="7218" y="982679"/>
          <a:ext cx="501028" cy="50102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a:t>Justify</a:t>
          </a:r>
        </a:p>
      </dsp:txBody>
      <dsp:txXfrm>
        <a:off x="80592" y="1056053"/>
        <a:ext cx="354280" cy="354280"/>
      </dsp:txXfrm>
    </dsp:sp>
    <dsp:sp modelId="{2C330C5D-17FA-4E2D-80B6-2F0F39A15C1B}">
      <dsp:nvSpPr>
        <dsp:cNvPr id="0" name=""/>
        <dsp:cNvSpPr/>
      </dsp:nvSpPr>
      <dsp:spPr>
        <a:xfrm rot="13114286">
          <a:off x="571400" y="808818"/>
          <a:ext cx="250685" cy="45520"/>
        </a:xfrm>
        <a:custGeom>
          <a:avLst/>
          <a:gdLst/>
          <a:ahLst/>
          <a:cxnLst/>
          <a:rect l="0" t="0" r="0" b="0"/>
          <a:pathLst>
            <a:path>
              <a:moveTo>
                <a:pt x="0" y="22760"/>
              </a:moveTo>
              <a:lnTo>
                <a:pt x="250685" y="2276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90475" y="825311"/>
        <a:ext cx="12534" cy="12534"/>
      </dsp:txXfrm>
    </dsp:sp>
    <dsp:sp modelId="{25B27F35-CB65-402B-B6B3-037A804DA60A}">
      <dsp:nvSpPr>
        <dsp:cNvPr id="0" name=""/>
        <dsp:cNvSpPr/>
      </dsp:nvSpPr>
      <dsp:spPr>
        <a:xfrm>
          <a:off x="152371" y="346721"/>
          <a:ext cx="501028" cy="50102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sz="600" kern="1200" dirty="0" smtClean="0"/>
            <a:t>Identify Cause and Effect</a:t>
          </a:r>
          <a:endParaRPr lang="en-US" sz="600" kern="1200" dirty="0"/>
        </a:p>
      </dsp:txBody>
      <dsp:txXfrm>
        <a:off x="225745" y="420095"/>
        <a:ext cx="354280" cy="354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79BB1-36B0-44E0-AE6F-5DC7C06193DA}">
      <dsp:nvSpPr>
        <dsp:cNvPr id="0" name=""/>
        <dsp:cNvSpPr/>
      </dsp:nvSpPr>
      <dsp:spPr>
        <a:xfrm>
          <a:off x="1164118" y="846618"/>
          <a:ext cx="643562" cy="64356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Topic</a:t>
          </a:r>
          <a:endParaRPr lang="en-US" sz="1600" kern="1200" dirty="0"/>
        </a:p>
      </dsp:txBody>
      <dsp:txXfrm>
        <a:off x="1258365" y="940865"/>
        <a:ext cx="455068" cy="455068"/>
      </dsp:txXfrm>
    </dsp:sp>
    <dsp:sp modelId="{8ED5A079-4E5F-445F-A679-77D25DC53A54}">
      <dsp:nvSpPr>
        <dsp:cNvPr id="0" name=""/>
        <dsp:cNvSpPr/>
      </dsp:nvSpPr>
      <dsp:spPr>
        <a:xfrm rot="16200000">
          <a:off x="1388918" y="730146"/>
          <a:ext cx="193963" cy="38980"/>
        </a:xfrm>
        <a:custGeom>
          <a:avLst/>
          <a:gdLst/>
          <a:ahLst/>
          <a:cxnLst/>
          <a:rect l="0" t="0" r="0" b="0"/>
          <a:pathLst>
            <a:path>
              <a:moveTo>
                <a:pt x="0" y="19490"/>
              </a:moveTo>
              <a:lnTo>
                <a:pt x="193963" y="1949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81050" y="744787"/>
        <a:ext cx="9698" cy="9698"/>
      </dsp:txXfrm>
    </dsp:sp>
    <dsp:sp modelId="{5E315899-5DB4-4339-8EA9-9159A86CD479}">
      <dsp:nvSpPr>
        <dsp:cNvPr id="0" name=""/>
        <dsp:cNvSpPr/>
      </dsp:nvSpPr>
      <dsp:spPr>
        <a:xfrm>
          <a:off x="1164118" y="9092"/>
          <a:ext cx="643562" cy="64356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Idea</a:t>
          </a:r>
          <a:endParaRPr lang="en-US" sz="1900" kern="1200" dirty="0"/>
        </a:p>
      </dsp:txBody>
      <dsp:txXfrm>
        <a:off x="1258365" y="103339"/>
        <a:ext cx="455068" cy="455068"/>
      </dsp:txXfrm>
    </dsp:sp>
    <dsp:sp modelId="{23385BDD-4F57-4C6A-9466-B8EA9F8CFF1D}">
      <dsp:nvSpPr>
        <dsp:cNvPr id="0" name=""/>
        <dsp:cNvSpPr/>
      </dsp:nvSpPr>
      <dsp:spPr>
        <a:xfrm>
          <a:off x="1807681" y="1148909"/>
          <a:ext cx="193963" cy="38980"/>
        </a:xfrm>
        <a:custGeom>
          <a:avLst/>
          <a:gdLst/>
          <a:ahLst/>
          <a:cxnLst/>
          <a:rect l="0" t="0" r="0" b="0"/>
          <a:pathLst>
            <a:path>
              <a:moveTo>
                <a:pt x="0" y="19490"/>
              </a:moveTo>
              <a:lnTo>
                <a:pt x="193963" y="1949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99814" y="1163550"/>
        <a:ext cx="9698" cy="9698"/>
      </dsp:txXfrm>
    </dsp:sp>
    <dsp:sp modelId="{88D801D4-5A2C-44A2-8047-97215EA6211C}">
      <dsp:nvSpPr>
        <dsp:cNvPr id="0" name=""/>
        <dsp:cNvSpPr/>
      </dsp:nvSpPr>
      <dsp:spPr>
        <a:xfrm>
          <a:off x="2001644" y="846618"/>
          <a:ext cx="643562" cy="64356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Idea</a:t>
          </a:r>
          <a:endParaRPr lang="en-US" sz="1900" kern="1200" dirty="0"/>
        </a:p>
      </dsp:txBody>
      <dsp:txXfrm>
        <a:off x="2095891" y="940865"/>
        <a:ext cx="455068" cy="455068"/>
      </dsp:txXfrm>
    </dsp:sp>
    <dsp:sp modelId="{F3E5C71B-F20E-4106-A2EB-CE3BE7F7C336}">
      <dsp:nvSpPr>
        <dsp:cNvPr id="0" name=""/>
        <dsp:cNvSpPr/>
      </dsp:nvSpPr>
      <dsp:spPr>
        <a:xfrm rot="5400000">
          <a:off x="1388918" y="1567673"/>
          <a:ext cx="193963" cy="38980"/>
        </a:xfrm>
        <a:custGeom>
          <a:avLst/>
          <a:gdLst/>
          <a:ahLst/>
          <a:cxnLst/>
          <a:rect l="0" t="0" r="0" b="0"/>
          <a:pathLst>
            <a:path>
              <a:moveTo>
                <a:pt x="0" y="19490"/>
              </a:moveTo>
              <a:lnTo>
                <a:pt x="193963" y="1949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81050" y="1582314"/>
        <a:ext cx="9698" cy="9698"/>
      </dsp:txXfrm>
    </dsp:sp>
    <dsp:sp modelId="{3F962BEB-AC79-4432-A652-33385CBB78CE}">
      <dsp:nvSpPr>
        <dsp:cNvPr id="0" name=""/>
        <dsp:cNvSpPr/>
      </dsp:nvSpPr>
      <dsp:spPr>
        <a:xfrm>
          <a:off x="1164118" y="1684144"/>
          <a:ext cx="643562" cy="64356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Idea</a:t>
          </a:r>
          <a:endParaRPr lang="en-US" sz="1900" kern="1200" dirty="0"/>
        </a:p>
      </dsp:txBody>
      <dsp:txXfrm>
        <a:off x="1258365" y="1778391"/>
        <a:ext cx="455068" cy="455068"/>
      </dsp:txXfrm>
    </dsp:sp>
    <dsp:sp modelId="{9127D886-C707-4155-8ABB-8A8A54F05E05}">
      <dsp:nvSpPr>
        <dsp:cNvPr id="0" name=""/>
        <dsp:cNvSpPr/>
      </dsp:nvSpPr>
      <dsp:spPr>
        <a:xfrm rot="10800000">
          <a:off x="970155" y="1148909"/>
          <a:ext cx="193963" cy="38980"/>
        </a:xfrm>
        <a:custGeom>
          <a:avLst/>
          <a:gdLst/>
          <a:ahLst/>
          <a:cxnLst/>
          <a:rect l="0" t="0" r="0" b="0"/>
          <a:pathLst>
            <a:path>
              <a:moveTo>
                <a:pt x="0" y="19490"/>
              </a:moveTo>
              <a:lnTo>
                <a:pt x="193963" y="1949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062287" y="1163550"/>
        <a:ext cx="9698" cy="9698"/>
      </dsp:txXfrm>
    </dsp:sp>
    <dsp:sp modelId="{0E28F510-256B-48A3-8B9F-2F7BE15D5AD6}">
      <dsp:nvSpPr>
        <dsp:cNvPr id="0" name=""/>
        <dsp:cNvSpPr/>
      </dsp:nvSpPr>
      <dsp:spPr>
        <a:xfrm>
          <a:off x="326592" y="846618"/>
          <a:ext cx="643562" cy="64356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Idea</a:t>
          </a:r>
          <a:endParaRPr lang="en-US" sz="1900" kern="1200" dirty="0"/>
        </a:p>
      </dsp:txBody>
      <dsp:txXfrm>
        <a:off x="420839" y="940865"/>
        <a:ext cx="455068" cy="4550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D82DE-FCEA-4AC9-AF35-9470258BA2EB}">
      <dsp:nvSpPr>
        <dsp:cNvPr id="0" name=""/>
        <dsp:cNvSpPr/>
      </dsp:nvSpPr>
      <dsp:spPr>
        <a:xfrm>
          <a:off x="0" y="0"/>
          <a:ext cx="2671003" cy="662940"/>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Beginning</a:t>
          </a:r>
          <a:endParaRPr lang="en-US" sz="2800" kern="1200" dirty="0"/>
        </a:p>
      </dsp:txBody>
      <dsp:txXfrm>
        <a:off x="19417" y="19417"/>
        <a:ext cx="1955639" cy="624106"/>
      </dsp:txXfrm>
    </dsp:sp>
    <dsp:sp modelId="{528481CD-030F-4A64-9ED9-1A186A75129D}">
      <dsp:nvSpPr>
        <dsp:cNvPr id="0" name=""/>
        <dsp:cNvSpPr/>
      </dsp:nvSpPr>
      <dsp:spPr>
        <a:xfrm>
          <a:off x="235676" y="773430"/>
          <a:ext cx="2671003" cy="662940"/>
        </a:xfrm>
        <a:prstGeom prst="roundRect">
          <a:avLst>
            <a:gd name="adj" fmla="val 10000"/>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Middle</a:t>
          </a:r>
          <a:endParaRPr lang="en-US" sz="2800" kern="1200" dirty="0"/>
        </a:p>
      </dsp:txBody>
      <dsp:txXfrm>
        <a:off x="255093" y="792847"/>
        <a:ext cx="1965581" cy="624106"/>
      </dsp:txXfrm>
    </dsp:sp>
    <dsp:sp modelId="{74F8E335-A7AB-4C2B-A6CC-0F35406D120D}">
      <dsp:nvSpPr>
        <dsp:cNvPr id="0" name=""/>
        <dsp:cNvSpPr/>
      </dsp:nvSpPr>
      <dsp:spPr>
        <a:xfrm>
          <a:off x="471353" y="1546860"/>
          <a:ext cx="2671003" cy="662940"/>
        </a:xfrm>
        <a:prstGeom prst="roundRect">
          <a:avLst>
            <a:gd name="adj" fmla="val 1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End</a:t>
          </a:r>
          <a:endParaRPr lang="en-US" sz="2800" kern="1200" dirty="0"/>
        </a:p>
      </dsp:txBody>
      <dsp:txXfrm>
        <a:off x="490770" y="1566277"/>
        <a:ext cx="1965581" cy="624106"/>
      </dsp:txXfrm>
    </dsp:sp>
    <dsp:sp modelId="{4C4BB02F-F733-4A37-AD15-BCBF6DAC4D84}">
      <dsp:nvSpPr>
        <dsp:cNvPr id="0" name=""/>
        <dsp:cNvSpPr/>
      </dsp:nvSpPr>
      <dsp:spPr>
        <a:xfrm>
          <a:off x="2240092" y="502729"/>
          <a:ext cx="430911" cy="430911"/>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a:p>
      </dsp:txBody>
      <dsp:txXfrm>
        <a:off x="2337047" y="502729"/>
        <a:ext cx="237001" cy="324261"/>
      </dsp:txXfrm>
    </dsp:sp>
    <dsp:sp modelId="{FE91C4C1-995C-49BF-AC0F-690A000A0DBE}">
      <dsp:nvSpPr>
        <dsp:cNvPr id="0" name=""/>
        <dsp:cNvSpPr/>
      </dsp:nvSpPr>
      <dsp:spPr>
        <a:xfrm>
          <a:off x="2475769" y="1271739"/>
          <a:ext cx="430911" cy="430911"/>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n-US" sz="1900" kern="1200"/>
        </a:p>
      </dsp:txBody>
      <dsp:txXfrm>
        <a:off x="2572724" y="1271739"/>
        <a:ext cx="237001" cy="3242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56F1F-A88A-4176-8C0F-C0CF961CC960}">
      <dsp:nvSpPr>
        <dsp:cNvPr id="0" name=""/>
        <dsp:cNvSpPr/>
      </dsp:nvSpPr>
      <dsp:spPr>
        <a:xfrm>
          <a:off x="1023809" y="0"/>
          <a:ext cx="1616289" cy="161640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Topic 1</a:t>
          </a:r>
          <a:endParaRPr lang="en-US" sz="3200" kern="1200" dirty="0"/>
        </a:p>
      </dsp:txBody>
      <dsp:txXfrm>
        <a:off x="1260509" y="236717"/>
        <a:ext cx="1142889" cy="1142968"/>
      </dsp:txXfrm>
    </dsp:sp>
    <dsp:sp modelId="{8FF6571A-580F-4024-8927-65EFD6F61620}">
      <dsp:nvSpPr>
        <dsp:cNvPr id="0" name=""/>
        <dsp:cNvSpPr/>
      </dsp:nvSpPr>
      <dsp:spPr>
        <a:xfrm>
          <a:off x="1793215" y="1044106"/>
          <a:ext cx="1616289" cy="161640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Topic 2</a:t>
          </a:r>
          <a:endParaRPr lang="en-US" sz="3200" kern="1200" dirty="0"/>
        </a:p>
      </dsp:txBody>
      <dsp:txXfrm>
        <a:off x="2029915" y="1280823"/>
        <a:ext cx="1142889" cy="114296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BB53865C-42E3-483D-A1C6-22627E7F70E1}" type="datetimeFigureOut">
              <a:rPr lang="en-US" smtClean="0"/>
              <a:t>11/18/2022</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BD9167B2-F4E1-4827-8A4A-EEC68AF6C7E2}" type="slidenum">
              <a:rPr lang="en-US" smtClean="0"/>
              <a:t>‹#›</a:t>
            </a:fld>
            <a:endParaRPr lang="en-US"/>
          </a:p>
        </p:txBody>
      </p:sp>
    </p:spTree>
    <p:extLst>
      <p:ext uri="{BB962C8B-B14F-4D97-AF65-F5344CB8AC3E}">
        <p14:creationId xmlns:p14="http://schemas.microsoft.com/office/powerpoint/2010/main" val="1216838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665AF87B-1E59-43FE-9D4C-5A83B502C77E}" type="datetimeFigureOut">
              <a:rPr lang="en-US" smtClean="0"/>
              <a:t>11/18/2022</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162FBEA2-4504-465C-B12D-8B709E2A88A9}" type="slidenum">
              <a:rPr lang="en-US" smtClean="0"/>
              <a:t>‹#›</a:t>
            </a:fld>
            <a:endParaRPr lang="en-US"/>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a:t>
            </a:fld>
            <a:endParaRPr lang="en-US"/>
          </a:p>
        </p:txBody>
      </p:sp>
    </p:spTree>
    <p:extLst>
      <p:ext uri="{BB962C8B-B14F-4D97-AF65-F5344CB8AC3E}">
        <p14:creationId xmlns:p14="http://schemas.microsoft.com/office/powerpoint/2010/main" val="3038100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time, people can type in some examples</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11</a:t>
            </a:fld>
            <a:endParaRPr lang="en-US"/>
          </a:p>
        </p:txBody>
      </p:sp>
    </p:spTree>
    <p:extLst>
      <p:ext uri="{BB962C8B-B14F-4D97-AF65-F5344CB8AC3E}">
        <p14:creationId xmlns:p14="http://schemas.microsoft.com/office/powerpoint/2010/main" val="3715861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12</a:t>
            </a:fld>
            <a:endParaRPr lang="en-US"/>
          </a:p>
        </p:txBody>
      </p:sp>
    </p:spTree>
    <p:extLst>
      <p:ext uri="{BB962C8B-B14F-4D97-AF65-F5344CB8AC3E}">
        <p14:creationId xmlns:p14="http://schemas.microsoft.com/office/powerpoint/2010/main" val="102673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13</a:t>
            </a:fld>
            <a:endParaRPr lang="en-US"/>
          </a:p>
        </p:txBody>
      </p:sp>
    </p:spTree>
    <p:extLst>
      <p:ext uri="{BB962C8B-B14F-4D97-AF65-F5344CB8AC3E}">
        <p14:creationId xmlns:p14="http://schemas.microsoft.com/office/powerpoint/2010/main" val="2187423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K-5 READING EMPHASIS</a:t>
            </a:r>
            <a:endParaRPr lang="en-US" dirty="0"/>
          </a:p>
        </p:txBody>
      </p:sp>
      <p:sp>
        <p:nvSpPr>
          <p:cNvPr id="4" name="Slide Number Placeholder 3"/>
          <p:cNvSpPr>
            <a:spLocks noGrp="1"/>
          </p:cNvSpPr>
          <p:nvPr>
            <p:ph type="sldNum" sz="quarter" idx="10"/>
          </p:nvPr>
        </p:nvSpPr>
        <p:spPr/>
        <p:txBody>
          <a:bodyPr/>
          <a:lstStyle/>
          <a:p>
            <a:fld id="{EC797C5D-A226-4EE9-94BD-B2DE8A943347}" type="slidenum">
              <a:rPr lang="en-US" smtClean="0"/>
              <a:t>14</a:t>
            </a:fld>
            <a:endParaRPr lang="en-US"/>
          </a:p>
        </p:txBody>
      </p:sp>
    </p:spTree>
    <p:extLst>
      <p:ext uri="{BB962C8B-B14F-4D97-AF65-F5344CB8AC3E}">
        <p14:creationId xmlns:p14="http://schemas.microsoft.com/office/powerpoint/2010/main" val="619219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Opportunity</a:t>
            </a:r>
            <a:r>
              <a:rPr lang="en-US" baseline="0" dirty="0" smtClean="0"/>
              <a:t> for 13% of ELs identified as LTELs</a:t>
            </a:r>
            <a:endParaRPr lang="en-US" dirty="0"/>
          </a:p>
        </p:txBody>
      </p:sp>
      <p:sp>
        <p:nvSpPr>
          <p:cNvPr id="4" name="Slide Number Placeholder 3"/>
          <p:cNvSpPr>
            <a:spLocks noGrp="1"/>
          </p:cNvSpPr>
          <p:nvPr>
            <p:ph type="sldNum" sz="quarter" idx="10"/>
          </p:nvPr>
        </p:nvSpPr>
        <p:spPr/>
        <p:txBody>
          <a:bodyPr/>
          <a:lstStyle/>
          <a:p>
            <a:fld id="{02155FC3-9E14-42FB-9A42-7A8C2E685AAE}" type="slidenum">
              <a:rPr lang="en-US" smtClean="0"/>
              <a:t>15</a:t>
            </a:fld>
            <a:endParaRPr lang="en-US"/>
          </a:p>
        </p:txBody>
      </p:sp>
    </p:spTree>
    <p:extLst>
      <p:ext uri="{BB962C8B-B14F-4D97-AF65-F5344CB8AC3E}">
        <p14:creationId xmlns:p14="http://schemas.microsoft.com/office/powerpoint/2010/main" val="3323837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Use</a:t>
            </a:r>
            <a:r>
              <a:rPr lang="en-US" baseline="0" dirty="0" smtClean="0"/>
              <a:t> for creating frames, student goal setting, progress monitoring</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16</a:t>
            </a:fld>
            <a:endParaRPr lang="en-US"/>
          </a:p>
        </p:txBody>
      </p:sp>
    </p:spTree>
    <p:extLst>
      <p:ext uri="{BB962C8B-B14F-4D97-AF65-F5344CB8AC3E}">
        <p14:creationId xmlns:p14="http://schemas.microsoft.com/office/powerpoint/2010/main" val="2764054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Reduces</a:t>
            </a:r>
            <a:r>
              <a:rPr lang="en-US" baseline="0" dirty="0" smtClean="0"/>
              <a:t> anxiety</a:t>
            </a:r>
          </a:p>
          <a:p>
            <a:pPr marL="174296" indent="-174296">
              <a:buFont typeface="Arial" panose="020B0604020202020204" pitchFamily="34" charset="0"/>
              <a:buChar char="•"/>
            </a:pPr>
            <a:r>
              <a:rPr lang="en-US" baseline="0" dirty="0" smtClean="0"/>
              <a:t>Builds background, text may have unfamiliar concepts (e.g. snow) </a:t>
            </a:r>
          </a:p>
          <a:p>
            <a:pPr marL="174296" indent="-174296">
              <a:buFont typeface="Arial" panose="020B0604020202020204" pitchFamily="34" charset="0"/>
              <a:buChar char="•"/>
            </a:pPr>
            <a:r>
              <a:rPr lang="en-US" baseline="0" dirty="0" smtClean="0"/>
              <a:t>Act out character emotions, certain adverbs, etc. to help students learn new words in context</a:t>
            </a:r>
          </a:p>
          <a:p>
            <a:pPr marL="174296" indent="-174296">
              <a:buFont typeface="Arial" panose="020B0604020202020204" pitchFamily="34" charset="0"/>
              <a:buChar char="•"/>
            </a:pPr>
            <a:r>
              <a:rPr lang="en-US" baseline="0" dirty="0" smtClean="0"/>
              <a:t>Example: Adults and Directions</a:t>
            </a:r>
          </a:p>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19</a:t>
            </a:fld>
            <a:endParaRPr lang="en-US"/>
          </a:p>
        </p:txBody>
      </p:sp>
    </p:spTree>
    <p:extLst>
      <p:ext uri="{BB962C8B-B14F-4D97-AF65-F5344CB8AC3E}">
        <p14:creationId xmlns:p14="http://schemas.microsoft.com/office/powerpoint/2010/main" val="2112768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Older ideas for anchor charts: the hamburger</a:t>
            </a:r>
            <a:r>
              <a:rPr lang="en-US" baseline="0" dirty="0" smtClean="0"/>
              <a:t> model which has lost some popularity, as an example of a visual anchor chart combined with language.  </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20</a:t>
            </a:fld>
            <a:endParaRPr lang="en-US"/>
          </a:p>
        </p:txBody>
      </p:sp>
    </p:spTree>
    <p:extLst>
      <p:ext uri="{BB962C8B-B14F-4D97-AF65-F5344CB8AC3E}">
        <p14:creationId xmlns:p14="http://schemas.microsoft.com/office/powerpoint/2010/main" val="1482878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21</a:t>
            </a:fld>
            <a:endParaRPr lang="en-US"/>
          </a:p>
        </p:txBody>
      </p:sp>
    </p:spTree>
    <p:extLst>
      <p:ext uri="{BB962C8B-B14F-4D97-AF65-F5344CB8AC3E}">
        <p14:creationId xmlns:p14="http://schemas.microsoft.com/office/powerpoint/2010/main" val="686311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22</a:t>
            </a:fld>
            <a:endParaRPr lang="en-US"/>
          </a:p>
        </p:txBody>
      </p:sp>
    </p:spTree>
    <p:extLst>
      <p:ext uri="{BB962C8B-B14F-4D97-AF65-F5344CB8AC3E}">
        <p14:creationId xmlns:p14="http://schemas.microsoft.com/office/powerpoint/2010/main" val="1999944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a:t>
            </a:fld>
            <a:endParaRPr lang="en-US"/>
          </a:p>
        </p:txBody>
      </p:sp>
    </p:spTree>
    <p:extLst>
      <p:ext uri="{BB962C8B-B14F-4D97-AF65-F5344CB8AC3E}">
        <p14:creationId xmlns:p14="http://schemas.microsoft.com/office/powerpoint/2010/main" val="272989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Language development,</a:t>
            </a:r>
            <a:r>
              <a:rPr lang="en-US" baseline="0" dirty="0" smtClean="0"/>
              <a:t> part of the work ELs do everyday in classes, requires language models.  </a:t>
            </a:r>
          </a:p>
          <a:p>
            <a:pPr marL="174296" indent="-174296">
              <a:buFont typeface="Arial" panose="020B0604020202020204" pitchFamily="34" charset="0"/>
              <a:buChar char="•"/>
            </a:pPr>
            <a:r>
              <a:rPr lang="en-US" baseline="0" dirty="0" smtClean="0"/>
              <a:t>By hearing about the strategies their peers are using, ELs learn more language needed for comprehension and classroom participation in a meaningful way.  </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23</a:t>
            </a:fld>
            <a:endParaRPr lang="en-US"/>
          </a:p>
        </p:txBody>
      </p:sp>
    </p:spTree>
    <p:extLst>
      <p:ext uri="{BB962C8B-B14F-4D97-AF65-F5344CB8AC3E}">
        <p14:creationId xmlns:p14="http://schemas.microsoft.com/office/powerpoint/2010/main" val="1073526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Considerations:</a:t>
            </a:r>
            <a:r>
              <a:rPr lang="en-US" baseline="0" dirty="0" smtClean="0"/>
              <a:t> grouping by language, proficiency level, etc. </a:t>
            </a:r>
          </a:p>
          <a:p>
            <a:pPr marL="174296" indent="-174296">
              <a:buFont typeface="Arial" panose="020B0604020202020204" pitchFamily="34" charset="0"/>
              <a:buChar char="•"/>
            </a:pPr>
            <a:r>
              <a:rPr lang="en-US" baseline="0" dirty="0" smtClean="0"/>
              <a:t>Add other types of supports as needed. </a:t>
            </a:r>
          </a:p>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24</a:t>
            </a:fld>
            <a:endParaRPr lang="en-US"/>
          </a:p>
        </p:txBody>
      </p:sp>
    </p:spTree>
    <p:extLst>
      <p:ext uri="{BB962C8B-B14F-4D97-AF65-F5344CB8AC3E}">
        <p14:creationId xmlns:p14="http://schemas.microsoft.com/office/powerpoint/2010/main" val="3317151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Helps</a:t>
            </a:r>
            <a:r>
              <a:rPr lang="en-US" baseline="0" dirty="0" smtClean="0"/>
              <a:t> visually</a:t>
            </a:r>
          </a:p>
          <a:p>
            <a:pPr marL="174296" indent="-174296">
              <a:buFont typeface="Arial" panose="020B0604020202020204" pitchFamily="34" charset="0"/>
              <a:buChar char="•"/>
            </a:pPr>
            <a:r>
              <a:rPr lang="en-US" baseline="0" dirty="0" smtClean="0"/>
              <a:t>Models organization of ideas </a:t>
            </a:r>
          </a:p>
          <a:p>
            <a:pPr marL="174296" indent="-174296">
              <a:buFont typeface="Arial" panose="020B0604020202020204" pitchFamily="34" charset="0"/>
              <a:buChar char="•"/>
            </a:pPr>
            <a:r>
              <a:rPr lang="en-US" baseline="0" dirty="0" smtClean="0"/>
              <a:t>Supports explicit instruction and visible thinking</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26</a:t>
            </a:fld>
            <a:endParaRPr lang="en-US"/>
          </a:p>
        </p:txBody>
      </p:sp>
    </p:spTree>
    <p:extLst>
      <p:ext uri="{BB962C8B-B14F-4D97-AF65-F5344CB8AC3E}">
        <p14:creationId xmlns:p14="http://schemas.microsoft.com/office/powerpoint/2010/main" val="3479005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27</a:t>
            </a:fld>
            <a:endParaRPr lang="en-US"/>
          </a:p>
        </p:txBody>
      </p:sp>
    </p:spTree>
    <p:extLst>
      <p:ext uri="{BB962C8B-B14F-4D97-AF65-F5344CB8AC3E}">
        <p14:creationId xmlns:p14="http://schemas.microsoft.com/office/powerpoint/2010/main" val="972507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29</a:t>
            </a:fld>
            <a:endParaRPr lang="en-US"/>
          </a:p>
        </p:txBody>
      </p:sp>
    </p:spTree>
    <p:extLst>
      <p:ext uri="{BB962C8B-B14F-4D97-AF65-F5344CB8AC3E}">
        <p14:creationId xmlns:p14="http://schemas.microsoft.com/office/powerpoint/2010/main" val="2191418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31</a:t>
            </a:fld>
            <a:endParaRPr lang="en-US"/>
          </a:p>
        </p:txBody>
      </p:sp>
    </p:spTree>
    <p:extLst>
      <p:ext uri="{BB962C8B-B14F-4D97-AF65-F5344CB8AC3E}">
        <p14:creationId xmlns:p14="http://schemas.microsoft.com/office/powerpoint/2010/main" val="3757307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BEA2-4504-465C-B12D-8B709E2A88A9}" type="slidenum">
              <a:rPr lang="en-US" smtClean="0"/>
              <a:t>32</a:t>
            </a:fld>
            <a:endParaRPr lang="en-US"/>
          </a:p>
        </p:txBody>
      </p:sp>
    </p:spTree>
    <p:extLst>
      <p:ext uri="{BB962C8B-B14F-4D97-AF65-F5344CB8AC3E}">
        <p14:creationId xmlns:p14="http://schemas.microsoft.com/office/powerpoint/2010/main" val="2559711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Virginia is proud to provide</a:t>
            </a:r>
            <a:r>
              <a:rPr lang="en-US" baseline="0" dirty="0" smtClean="0"/>
              <a:t> dual language instruction as a language instruction education program (LIEP)</a:t>
            </a:r>
          </a:p>
          <a:p>
            <a:pPr marL="174296" indent="-174296">
              <a:buFont typeface="Arial" panose="020B0604020202020204" pitchFamily="34" charset="0"/>
              <a:buChar char="•"/>
            </a:pPr>
            <a:r>
              <a:rPr lang="en-US" baseline="0" dirty="0" smtClean="0"/>
              <a:t>Even if not involved in a Dual Language LIEP, research shows inclusion of an EL’s primary language makes a difference. </a:t>
            </a:r>
          </a:p>
          <a:p>
            <a:pPr marL="174296" indent="-174296">
              <a:buFont typeface="Arial" panose="020B0604020202020204" pitchFamily="34" charset="0"/>
              <a:buChar char="•"/>
            </a:pPr>
            <a:r>
              <a:rPr lang="en-US" baseline="0" dirty="0" smtClean="0"/>
              <a:t>Affective filter theory</a:t>
            </a:r>
          </a:p>
          <a:p>
            <a:pPr marL="174296" indent="-174296">
              <a:buFont typeface="Arial" panose="020B0604020202020204" pitchFamily="34" charset="0"/>
              <a:buChar char="•"/>
            </a:pPr>
            <a:r>
              <a:rPr lang="en-US" baseline="0" dirty="0" smtClean="0"/>
              <a:t>Teachers can allow primary language use for a specific purpose. Teachers can find key words in the EL’s primary language and provide those. Teachers can point out language connections and cognates (words that look or sound the same between languages).  </a:t>
            </a:r>
          </a:p>
        </p:txBody>
      </p:sp>
      <p:sp>
        <p:nvSpPr>
          <p:cNvPr id="4" name="Slide Number Placeholder 3"/>
          <p:cNvSpPr>
            <a:spLocks noGrp="1"/>
          </p:cNvSpPr>
          <p:nvPr>
            <p:ph type="sldNum" sz="quarter" idx="10"/>
          </p:nvPr>
        </p:nvSpPr>
        <p:spPr/>
        <p:txBody>
          <a:bodyPr/>
          <a:lstStyle/>
          <a:p>
            <a:fld id="{162FBEA2-4504-465C-B12D-8B709E2A88A9}" type="slidenum">
              <a:rPr lang="en-US" smtClean="0"/>
              <a:t>35</a:t>
            </a:fld>
            <a:endParaRPr lang="en-US"/>
          </a:p>
        </p:txBody>
      </p:sp>
    </p:spTree>
    <p:extLst>
      <p:ext uri="{BB962C8B-B14F-4D97-AF65-F5344CB8AC3E}">
        <p14:creationId xmlns:p14="http://schemas.microsoft.com/office/powerpoint/2010/main" val="2783260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baseline="0" dirty="0" smtClean="0"/>
              <a:t>Connections to peers, related to social learning and social-emotional learning theories</a:t>
            </a:r>
          </a:p>
          <a:p>
            <a:pPr marL="174296" indent="-174296">
              <a:buFont typeface="Arial" panose="020B0604020202020204" pitchFamily="34" charset="0"/>
              <a:buChar char="•"/>
            </a:pPr>
            <a:r>
              <a:rPr lang="en-US" dirty="0" smtClean="0"/>
              <a:t>When teachers support students’ cultures and languages in meaningful ways, students feel recognized and validated in the mainstream classroom, which results in a strong sense of self.</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36</a:t>
            </a:fld>
            <a:endParaRPr lang="en-US"/>
          </a:p>
        </p:txBody>
      </p:sp>
    </p:spTree>
    <p:extLst>
      <p:ext uri="{BB962C8B-B14F-4D97-AF65-F5344CB8AC3E}">
        <p14:creationId xmlns:p14="http://schemas.microsoft.com/office/powerpoint/2010/main" val="2467241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39</a:t>
            </a:fld>
            <a:endParaRPr lang="en-US"/>
          </a:p>
        </p:txBody>
      </p:sp>
    </p:spTree>
    <p:extLst>
      <p:ext uri="{BB962C8B-B14F-4D97-AF65-F5344CB8AC3E}">
        <p14:creationId xmlns:p14="http://schemas.microsoft.com/office/powerpoint/2010/main" val="101920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Screenshot is hyperlinked</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162FBEA2-4504-465C-B12D-8B709E2A88A9}" type="slidenum">
              <a:rPr lang="en-US" smtClean="0"/>
              <a:t>3</a:t>
            </a:fld>
            <a:endParaRPr lang="en-US"/>
          </a:p>
        </p:txBody>
      </p:sp>
    </p:spTree>
    <p:extLst>
      <p:ext uri="{BB962C8B-B14F-4D97-AF65-F5344CB8AC3E}">
        <p14:creationId xmlns:p14="http://schemas.microsoft.com/office/powerpoint/2010/main" val="319806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7c627b58f1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0" name="Google Shape;930;g7c627b58f1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9093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2FBEA2-4504-465C-B12D-8B709E2A88A9}" type="slidenum">
              <a:rPr lang="en-US" smtClean="0"/>
              <a:t>41</a:t>
            </a:fld>
            <a:endParaRPr lang="en-US"/>
          </a:p>
        </p:txBody>
      </p:sp>
    </p:spTree>
    <p:extLst>
      <p:ext uri="{BB962C8B-B14F-4D97-AF65-F5344CB8AC3E}">
        <p14:creationId xmlns:p14="http://schemas.microsoft.com/office/powerpoint/2010/main" val="46101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a:t>
            </a:fld>
            <a:endParaRPr lang="en-US"/>
          </a:p>
        </p:txBody>
      </p:sp>
    </p:spTree>
    <p:extLst>
      <p:ext uri="{BB962C8B-B14F-4D97-AF65-F5344CB8AC3E}">
        <p14:creationId xmlns:p14="http://schemas.microsoft.com/office/powerpoint/2010/main" val="348100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a:t>
            </a:r>
            <a:r>
              <a:rPr lang="en-US" baseline="0" dirty="0" smtClean="0"/>
              <a:t> splash, scribe</a:t>
            </a:r>
            <a:endParaRPr lang="en-US" dirty="0"/>
          </a:p>
        </p:txBody>
      </p:sp>
      <p:sp>
        <p:nvSpPr>
          <p:cNvPr id="4" name="Slide Number Placeholder 3"/>
          <p:cNvSpPr>
            <a:spLocks noGrp="1"/>
          </p:cNvSpPr>
          <p:nvPr>
            <p:ph type="sldNum" sz="quarter" idx="10"/>
          </p:nvPr>
        </p:nvSpPr>
        <p:spPr/>
        <p:txBody>
          <a:bodyPr/>
          <a:lstStyle/>
          <a:p>
            <a:fld id="{EC797C5D-A226-4EE9-94BD-B2DE8A943347}" type="slidenum">
              <a:rPr lang="en-US" smtClean="0"/>
              <a:t>6</a:t>
            </a:fld>
            <a:endParaRPr lang="en-US"/>
          </a:p>
        </p:txBody>
      </p:sp>
    </p:spTree>
    <p:extLst>
      <p:ext uri="{BB962C8B-B14F-4D97-AF65-F5344CB8AC3E}">
        <p14:creationId xmlns:p14="http://schemas.microsoft.com/office/powerpoint/2010/main" val="240733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Each content area</a:t>
            </a:r>
            <a:r>
              <a:rPr lang="en-US" baseline="0" dirty="0" smtClean="0"/>
              <a:t> has its own language students need to understand to be successful</a:t>
            </a:r>
          </a:p>
          <a:p>
            <a:pPr marL="174296" indent="-174296">
              <a:buFont typeface="Arial" panose="020B0604020202020204" pitchFamily="34" charset="0"/>
              <a:buChar char="•"/>
            </a:pPr>
            <a:r>
              <a:rPr lang="en-US" baseline="0" dirty="0" smtClean="0"/>
              <a:t>Car shop example</a:t>
            </a:r>
          </a:p>
          <a:p>
            <a:pPr marL="174296" indent="-174296">
              <a:buFont typeface="Arial" panose="020B0604020202020204" pitchFamily="34" charset="0"/>
              <a:buChar char="•"/>
            </a:pPr>
            <a:r>
              <a:rPr lang="en-US" baseline="0" dirty="0" smtClean="0"/>
              <a:t>Apprentice analogy: sound like an expert takes explicit instruction</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7</a:t>
            </a:fld>
            <a:endParaRPr lang="en-US"/>
          </a:p>
        </p:txBody>
      </p:sp>
    </p:spTree>
    <p:extLst>
      <p:ext uri="{BB962C8B-B14F-4D97-AF65-F5344CB8AC3E}">
        <p14:creationId xmlns:p14="http://schemas.microsoft.com/office/powerpoint/2010/main" val="1368232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Equal access unfortunately</a:t>
            </a:r>
            <a:r>
              <a:rPr lang="en-US" baseline="0" dirty="0" smtClean="0"/>
              <a:t> does not equate to proficient performance. But if we are not taking the steps, or paying explicit attention to the academic language needed to comprehend the content or produce it at appropriate levels according to their current level of proficiency, then they will never have an opportunity to develop the capacity to be proficient in the content.  As Shawn said yesterday, do it NOW! Don’t wait for the next teacher. Focus on language development WHILE you are building content.  </a:t>
            </a:r>
          </a:p>
          <a:p>
            <a:endParaRPr lang="en-US" baseline="0" dirty="0" smtClean="0"/>
          </a:p>
          <a:p>
            <a:r>
              <a:rPr lang="en-US" baseline="0" dirty="0" smtClean="0"/>
              <a:t>A site to recommend teaching ELLs using Common Core: </a:t>
            </a:r>
            <a:r>
              <a:rPr lang="en-US" baseline="0" dirty="0" err="1" smtClean="0"/>
              <a:t>Colorin</a:t>
            </a:r>
            <a:r>
              <a:rPr lang="en-US" baseline="0" dirty="0" smtClean="0"/>
              <a:t> Colorado.  We have a member of our PD team who is involved with the website.  Multiple ideas for how teachers are including ELLs in Common core lessons.  </a:t>
            </a:r>
            <a:endParaRPr lang="en-US" dirty="0"/>
          </a:p>
        </p:txBody>
      </p:sp>
      <p:sp>
        <p:nvSpPr>
          <p:cNvPr id="4" name="Slide Number Placeholder 3"/>
          <p:cNvSpPr>
            <a:spLocks noGrp="1"/>
          </p:cNvSpPr>
          <p:nvPr>
            <p:ph type="sldNum" sz="quarter" idx="10"/>
          </p:nvPr>
        </p:nvSpPr>
        <p:spPr/>
        <p:txBody>
          <a:bodyPr/>
          <a:lstStyle/>
          <a:p>
            <a:pPr>
              <a:defRPr/>
            </a:pPr>
            <a:fld id="{8BEE4941-507B-4FD2-9143-84C41267BFFB}" type="slidenum">
              <a:rPr lang="en-US" smtClean="0"/>
              <a:pPr>
                <a:defRPr/>
              </a:pPr>
              <a:t>8</a:t>
            </a:fld>
            <a:endParaRPr lang="en-US"/>
          </a:p>
        </p:txBody>
      </p:sp>
    </p:spTree>
    <p:extLst>
      <p:ext uri="{BB962C8B-B14F-4D97-AF65-F5344CB8AC3E}">
        <p14:creationId xmlns:p14="http://schemas.microsoft.com/office/powerpoint/2010/main" val="1984609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Language objectives tied to SOL</a:t>
            </a:r>
          </a:p>
          <a:p>
            <a:pPr marL="174296" indent="-174296">
              <a:buFont typeface="Arial" panose="020B0604020202020204" pitchFamily="34" charset="0"/>
              <a:buChar char="•"/>
            </a:pPr>
            <a:r>
              <a:rPr lang="en-US" dirty="0" smtClean="0"/>
              <a:t>Use Scholar Sheet as a support</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9</a:t>
            </a:fld>
            <a:endParaRPr lang="en-US"/>
          </a:p>
        </p:txBody>
      </p:sp>
    </p:spTree>
    <p:extLst>
      <p:ext uri="{BB962C8B-B14F-4D97-AF65-F5344CB8AC3E}">
        <p14:creationId xmlns:p14="http://schemas.microsoft.com/office/powerpoint/2010/main" val="857623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From</a:t>
            </a:r>
            <a:r>
              <a:rPr lang="en-US" baseline="0" dirty="0" smtClean="0"/>
              <a:t> EL Teacher Toolkit Online VDOE Resource</a:t>
            </a:r>
          </a:p>
          <a:p>
            <a:pPr marL="174296" indent="-174296">
              <a:buFont typeface="Arial" panose="020B0604020202020204" pitchFamily="34" charset="0"/>
              <a:buChar char="•"/>
            </a:pPr>
            <a:r>
              <a:rPr lang="en-US" baseline="0" dirty="0" smtClean="0"/>
              <a:t>Hyperlinked</a:t>
            </a:r>
          </a:p>
          <a:p>
            <a:pPr marL="174296" indent="-174296">
              <a:buFont typeface="Arial" panose="020B0604020202020204" pitchFamily="34" charset="0"/>
              <a:buChar char="•"/>
            </a:pPr>
            <a:r>
              <a:rPr lang="en-US" baseline="0" dirty="0" smtClean="0"/>
              <a:t>These are only examples. </a:t>
            </a:r>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10</a:t>
            </a:fld>
            <a:endParaRPr lang="en-US"/>
          </a:p>
        </p:txBody>
      </p:sp>
    </p:spTree>
    <p:extLst>
      <p:ext uri="{BB962C8B-B14F-4D97-AF65-F5344CB8AC3E}">
        <p14:creationId xmlns:p14="http://schemas.microsoft.com/office/powerpoint/2010/main" val="760606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smtClean="0"/>
              <a:t>Click to edit Master title style</a:t>
            </a:r>
            <a:endParaRPr lang="en-US" dirty="0"/>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smtClean="0"/>
              <a:t>Click to edit Master title style</a:t>
            </a:r>
            <a:endParaRPr lang="en-US" dirty="0"/>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smtClean="0"/>
              <a:t>Click to edit Master title style</a:t>
            </a:r>
            <a:endParaRPr lang="en-US" dirty="0"/>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066800" y="1200151"/>
            <a:ext cx="7620000" cy="3124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_Title and Content">
  <p:cSld name="14_Title and Content">
    <p:spTree>
      <p:nvGrpSpPr>
        <p:cNvPr id="1" name="Shape 32"/>
        <p:cNvGrpSpPr/>
        <p:nvPr/>
      </p:nvGrpSpPr>
      <p:grpSpPr>
        <a:xfrm>
          <a:off x="0" y="0"/>
          <a:ext cx="0" cy="0"/>
          <a:chOff x="0" y="0"/>
          <a:chExt cx="0" cy="0"/>
        </a:xfrm>
      </p:grpSpPr>
      <p:pic>
        <p:nvPicPr>
          <p:cNvPr id="33" name="Google Shape;33;p24" title="decorative"/>
          <p:cNvPicPr preferRelativeResize="0"/>
          <p:nvPr/>
        </p:nvPicPr>
        <p:blipFill rotWithShape="1">
          <a:blip r:embed="rId2">
            <a:alphaModFix/>
          </a:blip>
          <a:srcRect l="31164" t="8585" r="-20"/>
          <a:stretch/>
        </p:blipFill>
        <p:spPr>
          <a:xfrm>
            <a:off x="4213077" y="-1480"/>
            <a:ext cx="4930922" cy="4455698"/>
          </a:xfrm>
          <a:prstGeom prst="rect">
            <a:avLst/>
          </a:prstGeom>
          <a:noFill/>
          <a:ln>
            <a:noFill/>
          </a:ln>
        </p:spPr>
      </p:pic>
      <p:sp>
        <p:nvSpPr>
          <p:cNvPr id="34" name="Google Shape;34;p24"/>
          <p:cNvSpPr txBox="1">
            <a:spLocks noGrp="1"/>
          </p:cNvSpPr>
          <p:nvPr>
            <p:ph type="title"/>
          </p:nvPr>
        </p:nvSpPr>
        <p:spPr>
          <a:xfrm>
            <a:off x="381000" y="153521"/>
            <a:ext cx="3429000" cy="1275229"/>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4"/>
          <p:cNvSpPr txBox="1">
            <a:spLocks noGrp="1"/>
          </p:cNvSpPr>
          <p:nvPr>
            <p:ph type="body" idx="1"/>
          </p:nvPr>
        </p:nvSpPr>
        <p:spPr>
          <a:xfrm>
            <a:off x="381000" y="1581150"/>
            <a:ext cx="3429000" cy="261699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6" name="Google Shape;36;p24"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extLst>
      <p:ext uri="{BB962C8B-B14F-4D97-AF65-F5344CB8AC3E}">
        <p14:creationId xmlns:p14="http://schemas.microsoft.com/office/powerpoint/2010/main" val="1439619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15998857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0"/>
          <p:cNvSpPr txBox="1">
            <a:spLocks noGrp="1"/>
          </p:cNvSpPr>
          <p:nvPr>
            <p:ph type="subTitle" idx="1"/>
          </p:nvPr>
        </p:nvSpPr>
        <p:spPr>
          <a:xfrm>
            <a:off x="1371600" y="17335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chemeClr val="dk1"/>
              </a:buClr>
              <a:buSzPts val="3200"/>
              <a:buNone/>
              <a:defRPr i="1">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17" name="Google Shape;17;p20"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
        <p:nvSpPr>
          <p:cNvPr id="18" name="Google Shape;18;p20"/>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2491527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2"/>
        <p:cNvGrpSpPr/>
        <p:nvPr/>
      </p:nvGrpSpPr>
      <p:grpSpPr>
        <a:xfrm>
          <a:off x="0" y="0"/>
          <a:ext cx="0" cy="0"/>
          <a:chOff x="0" y="0"/>
          <a:chExt cx="0" cy="0"/>
        </a:xfrm>
      </p:grpSpPr>
      <p:pic>
        <p:nvPicPr>
          <p:cNvPr id="33" name="Google Shape;33;p24" title="decorative"/>
          <p:cNvPicPr preferRelativeResize="0"/>
          <p:nvPr/>
        </p:nvPicPr>
        <p:blipFill rotWithShape="1">
          <a:blip r:embed="rId2">
            <a:alphaModFix/>
          </a:blip>
          <a:srcRect l="31164" t="8585" r="-20"/>
          <a:stretch/>
        </p:blipFill>
        <p:spPr>
          <a:xfrm>
            <a:off x="4213077" y="-1480"/>
            <a:ext cx="4930922" cy="4455698"/>
          </a:xfrm>
          <a:prstGeom prst="rect">
            <a:avLst/>
          </a:prstGeom>
          <a:noFill/>
          <a:ln>
            <a:noFill/>
          </a:ln>
        </p:spPr>
      </p:pic>
      <p:sp>
        <p:nvSpPr>
          <p:cNvPr id="34" name="Google Shape;34;p24"/>
          <p:cNvSpPr txBox="1">
            <a:spLocks noGrp="1"/>
          </p:cNvSpPr>
          <p:nvPr>
            <p:ph type="title"/>
          </p:nvPr>
        </p:nvSpPr>
        <p:spPr>
          <a:xfrm>
            <a:off x="381000" y="153521"/>
            <a:ext cx="3429000" cy="1275229"/>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4"/>
          <p:cNvSpPr txBox="1">
            <a:spLocks noGrp="1"/>
          </p:cNvSpPr>
          <p:nvPr>
            <p:ph type="body" idx="1"/>
          </p:nvPr>
        </p:nvSpPr>
        <p:spPr>
          <a:xfrm>
            <a:off x="381000" y="1581150"/>
            <a:ext cx="3429000" cy="261699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36" name="Google Shape;36;p24"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extLst>
      <p:ext uri="{BB962C8B-B14F-4D97-AF65-F5344CB8AC3E}">
        <p14:creationId xmlns:p14="http://schemas.microsoft.com/office/powerpoint/2010/main" val="3012579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
        <p:cNvGrpSpPr/>
        <p:nvPr/>
      </p:nvGrpSpPr>
      <p:grpSpPr>
        <a:xfrm>
          <a:off x="0" y="0"/>
          <a:ext cx="0" cy="0"/>
          <a:chOff x="0" y="0"/>
          <a:chExt cx="0" cy="0"/>
        </a:xfrm>
      </p:grpSpPr>
      <p:sp>
        <p:nvSpPr>
          <p:cNvPr id="38" name="Google Shape;38;p25"/>
          <p:cNvSpPr txBox="1">
            <a:spLocks noGrp="1"/>
          </p:cNvSpPr>
          <p:nvPr>
            <p:ph type="subTitle" idx="1"/>
          </p:nvPr>
        </p:nvSpPr>
        <p:spPr>
          <a:xfrm>
            <a:off x="1371600" y="25717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chemeClr val="dk1"/>
              </a:buClr>
              <a:buSzPts val="3200"/>
              <a:buNone/>
              <a:defRPr i="1">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9" name="Google Shape;39;p25"/>
          <p:cNvSpPr txBox="1">
            <a:spLocks noGrp="1"/>
          </p:cNvSpPr>
          <p:nvPr>
            <p:ph type="title"/>
          </p:nvPr>
        </p:nvSpPr>
        <p:spPr>
          <a:xfrm>
            <a:off x="0" y="971550"/>
            <a:ext cx="9144000" cy="1371599"/>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 name="Google Shape;40;p25"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extLst>
      <p:ext uri="{BB962C8B-B14F-4D97-AF65-F5344CB8AC3E}">
        <p14:creationId xmlns:p14="http://schemas.microsoft.com/office/powerpoint/2010/main" val="3552922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41"/>
        <p:cNvGrpSpPr/>
        <p:nvPr/>
      </p:nvGrpSpPr>
      <p:grpSpPr>
        <a:xfrm>
          <a:off x="0" y="0"/>
          <a:ext cx="0" cy="0"/>
          <a:chOff x="0" y="0"/>
          <a:chExt cx="0" cy="0"/>
        </a:xfrm>
      </p:grpSpPr>
      <p:pic>
        <p:nvPicPr>
          <p:cNvPr id="42" name="Google Shape;42;p26" title="decorative"/>
          <p:cNvPicPr preferRelativeResize="0"/>
          <p:nvPr/>
        </p:nvPicPr>
        <p:blipFill rotWithShape="1">
          <a:blip r:embed="rId2">
            <a:alphaModFix/>
          </a:blip>
          <a:srcRect t="21780" b="14950"/>
          <a:stretch/>
        </p:blipFill>
        <p:spPr>
          <a:xfrm>
            <a:off x="0" y="776037"/>
            <a:ext cx="9144000" cy="3668501"/>
          </a:xfrm>
          <a:prstGeom prst="rect">
            <a:avLst/>
          </a:prstGeom>
          <a:noFill/>
          <a:ln>
            <a:noFill/>
          </a:ln>
        </p:spPr>
      </p:pic>
      <p:pic>
        <p:nvPicPr>
          <p:cNvPr id="43" name="Google Shape;43;p26"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
        <p:nvSpPr>
          <p:cNvPr id="44" name="Google Shape;44;p26"/>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407267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5"/>
        <p:cNvGrpSpPr/>
        <p:nvPr/>
      </p:nvGrpSpPr>
      <p:grpSpPr>
        <a:xfrm>
          <a:off x="0" y="0"/>
          <a:ext cx="0" cy="0"/>
          <a:chOff x="0" y="0"/>
          <a:chExt cx="0" cy="0"/>
        </a:xfrm>
      </p:grpSpPr>
      <p:pic>
        <p:nvPicPr>
          <p:cNvPr id="46" name="Google Shape;46;p27" title="decorative"/>
          <p:cNvPicPr preferRelativeResize="0"/>
          <p:nvPr/>
        </p:nvPicPr>
        <p:blipFill rotWithShape="1">
          <a:blip r:embed="rId2">
            <a:alphaModFix/>
          </a:blip>
          <a:srcRect t="21780" b="14950"/>
          <a:stretch/>
        </p:blipFill>
        <p:spPr>
          <a:xfrm>
            <a:off x="0" y="776037"/>
            <a:ext cx="9144000" cy="3668501"/>
          </a:xfrm>
          <a:prstGeom prst="rect">
            <a:avLst/>
          </a:prstGeom>
          <a:noFill/>
          <a:ln>
            <a:noFill/>
          </a:ln>
        </p:spPr>
      </p:pic>
      <p:pic>
        <p:nvPicPr>
          <p:cNvPr id="47" name="Google Shape;47;p27"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
        <p:nvSpPr>
          <p:cNvPr id="48" name="Google Shape;48;p27"/>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27"/>
          <p:cNvSpPr txBox="1">
            <a:spLocks noGrp="1"/>
          </p:cNvSpPr>
          <p:nvPr>
            <p:ph type="subTitle" idx="1"/>
          </p:nvPr>
        </p:nvSpPr>
        <p:spPr>
          <a:xfrm>
            <a:off x="0" y="858371"/>
            <a:ext cx="9144000" cy="494179"/>
          </a:xfrm>
          <a:prstGeom prst="rect">
            <a:avLst/>
          </a:prstGeom>
          <a:solidFill>
            <a:srgbClr val="000000">
              <a:alpha val="49019"/>
            </a:srgbClr>
          </a:solidFill>
          <a:ln>
            <a:noFill/>
          </a:ln>
        </p:spPr>
        <p:txBody>
          <a:bodyPr spcFirstLastPara="1" wrap="square" lIns="91425" tIns="45700" rIns="91425" bIns="45700" anchor="t" anchorCtr="0">
            <a:normAutofit/>
          </a:bodyPr>
          <a:lstStyle>
            <a:lvl1pPr lvl="0" algn="ctr">
              <a:spcBef>
                <a:spcPts val="560"/>
              </a:spcBef>
              <a:spcAft>
                <a:spcPts val="0"/>
              </a:spcAft>
              <a:buClr>
                <a:schemeClr val="lt1"/>
              </a:buClr>
              <a:buSzPts val="2800"/>
              <a:buNone/>
              <a:defRPr sz="2800" i="1">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1605221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50"/>
        <p:cNvGrpSpPr/>
        <p:nvPr/>
      </p:nvGrpSpPr>
      <p:grpSpPr>
        <a:xfrm>
          <a:off x="0" y="0"/>
          <a:ext cx="0" cy="0"/>
          <a:chOff x="0" y="0"/>
          <a:chExt cx="0" cy="0"/>
        </a:xfrm>
      </p:grpSpPr>
      <p:pic>
        <p:nvPicPr>
          <p:cNvPr id="51" name="Google Shape;51;p28" title="decorative"/>
          <p:cNvPicPr preferRelativeResize="0"/>
          <p:nvPr/>
        </p:nvPicPr>
        <p:blipFill rotWithShape="1">
          <a:blip r:embed="rId2">
            <a:alphaModFix/>
          </a:blip>
          <a:srcRect l="2322" t="39515" r="16456"/>
          <a:stretch/>
        </p:blipFill>
        <p:spPr>
          <a:xfrm>
            <a:off x="0" y="0"/>
            <a:ext cx="9144000" cy="4456060"/>
          </a:xfrm>
          <a:prstGeom prst="rect">
            <a:avLst/>
          </a:prstGeom>
          <a:noFill/>
          <a:ln>
            <a:noFill/>
          </a:ln>
        </p:spPr>
      </p:pic>
      <p:sp>
        <p:nvSpPr>
          <p:cNvPr id="52" name="Google Shape;52;p28"/>
          <p:cNvSpPr/>
          <p:nvPr/>
        </p:nvSpPr>
        <p:spPr>
          <a:xfrm>
            <a:off x="0" y="2"/>
            <a:ext cx="9144001" cy="4458884"/>
          </a:xfrm>
          <a:prstGeom prst="rect">
            <a:avLst/>
          </a:prstGeom>
          <a:solidFill>
            <a:schemeClr val="lt1">
              <a:alpha val="76862"/>
            </a:schemeClr>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sp>
        <p:nvSpPr>
          <p:cNvPr id="53" name="Google Shape;53;p28"/>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28"/>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5" name="Google Shape;55;p28"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extLst>
      <p:ext uri="{BB962C8B-B14F-4D97-AF65-F5344CB8AC3E}">
        <p14:creationId xmlns:p14="http://schemas.microsoft.com/office/powerpoint/2010/main" val="851884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4_Title and Content">
  <p:cSld name="24_Title and Content">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29"/>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59" name="Google Shape;59;p29" descr="hood11.png"/>
          <p:cNvPicPr preferRelativeResize="0"/>
          <p:nvPr/>
        </p:nvPicPr>
        <p:blipFill rotWithShape="1">
          <a:blip r:embed="rId2">
            <a:alphaModFix/>
          </a:blip>
          <a:srcRect r="19631"/>
          <a:stretch/>
        </p:blipFill>
        <p:spPr>
          <a:xfrm>
            <a:off x="6461189" y="2368846"/>
            <a:ext cx="2682811" cy="2107358"/>
          </a:xfrm>
          <a:prstGeom prst="rect">
            <a:avLst/>
          </a:prstGeom>
          <a:noFill/>
          <a:ln>
            <a:noFill/>
          </a:ln>
        </p:spPr>
      </p:pic>
      <p:pic>
        <p:nvPicPr>
          <p:cNvPr id="60" name="Google Shape;60;p29"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extLst>
      <p:ext uri="{BB962C8B-B14F-4D97-AF65-F5344CB8AC3E}">
        <p14:creationId xmlns:p14="http://schemas.microsoft.com/office/powerpoint/2010/main" val="33219588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2"/>
        <p:cNvGrpSpPr/>
        <p:nvPr/>
      </p:nvGrpSpPr>
      <p:grpSpPr>
        <a:xfrm>
          <a:off x="0" y="0"/>
          <a:ext cx="0" cy="0"/>
          <a:chOff x="0" y="0"/>
          <a:chExt cx="0" cy="0"/>
        </a:xfrm>
      </p:grpSpPr>
      <p:pic>
        <p:nvPicPr>
          <p:cNvPr id="73" name="Google Shape;73;p32" title="decorative"/>
          <p:cNvPicPr preferRelativeResize="0"/>
          <p:nvPr/>
        </p:nvPicPr>
        <p:blipFill rotWithShape="1">
          <a:blip r:embed="rId2">
            <a:alphaModFix/>
          </a:blip>
          <a:srcRect r="36682"/>
          <a:stretch/>
        </p:blipFill>
        <p:spPr>
          <a:xfrm>
            <a:off x="1" y="486990"/>
            <a:ext cx="3810000" cy="3965601"/>
          </a:xfrm>
          <a:prstGeom prst="rect">
            <a:avLst/>
          </a:prstGeom>
          <a:noFill/>
          <a:ln>
            <a:noFill/>
          </a:ln>
        </p:spPr>
      </p:pic>
      <p:sp>
        <p:nvSpPr>
          <p:cNvPr id="74" name="Google Shape;74;p32"/>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32"/>
          <p:cNvSpPr txBox="1">
            <a:spLocks noGrp="1"/>
          </p:cNvSpPr>
          <p:nvPr>
            <p:ph type="body" idx="1"/>
          </p:nvPr>
        </p:nvSpPr>
        <p:spPr>
          <a:xfrm>
            <a:off x="4114800" y="1101329"/>
            <a:ext cx="4724400" cy="423724"/>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6" name="Google Shape;76;p32"/>
          <p:cNvSpPr txBox="1">
            <a:spLocks noGrp="1"/>
          </p:cNvSpPr>
          <p:nvPr>
            <p:ph type="body" idx="2"/>
          </p:nvPr>
        </p:nvSpPr>
        <p:spPr>
          <a:xfrm>
            <a:off x="4114800" y="1581150"/>
            <a:ext cx="4724400" cy="261699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77" name="Google Shape;77;p32"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extLst>
      <p:ext uri="{BB962C8B-B14F-4D97-AF65-F5344CB8AC3E}">
        <p14:creationId xmlns:p14="http://schemas.microsoft.com/office/powerpoint/2010/main" val="3312659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78"/>
        <p:cNvGrpSpPr/>
        <p:nvPr/>
      </p:nvGrpSpPr>
      <p:grpSpPr>
        <a:xfrm>
          <a:off x="0" y="0"/>
          <a:ext cx="0" cy="0"/>
          <a:chOff x="0" y="0"/>
          <a:chExt cx="0" cy="0"/>
        </a:xfrm>
      </p:grpSpPr>
      <p:pic>
        <p:nvPicPr>
          <p:cNvPr id="79" name="Google Shape;79;p33"/>
          <p:cNvPicPr preferRelativeResize="0"/>
          <p:nvPr/>
        </p:nvPicPr>
        <p:blipFill rotWithShape="1">
          <a:blip r:embed="rId2">
            <a:alphaModFix/>
          </a:blip>
          <a:srcRect l="3745" r="30361"/>
          <a:stretch/>
        </p:blipFill>
        <p:spPr>
          <a:xfrm>
            <a:off x="-1" y="0"/>
            <a:ext cx="4110527" cy="4454219"/>
          </a:xfrm>
          <a:prstGeom prst="rect">
            <a:avLst/>
          </a:prstGeom>
          <a:noFill/>
          <a:ln>
            <a:noFill/>
          </a:ln>
        </p:spPr>
      </p:pic>
      <p:sp>
        <p:nvSpPr>
          <p:cNvPr id="80" name="Google Shape;80;p33"/>
          <p:cNvSpPr txBox="1">
            <a:spLocks noGrp="1"/>
          </p:cNvSpPr>
          <p:nvPr>
            <p:ph type="title"/>
          </p:nvPr>
        </p:nvSpPr>
        <p:spPr>
          <a:xfrm>
            <a:off x="4572000" y="153521"/>
            <a:ext cx="4267200" cy="1046629"/>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33"/>
          <p:cNvSpPr txBox="1">
            <a:spLocks noGrp="1"/>
          </p:cNvSpPr>
          <p:nvPr>
            <p:ph type="body" idx="1"/>
          </p:nvPr>
        </p:nvSpPr>
        <p:spPr>
          <a:xfrm>
            <a:off x="4572000" y="1352550"/>
            <a:ext cx="4267200" cy="28956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82" name="Google Shape;82;p33"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extLst>
      <p:ext uri="{BB962C8B-B14F-4D97-AF65-F5344CB8AC3E}">
        <p14:creationId xmlns:p14="http://schemas.microsoft.com/office/powerpoint/2010/main" val="417670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3"/>
        <p:cNvGrpSpPr/>
        <p:nvPr/>
      </p:nvGrpSpPr>
      <p:grpSpPr>
        <a:xfrm>
          <a:off x="0" y="0"/>
          <a:ext cx="0" cy="0"/>
          <a:chOff x="0" y="0"/>
          <a:chExt cx="0" cy="0"/>
        </a:xfrm>
      </p:grpSpPr>
      <p:pic>
        <p:nvPicPr>
          <p:cNvPr id="84" name="Google Shape;84;p34" title="decorative"/>
          <p:cNvPicPr preferRelativeResize="0"/>
          <p:nvPr/>
        </p:nvPicPr>
        <p:blipFill rotWithShape="1">
          <a:blip r:embed="rId2">
            <a:alphaModFix/>
          </a:blip>
          <a:srcRect l="43350" t="7869"/>
          <a:stretch/>
        </p:blipFill>
        <p:spPr>
          <a:xfrm>
            <a:off x="4972650" y="350377"/>
            <a:ext cx="4171350" cy="4102213"/>
          </a:xfrm>
          <a:prstGeom prst="rect">
            <a:avLst/>
          </a:prstGeom>
          <a:noFill/>
          <a:ln>
            <a:noFill/>
          </a:ln>
        </p:spPr>
      </p:pic>
      <p:sp>
        <p:nvSpPr>
          <p:cNvPr id="85" name="Google Shape;85;p34"/>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34"/>
          <p:cNvSpPr txBox="1">
            <a:spLocks noGrp="1"/>
          </p:cNvSpPr>
          <p:nvPr>
            <p:ph type="body" idx="1"/>
          </p:nvPr>
        </p:nvSpPr>
        <p:spPr>
          <a:xfrm>
            <a:off x="381000" y="1101329"/>
            <a:ext cx="4343400" cy="423724"/>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7" name="Google Shape;87;p34"/>
          <p:cNvSpPr txBox="1">
            <a:spLocks noGrp="1"/>
          </p:cNvSpPr>
          <p:nvPr>
            <p:ph type="body" idx="2"/>
          </p:nvPr>
        </p:nvSpPr>
        <p:spPr>
          <a:xfrm>
            <a:off x="381000" y="1581150"/>
            <a:ext cx="4343400" cy="261699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88" name="Google Shape;88;p34"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extLst>
      <p:ext uri="{BB962C8B-B14F-4D97-AF65-F5344CB8AC3E}">
        <p14:creationId xmlns:p14="http://schemas.microsoft.com/office/powerpoint/2010/main" val="1185468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4430955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89"/>
        <p:cNvGrpSpPr/>
        <p:nvPr/>
      </p:nvGrpSpPr>
      <p:grpSpPr>
        <a:xfrm>
          <a:off x="0" y="0"/>
          <a:ext cx="0" cy="0"/>
          <a:chOff x="0" y="0"/>
          <a:chExt cx="0" cy="0"/>
        </a:xfrm>
      </p:grpSpPr>
      <p:pic>
        <p:nvPicPr>
          <p:cNvPr id="90" name="Google Shape;90;p35" title="decorative"/>
          <p:cNvPicPr preferRelativeResize="0"/>
          <p:nvPr/>
        </p:nvPicPr>
        <p:blipFill rotWithShape="1">
          <a:blip r:embed="rId2">
            <a:alphaModFix/>
          </a:blip>
          <a:srcRect l="22774" t="4479" r="8934"/>
          <a:stretch/>
        </p:blipFill>
        <p:spPr>
          <a:xfrm>
            <a:off x="4298535" y="0"/>
            <a:ext cx="4845465" cy="4454768"/>
          </a:xfrm>
          <a:prstGeom prst="rect">
            <a:avLst/>
          </a:prstGeom>
          <a:noFill/>
          <a:ln>
            <a:noFill/>
          </a:ln>
        </p:spPr>
      </p:pic>
      <p:sp>
        <p:nvSpPr>
          <p:cNvPr id="91" name="Google Shape;91;p35"/>
          <p:cNvSpPr txBox="1">
            <a:spLocks noGrp="1"/>
          </p:cNvSpPr>
          <p:nvPr>
            <p:ph type="title"/>
          </p:nvPr>
        </p:nvSpPr>
        <p:spPr>
          <a:xfrm>
            <a:off x="381000" y="153521"/>
            <a:ext cx="3429000" cy="1275229"/>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35"/>
          <p:cNvSpPr txBox="1">
            <a:spLocks noGrp="1"/>
          </p:cNvSpPr>
          <p:nvPr>
            <p:ph type="body" idx="1"/>
          </p:nvPr>
        </p:nvSpPr>
        <p:spPr>
          <a:xfrm>
            <a:off x="381000" y="1581150"/>
            <a:ext cx="3429000" cy="261699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pic>
        <p:nvPicPr>
          <p:cNvPr id="93" name="Google Shape;93;p35"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extLst>
      <p:ext uri="{BB962C8B-B14F-4D97-AF65-F5344CB8AC3E}">
        <p14:creationId xmlns:p14="http://schemas.microsoft.com/office/powerpoint/2010/main" val="3171069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5_Title and Content">
  <p:cSld name="25_Title and Content">
    <p:spTree>
      <p:nvGrpSpPr>
        <p:cNvPr id="1" name="Shape 94"/>
        <p:cNvGrpSpPr/>
        <p:nvPr/>
      </p:nvGrpSpPr>
      <p:grpSpPr>
        <a:xfrm>
          <a:off x="0" y="0"/>
          <a:ext cx="0" cy="0"/>
          <a:chOff x="0" y="0"/>
          <a:chExt cx="0" cy="0"/>
        </a:xfrm>
      </p:grpSpPr>
      <p:pic>
        <p:nvPicPr>
          <p:cNvPr id="95" name="Google Shape;95;p36"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
        <p:nvSpPr>
          <p:cNvPr id="96" name="Google Shape;96;p36"/>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36"/>
          <p:cNvSpPr txBox="1">
            <a:spLocks noGrp="1"/>
          </p:cNvSpPr>
          <p:nvPr>
            <p:ph type="body" idx="1"/>
          </p:nvPr>
        </p:nvSpPr>
        <p:spPr>
          <a:xfrm>
            <a:off x="1066800" y="1200151"/>
            <a:ext cx="7620000" cy="31241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98" name="Google Shape;98;p36" title="decorative"/>
          <p:cNvPicPr preferRelativeResize="0"/>
          <p:nvPr/>
        </p:nvPicPr>
        <p:blipFill rotWithShape="1">
          <a:blip r:embed="rId3">
            <a:alphaModFix/>
          </a:blip>
          <a:srcRect/>
          <a:stretch/>
        </p:blipFill>
        <p:spPr>
          <a:xfrm>
            <a:off x="-66692" y="1418317"/>
            <a:ext cx="1508698" cy="3175866"/>
          </a:xfrm>
          <a:prstGeom prst="rect">
            <a:avLst/>
          </a:prstGeom>
          <a:noFill/>
          <a:ln>
            <a:noFill/>
          </a:ln>
        </p:spPr>
      </p:pic>
    </p:spTree>
    <p:extLst>
      <p:ext uri="{BB962C8B-B14F-4D97-AF65-F5344CB8AC3E}">
        <p14:creationId xmlns:p14="http://schemas.microsoft.com/office/powerpoint/2010/main" val="3057987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99"/>
        <p:cNvGrpSpPr/>
        <p:nvPr/>
      </p:nvGrpSpPr>
      <p:grpSpPr>
        <a:xfrm>
          <a:off x="0" y="0"/>
          <a:ext cx="0" cy="0"/>
          <a:chOff x="0" y="0"/>
          <a:chExt cx="0" cy="0"/>
        </a:xfrm>
      </p:grpSpPr>
      <p:pic>
        <p:nvPicPr>
          <p:cNvPr id="100" name="Google Shape;100;p37" title="decorative"/>
          <p:cNvPicPr preferRelativeResize="0"/>
          <p:nvPr/>
        </p:nvPicPr>
        <p:blipFill rotWithShape="1">
          <a:blip r:embed="rId2">
            <a:alphaModFix/>
          </a:blip>
          <a:srcRect l="2322" t="39515" r="16456"/>
          <a:stretch/>
        </p:blipFill>
        <p:spPr>
          <a:xfrm>
            <a:off x="0" y="0"/>
            <a:ext cx="9144000" cy="4456060"/>
          </a:xfrm>
          <a:prstGeom prst="rect">
            <a:avLst/>
          </a:prstGeom>
          <a:noFill/>
          <a:ln>
            <a:noFill/>
          </a:ln>
        </p:spPr>
      </p:pic>
      <p:sp>
        <p:nvSpPr>
          <p:cNvPr id="101" name="Google Shape;101;p37"/>
          <p:cNvSpPr/>
          <p:nvPr/>
        </p:nvSpPr>
        <p:spPr>
          <a:xfrm>
            <a:off x="0" y="2"/>
            <a:ext cx="9144001" cy="4458884"/>
          </a:xfrm>
          <a:prstGeom prst="rect">
            <a:avLst/>
          </a:prstGeom>
          <a:solidFill>
            <a:schemeClr val="lt1">
              <a:alpha val="76862"/>
            </a:schemeClr>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sp>
        <p:nvSpPr>
          <p:cNvPr id="102" name="Google Shape;102;p37"/>
          <p:cNvSpPr txBox="1">
            <a:spLocks noGrp="1"/>
          </p:cNvSpPr>
          <p:nvPr>
            <p:ph type="title"/>
          </p:nvPr>
        </p:nvSpPr>
        <p:spPr>
          <a:xfrm>
            <a:off x="0" y="1121"/>
            <a:ext cx="9144000" cy="857250"/>
          </a:xfrm>
          <a:prstGeom prst="rect">
            <a:avLst/>
          </a:prstGeom>
          <a:solidFill>
            <a:schemeClr val="dk1"/>
          </a:solid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37"/>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04" name="Google Shape;104;p37" title="Virginia Department of Education logo"/>
          <p:cNvPicPr preferRelativeResize="0"/>
          <p:nvPr/>
        </p:nvPicPr>
        <p:blipFill rotWithShape="1">
          <a:blip r:embed="rId3">
            <a:alphaModFix/>
          </a:blip>
          <a:srcRect/>
          <a:stretch/>
        </p:blipFill>
        <p:spPr>
          <a:xfrm>
            <a:off x="7562773" y="3826777"/>
            <a:ext cx="1517012" cy="654875"/>
          </a:xfrm>
          <a:prstGeom prst="rect">
            <a:avLst/>
          </a:prstGeom>
          <a:noFill/>
          <a:ln>
            <a:noFill/>
          </a:ln>
        </p:spPr>
      </p:pic>
    </p:spTree>
    <p:extLst>
      <p:ext uri="{BB962C8B-B14F-4D97-AF65-F5344CB8AC3E}">
        <p14:creationId xmlns:p14="http://schemas.microsoft.com/office/powerpoint/2010/main" val="2720564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10"/>
        <p:cNvGrpSpPr/>
        <p:nvPr/>
      </p:nvGrpSpPr>
      <p:grpSpPr>
        <a:xfrm>
          <a:off x="0" y="0"/>
          <a:ext cx="0" cy="0"/>
          <a:chOff x="0" y="0"/>
          <a:chExt cx="0" cy="0"/>
        </a:xfrm>
      </p:grpSpPr>
      <p:pic>
        <p:nvPicPr>
          <p:cNvPr id="111" name="Google Shape;111;p39" title="decorative"/>
          <p:cNvPicPr preferRelativeResize="0"/>
          <p:nvPr/>
        </p:nvPicPr>
        <p:blipFill rotWithShape="1">
          <a:blip r:embed="rId2">
            <a:alphaModFix/>
          </a:blip>
          <a:srcRect l="1489"/>
          <a:stretch/>
        </p:blipFill>
        <p:spPr>
          <a:xfrm>
            <a:off x="-1" y="-115455"/>
            <a:ext cx="9167091" cy="4572000"/>
          </a:xfrm>
          <a:prstGeom prst="rect">
            <a:avLst/>
          </a:prstGeom>
          <a:noFill/>
          <a:ln>
            <a:noFill/>
          </a:ln>
        </p:spPr>
      </p:pic>
      <p:sp>
        <p:nvSpPr>
          <p:cNvPr id="112" name="Google Shape;112;p39"/>
          <p:cNvSpPr txBox="1">
            <a:spLocks noGrp="1"/>
          </p:cNvSpPr>
          <p:nvPr>
            <p:ph type="title"/>
          </p:nvPr>
        </p:nvSpPr>
        <p:spPr>
          <a:xfrm>
            <a:off x="0" y="1121"/>
            <a:ext cx="91440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 name="Google Shape;113;p39"/>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14" name="Google Shape;114;p39" title="decorative"/>
          <p:cNvPicPr preferRelativeResize="0"/>
          <p:nvPr/>
        </p:nvPicPr>
        <p:blipFill rotWithShape="1">
          <a:blip r:embed="rId3">
            <a:alphaModFix/>
          </a:blip>
          <a:srcRect l="41356" r="17287"/>
          <a:stretch/>
        </p:blipFill>
        <p:spPr>
          <a:xfrm>
            <a:off x="7467600" y="1980164"/>
            <a:ext cx="1699490" cy="2496039"/>
          </a:xfrm>
          <a:prstGeom prst="rect">
            <a:avLst/>
          </a:prstGeom>
          <a:noFill/>
          <a:ln>
            <a:noFill/>
          </a:ln>
        </p:spPr>
      </p:pic>
      <p:pic>
        <p:nvPicPr>
          <p:cNvPr id="115" name="Google Shape;115;p39" title="Virginia Department of Education logo"/>
          <p:cNvPicPr preferRelativeResize="0"/>
          <p:nvPr/>
        </p:nvPicPr>
        <p:blipFill rotWithShape="1">
          <a:blip r:embed="rId4">
            <a:alphaModFix/>
          </a:blip>
          <a:srcRect/>
          <a:stretch/>
        </p:blipFill>
        <p:spPr>
          <a:xfrm>
            <a:off x="7562773" y="3826777"/>
            <a:ext cx="1517012" cy="654875"/>
          </a:xfrm>
          <a:prstGeom prst="rect">
            <a:avLst/>
          </a:prstGeom>
          <a:noFill/>
          <a:ln>
            <a:noFill/>
          </a:ln>
        </p:spPr>
      </p:pic>
    </p:spTree>
    <p:extLst>
      <p:ext uri="{BB962C8B-B14F-4D97-AF65-F5344CB8AC3E}">
        <p14:creationId xmlns:p14="http://schemas.microsoft.com/office/powerpoint/2010/main" val="21943802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116"/>
        <p:cNvGrpSpPr/>
        <p:nvPr/>
      </p:nvGrpSpPr>
      <p:grpSpPr>
        <a:xfrm>
          <a:off x="0" y="0"/>
          <a:ext cx="0" cy="0"/>
          <a:chOff x="0" y="0"/>
          <a:chExt cx="0" cy="0"/>
        </a:xfrm>
      </p:grpSpPr>
      <p:pic>
        <p:nvPicPr>
          <p:cNvPr id="117" name="Google Shape;117;p40" title="decorative"/>
          <p:cNvPicPr preferRelativeResize="0"/>
          <p:nvPr/>
        </p:nvPicPr>
        <p:blipFill rotWithShape="1">
          <a:blip r:embed="rId2">
            <a:alphaModFix/>
          </a:blip>
          <a:srcRect l="1489"/>
          <a:stretch/>
        </p:blipFill>
        <p:spPr>
          <a:xfrm>
            <a:off x="-1" y="-115455"/>
            <a:ext cx="9167091" cy="4572000"/>
          </a:xfrm>
          <a:prstGeom prst="rect">
            <a:avLst/>
          </a:prstGeom>
          <a:noFill/>
          <a:ln>
            <a:noFill/>
          </a:ln>
        </p:spPr>
      </p:pic>
      <p:sp>
        <p:nvSpPr>
          <p:cNvPr id="118" name="Google Shape;118;p40"/>
          <p:cNvSpPr txBox="1">
            <a:spLocks noGrp="1"/>
          </p:cNvSpPr>
          <p:nvPr>
            <p:ph type="title"/>
          </p:nvPr>
        </p:nvSpPr>
        <p:spPr>
          <a:xfrm>
            <a:off x="0" y="1121"/>
            <a:ext cx="91440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40"/>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20" name="Google Shape;120;p40" title="decorative"/>
          <p:cNvPicPr preferRelativeResize="0"/>
          <p:nvPr/>
        </p:nvPicPr>
        <p:blipFill rotWithShape="1">
          <a:blip r:embed="rId3">
            <a:alphaModFix/>
          </a:blip>
          <a:srcRect/>
          <a:stretch/>
        </p:blipFill>
        <p:spPr>
          <a:xfrm>
            <a:off x="7162800" y="1979713"/>
            <a:ext cx="2004295" cy="2476834"/>
          </a:xfrm>
          <a:prstGeom prst="rect">
            <a:avLst/>
          </a:prstGeom>
          <a:noFill/>
          <a:ln>
            <a:noFill/>
          </a:ln>
        </p:spPr>
      </p:pic>
      <p:pic>
        <p:nvPicPr>
          <p:cNvPr id="121" name="Google Shape;121;p40" title="Virginia Department of Education logo"/>
          <p:cNvPicPr preferRelativeResize="0"/>
          <p:nvPr/>
        </p:nvPicPr>
        <p:blipFill rotWithShape="1">
          <a:blip r:embed="rId4">
            <a:alphaModFix/>
          </a:blip>
          <a:srcRect/>
          <a:stretch/>
        </p:blipFill>
        <p:spPr>
          <a:xfrm>
            <a:off x="7562773" y="3826777"/>
            <a:ext cx="1517012" cy="654875"/>
          </a:xfrm>
          <a:prstGeom prst="rect">
            <a:avLst/>
          </a:prstGeom>
          <a:noFill/>
          <a:ln>
            <a:noFill/>
          </a:ln>
        </p:spPr>
      </p:pic>
    </p:spTree>
    <p:extLst>
      <p:ext uri="{BB962C8B-B14F-4D97-AF65-F5344CB8AC3E}">
        <p14:creationId xmlns:p14="http://schemas.microsoft.com/office/powerpoint/2010/main" val="21833298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122"/>
        <p:cNvGrpSpPr/>
        <p:nvPr/>
      </p:nvGrpSpPr>
      <p:grpSpPr>
        <a:xfrm>
          <a:off x="0" y="0"/>
          <a:ext cx="0" cy="0"/>
          <a:chOff x="0" y="0"/>
          <a:chExt cx="0" cy="0"/>
        </a:xfrm>
      </p:grpSpPr>
      <p:pic>
        <p:nvPicPr>
          <p:cNvPr id="123" name="Google Shape;123;p41" title="decorative"/>
          <p:cNvPicPr preferRelativeResize="0"/>
          <p:nvPr/>
        </p:nvPicPr>
        <p:blipFill rotWithShape="1">
          <a:blip r:embed="rId2">
            <a:alphaModFix/>
          </a:blip>
          <a:srcRect l="1489"/>
          <a:stretch/>
        </p:blipFill>
        <p:spPr>
          <a:xfrm>
            <a:off x="-1" y="-115455"/>
            <a:ext cx="9167091" cy="4572000"/>
          </a:xfrm>
          <a:prstGeom prst="rect">
            <a:avLst/>
          </a:prstGeom>
          <a:noFill/>
          <a:ln>
            <a:noFill/>
          </a:ln>
        </p:spPr>
      </p:pic>
      <p:sp>
        <p:nvSpPr>
          <p:cNvPr id="124" name="Google Shape;124;p41"/>
          <p:cNvSpPr txBox="1">
            <a:spLocks noGrp="1"/>
          </p:cNvSpPr>
          <p:nvPr>
            <p:ph type="title"/>
          </p:nvPr>
        </p:nvSpPr>
        <p:spPr>
          <a:xfrm>
            <a:off x="0" y="1121"/>
            <a:ext cx="91440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41"/>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26" name="Google Shape;126;p41" title="decorative"/>
          <p:cNvPicPr preferRelativeResize="0"/>
          <p:nvPr/>
        </p:nvPicPr>
        <p:blipFill rotWithShape="1">
          <a:blip r:embed="rId3">
            <a:alphaModFix/>
          </a:blip>
          <a:srcRect r="8775"/>
          <a:stretch/>
        </p:blipFill>
        <p:spPr>
          <a:xfrm>
            <a:off x="6798171" y="2038349"/>
            <a:ext cx="2345829" cy="2418197"/>
          </a:xfrm>
          <a:prstGeom prst="rect">
            <a:avLst/>
          </a:prstGeom>
          <a:noFill/>
          <a:ln>
            <a:noFill/>
          </a:ln>
        </p:spPr>
      </p:pic>
      <p:pic>
        <p:nvPicPr>
          <p:cNvPr id="127" name="Google Shape;127;p41" title="Virginia Department of Education logo"/>
          <p:cNvPicPr preferRelativeResize="0"/>
          <p:nvPr/>
        </p:nvPicPr>
        <p:blipFill rotWithShape="1">
          <a:blip r:embed="rId4">
            <a:alphaModFix/>
          </a:blip>
          <a:srcRect/>
          <a:stretch/>
        </p:blipFill>
        <p:spPr>
          <a:xfrm>
            <a:off x="7562773" y="3826777"/>
            <a:ext cx="1517012" cy="654875"/>
          </a:xfrm>
          <a:prstGeom prst="rect">
            <a:avLst/>
          </a:prstGeom>
          <a:noFill/>
          <a:ln>
            <a:noFill/>
          </a:ln>
        </p:spPr>
      </p:pic>
    </p:spTree>
    <p:extLst>
      <p:ext uri="{BB962C8B-B14F-4D97-AF65-F5344CB8AC3E}">
        <p14:creationId xmlns:p14="http://schemas.microsoft.com/office/powerpoint/2010/main" val="2142472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spTree>
      <p:nvGrpSpPr>
        <p:cNvPr id="1" name="Shape 128"/>
        <p:cNvGrpSpPr/>
        <p:nvPr/>
      </p:nvGrpSpPr>
      <p:grpSpPr>
        <a:xfrm>
          <a:off x="0" y="0"/>
          <a:ext cx="0" cy="0"/>
          <a:chOff x="0" y="0"/>
          <a:chExt cx="0" cy="0"/>
        </a:xfrm>
      </p:grpSpPr>
      <p:pic>
        <p:nvPicPr>
          <p:cNvPr id="129" name="Google Shape;129;p42" title="decorative"/>
          <p:cNvPicPr preferRelativeResize="0"/>
          <p:nvPr/>
        </p:nvPicPr>
        <p:blipFill rotWithShape="1">
          <a:blip r:embed="rId2">
            <a:alphaModFix/>
          </a:blip>
          <a:srcRect l="1489"/>
          <a:stretch/>
        </p:blipFill>
        <p:spPr>
          <a:xfrm>
            <a:off x="-1" y="-115455"/>
            <a:ext cx="9167091" cy="4572000"/>
          </a:xfrm>
          <a:prstGeom prst="rect">
            <a:avLst/>
          </a:prstGeom>
          <a:noFill/>
          <a:ln>
            <a:noFill/>
          </a:ln>
        </p:spPr>
      </p:pic>
      <p:sp>
        <p:nvSpPr>
          <p:cNvPr id="130" name="Google Shape;130;p42"/>
          <p:cNvSpPr/>
          <p:nvPr/>
        </p:nvSpPr>
        <p:spPr>
          <a:xfrm>
            <a:off x="384849" y="1047750"/>
            <a:ext cx="4033212" cy="3330863"/>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sp>
        <p:nvSpPr>
          <p:cNvPr id="131" name="Google Shape;131;p42"/>
          <p:cNvSpPr/>
          <p:nvPr/>
        </p:nvSpPr>
        <p:spPr>
          <a:xfrm>
            <a:off x="4693614" y="1047750"/>
            <a:ext cx="4033212" cy="3330863"/>
          </a:xfrm>
          <a:prstGeom prst="rect">
            <a:avLst/>
          </a:prstGeom>
          <a:solidFill>
            <a:schemeClr val="lt1"/>
          </a:solidFill>
          <a:ln>
            <a:noFill/>
          </a:ln>
          <a:effectLst>
            <a:outerShdw blurRad="50800" dist="38100" dir="9000000" algn="tl" rotWithShape="0">
              <a:srgbClr val="000000">
                <a:alpha val="17647"/>
              </a:srgbClr>
            </a:outerShdw>
          </a:effectLst>
        </p:spPr>
        <p:txBody>
          <a:bodyPr spcFirstLastPara="1" wrap="square" lIns="274300" tIns="91425" rIns="274300"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
            </a:r>
            <a:br>
              <a:rPr lang="en-US" sz="1400">
                <a:solidFill>
                  <a:schemeClr val="dk1"/>
                </a:solidFill>
                <a:latin typeface="Calibri"/>
                <a:ea typeface="Calibri"/>
                <a:cs typeface="Calibri"/>
                <a:sym typeface="Calibri"/>
              </a:rPr>
            </a:br>
            <a:endParaRPr sz="1400">
              <a:solidFill>
                <a:schemeClr val="dk1"/>
              </a:solidFill>
              <a:latin typeface="Calibri"/>
              <a:ea typeface="Calibri"/>
              <a:cs typeface="Calibri"/>
              <a:sym typeface="Calibri"/>
            </a:endParaRPr>
          </a:p>
        </p:txBody>
      </p:sp>
      <p:sp>
        <p:nvSpPr>
          <p:cNvPr id="132" name="Google Shape;132;p42"/>
          <p:cNvSpPr txBox="1">
            <a:spLocks noGrp="1"/>
          </p:cNvSpPr>
          <p:nvPr>
            <p:ph type="title"/>
          </p:nvPr>
        </p:nvSpPr>
        <p:spPr>
          <a:xfrm>
            <a:off x="0" y="1121"/>
            <a:ext cx="91440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3" name="Google Shape;133;p42"/>
          <p:cNvSpPr txBox="1">
            <a:spLocks noGrp="1"/>
          </p:cNvSpPr>
          <p:nvPr>
            <p:ph type="body" idx="1"/>
          </p:nvPr>
        </p:nvSpPr>
        <p:spPr>
          <a:xfrm>
            <a:off x="457200" y="1200151"/>
            <a:ext cx="3886200" cy="30479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381000" algn="l">
              <a:spcBef>
                <a:spcPts val="480"/>
              </a:spcBef>
              <a:spcAft>
                <a:spcPts val="0"/>
              </a:spcAft>
              <a:buClr>
                <a:schemeClr val="dk1"/>
              </a:buClr>
              <a:buSzPts val="2400"/>
              <a:buChar char="–"/>
              <a:defRPr sz="2400">
                <a:solidFill>
                  <a:schemeClr val="dk1"/>
                </a:solidFill>
              </a:defRPr>
            </a:lvl2pPr>
            <a:lvl3pPr marL="1371600" lvl="2" indent="-355600" algn="l">
              <a:spcBef>
                <a:spcPts val="400"/>
              </a:spcBef>
              <a:spcAft>
                <a:spcPts val="0"/>
              </a:spcAft>
              <a:buClr>
                <a:schemeClr val="dk1"/>
              </a:buClr>
              <a:buSzPts val="2000"/>
              <a:buChar char="•"/>
              <a:defRPr sz="2000">
                <a:solidFill>
                  <a:schemeClr val="dk1"/>
                </a:solidFill>
              </a:defRPr>
            </a:lvl3pPr>
            <a:lvl4pPr marL="1828800" lvl="3" indent="-342900" algn="l">
              <a:spcBef>
                <a:spcPts val="360"/>
              </a:spcBef>
              <a:spcAft>
                <a:spcPts val="0"/>
              </a:spcAft>
              <a:buClr>
                <a:schemeClr val="dk1"/>
              </a:buClr>
              <a:buSzPts val="1800"/>
              <a:buChar char="–"/>
              <a:defRPr sz="1800">
                <a:solidFill>
                  <a:schemeClr val="dk1"/>
                </a:solidFill>
              </a:defRPr>
            </a:lvl4pPr>
            <a:lvl5pPr marL="2286000" lvl="4" indent="-342900" algn="l">
              <a:spcBef>
                <a:spcPts val="360"/>
              </a:spcBef>
              <a:spcAft>
                <a:spcPts val="0"/>
              </a:spcAft>
              <a:buClr>
                <a:schemeClr val="dk1"/>
              </a:buClr>
              <a:buSzPts val="1800"/>
              <a:buChar char="»"/>
              <a:defRPr sz="1800">
                <a:solidFill>
                  <a:schemeClr val="dk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34" name="Google Shape;134;p42"/>
          <p:cNvSpPr txBox="1">
            <a:spLocks noGrp="1"/>
          </p:cNvSpPr>
          <p:nvPr>
            <p:ph type="body" idx="2"/>
          </p:nvPr>
        </p:nvSpPr>
        <p:spPr>
          <a:xfrm>
            <a:off x="4800600" y="1200151"/>
            <a:ext cx="3810000" cy="30479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solidFill>
                  <a:schemeClr val="dk1"/>
                </a:solidFill>
              </a:defRPr>
            </a:lvl1pPr>
            <a:lvl2pPr marL="914400" lvl="1" indent="-381000" algn="l">
              <a:spcBef>
                <a:spcPts val="480"/>
              </a:spcBef>
              <a:spcAft>
                <a:spcPts val="0"/>
              </a:spcAft>
              <a:buClr>
                <a:schemeClr val="dk1"/>
              </a:buClr>
              <a:buSzPts val="2400"/>
              <a:buChar char="–"/>
              <a:defRPr sz="2400">
                <a:solidFill>
                  <a:schemeClr val="dk1"/>
                </a:solidFill>
              </a:defRPr>
            </a:lvl2pPr>
            <a:lvl3pPr marL="1371600" lvl="2" indent="-355600" algn="l">
              <a:spcBef>
                <a:spcPts val="400"/>
              </a:spcBef>
              <a:spcAft>
                <a:spcPts val="0"/>
              </a:spcAft>
              <a:buClr>
                <a:schemeClr val="dk1"/>
              </a:buClr>
              <a:buSzPts val="2000"/>
              <a:buChar char="•"/>
              <a:defRPr sz="2000">
                <a:solidFill>
                  <a:schemeClr val="dk1"/>
                </a:solidFill>
              </a:defRPr>
            </a:lvl3pPr>
            <a:lvl4pPr marL="1828800" lvl="3" indent="-342900" algn="l">
              <a:spcBef>
                <a:spcPts val="360"/>
              </a:spcBef>
              <a:spcAft>
                <a:spcPts val="0"/>
              </a:spcAft>
              <a:buClr>
                <a:schemeClr val="dk1"/>
              </a:buClr>
              <a:buSzPts val="1800"/>
              <a:buChar char="–"/>
              <a:defRPr sz="1800">
                <a:solidFill>
                  <a:schemeClr val="dk1"/>
                </a:solidFill>
              </a:defRPr>
            </a:lvl4pPr>
            <a:lvl5pPr marL="2286000" lvl="4" indent="-342900" algn="l">
              <a:spcBef>
                <a:spcPts val="360"/>
              </a:spcBef>
              <a:spcAft>
                <a:spcPts val="0"/>
              </a:spcAft>
              <a:buClr>
                <a:schemeClr val="dk1"/>
              </a:buClr>
              <a:buSzPts val="1800"/>
              <a:buChar char="»"/>
              <a:defRPr sz="1800">
                <a:solidFill>
                  <a:schemeClr val="dk1"/>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135" name="Google Shape;135;p42" title="decorative"/>
          <p:cNvPicPr preferRelativeResize="0"/>
          <p:nvPr/>
        </p:nvPicPr>
        <p:blipFill rotWithShape="1">
          <a:blip r:embed="rId3">
            <a:alphaModFix/>
          </a:blip>
          <a:srcRect/>
          <a:stretch/>
        </p:blipFill>
        <p:spPr>
          <a:xfrm>
            <a:off x="4067497" y="1418317"/>
            <a:ext cx="1508698" cy="3175866"/>
          </a:xfrm>
          <a:prstGeom prst="rect">
            <a:avLst/>
          </a:prstGeom>
          <a:noFill/>
          <a:ln>
            <a:noFill/>
          </a:ln>
        </p:spPr>
      </p:pic>
      <p:pic>
        <p:nvPicPr>
          <p:cNvPr id="136" name="Google Shape;136;p42" title="Virginia Department of Education logo"/>
          <p:cNvPicPr preferRelativeResize="0"/>
          <p:nvPr/>
        </p:nvPicPr>
        <p:blipFill rotWithShape="1">
          <a:blip r:embed="rId4">
            <a:alphaModFix/>
          </a:blip>
          <a:srcRect/>
          <a:stretch/>
        </p:blipFill>
        <p:spPr>
          <a:xfrm>
            <a:off x="7562773" y="3826777"/>
            <a:ext cx="1517012" cy="654875"/>
          </a:xfrm>
          <a:prstGeom prst="rect">
            <a:avLst/>
          </a:prstGeom>
          <a:noFill/>
          <a:ln>
            <a:noFill/>
          </a:ln>
        </p:spPr>
      </p:pic>
    </p:spTree>
    <p:extLst>
      <p:ext uri="{BB962C8B-B14F-4D97-AF65-F5344CB8AC3E}">
        <p14:creationId xmlns:p14="http://schemas.microsoft.com/office/powerpoint/2010/main" val="12901934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45"/>
        <p:cNvGrpSpPr/>
        <p:nvPr/>
      </p:nvGrpSpPr>
      <p:grpSpPr>
        <a:xfrm>
          <a:off x="0" y="0"/>
          <a:ext cx="0" cy="0"/>
          <a:chOff x="0" y="0"/>
          <a:chExt cx="0" cy="0"/>
        </a:xfrm>
      </p:grpSpPr>
      <p:sp>
        <p:nvSpPr>
          <p:cNvPr id="146" name="Google Shape;146;p4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7" name="Google Shape;147;p44"/>
          <p:cNvSpPr txBox="1">
            <a:spLocks noGrp="1"/>
          </p:cNvSpPr>
          <p:nvPr>
            <p:ph type="body" idx="1"/>
          </p:nvPr>
        </p:nvSpPr>
        <p:spPr>
          <a:xfrm>
            <a:off x="457200" y="1200151"/>
            <a:ext cx="4038600" cy="31241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8" name="Google Shape;148;p44"/>
          <p:cNvSpPr txBox="1">
            <a:spLocks noGrp="1"/>
          </p:cNvSpPr>
          <p:nvPr>
            <p:ph type="body" idx="2"/>
          </p:nvPr>
        </p:nvSpPr>
        <p:spPr>
          <a:xfrm>
            <a:off x="4648200" y="1200151"/>
            <a:ext cx="4038600" cy="31241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pic>
        <p:nvPicPr>
          <p:cNvPr id="149" name="Google Shape;149;p44"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extLst>
      <p:ext uri="{BB962C8B-B14F-4D97-AF65-F5344CB8AC3E}">
        <p14:creationId xmlns:p14="http://schemas.microsoft.com/office/powerpoint/2010/main" val="37797938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62"/>
        <p:cNvGrpSpPr/>
        <p:nvPr/>
      </p:nvGrpSpPr>
      <p:grpSpPr>
        <a:xfrm>
          <a:off x="0" y="0"/>
          <a:ext cx="0" cy="0"/>
          <a:chOff x="0" y="0"/>
          <a:chExt cx="0" cy="0"/>
        </a:xfrm>
      </p:grpSpPr>
      <p:sp>
        <p:nvSpPr>
          <p:cNvPr id="163" name="Google Shape;163;p47"/>
          <p:cNvSpPr txBox="1">
            <a:spLocks noGrp="1"/>
          </p:cNvSpPr>
          <p:nvPr>
            <p:ph type="title"/>
          </p:nvPr>
        </p:nvSpPr>
        <p:spPr>
          <a:xfrm>
            <a:off x="1792288" y="3600450"/>
            <a:ext cx="5486400" cy="723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3200"/>
              <a:buFont typeface="Calibri"/>
              <a:buNone/>
              <a:defRPr sz="3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4" name="Google Shape;164;p47"/>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pic>
        <p:nvPicPr>
          <p:cNvPr id="165" name="Google Shape;165;p47"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extLst>
      <p:ext uri="{BB962C8B-B14F-4D97-AF65-F5344CB8AC3E}">
        <p14:creationId xmlns:p14="http://schemas.microsoft.com/office/powerpoint/2010/main" val="2009710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99017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image" Target="../media/image1.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heme" Target="../theme/theme2.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p:nvPicPr>
        <p:blipFill>
          <a:blip r:embed="rId31"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 id="2147483721" r:id="rId2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body" idx="1"/>
          </p:nvPr>
        </p:nvSpPr>
        <p:spPr>
          <a:xfrm>
            <a:off x="457200" y="1200151"/>
            <a:ext cx="8229600" cy="312419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19"/>
          <p:cNvSpPr/>
          <p:nvPr/>
        </p:nvSpPr>
        <p:spPr>
          <a:xfrm>
            <a:off x="-1" y="4462415"/>
            <a:ext cx="9151305" cy="685800"/>
          </a:xfrm>
          <a:prstGeom prst="rect">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 name="Google Shape;12;p19" title="Virginia is for Learners logo"/>
          <p:cNvPicPr preferRelativeResize="0"/>
          <p:nvPr/>
        </p:nvPicPr>
        <p:blipFill rotWithShape="1">
          <a:blip r:embed="rId21">
            <a:alphaModFix/>
          </a:blip>
          <a:srcRect/>
          <a:stretch/>
        </p:blipFill>
        <p:spPr>
          <a:xfrm>
            <a:off x="7619060" y="4495086"/>
            <a:ext cx="1320709" cy="611267"/>
          </a:xfrm>
          <a:prstGeom prst="rect">
            <a:avLst/>
          </a:prstGeom>
          <a:noFill/>
          <a:ln>
            <a:noFill/>
          </a:ln>
        </p:spPr>
      </p:pic>
      <p:cxnSp>
        <p:nvCxnSpPr>
          <p:cNvPr id="13" name="Google Shape;13;p19"/>
          <p:cNvCxnSpPr/>
          <p:nvPr/>
        </p:nvCxnSpPr>
        <p:spPr>
          <a:xfrm>
            <a:off x="0" y="4462415"/>
            <a:ext cx="9144000" cy="0"/>
          </a:xfrm>
          <a:prstGeom prst="straightConnector1">
            <a:avLst/>
          </a:prstGeom>
          <a:noFill/>
          <a:ln w="25400" cap="flat" cmpd="sng">
            <a:solidFill>
              <a:srgbClr val="E20D38"/>
            </a:solidFill>
            <a:prstDash val="solid"/>
            <a:round/>
            <a:headEnd type="none" w="sm" len="sm"/>
            <a:tailEnd type="none" w="sm" len="sm"/>
          </a:ln>
          <a:effectLst>
            <a:outerShdw blurRad="40000" dist="20000" dir="5400000" rotWithShape="0">
              <a:srgbClr val="000000">
                <a:alpha val="37647"/>
              </a:srgbClr>
            </a:outerShdw>
          </a:effectLst>
        </p:spPr>
      </p:cxnSp>
      <p:sp>
        <p:nvSpPr>
          <p:cNvPr id="14" name="Google Shape;14;p19"/>
          <p:cNvSpPr txBox="1"/>
          <p:nvPr/>
        </p:nvSpPr>
        <p:spPr>
          <a:xfrm>
            <a:off x="165902" y="4667996"/>
            <a:ext cx="2133600" cy="27463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2000" b="0" i="0" u="none" strike="noStrike" cap="none">
                <a:solidFill>
                  <a:schemeClr val="lt1"/>
                </a:solidFill>
                <a:latin typeface="Calibri"/>
                <a:ea typeface="Calibri"/>
                <a:cs typeface="Calibri"/>
                <a:sym typeface="Calibri"/>
              </a:rPr>
              <a:t>‹#›</a:t>
            </a:fld>
            <a:endParaRPr sz="20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17920709"/>
      </p:ext>
    </p:extLst>
  </p:cSld>
  <p:clrMap bg1="lt1" tx1="dk1" bg2="dk2" tx2="lt2" accent1="accent1" accent2="accent2" accent3="accent3" accent4="accent4" accent5="accent5" accent6="accent6" hlink="hlink" folHlink="folHlink"/>
  <p:sldLayoutIdLst>
    <p:sldLayoutId id="2147483724"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www.doe.virginia.gov/instruction/esl/resources/teacher-toolkit.docx"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ida.wisc.edu/sites/default/files/resource/2007-ELPS-Resource-Guide.pdf"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www.doe.virginia.gov/instruction/esl/resources/teacher-toolkit.docx"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hyperlink" Target="http://stem4els.wceruw.org/How/student.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22.xml"/><Relationship Id="rId16" Type="http://schemas.openxmlformats.org/officeDocument/2006/relationships/diagramColors" Target="../diagrams/colors6.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hyperlink" Target="https://lead.nwp.org/wp-content/uploads/2017/10/preserving_cultural_identity_ell.pdf" TargetMode="External"/><Relationship Id="rId2" Type="http://schemas.openxmlformats.org/officeDocument/2006/relationships/notesSlide" Target="../notesSlides/notesSlide24.xml"/><Relationship Id="rId1" Type="http://schemas.openxmlformats.org/officeDocument/2006/relationships/slideLayout" Target="../slideLayouts/slideLayout30.xml"/><Relationship Id="rId5" Type="http://schemas.openxmlformats.org/officeDocument/2006/relationships/image" Target="../media/image38.jpeg"/><Relationship Id="rId4" Type="http://schemas.openxmlformats.org/officeDocument/2006/relationships/hyperlink" Target="https://lead.nwp.org/knowledgebase/preserving-the-cultural-identity-of-the-english-language-learne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doe.virginia.gov/instruction/esl/resources/teacher-toolkit.docx"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hyperlink" Target="https://www.languagemagazine.com/blurring-the-line-between-language-and-culture/" TargetMode="External"/><Relationship Id="rId2" Type="http://schemas.openxmlformats.org/officeDocument/2006/relationships/hyperlink" Target="https://www.classroominterpreting.org/Interpreters/children/Cognitive/index.asp" TargetMode="External"/><Relationship Id="rId1" Type="http://schemas.openxmlformats.org/officeDocument/2006/relationships/slideLayout" Target="../slideLayouts/slideLayout17.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hyperlink" Target="https://www.teachers.ab.ca/SiteCollectionDocuments/ATA/Publications/Specialist-Councils/ESL-3-6%20Moving%20Toward%20Cultural%20Responsiveness.pdf" TargetMode="External"/><Relationship Id="rId2" Type="http://schemas.openxmlformats.org/officeDocument/2006/relationships/notesSlide" Target="../notesSlides/notesSlide26.xml"/><Relationship Id="rId1" Type="http://schemas.openxmlformats.org/officeDocument/2006/relationships/slideLayout" Target="../slideLayouts/slideLayout30.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hyperlink" Target="mailto:jessica.costa@doe.virginia.gov"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t=1&amp;v=2yvpSDul0fc"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4527272"/>
            <a:ext cx="6829114" cy="523220"/>
          </a:xfrm>
          <a:prstGeom prst="rect">
            <a:avLst/>
          </a:prstGeom>
          <a:noFill/>
        </p:spPr>
        <p:txBody>
          <a:bodyPr wrap="none" rtlCol="0">
            <a:spAutoFit/>
          </a:bodyPr>
          <a:lstStyle/>
          <a:p>
            <a:r>
              <a:rPr lang="en-US" sz="2800" dirty="0" smtClean="0">
                <a:solidFill>
                  <a:schemeClr val="bg1"/>
                </a:solidFill>
              </a:rPr>
              <a:t>Facilitated by VDOE’s EL Instruction Specialist </a:t>
            </a:r>
            <a:endParaRPr lang="en-US" sz="2800" dirty="0">
              <a:solidFill>
                <a:schemeClr val="bg1"/>
              </a:solidFill>
            </a:endParaRPr>
          </a:p>
        </p:txBody>
      </p:sp>
      <p:sp>
        <p:nvSpPr>
          <p:cNvPr id="3" name="Text Placeholder 2"/>
          <p:cNvSpPr>
            <a:spLocks noGrp="1"/>
          </p:cNvSpPr>
          <p:nvPr>
            <p:ph type="body" idx="4294967295"/>
          </p:nvPr>
        </p:nvSpPr>
        <p:spPr>
          <a:xfrm>
            <a:off x="3819418" y="802342"/>
            <a:ext cx="5334000" cy="4248150"/>
          </a:xfrm>
        </p:spPr>
        <p:txBody>
          <a:bodyPr>
            <a:normAutofit/>
          </a:bodyPr>
          <a:lstStyle/>
          <a:p>
            <a:pPr marL="0" indent="0" algn="ctr">
              <a:buNone/>
            </a:pPr>
            <a:r>
              <a:rPr lang="en-US" sz="5400" dirty="0" smtClean="0">
                <a:solidFill>
                  <a:srgbClr val="FF0000"/>
                </a:solidFill>
              </a:rPr>
              <a:t>Supporting </a:t>
            </a:r>
            <a:r>
              <a:rPr lang="en-US" sz="5400" dirty="0">
                <a:solidFill>
                  <a:srgbClr val="FF0000"/>
                </a:solidFill>
              </a:rPr>
              <a:t>English Learners (EL) in </a:t>
            </a:r>
            <a:r>
              <a:rPr lang="en-US" sz="5400" dirty="0" smtClean="0">
                <a:solidFill>
                  <a:srgbClr val="FF0000"/>
                </a:solidFill>
              </a:rPr>
              <a:t>Fine Arts</a:t>
            </a:r>
          </a:p>
          <a:p>
            <a:pPr marL="0" indent="0" algn="ctr">
              <a:buNone/>
            </a:pPr>
            <a:r>
              <a:rPr lang="en-US" sz="5400" dirty="0" smtClean="0">
                <a:solidFill>
                  <a:srgbClr val="FF0000"/>
                </a:solidFill>
              </a:rPr>
              <a:t>Webinar</a:t>
            </a:r>
          </a:p>
        </p:txBody>
      </p:sp>
      <p:sp>
        <p:nvSpPr>
          <p:cNvPr id="2" name="Title 1"/>
          <p:cNvSpPr>
            <a:spLocks noGrp="1"/>
          </p:cNvSpPr>
          <p:nvPr>
            <p:ph type="title"/>
          </p:nvPr>
        </p:nvSpPr>
        <p:spPr/>
        <p:txBody>
          <a:bodyPr/>
          <a:lstStyle/>
          <a:p>
            <a:r>
              <a:rPr lang="en-US" dirty="0"/>
              <a:t>Virginia Department of Education</a:t>
            </a:r>
          </a:p>
        </p:txBody>
      </p:sp>
    </p:spTree>
    <p:extLst>
      <p:ext uri="{BB962C8B-B14F-4D97-AF65-F5344CB8AC3E}">
        <p14:creationId xmlns:p14="http://schemas.microsoft.com/office/powerpoint/2010/main" val="885085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4629150"/>
            <a:ext cx="4839530" cy="369332"/>
          </a:xfrm>
          <a:prstGeom prst="rect">
            <a:avLst/>
          </a:prstGeom>
          <a:noFill/>
        </p:spPr>
        <p:txBody>
          <a:bodyPr wrap="none" rtlCol="0">
            <a:spAutoFit/>
          </a:bodyPr>
          <a:lstStyle/>
          <a:p>
            <a:r>
              <a:rPr lang="en-US" dirty="0" smtClean="0">
                <a:solidFill>
                  <a:schemeClr val="bg1"/>
                </a:solidFill>
              </a:rPr>
              <a:t>Screenshot for VDOE Resource: </a:t>
            </a:r>
            <a:r>
              <a:rPr lang="en-US" dirty="0" smtClean="0">
                <a:solidFill>
                  <a:schemeClr val="bg1"/>
                </a:solidFill>
                <a:hlinkClick r:id="rId3"/>
              </a:rPr>
              <a:t>EL Teacher Toolkit</a:t>
            </a:r>
            <a:endParaRPr lang="en-US" dirty="0">
              <a:solidFill>
                <a:schemeClr val="bg1"/>
              </a:solidFill>
            </a:endParaRPr>
          </a:p>
        </p:txBody>
      </p:sp>
      <p:pic>
        <p:nvPicPr>
          <p:cNvPr id="3" name="Picture 2" descr="screenshot of scholar sheets">
            <a:hlinkClick r:id="rId3"/>
          </p:cNvPr>
          <p:cNvPicPr>
            <a:picLocks noChangeAspect="1"/>
          </p:cNvPicPr>
          <p:nvPr/>
        </p:nvPicPr>
        <p:blipFill>
          <a:blip r:embed="rId4"/>
          <a:stretch>
            <a:fillRect/>
          </a:stretch>
        </p:blipFill>
        <p:spPr>
          <a:xfrm>
            <a:off x="762000" y="1047750"/>
            <a:ext cx="6911610" cy="32389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dirty="0" smtClean="0"/>
              <a:t>Support: Sentence Frames</a:t>
            </a:r>
            <a:endParaRPr lang="en-US" dirty="0"/>
          </a:p>
        </p:txBody>
      </p:sp>
    </p:spTree>
    <p:extLst>
      <p:ext uri="{BB962C8B-B14F-4D97-AF65-F5344CB8AC3E}">
        <p14:creationId xmlns:p14="http://schemas.microsoft.com/office/powerpoint/2010/main" val="715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of scholar sheets shown previously. &#10;&#10;"/>
          <p:cNvPicPr>
            <a:picLocks noChangeAspect="1"/>
          </p:cNvPicPr>
          <p:nvPr/>
        </p:nvPicPr>
        <p:blipFill>
          <a:blip r:embed="rId3"/>
          <a:stretch>
            <a:fillRect/>
          </a:stretch>
        </p:blipFill>
        <p:spPr>
          <a:xfrm>
            <a:off x="5791200" y="2952750"/>
            <a:ext cx="2535987" cy="1003518"/>
          </a:xfrm>
          <a:prstGeom prst="rect">
            <a:avLst/>
          </a:prstGeom>
        </p:spPr>
      </p:pic>
      <p:graphicFrame>
        <p:nvGraphicFramePr>
          <p:cNvPr id="5" name="Diagram 4" descr="bubble map with Language Functions as the center circle. The surrounding circles read: Compare and Contrast, Sequence, Classify, Describe, Predict, Persuade or Argue, Identify Causes and Effects"/>
          <p:cNvGraphicFramePr/>
          <p:nvPr>
            <p:extLst>
              <p:ext uri="{D42A27DB-BD31-4B8C-83A1-F6EECF244321}">
                <p14:modId xmlns:p14="http://schemas.microsoft.com/office/powerpoint/2010/main" val="319845593"/>
              </p:ext>
            </p:extLst>
          </p:nvPr>
        </p:nvGraphicFramePr>
        <p:xfrm>
          <a:off x="6172200" y="1200150"/>
          <a:ext cx="1676400" cy="1563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Content Placeholder 3" descr="Chart 3 rows. Row 1: SOL?  Row 2, which language function is connected to this SOL? Row 3: What are examples of language that students need to understand and use to meet the SOL? "/>
          <p:cNvGraphicFramePr>
            <a:graphicFrameLocks noGrp="1"/>
          </p:cNvGraphicFramePr>
          <p:nvPr>
            <p:ph idx="1"/>
            <p:extLst>
              <p:ext uri="{D42A27DB-BD31-4B8C-83A1-F6EECF244321}">
                <p14:modId xmlns:p14="http://schemas.microsoft.com/office/powerpoint/2010/main" val="2984618908"/>
              </p:ext>
            </p:extLst>
          </p:nvPr>
        </p:nvGraphicFramePr>
        <p:xfrm>
          <a:off x="304800" y="1047750"/>
          <a:ext cx="5181600" cy="2981252"/>
        </p:xfrm>
        <a:graphic>
          <a:graphicData uri="http://schemas.openxmlformats.org/drawingml/2006/table">
            <a:tbl>
              <a:tblPr firstRow="1" bandRow="1">
                <a:tableStyleId>{21E4AEA4-8DFA-4A89-87EB-49C32662AFE0}</a:tableStyleId>
              </a:tblPr>
              <a:tblGrid>
                <a:gridCol w="5181600">
                  <a:extLst>
                    <a:ext uri="{9D8B030D-6E8A-4147-A177-3AD203B41FA5}">
                      <a16:colId xmlns:a16="http://schemas.microsoft.com/office/drawing/2014/main" val="20000"/>
                    </a:ext>
                  </a:extLst>
                </a:gridCol>
              </a:tblGrid>
              <a:tr h="475120">
                <a:tc>
                  <a:txBody>
                    <a:bodyPr/>
                    <a:lstStyle/>
                    <a:p>
                      <a:pPr algn="ctr"/>
                      <a:r>
                        <a:rPr lang="en-US" sz="2800" dirty="0" smtClean="0"/>
                        <a:t>SOL?</a:t>
                      </a:r>
                      <a:endParaRPr lang="en-US" sz="2800" dirty="0"/>
                    </a:p>
                  </a:txBody>
                  <a:tcPr marL="68580" marR="68580" marT="34290" marB="34290"/>
                </a:tc>
                <a:extLst>
                  <a:ext uri="{0D108BD9-81ED-4DB2-BD59-A6C34878D82A}">
                    <a16:rowId xmlns:a16="http://schemas.microsoft.com/office/drawing/2014/main" val="10000"/>
                  </a:ext>
                </a:extLst>
              </a:tr>
              <a:tr h="800101">
                <a:tc>
                  <a:txBody>
                    <a:bodyPr/>
                    <a:lstStyle/>
                    <a:p>
                      <a:pPr algn="ctr"/>
                      <a:r>
                        <a:rPr lang="en-US" sz="2800" dirty="0" smtClean="0"/>
                        <a:t>Which</a:t>
                      </a:r>
                      <a:r>
                        <a:rPr lang="en-US" sz="2800" baseline="0" dirty="0" smtClean="0"/>
                        <a:t> language function is connected to this SOL?</a:t>
                      </a:r>
                      <a:endParaRPr lang="en-US" sz="2800" dirty="0"/>
                    </a:p>
                  </a:txBody>
                  <a:tcPr marL="68580" marR="68580" marT="34290" marB="34290"/>
                </a:tc>
                <a:extLst>
                  <a:ext uri="{0D108BD9-81ED-4DB2-BD59-A6C34878D82A}">
                    <a16:rowId xmlns:a16="http://schemas.microsoft.com/office/drawing/2014/main" val="10001"/>
                  </a:ext>
                </a:extLst>
              </a:tr>
              <a:tr h="1563932">
                <a:tc>
                  <a:txBody>
                    <a:bodyPr/>
                    <a:lstStyle/>
                    <a:p>
                      <a:pPr marL="0" indent="0" algn="ctr">
                        <a:buFont typeface="Arial" panose="020B0604020202020204" pitchFamily="34" charset="0"/>
                        <a:buNone/>
                      </a:pPr>
                      <a:r>
                        <a:rPr lang="en-US" sz="2800" kern="1200" baseline="0" dirty="0" smtClean="0"/>
                        <a:t>What are examples of language that students need to understand and use to meet the SOL? </a:t>
                      </a:r>
                    </a:p>
                  </a:txBody>
                  <a:tcPr marL="68580" marR="68580" marT="34290" marB="34290"/>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normAutofit fontScale="90000"/>
          </a:bodyPr>
          <a:lstStyle/>
          <a:p>
            <a:r>
              <a:rPr lang="en-US" dirty="0" smtClean="0"/>
              <a:t>Deciding on Language Objectives by SOL </a:t>
            </a:r>
            <a:endParaRPr lang="en-US" dirty="0"/>
          </a:p>
        </p:txBody>
      </p:sp>
    </p:spTree>
    <p:extLst>
      <p:ext uri="{BB962C8B-B14F-4D97-AF65-F5344CB8AC3E}">
        <p14:creationId xmlns:p14="http://schemas.microsoft.com/office/powerpoint/2010/main" val="1913146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4629150"/>
            <a:ext cx="6713248" cy="369332"/>
          </a:xfrm>
          <a:prstGeom prst="rect">
            <a:avLst/>
          </a:prstGeom>
          <a:noFill/>
        </p:spPr>
        <p:txBody>
          <a:bodyPr wrap="none" rtlCol="0">
            <a:spAutoFit/>
          </a:bodyPr>
          <a:lstStyle/>
          <a:p>
            <a:r>
              <a:rPr lang="en-US" dirty="0" smtClean="0">
                <a:solidFill>
                  <a:schemeClr val="bg1"/>
                </a:solidFill>
              </a:rPr>
              <a:t>[art/artist] is used to be inclusive of all of the Fine Arts content areas. </a:t>
            </a:r>
            <a:endParaRPr lang="en-US" dirty="0">
              <a:solidFill>
                <a:schemeClr val="bg1"/>
              </a:solidFill>
            </a:endParaRPr>
          </a:p>
        </p:txBody>
      </p:sp>
      <p:graphicFrame>
        <p:nvGraphicFramePr>
          <p:cNvPr id="5" name="Content Placeholder 3" descr="chart Language Objective Cause and Effect: ___ was a popular form of [art] during (time period) because ___.  &#10;___[art/artist] may have been impacted/influenced by ___. &#10;___ influenced ___. &#10;The most likely reason for ___ was ___.&#10;___ possibly led to ___.  &#10;Several factors may have contributed to ___, such as ___and ___.&#10;"/>
          <p:cNvGraphicFramePr>
            <a:graphicFrameLocks/>
          </p:cNvGraphicFramePr>
          <p:nvPr>
            <p:extLst>
              <p:ext uri="{D42A27DB-BD31-4B8C-83A1-F6EECF244321}">
                <p14:modId xmlns:p14="http://schemas.microsoft.com/office/powerpoint/2010/main" val="2066777701"/>
              </p:ext>
            </p:extLst>
          </p:nvPr>
        </p:nvGraphicFramePr>
        <p:xfrm>
          <a:off x="190500" y="1065770"/>
          <a:ext cx="8763000" cy="2811926"/>
        </p:xfrm>
        <a:graphic>
          <a:graphicData uri="http://schemas.openxmlformats.org/drawingml/2006/table">
            <a:tbl>
              <a:tblPr firstRow="1" bandRow="1">
                <a:tableStyleId>{21E4AEA4-8DFA-4A89-87EB-49C32662AFE0}</a:tableStyleId>
              </a:tblPr>
              <a:tblGrid>
                <a:gridCol w="8763000">
                  <a:extLst>
                    <a:ext uri="{9D8B030D-6E8A-4147-A177-3AD203B41FA5}">
                      <a16:colId xmlns:a16="http://schemas.microsoft.com/office/drawing/2014/main" val="20000"/>
                    </a:ext>
                  </a:extLst>
                </a:gridCol>
              </a:tblGrid>
              <a:tr h="426574">
                <a:tc>
                  <a:txBody>
                    <a:bodyPr/>
                    <a:lstStyle/>
                    <a:p>
                      <a:pPr algn="ctr"/>
                      <a:r>
                        <a:rPr lang="en-US" sz="2800" dirty="0" smtClean="0"/>
                        <a:t>Language Objective: Identify Cause</a:t>
                      </a:r>
                      <a:r>
                        <a:rPr lang="en-US" sz="2800" baseline="0" dirty="0" smtClean="0"/>
                        <a:t> &amp; Effect</a:t>
                      </a:r>
                      <a:endParaRPr lang="en-US" sz="2800" dirty="0"/>
                    </a:p>
                  </a:txBody>
                  <a:tcPr marL="68580" marR="68580" marT="34290" marB="34290"/>
                </a:tc>
                <a:extLst>
                  <a:ext uri="{0D108BD9-81ED-4DB2-BD59-A6C34878D82A}">
                    <a16:rowId xmlns:a16="http://schemas.microsoft.com/office/drawing/2014/main" val="10000"/>
                  </a:ext>
                </a:extLst>
              </a:tr>
              <a:tr h="2316626">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___ was a popular form of [art] during (time period) because ___.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___[art/artist] may have been impacted/influenced by ___.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___</a:t>
                      </a:r>
                      <a:r>
                        <a:rPr lang="en-US" sz="2400" baseline="0" dirty="0" smtClean="0"/>
                        <a:t> influenced ___.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t>The most likely reason for ___ was ___.</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___ possibly</a:t>
                      </a:r>
                      <a:r>
                        <a:rPr lang="en-US" sz="2400" baseline="0" dirty="0" smtClean="0"/>
                        <a:t> led to ___.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smtClean="0"/>
                        <a:t>Several factors may have contributed to ___, such as ___and ___.</a:t>
                      </a:r>
                    </a:p>
                  </a:txBody>
                  <a:tcPr marL="68580" marR="68580" marT="34290" marB="34290"/>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Example</a:t>
            </a:r>
            <a:r>
              <a:rPr lang="en-US" dirty="0" smtClean="0"/>
              <a:t>: Describe cultural </a:t>
            </a:r>
            <a:r>
              <a:rPr lang="en-US" i="1" dirty="0" smtClean="0"/>
              <a:t>influences</a:t>
            </a:r>
            <a:endParaRPr lang="en-US" dirty="0"/>
          </a:p>
        </p:txBody>
      </p:sp>
    </p:spTree>
    <p:extLst>
      <p:ext uri="{BB962C8B-B14F-4D97-AF65-F5344CB8AC3E}">
        <p14:creationId xmlns:p14="http://schemas.microsoft.com/office/powerpoint/2010/main" val="1037691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4629150"/>
            <a:ext cx="6713248" cy="369332"/>
          </a:xfrm>
          <a:prstGeom prst="rect">
            <a:avLst/>
          </a:prstGeom>
          <a:noFill/>
        </p:spPr>
        <p:txBody>
          <a:bodyPr wrap="none" rtlCol="0">
            <a:spAutoFit/>
          </a:bodyPr>
          <a:lstStyle/>
          <a:p>
            <a:r>
              <a:rPr lang="en-US" dirty="0" smtClean="0">
                <a:solidFill>
                  <a:schemeClr val="bg1"/>
                </a:solidFill>
              </a:rPr>
              <a:t>[art/artist] is used to be inclusive of all of the Fine Arts content areas. </a:t>
            </a:r>
            <a:endParaRPr lang="en-US" dirty="0">
              <a:solidFill>
                <a:schemeClr val="bg1"/>
              </a:solidFill>
            </a:endParaRPr>
          </a:p>
        </p:txBody>
      </p:sp>
      <p:graphicFrame>
        <p:nvGraphicFramePr>
          <p:cNvPr id="5" name="Content Placeholder 3" descr="Language Objective Chart Compare and Contrast This [art] is/has ___ but that one is/does not. &#10;These are different/the same because ___. &#10;Both [art] are/have ____. &#10;The difference between 1 and 2 is _____. &#10;Unlike [art] A, [art] B ____. &#10;1 and 2 share the following characteristics: ____. &#10;"/>
          <p:cNvGraphicFramePr>
            <a:graphicFrameLocks/>
          </p:cNvGraphicFramePr>
          <p:nvPr>
            <p:extLst>
              <p:ext uri="{D42A27DB-BD31-4B8C-83A1-F6EECF244321}">
                <p14:modId xmlns:p14="http://schemas.microsoft.com/office/powerpoint/2010/main" val="444197006"/>
              </p:ext>
            </p:extLst>
          </p:nvPr>
        </p:nvGraphicFramePr>
        <p:xfrm>
          <a:off x="190500" y="1047750"/>
          <a:ext cx="8763000" cy="2811926"/>
        </p:xfrm>
        <a:graphic>
          <a:graphicData uri="http://schemas.openxmlformats.org/drawingml/2006/table">
            <a:tbl>
              <a:tblPr firstRow="1" bandRow="1">
                <a:tableStyleId>{21E4AEA4-8DFA-4A89-87EB-49C32662AFE0}</a:tableStyleId>
              </a:tblPr>
              <a:tblGrid>
                <a:gridCol w="8763000">
                  <a:extLst>
                    <a:ext uri="{9D8B030D-6E8A-4147-A177-3AD203B41FA5}">
                      <a16:colId xmlns:a16="http://schemas.microsoft.com/office/drawing/2014/main" val="20000"/>
                    </a:ext>
                  </a:extLst>
                </a:gridCol>
              </a:tblGrid>
              <a:tr h="426574">
                <a:tc>
                  <a:txBody>
                    <a:bodyPr/>
                    <a:lstStyle/>
                    <a:p>
                      <a:pPr algn="ctr"/>
                      <a:r>
                        <a:rPr lang="en-US" sz="2800" dirty="0" smtClean="0"/>
                        <a:t>Language Objective: Compare and Contrast</a:t>
                      </a:r>
                      <a:endParaRPr lang="en-US" sz="2800" dirty="0"/>
                    </a:p>
                  </a:txBody>
                  <a:tcPr marL="68580" marR="68580" marT="34290" marB="34290"/>
                </a:tc>
                <a:extLst>
                  <a:ext uri="{0D108BD9-81ED-4DB2-BD59-A6C34878D82A}">
                    <a16:rowId xmlns:a16="http://schemas.microsoft.com/office/drawing/2014/main" val="10000"/>
                  </a:ext>
                </a:extLst>
              </a:tr>
              <a:tr h="2316626">
                <a:tc>
                  <a:txBody>
                    <a:bodyPr/>
                    <a:lstStyle/>
                    <a:p>
                      <a:pPr marL="285750" indent="-285750" algn="l">
                        <a:buFont typeface="Arial" panose="020B0604020202020204" pitchFamily="34" charset="0"/>
                        <a:buChar char="•"/>
                      </a:pPr>
                      <a:r>
                        <a:rPr lang="en-US" sz="2400" kern="1200" baseline="0" dirty="0" smtClean="0"/>
                        <a:t>This [art] is/has ___ but that one is/does not. </a:t>
                      </a:r>
                    </a:p>
                    <a:p>
                      <a:pPr marL="285750" indent="-285750" algn="l">
                        <a:buFont typeface="Arial" panose="020B0604020202020204" pitchFamily="34" charset="0"/>
                        <a:buChar char="•"/>
                      </a:pPr>
                      <a:r>
                        <a:rPr lang="en-US" sz="2400" kern="1200" baseline="0" dirty="0" smtClean="0"/>
                        <a:t>These are different/the same because ___. </a:t>
                      </a:r>
                    </a:p>
                    <a:p>
                      <a:pPr marL="285750" indent="-285750" algn="l">
                        <a:buFont typeface="Arial" panose="020B0604020202020204" pitchFamily="34" charset="0"/>
                        <a:buChar char="•"/>
                      </a:pPr>
                      <a:r>
                        <a:rPr lang="en-US" sz="2400" kern="1200" baseline="0" dirty="0" smtClean="0"/>
                        <a:t>Both [art] are/have ____. </a:t>
                      </a:r>
                    </a:p>
                    <a:p>
                      <a:pPr marL="285750" indent="-285750" algn="l">
                        <a:buFont typeface="Arial" panose="020B0604020202020204" pitchFamily="34" charset="0"/>
                        <a:buChar char="•"/>
                      </a:pPr>
                      <a:r>
                        <a:rPr lang="en-US" sz="2400" kern="1200" baseline="0" dirty="0" smtClean="0"/>
                        <a:t>The difference between 1 and 2 is _____.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baseline="0" dirty="0" smtClean="0"/>
                        <a:t>Unlike [art] A, [art] B ____. </a:t>
                      </a:r>
                    </a:p>
                    <a:p>
                      <a:pPr marL="285750" indent="-285750" algn="l">
                        <a:buFont typeface="Arial" panose="020B0604020202020204" pitchFamily="34" charset="0"/>
                        <a:buChar char="•"/>
                      </a:pPr>
                      <a:r>
                        <a:rPr lang="en-US" sz="2400" kern="1200" baseline="0" dirty="0" smtClean="0"/>
                        <a:t>1 and 2 share the following characteristics: ____. </a:t>
                      </a:r>
                    </a:p>
                  </a:txBody>
                  <a:tcPr marL="68580" marR="68580" marT="34290" marB="34290"/>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sz="4000" dirty="0"/>
              <a:t>Example</a:t>
            </a:r>
            <a:r>
              <a:rPr lang="en-US" sz="4000" dirty="0" smtClean="0"/>
              <a:t>: </a:t>
            </a:r>
            <a:r>
              <a:rPr lang="en-US" sz="4000" dirty="0"/>
              <a:t>Compare and contrast aspects </a:t>
            </a:r>
          </a:p>
        </p:txBody>
      </p:sp>
    </p:spTree>
    <p:extLst>
      <p:ext uri="{BB962C8B-B14F-4D97-AF65-F5344CB8AC3E}">
        <p14:creationId xmlns:p14="http://schemas.microsoft.com/office/powerpoint/2010/main" val="2883049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Diagram 6" descr="bubble map with Language Functions as the center circle. The surrounding circles read: Compare and Contrast, Sequence, Classify, Describe, Predict, Persuade or Argue, Identify Causes and Effects"/>
          <p:cNvGraphicFramePr/>
          <p:nvPr>
            <p:extLst>
              <p:ext uri="{D42A27DB-BD31-4B8C-83A1-F6EECF244321}">
                <p14:modId xmlns:p14="http://schemas.microsoft.com/office/powerpoint/2010/main" val="154412266"/>
              </p:ext>
            </p:extLst>
          </p:nvPr>
        </p:nvGraphicFramePr>
        <p:xfrm>
          <a:off x="7010400" y="1276350"/>
          <a:ext cx="1981199"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descr="This is a chart that lists example SOLs.  &#10;Reading 8.5 TSW Read and analyze a variety of fictional texts…..&#10;g) Compare and contrast details in literary and informational nonfiction texts&#10;ALG I 8.11 TSW determine probabilities. &#10;BIO2 TSW investigate &amp; understand the chemical and biological processes essential for life. A)water chemistry and its impact of life processes&#10;"/>
          <p:cNvGraphicFramePr>
            <a:graphicFrameLocks noGrp="1"/>
          </p:cNvGraphicFramePr>
          <p:nvPr>
            <p:ph idx="1"/>
            <p:extLst>
              <p:ext uri="{D42A27DB-BD31-4B8C-83A1-F6EECF244321}">
                <p14:modId xmlns:p14="http://schemas.microsoft.com/office/powerpoint/2010/main" val="2957871172"/>
              </p:ext>
            </p:extLst>
          </p:nvPr>
        </p:nvGraphicFramePr>
        <p:xfrm>
          <a:off x="152400" y="918785"/>
          <a:ext cx="6629401" cy="4039592"/>
        </p:xfrm>
        <a:graphic>
          <a:graphicData uri="http://schemas.openxmlformats.org/drawingml/2006/table">
            <a:tbl>
              <a:tblPr firstRow="1" bandRow="1">
                <a:tableStyleId>{21E4AEA4-8DFA-4A89-87EB-49C32662AFE0}</a:tableStyleId>
              </a:tblPr>
              <a:tblGrid>
                <a:gridCol w="3677730">
                  <a:extLst>
                    <a:ext uri="{9D8B030D-6E8A-4147-A177-3AD203B41FA5}">
                      <a16:colId xmlns:a16="http://schemas.microsoft.com/office/drawing/2014/main" val="20000"/>
                    </a:ext>
                  </a:extLst>
                </a:gridCol>
                <a:gridCol w="1089480">
                  <a:extLst>
                    <a:ext uri="{9D8B030D-6E8A-4147-A177-3AD203B41FA5}">
                      <a16:colId xmlns:a16="http://schemas.microsoft.com/office/drawing/2014/main" val="20001"/>
                    </a:ext>
                  </a:extLst>
                </a:gridCol>
                <a:gridCol w="1862191">
                  <a:extLst>
                    <a:ext uri="{9D8B030D-6E8A-4147-A177-3AD203B41FA5}">
                      <a16:colId xmlns:a16="http://schemas.microsoft.com/office/drawing/2014/main" val="20002"/>
                    </a:ext>
                  </a:extLst>
                </a:gridCol>
              </a:tblGrid>
              <a:tr h="571501">
                <a:tc>
                  <a:txBody>
                    <a:bodyPr/>
                    <a:lstStyle/>
                    <a:p>
                      <a:pPr algn="ctr"/>
                      <a:r>
                        <a:rPr lang="en-US" sz="1800" dirty="0"/>
                        <a:t>Content </a:t>
                      </a:r>
                      <a:r>
                        <a:rPr lang="en-US" sz="1800" dirty="0" smtClean="0"/>
                        <a:t>Standards</a:t>
                      </a:r>
                      <a:r>
                        <a:rPr lang="en-US" sz="1800" baseline="0" dirty="0" smtClean="0"/>
                        <a:t> (before proposed revisions) </a:t>
                      </a:r>
                      <a:endParaRPr lang="en-US" sz="1800" dirty="0"/>
                    </a:p>
                  </a:txBody>
                  <a:tcPr marL="68580" marR="68580" marT="34290" marB="34290"/>
                </a:tc>
                <a:tc>
                  <a:txBody>
                    <a:bodyPr/>
                    <a:lstStyle/>
                    <a:p>
                      <a:pPr algn="ctr"/>
                      <a:r>
                        <a:rPr lang="en-US" sz="1500" dirty="0"/>
                        <a:t>Language</a:t>
                      </a:r>
                      <a:r>
                        <a:rPr lang="en-US" sz="1500" baseline="0" dirty="0"/>
                        <a:t> </a:t>
                      </a:r>
                      <a:r>
                        <a:rPr lang="en-US" sz="1500" baseline="0" dirty="0" smtClean="0"/>
                        <a:t>Function</a:t>
                      </a:r>
                      <a:endParaRPr lang="en-US" sz="1500" dirty="0"/>
                    </a:p>
                  </a:txBody>
                  <a:tcPr marL="68580" marR="68580" marT="34290" marB="34290"/>
                </a:tc>
                <a:tc>
                  <a:txBody>
                    <a:bodyPr/>
                    <a:lstStyle/>
                    <a:p>
                      <a:pPr algn="ctr"/>
                      <a:r>
                        <a:rPr lang="en-US" sz="1500" dirty="0"/>
                        <a:t>Academic Language Examples</a:t>
                      </a:r>
                    </a:p>
                  </a:txBody>
                  <a:tcPr marL="68580" marR="68580" marT="34290" marB="34290"/>
                </a:tc>
                <a:extLst>
                  <a:ext uri="{0D108BD9-81ED-4DB2-BD59-A6C34878D82A}">
                    <a16:rowId xmlns:a16="http://schemas.microsoft.com/office/drawing/2014/main" val="10000"/>
                  </a:ext>
                </a:extLst>
              </a:tr>
              <a:tr h="502154">
                <a:tc>
                  <a:txBody>
                    <a:bodyPr/>
                    <a:lstStyle/>
                    <a:p>
                      <a:r>
                        <a:rPr lang="en-US" sz="1400" kern="1200" dirty="0" smtClean="0"/>
                        <a:t>2.7</a:t>
                      </a:r>
                      <a:r>
                        <a:rPr lang="en-US" sz="1400" kern="1200" baseline="0" dirty="0" smtClean="0"/>
                        <a:t> TSW identify in works of art color, line, shape, texture, pattern  </a:t>
                      </a:r>
                      <a:endParaRPr lang="en-US" sz="1400" kern="1200" dirty="0">
                        <a:solidFill>
                          <a:schemeClr val="dk1"/>
                        </a:solidFill>
                        <a:latin typeface="+mn-lt"/>
                        <a:ea typeface="+mn-ea"/>
                        <a:cs typeface="+mn-cs"/>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t>?</a:t>
                      </a:r>
                    </a:p>
                    <a:p>
                      <a:pPr marL="0" algn="ctr" defTabSz="914400" rtl="0" eaLnBrk="1" latinLnBrk="0" hangingPunct="1"/>
                      <a:r>
                        <a:rPr lang="en-US" sz="1200" kern="1200" dirty="0"/>
                        <a:t>       </a:t>
                      </a:r>
                      <a:endParaRPr lang="en-US" sz="1200" b="1" kern="1200" dirty="0">
                        <a:solidFill>
                          <a:schemeClr val="dk1"/>
                        </a:solidFill>
                        <a:latin typeface="+mn-lt"/>
                        <a:ea typeface="+mn-ea"/>
                        <a:cs typeface="+mn-cs"/>
                      </a:endParaRPr>
                    </a:p>
                  </a:txBody>
                  <a:tcPr marL="68580" marR="68580" marT="34290" marB="34290"/>
                </a:tc>
                <a:tc>
                  <a:txBody>
                    <a:bodyPr/>
                    <a:lstStyle/>
                    <a:p>
                      <a:pPr marL="0" algn="ctr" defTabSz="914400" rtl="0" eaLnBrk="1" latinLnBrk="0" hangingPunct="1"/>
                      <a:r>
                        <a:rPr lang="en-US" sz="1200" kern="1200" dirty="0"/>
                        <a:t>?</a:t>
                      </a:r>
                      <a:endParaRPr lang="en-US" sz="1200" b="1"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1"/>
                  </a:ext>
                </a:extLst>
              </a:tr>
              <a:tr h="695290">
                <a:tc>
                  <a:txBody>
                    <a:bodyPr/>
                    <a:lstStyle/>
                    <a:p>
                      <a:r>
                        <a:rPr lang="en-US" sz="1400" kern="1200" dirty="0" smtClean="0"/>
                        <a:t>4.4 TSW</a:t>
                      </a:r>
                      <a:r>
                        <a:rPr lang="en-US" sz="1400" kern="1200" baseline="0" dirty="0" smtClean="0"/>
                        <a:t> compare and contrast characteristics of diverse cultures depicted in works of art </a:t>
                      </a:r>
                      <a:endParaRPr lang="en-US" sz="1400" kern="1200" dirty="0">
                        <a:solidFill>
                          <a:schemeClr val="dk1"/>
                        </a:solidFill>
                        <a:latin typeface="+mn-lt"/>
                        <a:ea typeface="+mn-ea"/>
                        <a:cs typeface="+mn-cs"/>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t>?</a:t>
                      </a:r>
                    </a:p>
                    <a:p>
                      <a:pPr algn="ctr"/>
                      <a:r>
                        <a:rPr lang="en-US" sz="1200" dirty="0"/>
                        <a:t>       </a:t>
                      </a:r>
                      <a:endParaRPr lang="en-US" sz="1200" b="1" dirty="0"/>
                    </a:p>
                  </a:txBody>
                  <a:tcPr marL="68580" marR="68580" marT="34290" marB="34290"/>
                </a:tc>
                <a:tc>
                  <a:txBody>
                    <a:bodyPr/>
                    <a:lstStyle/>
                    <a:p>
                      <a:pPr marL="0" algn="ctr" defTabSz="914400" rtl="0" eaLnBrk="1" latinLnBrk="0" hangingPunct="1"/>
                      <a:r>
                        <a:rPr lang="en-US" sz="1200" kern="1200" dirty="0"/>
                        <a:t>?</a:t>
                      </a:r>
                      <a:endParaRPr lang="en-US" sz="1200" b="1"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2"/>
                  </a:ext>
                </a:extLst>
              </a:tr>
              <a:tr h="502154">
                <a:tc>
                  <a:txBody>
                    <a:bodyPr/>
                    <a:lstStyle/>
                    <a:p>
                      <a:r>
                        <a:rPr lang="en-US" sz="1400" kern="1200" baseline="0" dirty="0" smtClean="0"/>
                        <a:t>6.11 TSW describe ways artists contribute to society through their work</a:t>
                      </a:r>
                      <a:endParaRPr lang="en-US" sz="1400" kern="1200" baseline="0" dirty="0">
                        <a:solidFill>
                          <a:schemeClr val="dk1"/>
                        </a:solidFill>
                        <a:latin typeface="+mn-lt"/>
                        <a:ea typeface="+mn-ea"/>
                        <a:cs typeface="+mn-cs"/>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t>?</a:t>
                      </a:r>
                    </a:p>
                    <a:p>
                      <a:pPr algn="ctr"/>
                      <a:r>
                        <a:rPr lang="en-US" sz="1200" dirty="0"/>
                        <a:t>       </a:t>
                      </a:r>
                      <a:endParaRPr lang="en-US" sz="1200" b="1" dirty="0"/>
                    </a:p>
                  </a:txBody>
                  <a:tcPr marL="68580" marR="68580" marT="34290" marB="34290"/>
                </a:tc>
                <a:tc>
                  <a:txBody>
                    <a:bodyPr/>
                    <a:lstStyle/>
                    <a:p>
                      <a:pPr marL="0" algn="ctr" defTabSz="914400" rtl="0" eaLnBrk="1" latinLnBrk="0" hangingPunct="1"/>
                      <a:r>
                        <a:rPr lang="en-US" sz="1200" kern="1200" dirty="0"/>
                        <a:t>?</a:t>
                      </a:r>
                      <a:endParaRPr lang="en-US" sz="1200" b="1"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3"/>
                  </a:ext>
                </a:extLst>
              </a:tr>
              <a:tr h="502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8.18 TSW critique personal work and the work of others</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t>?</a:t>
                      </a:r>
                    </a:p>
                    <a:p>
                      <a:pPr algn="ctr"/>
                      <a:r>
                        <a:rPr lang="en-US" sz="1200" dirty="0"/>
                        <a:t>       </a:t>
                      </a:r>
                      <a:endParaRPr lang="en-US" sz="1200" b="1" dirty="0"/>
                    </a:p>
                  </a:txBody>
                  <a:tcPr marL="68580" marR="68580" marT="34290" marB="34290"/>
                </a:tc>
                <a:tc>
                  <a:txBody>
                    <a:bodyPr/>
                    <a:lstStyle/>
                    <a:p>
                      <a:pPr marL="0" algn="ctr" defTabSz="914400" rtl="0" eaLnBrk="1" latinLnBrk="0" hangingPunct="1"/>
                      <a:r>
                        <a:rPr lang="en-US" sz="1200" kern="1200" dirty="0"/>
                        <a:t>?</a:t>
                      </a:r>
                      <a:endParaRPr lang="en-US" sz="1200" b="1"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4"/>
                  </a:ext>
                </a:extLst>
              </a:tr>
              <a:tr h="502154">
                <a:tc>
                  <a:txBody>
                    <a:bodyPr/>
                    <a:lstStyle/>
                    <a:p>
                      <a:r>
                        <a:rPr lang="en-US" sz="1400" kern="1200" dirty="0" smtClean="0"/>
                        <a:t>AII.9 TSW use a variety of perspective</a:t>
                      </a:r>
                      <a:r>
                        <a:rPr lang="en-US" sz="1400" kern="1200" baseline="0" dirty="0" smtClean="0"/>
                        <a:t> techniques to create the illusion of space</a:t>
                      </a:r>
                      <a:endParaRPr lang="en-US" sz="1400" kern="1200" dirty="0">
                        <a:solidFill>
                          <a:schemeClr val="dk1"/>
                        </a:solidFill>
                        <a:latin typeface="+mn-lt"/>
                        <a:ea typeface="+mn-ea"/>
                        <a:cs typeface="+mn-cs"/>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t>?</a:t>
                      </a:r>
                    </a:p>
                    <a:p>
                      <a:pPr algn="ctr"/>
                      <a:r>
                        <a:rPr lang="en-US" sz="1200" dirty="0"/>
                        <a:t>       </a:t>
                      </a:r>
                      <a:endParaRPr lang="en-US" sz="1200" b="1" dirty="0"/>
                    </a:p>
                  </a:txBody>
                  <a:tcPr marL="68580" marR="68580" marT="34290" marB="34290"/>
                </a:tc>
                <a:tc>
                  <a:txBody>
                    <a:bodyPr/>
                    <a:lstStyle/>
                    <a:p>
                      <a:pPr marL="0" algn="ctr" defTabSz="914400" rtl="0" eaLnBrk="1" latinLnBrk="0" hangingPunct="1"/>
                      <a:r>
                        <a:rPr lang="en-US" sz="1200" kern="1200" dirty="0"/>
                        <a:t>?</a:t>
                      </a:r>
                      <a:endParaRPr lang="en-US" sz="1200" b="1"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5"/>
                  </a:ext>
                </a:extLst>
              </a:tr>
              <a:tr h="718466">
                <a:tc>
                  <a:txBody>
                    <a:bodyPr/>
                    <a:lstStyle/>
                    <a:p>
                      <a:r>
                        <a:rPr lang="en-US" sz="1400" dirty="0" smtClean="0"/>
                        <a:t>HIAD.11  TSW demonstrate preparatory procedures, including 2)describing the process for tuning the instrument</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a:t>
                      </a:r>
                      <a:r>
                        <a:rPr lang="en-US" sz="1200" dirty="0" smtClean="0"/>
                        <a:t>       </a:t>
                      </a:r>
                      <a:endParaRPr lang="en-US" sz="1200" b="1" dirty="0"/>
                    </a:p>
                  </a:txBody>
                  <a:tcPr marL="68580" marR="68580" marT="34290" marB="34290"/>
                </a:tc>
                <a:tc>
                  <a:txBody>
                    <a:bodyPr/>
                    <a:lstStyle/>
                    <a:p>
                      <a:pPr marL="0" algn="ctr" defTabSz="914400" rtl="0" eaLnBrk="1" latinLnBrk="0" hangingPunct="1"/>
                      <a:r>
                        <a:rPr lang="en-US" sz="1200" kern="1200" dirty="0"/>
                        <a:t>?</a:t>
                      </a:r>
                      <a:endParaRPr lang="en-US" sz="1200" b="1"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0" y="0"/>
            <a:ext cx="9144000" cy="857250"/>
          </a:xfrm>
        </p:spPr>
        <p:txBody>
          <a:bodyPr>
            <a:normAutofit/>
          </a:bodyPr>
          <a:lstStyle/>
          <a:p>
            <a:r>
              <a:rPr lang="en-US" dirty="0" smtClean="0"/>
              <a:t>Crafting Language Objectives: Practice</a:t>
            </a:r>
            <a:endParaRPr lang="en-US" dirty="0"/>
          </a:p>
        </p:txBody>
      </p:sp>
    </p:spTree>
    <p:extLst>
      <p:ext uri="{BB962C8B-B14F-4D97-AF65-F5344CB8AC3E}">
        <p14:creationId xmlns:p14="http://schemas.microsoft.com/office/powerpoint/2010/main" val="783693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4629150"/>
            <a:ext cx="4015073" cy="300082"/>
          </a:xfrm>
          <a:prstGeom prst="rect">
            <a:avLst/>
          </a:prstGeom>
          <a:noFill/>
        </p:spPr>
        <p:txBody>
          <a:bodyPr wrap="none" rtlCol="0">
            <a:spAutoFit/>
          </a:bodyPr>
          <a:lstStyle/>
          <a:p>
            <a:r>
              <a:rPr lang="en-US" sz="1350" dirty="0" smtClean="0">
                <a:solidFill>
                  <a:schemeClr val="bg1"/>
                </a:solidFill>
              </a:rPr>
              <a:t>Source: </a:t>
            </a:r>
            <a:r>
              <a:rPr lang="en-US" sz="1350" dirty="0" smtClean="0">
                <a:solidFill>
                  <a:schemeClr val="bg1"/>
                </a:solidFill>
                <a:hlinkClick r:id="rId3"/>
              </a:rPr>
              <a:t>2007 </a:t>
            </a:r>
            <a:r>
              <a:rPr lang="en-US" sz="1350" dirty="0">
                <a:solidFill>
                  <a:schemeClr val="bg1"/>
                </a:solidFill>
                <a:hlinkClick r:id="rId3"/>
              </a:rPr>
              <a:t>WIDA </a:t>
            </a:r>
            <a:r>
              <a:rPr lang="en-US" sz="1350" dirty="0" smtClean="0">
                <a:solidFill>
                  <a:schemeClr val="bg1"/>
                </a:solidFill>
                <a:hlinkClick r:id="rId3"/>
              </a:rPr>
              <a:t>ELP Standards and Resource Guide</a:t>
            </a:r>
            <a:endParaRPr lang="en-US" sz="1350" dirty="0">
              <a:solidFill>
                <a:schemeClr val="bg1"/>
              </a:solidFill>
            </a:endParaRPr>
          </a:p>
        </p:txBody>
      </p:sp>
      <p:sp>
        <p:nvSpPr>
          <p:cNvPr id="7" name="TextBox 6"/>
          <p:cNvSpPr txBox="1"/>
          <p:nvPr/>
        </p:nvSpPr>
        <p:spPr>
          <a:xfrm>
            <a:off x="4191000" y="971550"/>
            <a:ext cx="4800600" cy="3000821"/>
          </a:xfrm>
          <a:prstGeom prst="rect">
            <a:avLst/>
          </a:prstGeom>
          <a:noFill/>
        </p:spPr>
        <p:txBody>
          <a:bodyPr wrap="square" rtlCol="0">
            <a:spAutoFit/>
          </a:bodyPr>
          <a:lstStyle/>
          <a:p>
            <a:pPr algn="ctr"/>
            <a:r>
              <a:rPr lang="en-US" sz="2100" dirty="0"/>
              <a:t>How </a:t>
            </a:r>
            <a:r>
              <a:rPr lang="en-US" sz="2100" dirty="0" smtClean="0"/>
              <a:t>do your supports support </a:t>
            </a:r>
            <a:r>
              <a:rPr lang="en-US" sz="2100" dirty="0"/>
              <a:t>academic language development</a:t>
            </a:r>
            <a:r>
              <a:rPr lang="en-US" sz="2100" dirty="0" smtClean="0"/>
              <a:t>? How are supports differentiated for language level? </a:t>
            </a:r>
          </a:p>
          <a:p>
            <a:pPr algn="ctr"/>
            <a:endParaRPr lang="en-US" sz="2100" dirty="0"/>
          </a:p>
          <a:p>
            <a:pPr algn="ctr"/>
            <a:r>
              <a:rPr lang="en-US" sz="2100" b="1" dirty="0" smtClean="0"/>
              <a:t>Example</a:t>
            </a:r>
            <a:r>
              <a:rPr lang="en-US" sz="2100" dirty="0" smtClean="0"/>
              <a:t>: </a:t>
            </a:r>
          </a:p>
          <a:p>
            <a:pPr algn="ctr"/>
            <a:r>
              <a:rPr lang="en-US" sz="2100" dirty="0" smtClean="0"/>
              <a:t>Simple Sentence→</a:t>
            </a:r>
          </a:p>
          <a:p>
            <a:pPr algn="ctr"/>
            <a:r>
              <a:rPr lang="en-US" sz="2100" dirty="0" smtClean="0"/>
              <a:t>Complex Sentence</a:t>
            </a:r>
            <a:r>
              <a:rPr lang="en-US" sz="2100" dirty="0"/>
              <a:t>→</a:t>
            </a:r>
          </a:p>
          <a:p>
            <a:pPr algn="ctr"/>
            <a:r>
              <a:rPr lang="en-US" sz="2100" dirty="0" smtClean="0"/>
              <a:t>Multiple Sentences (some compound, some complex) </a:t>
            </a:r>
            <a:endParaRPr lang="en-US" sz="2100" dirty="0"/>
          </a:p>
        </p:txBody>
      </p:sp>
      <p:pic>
        <p:nvPicPr>
          <p:cNvPr id="4" name="Picture 2" descr="screenshot of arrow: Continuum of second language acquisition">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2401" y="1200150"/>
            <a:ext cx="4010416" cy="2772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Support Language </a:t>
            </a:r>
            <a:r>
              <a:rPr lang="en-US" dirty="0"/>
              <a:t>Progression</a:t>
            </a:r>
          </a:p>
        </p:txBody>
      </p:sp>
    </p:spTree>
    <p:extLst>
      <p:ext uri="{BB962C8B-B14F-4D97-AF65-F5344CB8AC3E}">
        <p14:creationId xmlns:p14="http://schemas.microsoft.com/office/powerpoint/2010/main" val="4265371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4629150"/>
            <a:ext cx="4839530" cy="369332"/>
          </a:xfrm>
          <a:prstGeom prst="rect">
            <a:avLst/>
          </a:prstGeom>
          <a:noFill/>
        </p:spPr>
        <p:txBody>
          <a:bodyPr wrap="none" rtlCol="0">
            <a:spAutoFit/>
          </a:bodyPr>
          <a:lstStyle/>
          <a:p>
            <a:r>
              <a:rPr lang="en-US" dirty="0" smtClean="0">
                <a:solidFill>
                  <a:schemeClr val="bg1"/>
                </a:solidFill>
              </a:rPr>
              <a:t>Screenshot for VDOE Resource: </a:t>
            </a:r>
            <a:r>
              <a:rPr lang="en-US" dirty="0" smtClean="0">
                <a:solidFill>
                  <a:schemeClr val="bg1"/>
                </a:solidFill>
                <a:hlinkClick r:id="rId3"/>
              </a:rPr>
              <a:t>EL Teacher Toolkit</a:t>
            </a:r>
            <a:endParaRPr lang="en-US" dirty="0">
              <a:solidFill>
                <a:schemeClr val="bg1"/>
              </a:solidFill>
            </a:endParaRPr>
          </a:p>
        </p:txBody>
      </p:sp>
      <p:pic>
        <p:nvPicPr>
          <p:cNvPr id="5" name="Content Placeholder 4" descr="screenshot of student &quot; I can&quot; statements"/>
          <p:cNvPicPr>
            <a:picLocks noGrp="1" noChangeAspect="1"/>
          </p:cNvPicPr>
          <p:nvPr>
            <p:ph idx="1"/>
          </p:nvPr>
        </p:nvPicPr>
        <p:blipFill>
          <a:blip r:embed="rId4"/>
          <a:stretch>
            <a:fillRect/>
          </a:stretch>
        </p:blipFill>
        <p:spPr>
          <a:xfrm>
            <a:off x="2369948" y="971550"/>
            <a:ext cx="4404103" cy="3236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dirty="0" smtClean="0"/>
              <a:t>Language, </a:t>
            </a:r>
            <a:r>
              <a:rPr lang="en-US" b="1" dirty="0" smtClean="0"/>
              <a:t>not</a:t>
            </a:r>
            <a:r>
              <a:rPr lang="en-US" dirty="0" smtClean="0"/>
              <a:t> Content, Differentiation</a:t>
            </a:r>
            <a:endParaRPr lang="en-US" dirty="0"/>
          </a:p>
        </p:txBody>
      </p:sp>
    </p:spTree>
    <p:extLst>
      <p:ext uri="{BB962C8B-B14F-4D97-AF65-F5344CB8AC3E}">
        <p14:creationId xmlns:p14="http://schemas.microsoft.com/office/powerpoint/2010/main" val="3995792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descr="Columns for Beginning, Developing, and Bridging . Beginning:  __ and __ are the same/different. &#10;They both ___. OR &#10;1 has/is ___ but 2 has/is ___.  &#10;Developing ___ and ___ are similar/different because____.  &#10;Both 1 and 2 share the following Whereas 1 has/is ____, 2 has/is ___.  &#10;&#10;These two pieces have the following qualities in common: _______. &#10;characteristic(s): ___. &#10;Bridging"/>
          <p:cNvGraphicFramePr>
            <a:graphicFrameLocks noGrp="1"/>
          </p:cNvGraphicFramePr>
          <p:nvPr>
            <p:extLst>
              <p:ext uri="{D42A27DB-BD31-4B8C-83A1-F6EECF244321}">
                <p14:modId xmlns:p14="http://schemas.microsoft.com/office/powerpoint/2010/main" val="2266971050"/>
              </p:ext>
            </p:extLst>
          </p:nvPr>
        </p:nvGraphicFramePr>
        <p:xfrm>
          <a:off x="212271" y="2159780"/>
          <a:ext cx="7856763" cy="1929302"/>
        </p:xfrm>
        <a:graphic>
          <a:graphicData uri="http://schemas.openxmlformats.org/drawingml/2006/table">
            <a:tbl>
              <a:tblPr firstRow="1" bandRow="1">
                <a:tableStyleId>{21E4AEA4-8DFA-4A89-87EB-49C32662AFE0}</a:tableStyleId>
              </a:tblPr>
              <a:tblGrid>
                <a:gridCol w="2607129">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582634">
                  <a:extLst>
                    <a:ext uri="{9D8B030D-6E8A-4147-A177-3AD203B41FA5}">
                      <a16:colId xmlns:a16="http://schemas.microsoft.com/office/drawing/2014/main" val="20002"/>
                    </a:ext>
                  </a:extLst>
                </a:gridCol>
              </a:tblGrid>
              <a:tr h="284516">
                <a:tc>
                  <a:txBody>
                    <a:bodyPr/>
                    <a:lstStyle/>
                    <a:p>
                      <a:r>
                        <a:rPr lang="en-US" sz="1600" dirty="0" smtClean="0"/>
                        <a:t>Beginning</a:t>
                      </a:r>
                      <a:endParaRPr lang="en-US" sz="1600" dirty="0"/>
                    </a:p>
                  </a:txBody>
                  <a:tcPr marL="68580" marR="68580" marT="34290" marB="34290"/>
                </a:tc>
                <a:tc>
                  <a:txBody>
                    <a:bodyPr/>
                    <a:lstStyle/>
                    <a:p>
                      <a:r>
                        <a:rPr lang="en-US" sz="1600" dirty="0" smtClean="0"/>
                        <a:t>Developing</a:t>
                      </a:r>
                      <a:endParaRPr lang="en-US" sz="1600" dirty="0"/>
                    </a:p>
                  </a:txBody>
                  <a:tcPr marL="68580" marR="68580" marT="34290" marB="34290"/>
                </a:tc>
                <a:tc>
                  <a:txBody>
                    <a:bodyPr/>
                    <a:lstStyle/>
                    <a:p>
                      <a:r>
                        <a:rPr lang="en-US" sz="1600" dirty="0" smtClean="0"/>
                        <a:t>Bridging</a:t>
                      </a:r>
                      <a:endParaRPr lang="en-US" sz="1600" dirty="0"/>
                    </a:p>
                  </a:txBody>
                  <a:tcPr marL="68580" marR="68580" marT="34290" marB="34290"/>
                </a:tc>
                <a:extLst>
                  <a:ext uri="{0D108BD9-81ED-4DB2-BD59-A6C34878D82A}">
                    <a16:rowId xmlns:a16="http://schemas.microsoft.com/office/drawing/2014/main" val="10000"/>
                  </a:ext>
                </a:extLst>
              </a:tr>
              <a:tr h="1616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__</a:t>
                      </a:r>
                      <a:r>
                        <a:rPr lang="en-US" sz="1600" baseline="0" dirty="0" smtClean="0"/>
                        <a:t> and __ are the same/different.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They both ___. OR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1 has/is ___ but 2 has/is ___.  </a:t>
                      </a:r>
                      <a:endParaRPr lang="en-US" sz="1600" dirty="0" smtClean="0"/>
                    </a:p>
                    <a:p>
                      <a:endParaRPr lang="en-US" sz="1600" dirty="0"/>
                    </a:p>
                  </a:txBody>
                  <a:tcPr marL="68580" marR="68580" marT="34290" marB="34290"/>
                </a:tc>
                <a:tc>
                  <a:txBody>
                    <a:bodyPr/>
                    <a:lstStyle/>
                    <a:p>
                      <a:r>
                        <a:rPr lang="en-US" sz="1600" dirty="0" smtClean="0"/>
                        <a:t>___</a:t>
                      </a:r>
                      <a:r>
                        <a:rPr lang="en-US" sz="1600" baseline="0" dirty="0" smtClean="0"/>
                        <a:t> and ___ are similar/different because____.  </a:t>
                      </a:r>
                    </a:p>
                    <a:p>
                      <a:endParaRPr lang="en-US" sz="1600" baseline="0" dirty="0" smtClean="0"/>
                    </a:p>
                    <a:p>
                      <a:r>
                        <a:rPr lang="en-US" sz="1600" baseline="0" dirty="0" smtClean="0"/>
                        <a:t>Both 1 and 2 share the following characteristic(s): ___. </a:t>
                      </a:r>
                      <a:endParaRPr lang="en-US" sz="1600" dirty="0"/>
                    </a:p>
                  </a:txBody>
                  <a:tcPr marL="68580" marR="68580" marT="34290" marB="34290"/>
                </a:tc>
                <a:tc>
                  <a:txBody>
                    <a:bodyPr/>
                    <a:lstStyle/>
                    <a:p>
                      <a:r>
                        <a:rPr lang="en-US" sz="1600" dirty="0" smtClean="0"/>
                        <a:t>Whereas</a:t>
                      </a:r>
                      <a:r>
                        <a:rPr lang="en-US" sz="1600" baseline="0" dirty="0" smtClean="0"/>
                        <a:t> 1 has/is ____, 2 has/is ___.  </a:t>
                      </a:r>
                    </a:p>
                    <a:p>
                      <a:endParaRPr lang="en-US" sz="1600" baseline="0" dirty="0" smtClean="0"/>
                    </a:p>
                    <a:p>
                      <a:r>
                        <a:rPr lang="en-US" sz="1600" baseline="0" dirty="0" smtClean="0"/>
                        <a:t>These two pieces have the following qualities in common: _______. </a:t>
                      </a:r>
                      <a:endParaRPr lang="en-US" sz="1600" dirty="0" smtClean="0"/>
                    </a:p>
                  </a:txBody>
                  <a:tcPr marL="68580" marR="68580" marT="34290" marB="34290"/>
                </a:tc>
                <a:extLst>
                  <a:ext uri="{0D108BD9-81ED-4DB2-BD59-A6C34878D82A}">
                    <a16:rowId xmlns:a16="http://schemas.microsoft.com/office/drawing/2014/main" val="10001"/>
                  </a:ext>
                </a:extLst>
              </a:tr>
            </a:tbl>
          </a:graphicData>
        </a:graphic>
      </p:graphicFrame>
      <p:sp>
        <p:nvSpPr>
          <p:cNvPr id="4" name="TextBox 3"/>
          <p:cNvSpPr txBox="1"/>
          <p:nvPr/>
        </p:nvSpPr>
        <p:spPr>
          <a:xfrm>
            <a:off x="228600" y="1028701"/>
            <a:ext cx="8763000" cy="1131079"/>
          </a:xfrm>
          <a:prstGeom prst="rect">
            <a:avLst/>
          </a:prstGeom>
          <a:noFill/>
        </p:spPr>
        <p:txBody>
          <a:bodyPr wrap="square" rtlCol="0">
            <a:spAutoFit/>
          </a:bodyPr>
          <a:lstStyle/>
          <a:p>
            <a:r>
              <a:rPr lang="en-US" sz="1350" dirty="0"/>
              <a:t>Providing students language frames are a research-based strategy to help students share their ideas with a peer.  This helps make learning visible and reinforces understanding of the content. </a:t>
            </a:r>
          </a:p>
          <a:p>
            <a:endParaRPr lang="en-US" sz="1350" i="1" dirty="0"/>
          </a:p>
          <a:p>
            <a:r>
              <a:rPr lang="en-US" sz="1350" dirty="0"/>
              <a:t>Providing differentiated frames supports students at different levels to advance their academic language proficiency. Students should be encouraged to continue conversations using their own, authentic language.  </a:t>
            </a:r>
          </a:p>
        </p:txBody>
      </p:sp>
      <p:sp>
        <p:nvSpPr>
          <p:cNvPr id="5" name="Title 4"/>
          <p:cNvSpPr>
            <a:spLocks noGrp="1"/>
          </p:cNvSpPr>
          <p:nvPr>
            <p:ph type="title"/>
          </p:nvPr>
        </p:nvSpPr>
        <p:spPr>
          <a:xfrm>
            <a:off x="0" y="0"/>
            <a:ext cx="9144000" cy="917929"/>
          </a:xfrm>
        </p:spPr>
        <p:txBody>
          <a:bodyPr/>
          <a:lstStyle/>
          <a:p>
            <a:r>
              <a:rPr lang="en-US" dirty="0" smtClean="0"/>
              <a:t>Modeling UP &amp; Differentiation</a:t>
            </a:r>
            <a:endParaRPr lang="en-US" dirty="0"/>
          </a:p>
        </p:txBody>
      </p:sp>
    </p:spTree>
    <p:custDataLst>
      <p:tags r:id="rId1"/>
    </p:custDataLst>
    <p:extLst>
      <p:ext uri="{BB962C8B-B14F-4D97-AF65-F5344CB8AC3E}">
        <p14:creationId xmlns:p14="http://schemas.microsoft.com/office/powerpoint/2010/main" val="3854347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7.png" descr="bullseye">
            <a:extLst>
              <a:ext uri="{C183D7F6-B498-43B3-948B-1728B52AA6E4}">
                <adec:decorativ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dec="http://schemas.microsoft.com/office/drawing/2017/decorative" xmlns:lc="http://schemas.openxmlformats.org/drawingml/2006/lockedCanvas" val="1"/>
              </a:ext>
            </a:extLst>
          </p:cNvPr>
          <p:cNvPicPr/>
          <p:nvPr/>
        </p:nvPicPr>
        <p:blipFill>
          <a:blip r:embed="rId2"/>
          <a:srcRect/>
          <a:stretch>
            <a:fillRect/>
          </a:stretch>
        </p:blipFill>
        <p:spPr>
          <a:xfrm>
            <a:off x="457200" y="1581150"/>
            <a:ext cx="1905000" cy="1981200"/>
          </a:xfrm>
          <a:prstGeom prst="rect">
            <a:avLst/>
          </a:prstGeom>
          <a:ln/>
        </p:spPr>
      </p:pic>
      <p:sp>
        <p:nvSpPr>
          <p:cNvPr id="14" name="TextBox 13"/>
          <p:cNvSpPr txBox="1"/>
          <p:nvPr/>
        </p:nvSpPr>
        <p:spPr>
          <a:xfrm>
            <a:off x="2743200" y="1352550"/>
            <a:ext cx="571500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Refer to language objectives </a:t>
            </a:r>
          </a:p>
          <a:p>
            <a:pPr marL="285750" indent="-285750">
              <a:buFont typeface="Arial" panose="020B0604020202020204" pitchFamily="34" charset="0"/>
              <a:buChar char="•"/>
            </a:pPr>
            <a:r>
              <a:rPr lang="en-US" sz="2800" dirty="0" smtClean="0"/>
              <a:t>Draw attention to supports and model how to use them</a:t>
            </a:r>
          </a:p>
          <a:p>
            <a:pPr marL="285750" indent="-285750">
              <a:buFont typeface="Arial" panose="020B0604020202020204" pitchFamily="34" charset="0"/>
              <a:buChar char="•"/>
            </a:pPr>
            <a:r>
              <a:rPr lang="en-US" sz="2800" dirty="0" smtClean="0"/>
              <a:t>Complement written language with visuals and graphics </a:t>
            </a:r>
            <a:endParaRPr lang="en-US" sz="2800" dirty="0"/>
          </a:p>
        </p:txBody>
      </p:sp>
      <p:sp>
        <p:nvSpPr>
          <p:cNvPr id="2" name="Title 1"/>
          <p:cNvSpPr>
            <a:spLocks noGrp="1"/>
          </p:cNvSpPr>
          <p:nvPr>
            <p:ph type="title"/>
          </p:nvPr>
        </p:nvSpPr>
        <p:spPr/>
        <p:txBody>
          <a:bodyPr/>
          <a:lstStyle/>
          <a:p>
            <a:r>
              <a:rPr lang="en-US" dirty="0"/>
              <a:t>Make Learning Visible</a:t>
            </a:r>
          </a:p>
        </p:txBody>
      </p:sp>
    </p:spTree>
    <p:extLst>
      <p:ext uri="{BB962C8B-B14F-4D97-AF65-F5344CB8AC3E}">
        <p14:creationId xmlns:p14="http://schemas.microsoft.com/office/powerpoint/2010/main" val="2130131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4552950"/>
            <a:ext cx="6835299" cy="400110"/>
          </a:xfrm>
          <a:prstGeom prst="rect">
            <a:avLst/>
          </a:prstGeom>
          <a:noFill/>
        </p:spPr>
        <p:txBody>
          <a:bodyPr wrap="square" rtlCol="0">
            <a:spAutoFit/>
          </a:bodyPr>
          <a:lstStyle/>
          <a:p>
            <a:r>
              <a:rPr lang="en-US" sz="2000" dirty="0" smtClean="0">
                <a:solidFill>
                  <a:schemeClr val="bg1"/>
                </a:solidFill>
              </a:rPr>
              <a:t>*Students may want to bring in their own cultural artifacts</a:t>
            </a:r>
            <a:endParaRPr lang="en-US" sz="2000" dirty="0">
              <a:solidFill>
                <a:schemeClr val="bg1"/>
              </a:solidFill>
            </a:endParaRPr>
          </a:p>
        </p:txBody>
      </p:sp>
      <p:pic>
        <p:nvPicPr>
          <p:cNvPr id="1040" name="Picture 16" descr="Silhouette, Football, Soccer, Man, S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0858" y="2427225"/>
            <a:ext cx="1466066" cy="18669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icture, Icon, Website, Draw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1058375"/>
            <a:ext cx="1396985" cy="13969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Clapper-Board, Film, Movi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7920" y="1154719"/>
            <a:ext cx="1289461" cy="1409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988314"/>
            <a:ext cx="9058275"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Photos or Images</a:t>
            </a:r>
          </a:p>
          <a:p>
            <a:pPr marL="285750" indent="-285750">
              <a:buFont typeface="Arial" panose="020B0604020202020204" pitchFamily="34" charset="0"/>
              <a:buChar char="•"/>
            </a:pPr>
            <a:r>
              <a:rPr lang="en-US" sz="3200" dirty="0" smtClean="0"/>
              <a:t>Videos</a:t>
            </a:r>
          </a:p>
          <a:p>
            <a:pPr marL="285750" indent="-285750">
              <a:buFont typeface="Arial" panose="020B0604020202020204" pitchFamily="34" charset="0"/>
              <a:buChar char="•"/>
            </a:pPr>
            <a:r>
              <a:rPr lang="en-US" sz="3200" dirty="0" smtClean="0"/>
              <a:t>Artifacts*</a:t>
            </a:r>
          </a:p>
          <a:p>
            <a:pPr marL="285750" indent="-285750">
              <a:buFont typeface="Arial" panose="020B0604020202020204" pitchFamily="34" charset="0"/>
              <a:buChar char="•"/>
            </a:pPr>
            <a:r>
              <a:rPr lang="en-US" sz="3200" dirty="0" smtClean="0"/>
              <a:t>Diagrams  or Charts</a:t>
            </a:r>
          </a:p>
          <a:p>
            <a:pPr marL="285750" indent="-285750">
              <a:buFont typeface="Arial" panose="020B0604020202020204" pitchFamily="34" charset="0"/>
              <a:buChar char="•"/>
            </a:pPr>
            <a:r>
              <a:rPr lang="en-US" sz="3200" dirty="0" smtClean="0"/>
              <a:t>Maps or Globes</a:t>
            </a:r>
          </a:p>
          <a:p>
            <a:pPr marL="285750" indent="-285750">
              <a:buFont typeface="Arial" panose="020B0604020202020204" pitchFamily="34" charset="0"/>
              <a:buChar char="•"/>
            </a:pPr>
            <a:r>
              <a:rPr lang="en-US" sz="3200" dirty="0" smtClean="0"/>
              <a:t>TPR (physical movements)</a:t>
            </a:r>
          </a:p>
        </p:txBody>
      </p:sp>
      <p:sp>
        <p:nvSpPr>
          <p:cNvPr id="4" name="Title 3"/>
          <p:cNvSpPr>
            <a:spLocks noGrp="1"/>
          </p:cNvSpPr>
          <p:nvPr>
            <p:ph type="title"/>
          </p:nvPr>
        </p:nvSpPr>
        <p:spPr/>
        <p:txBody>
          <a:bodyPr/>
          <a:lstStyle/>
          <a:p>
            <a:r>
              <a:rPr lang="en-US" dirty="0" smtClean="0"/>
              <a:t>Support: Visuals</a:t>
            </a:r>
            <a:endParaRPr lang="en-US" dirty="0"/>
          </a:p>
        </p:txBody>
      </p:sp>
    </p:spTree>
    <p:extLst>
      <p:ext uri="{BB962C8B-B14F-4D97-AF65-F5344CB8AC3E}">
        <p14:creationId xmlns:p14="http://schemas.microsoft.com/office/powerpoint/2010/main" val="593268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886200" y="1393522"/>
            <a:ext cx="5181600" cy="3007028"/>
          </a:xfrm>
        </p:spPr>
        <p:txBody>
          <a:bodyPr>
            <a:normAutofit/>
          </a:bodyPr>
          <a:lstStyle/>
          <a:p>
            <a:r>
              <a:rPr lang="en-US" sz="3200" dirty="0" smtClean="0"/>
              <a:t>Describe </a:t>
            </a:r>
            <a:r>
              <a:rPr lang="en-US" sz="3200" b="1" dirty="0" smtClean="0"/>
              <a:t>differentiation strategies </a:t>
            </a:r>
            <a:r>
              <a:rPr lang="en-US" sz="3200" dirty="0" smtClean="0"/>
              <a:t>for ELs</a:t>
            </a:r>
          </a:p>
          <a:p>
            <a:r>
              <a:rPr lang="en-US" sz="3200" dirty="0" smtClean="0"/>
              <a:t>Identify </a:t>
            </a:r>
            <a:r>
              <a:rPr lang="en-US" sz="3200" b="1" dirty="0" smtClean="0"/>
              <a:t>culturally responsive teaching practices </a:t>
            </a:r>
            <a:r>
              <a:rPr lang="en-US" sz="3200" dirty="0" smtClean="0"/>
              <a:t>in Fine Arts </a:t>
            </a:r>
          </a:p>
        </p:txBody>
      </p:sp>
      <p:sp>
        <p:nvSpPr>
          <p:cNvPr id="5" name="Text Placeholder 4"/>
          <p:cNvSpPr>
            <a:spLocks noGrp="1"/>
          </p:cNvSpPr>
          <p:nvPr>
            <p:ph type="body" sz="quarter" idx="3"/>
          </p:nvPr>
        </p:nvSpPr>
        <p:spPr>
          <a:xfrm>
            <a:off x="3886200" y="969798"/>
            <a:ext cx="4724400" cy="423724"/>
          </a:xfrm>
        </p:spPr>
        <p:txBody>
          <a:bodyPr>
            <a:normAutofit lnSpcReduction="10000"/>
          </a:bodyPr>
          <a:lstStyle/>
          <a:p>
            <a:r>
              <a:rPr lang="en-US" dirty="0" smtClean="0"/>
              <a:t>Teachers will be able to:</a:t>
            </a:r>
            <a:endParaRPr lang="en-US" dirty="0"/>
          </a:p>
        </p:txBody>
      </p:sp>
      <p:sp>
        <p:nvSpPr>
          <p:cNvPr id="4" name="Title 3"/>
          <p:cNvSpPr>
            <a:spLocks noGrp="1"/>
          </p:cNvSpPr>
          <p:nvPr>
            <p:ph type="title"/>
          </p:nvPr>
        </p:nvSpPr>
        <p:spPr/>
        <p:txBody>
          <a:bodyPr/>
          <a:lstStyle/>
          <a:p>
            <a:r>
              <a:rPr lang="en-US" dirty="0" smtClean="0"/>
              <a:t>Webinar Objectives</a:t>
            </a:r>
            <a:endParaRPr lang="en-US" dirty="0"/>
          </a:p>
        </p:txBody>
      </p:sp>
    </p:spTree>
    <p:extLst>
      <p:ext uri="{BB962C8B-B14F-4D97-AF65-F5344CB8AC3E}">
        <p14:creationId xmlns:p14="http://schemas.microsoft.com/office/powerpoint/2010/main" val="3203086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435614"/>
            <a:ext cx="6987699" cy="707886"/>
          </a:xfrm>
          <a:prstGeom prst="rect">
            <a:avLst/>
          </a:prstGeom>
          <a:noFill/>
        </p:spPr>
        <p:txBody>
          <a:bodyPr wrap="square" rtlCol="0">
            <a:spAutoFit/>
          </a:bodyPr>
          <a:lstStyle/>
          <a:p>
            <a:r>
              <a:rPr lang="en-US" sz="2000" dirty="0" smtClean="0">
                <a:solidFill>
                  <a:schemeClr val="bg1"/>
                </a:solidFill>
              </a:rPr>
              <a:t>*Students may want create their own culturally  relevant analogies and metaphors for anchor charts.</a:t>
            </a:r>
            <a:endParaRPr lang="en-US" sz="2000" dirty="0">
              <a:solidFill>
                <a:schemeClr val="bg1"/>
              </a:solidFill>
            </a:endParaRPr>
          </a:p>
        </p:txBody>
      </p:sp>
      <p:sp>
        <p:nvSpPr>
          <p:cNvPr id="2" name="TextBox 1"/>
          <p:cNvSpPr txBox="1"/>
          <p:nvPr/>
        </p:nvSpPr>
        <p:spPr>
          <a:xfrm>
            <a:off x="3733800" y="1428750"/>
            <a:ext cx="5867399"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Anchor charts that combine visuals with language*</a:t>
            </a:r>
          </a:p>
          <a:p>
            <a:pPr marL="285750" indent="-285750">
              <a:buFont typeface="Arial" panose="020B0604020202020204" pitchFamily="34" charset="0"/>
              <a:buChar char="•"/>
            </a:pPr>
            <a:r>
              <a:rPr lang="en-US" sz="3200" dirty="0" smtClean="0"/>
              <a:t>Infographics </a:t>
            </a:r>
            <a:endParaRPr lang="en-US" sz="3200" dirty="0"/>
          </a:p>
        </p:txBody>
      </p:sp>
      <p:pic>
        <p:nvPicPr>
          <p:cNvPr id="2050" name="Picture 2" descr="Infografika, Business, Charts, Minimal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23950"/>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pPr algn="l"/>
            <a:r>
              <a:rPr lang="en-US" sz="4000" dirty="0" smtClean="0"/>
              <a:t>   Support: Anchor Charts with Visuals</a:t>
            </a:r>
            <a:endParaRPr lang="en-US" sz="4000" dirty="0"/>
          </a:p>
        </p:txBody>
      </p:sp>
    </p:spTree>
    <p:extLst>
      <p:ext uri="{BB962C8B-B14F-4D97-AF65-F5344CB8AC3E}">
        <p14:creationId xmlns:p14="http://schemas.microsoft.com/office/powerpoint/2010/main" val="828146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Balloons, Thoughtless Blow, Comic, Ta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5221" y="2538788"/>
            <a:ext cx="2179319" cy="1676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otepad, Memo, Pencil, Writing, N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0797" y="2487897"/>
            <a:ext cx="1673583" cy="177818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descr="Shape reads Sentence Frames &amp;  &#10;Anchor charts &#10;"/>
          <p:cNvGrpSpPr/>
          <p:nvPr/>
        </p:nvGrpSpPr>
        <p:grpSpPr>
          <a:xfrm>
            <a:off x="3431671" y="2525382"/>
            <a:ext cx="1874951" cy="1666875"/>
            <a:chOff x="583123" y="1541869"/>
            <a:chExt cx="1084957" cy="928468"/>
          </a:xfrm>
        </p:grpSpPr>
        <p:sp>
          <p:nvSpPr>
            <p:cNvPr id="10" name="Rectangle 9"/>
            <p:cNvSpPr/>
            <p:nvPr/>
          </p:nvSpPr>
          <p:spPr>
            <a:xfrm>
              <a:off x="583123" y="1541869"/>
              <a:ext cx="1084957" cy="928468"/>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TextBox 10" descr="Shape reads Sentence Frames &amp;  &#10;Anchor charts &#10;"/>
            <p:cNvSpPr txBox="1"/>
            <p:nvPr/>
          </p:nvSpPr>
          <p:spPr>
            <a:xfrm>
              <a:off x="583123" y="1541869"/>
              <a:ext cx="1084957" cy="9284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2000" kern="1200" dirty="0" smtClean="0"/>
                <a:t>Sentence Frames &amp;  </a:t>
              </a:r>
            </a:p>
            <a:p>
              <a:pPr lvl="0" algn="ctr" defTabSz="622300">
                <a:lnSpc>
                  <a:spcPct val="90000"/>
                </a:lnSpc>
                <a:spcBef>
                  <a:spcPct val="0"/>
                </a:spcBef>
                <a:spcAft>
                  <a:spcPct val="35000"/>
                </a:spcAft>
              </a:pPr>
              <a:r>
                <a:rPr lang="en-US" sz="2000" kern="1200" dirty="0" smtClean="0"/>
                <a:t>Anchor charts </a:t>
              </a:r>
              <a:endParaRPr lang="en-US" sz="2000" kern="1200" dirty="0"/>
            </a:p>
          </p:txBody>
        </p:sp>
      </p:grpSp>
      <p:sp>
        <p:nvSpPr>
          <p:cNvPr id="5" name="TextBox 4"/>
          <p:cNvSpPr txBox="1"/>
          <p:nvPr/>
        </p:nvSpPr>
        <p:spPr>
          <a:xfrm>
            <a:off x="2362200" y="971550"/>
            <a:ext cx="8231874"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Co-create with students</a:t>
            </a:r>
          </a:p>
          <a:p>
            <a:pPr marL="457200" indent="-457200">
              <a:buFont typeface="Arial" panose="020B0604020202020204" pitchFamily="34" charset="0"/>
              <a:buChar char="•"/>
            </a:pPr>
            <a:r>
              <a:rPr lang="en-US" sz="2800" dirty="0" smtClean="0"/>
              <a:t>Create </a:t>
            </a:r>
            <a:r>
              <a:rPr lang="en-US" sz="2800" dirty="0"/>
              <a:t>your own</a:t>
            </a:r>
          </a:p>
          <a:p>
            <a:pPr marL="457200" indent="-457200">
              <a:buFont typeface="Arial" panose="020B0604020202020204" pitchFamily="34" charset="0"/>
              <a:buChar char="•"/>
            </a:pPr>
            <a:r>
              <a:rPr lang="en-US" sz="2800" dirty="0"/>
              <a:t>Collaborate with </a:t>
            </a:r>
            <a:r>
              <a:rPr lang="en-US" sz="2800" dirty="0" smtClean="0"/>
              <a:t>peers</a:t>
            </a:r>
          </a:p>
          <a:p>
            <a:pPr marL="457200" indent="-457200">
              <a:buFont typeface="Arial" panose="020B0604020202020204" pitchFamily="34" charset="0"/>
              <a:buChar char="•"/>
            </a:pPr>
            <a:endParaRPr lang="en-US" sz="2800" dirty="0"/>
          </a:p>
        </p:txBody>
      </p:sp>
      <p:sp>
        <p:nvSpPr>
          <p:cNvPr id="2" name="Title 1"/>
          <p:cNvSpPr>
            <a:spLocks noGrp="1"/>
          </p:cNvSpPr>
          <p:nvPr>
            <p:ph type="title"/>
          </p:nvPr>
        </p:nvSpPr>
        <p:spPr/>
        <p:txBody>
          <a:bodyPr/>
          <a:lstStyle/>
          <a:p>
            <a:r>
              <a:rPr lang="en-US" sz="3600" dirty="0" smtClean="0"/>
              <a:t>Support: Sentence Frames and Anchor Charts</a:t>
            </a:r>
            <a:endParaRPr lang="en-US" sz="3600" dirty="0"/>
          </a:p>
        </p:txBody>
      </p:sp>
    </p:spTree>
    <p:extLst>
      <p:ext uri="{BB962C8B-B14F-4D97-AF65-F5344CB8AC3E}">
        <p14:creationId xmlns:p14="http://schemas.microsoft.com/office/powerpoint/2010/main" val="1384064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10.png" descr="VA 5 C's graphic">
            <a:extLst>
              <a:ext uri="{C183D7F6-B498-43B3-948B-1728B52AA6E4}">
                <adec:decorativ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dec="http://schemas.microsoft.com/office/drawing/2017/decorative" xmlns:lc="http://schemas.openxmlformats.org/drawingml/2006/lockedCanvas" val="1"/>
              </a:ext>
            </a:extLst>
          </p:cNvPr>
          <p:cNvPicPr/>
          <p:nvPr/>
        </p:nvPicPr>
        <p:blipFill>
          <a:blip r:embed="rId3"/>
          <a:srcRect/>
          <a:stretch>
            <a:fillRect/>
          </a:stretch>
        </p:blipFill>
        <p:spPr>
          <a:xfrm>
            <a:off x="228600" y="1276350"/>
            <a:ext cx="2667000" cy="2819400"/>
          </a:xfrm>
          <a:prstGeom prst="rect">
            <a:avLst/>
          </a:prstGeom>
          <a:ln/>
        </p:spPr>
      </p:pic>
      <p:sp>
        <p:nvSpPr>
          <p:cNvPr id="4" name="TextBox 3"/>
          <p:cNvSpPr txBox="1"/>
          <p:nvPr/>
        </p:nvSpPr>
        <p:spPr>
          <a:xfrm>
            <a:off x="3048000" y="885585"/>
            <a:ext cx="6096000"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Structure time and protocols for student collaboration and communication (e.g., </a:t>
            </a:r>
            <a:r>
              <a:rPr lang="en-US" sz="2800" dirty="0" smtClean="0">
                <a:hlinkClick r:id="rId4"/>
              </a:rPr>
              <a:t>talk moves</a:t>
            </a:r>
            <a:r>
              <a:rPr lang="en-US" sz="2800" dirty="0" smtClean="0"/>
              <a:t>)</a:t>
            </a:r>
          </a:p>
          <a:p>
            <a:pPr marL="285750" indent="-285750">
              <a:buFont typeface="Arial" panose="020B0604020202020204" pitchFamily="34" charset="0"/>
              <a:buChar char="•"/>
            </a:pPr>
            <a:r>
              <a:rPr lang="en-US" sz="2800" dirty="0" smtClean="0"/>
              <a:t>Ask pairs to “Notice and Wonder” to start conversations</a:t>
            </a:r>
          </a:p>
          <a:p>
            <a:pPr marL="285750" indent="-285750">
              <a:buFont typeface="Arial" panose="020B0604020202020204" pitchFamily="34" charset="0"/>
              <a:buChar char="•"/>
            </a:pPr>
            <a:r>
              <a:rPr lang="en-US" sz="2800" dirty="0" smtClean="0"/>
              <a:t>Use fluid and flexible student grouping (e.g., same language groups to make sense of new content) </a:t>
            </a:r>
          </a:p>
          <a:p>
            <a:pPr marL="285750" indent="-285750">
              <a:buFont typeface="Arial" panose="020B0604020202020204" pitchFamily="34" charset="0"/>
              <a:buChar char="•"/>
            </a:pPr>
            <a:endParaRPr lang="en-US" sz="2800" dirty="0"/>
          </a:p>
        </p:txBody>
      </p:sp>
      <p:sp>
        <p:nvSpPr>
          <p:cNvPr id="2" name="Title 1"/>
          <p:cNvSpPr>
            <a:spLocks noGrp="1"/>
          </p:cNvSpPr>
          <p:nvPr>
            <p:ph type="title"/>
          </p:nvPr>
        </p:nvSpPr>
        <p:spPr>
          <a:xfrm>
            <a:off x="0" y="1120"/>
            <a:ext cx="9144000" cy="884465"/>
          </a:xfrm>
        </p:spPr>
        <p:txBody>
          <a:bodyPr/>
          <a:lstStyle/>
          <a:p>
            <a:r>
              <a:rPr lang="en-US" dirty="0"/>
              <a:t>Use Cooperative Learning </a:t>
            </a:r>
            <a:r>
              <a:rPr lang="en-US" dirty="0" smtClean="0"/>
              <a:t>Structures</a:t>
            </a:r>
            <a:endParaRPr lang="en-US" dirty="0"/>
          </a:p>
        </p:txBody>
      </p:sp>
    </p:spTree>
    <p:extLst>
      <p:ext uri="{BB962C8B-B14F-4D97-AF65-F5344CB8AC3E}">
        <p14:creationId xmlns:p14="http://schemas.microsoft.com/office/powerpoint/2010/main" val="2293696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971549"/>
            <a:ext cx="9067800" cy="3352801"/>
          </a:xfrm>
        </p:spPr>
        <p:txBody>
          <a:bodyPr>
            <a:normAutofit lnSpcReduction="10000"/>
          </a:bodyPr>
          <a:lstStyle/>
          <a:p>
            <a:r>
              <a:rPr lang="en-US" sz="3500" b="0" dirty="0"/>
              <a:t>Students need opportunities to: </a:t>
            </a:r>
          </a:p>
          <a:p>
            <a:pPr lvl="1"/>
            <a:r>
              <a:rPr lang="en-US" sz="3100" b="0" dirty="0"/>
              <a:t>share their ideas </a:t>
            </a:r>
            <a:r>
              <a:rPr lang="en-US" sz="3100" b="0" dirty="0" smtClean="0"/>
              <a:t>and thoughts about [fine arts] </a:t>
            </a:r>
            <a:r>
              <a:rPr lang="en-US" sz="3100" b="1" dirty="0" smtClean="0"/>
              <a:t>and</a:t>
            </a:r>
            <a:endParaRPr lang="en-US" sz="3100" b="1" dirty="0"/>
          </a:p>
          <a:p>
            <a:pPr lvl="1"/>
            <a:r>
              <a:rPr lang="en-US" sz="3100" b="0" dirty="0"/>
              <a:t>hear from their peers. </a:t>
            </a:r>
          </a:p>
          <a:p>
            <a:pPr marL="0" lvl="1" indent="0">
              <a:buNone/>
            </a:pPr>
            <a:endParaRPr lang="en-US" sz="2600" dirty="0"/>
          </a:p>
          <a:p>
            <a:pPr marL="342900" lvl="1" indent="-342900">
              <a:buFont typeface="Arial" panose="020B0604020202020204" pitchFamily="34" charset="0"/>
              <a:buChar char="•"/>
            </a:pPr>
            <a:r>
              <a:rPr lang="en-US" sz="2600" dirty="0"/>
              <a:t>“According to the cognitive approach, language has </a:t>
            </a:r>
            <a:r>
              <a:rPr lang="en-US" sz="2600" dirty="0" smtClean="0"/>
              <a:t>                            the </a:t>
            </a:r>
            <a:r>
              <a:rPr lang="en-US" sz="2600" dirty="0"/>
              <a:t>power to shape the human mind…”  </a:t>
            </a:r>
            <a:r>
              <a:rPr lang="en-US" sz="1700" dirty="0"/>
              <a:t>(Diana </a:t>
            </a:r>
            <a:r>
              <a:rPr lang="en-US" sz="1700" dirty="0" err="1"/>
              <a:t>Tihan</a:t>
            </a:r>
            <a:r>
              <a:rPr lang="en-US" sz="1700" dirty="0"/>
              <a:t>)</a:t>
            </a:r>
          </a:p>
          <a:p>
            <a:pPr marL="342900" lvl="1" indent="-342900">
              <a:buFont typeface="Arial" panose="020B0604020202020204" pitchFamily="34" charset="0"/>
              <a:buChar char="•"/>
            </a:pPr>
            <a:endParaRPr lang="en-US" sz="1700" dirty="0"/>
          </a:p>
          <a:p>
            <a:pPr marL="342900" lvl="1" indent="-342900">
              <a:buFont typeface="Arial" panose="020B0604020202020204" pitchFamily="34" charset="0"/>
              <a:buChar char="•"/>
            </a:pPr>
            <a:endParaRPr lang="en-US" sz="1700" dirty="0"/>
          </a:p>
          <a:p>
            <a:pPr marL="342900" lvl="1" indent="-342900">
              <a:buFont typeface="Arial" panose="020B0604020202020204" pitchFamily="34" charset="0"/>
              <a:buChar char="•"/>
            </a:pPr>
            <a:endParaRPr lang="en-US" sz="1700" dirty="0"/>
          </a:p>
          <a:p>
            <a:endParaRPr lang="en-US" sz="3500" b="0" dirty="0"/>
          </a:p>
        </p:txBody>
      </p:sp>
      <p:pic>
        <p:nvPicPr>
          <p:cNvPr id="1028" name="Picture 4" descr="Idea, Brain, Thinking, Lightbulb, Grow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2266950"/>
            <a:ext cx="699294" cy="133756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US" dirty="0" smtClean="0"/>
              <a:t>Support: Peer Interaction</a:t>
            </a:r>
            <a:endParaRPr lang="en-US" dirty="0"/>
          </a:p>
        </p:txBody>
      </p:sp>
    </p:spTree>
    <p:extLst>
      <p:ext uri="{BB962C8B-B14F-4D97-AF65-F5344CB8AC3E}">
        <p14:creationId xmlns:p14="http://schemas.microsoft.com/office/powerpoint/2010/main" val="1962816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62200" y="4476750"/>
            <a:ext cx="3925434" cy="523220"/>
          </a:xfrm>
          <a:prstGeom prst="rect">
            <a:avLst/>
          </a:prstGeom>
          <a:noFill/>
        </p:spPr>
        <p:txBody>
          <a:bodyPr wrap="none" rtlCol="0">
            <a:spAutoFit/>
          </a:bodyPr>
          <a:lstStyle/>
          <a:p>
            <a:r>
              <a:rPr lang="en-US" sz="2800" dirty="0" smtClean="0">
                <a:solidFill>
                  <a:srgbClr val="FFFFFF"/>
                </a:solidFill>
              </a:rPr>
              <a:t>These are only examples. </a:t>
            </a:r>
            <a:endParaRPr lang="en-US" sz="2800" dirty="0">
              <a:solidFill>
                <a:srgbClr val="FFFFFF"/>
              </a:solidFill>
            </a:endParaRPr>
          </a:p>
        </p:txBody>
      </p:sp>
      <p:pic>
        <p:nvPicPr>
          <p:cNvPr id="2050" name="Picture 2" descr="Balloons, Thoughtless Blow, Comic, Ta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281" y="1787979"/>
            <a:ext cx="2179319" cy="1676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52400" y="971550"/>
            <a:ext cx="8839200" cy="3200400"/>
          </a:xfrm>
        </p:spPr>
        <p:txBody>
          <a:bodyPr>
            <a:normAutofit/>
          </a:bodyPr>
          <a:lstStyle/>
          <a:p>
            <a:r>
              <a:rPr lang="en-US" dirty="0" smtClean="0"/>
              <a:t>Academic Discussions with talk moves</a:t>
            </a:r>
          </a:p>
          <a:p>
            <a:r>
              <a:rPr lang="en-US" dirty="0" smtClean="0"/>
              <a:t>Reciprocal Teaching</a:t>
            </a:r>
          </a:p>
          <a:p>
            <a:r>
              <a:rPr lang="en-US" dirty="0" smtClean="0"/>
              <a:t>Information Gap Activities or Jigsaws</a:t>
            </a:r>
          </a:p>
          <a:p>
            <a:r>
              <a:rPr lang="en-US" dirty="0" smtClean="0"/>
              <a:t>Structured Think-Pair-Shares</a:t>
            </a:r>
          </a:p>
          <a:p>
            <a:r>
              <a:rPr lang="en-US" dirty="0" smtClean="0"/>
              <a:t>Dictation and Draw </a:t>
            </a:r>
          </a:p>
        </p:txBody>
      </p:sp>
      <p:sp>
        <p:nvSpPr>
          <p:cNvPr id="2" name="Title 1"/>
          <p:cNvSpPr>
            <a:spLocks noGrp="1"/>
          </p:cNvSpPr>
          <p:nvPr>
            <p:ph type="title"/>
          </p:nvPr>
        </p:nvSpPr>
        <p:spPr>
          <a:xfrm>
            <a:off x="0" y="1118"/>
            <a:ext cx="9144000" cy="857250"/>
          </a:xfrm>
        </p:spPr>
        <p:txBody>
          <a:bodyPr/>
          <a:lstStyle/>
          <a:p>
            <a:pPr algn="l"/>
            <a:r>
              <a:rPr lang="en-US" dirty="0" smtClean="0"/>
              <a:t>    Support</a:t>
            </a:r>
            <a:r>
              <a:rPr lang="en-US" dirty="0"/>
              <a:t>: </a:t>
            </a:r>
            <a:r>
              <a:rPr lang="en-US" dirty="0" smtClean="0"/>
              <a:t>Cooperative Structures</a:t>
            </a:r>
            <a:endParaRPr lang="en-US" dirty="0"/>
          </a:p>
        </p:txBody>
      </p:sp>
    </p:spTree>
    <p:extLst>
      <p:ext uri="{BB962C8B-B14F-4D97-AF65-F5344CB8AC3E}">
        <p14:creationId xmlns:p14="http://schemas.microsoft.com/office/powerpoint/2010/main" val="3705632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6.png" descr="clock and hourglasses">
            <a:extLst>
              <a:ext uri="{C183D7F6-B498-43B3-948B-1728B52AA6E4}">
                <adec:decorativ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dec="http://schemas.microsoft.com/office/drawing/2017/decorative" xmlns:lc="http://schemas.openxmlformats.org/drawingml/2006/lockedCanvas" val="1"/>
              </a:ext>
            </a:extLst>
          </p:cNvPr>
          <p:cNvPicPr/>
          <p:nvPr/>
        </p:nvPicPr>
        <p:blipFill>
          <a:blip r:embed="rId2"/>
          <a:srcRect/>
          <a:stretch>
            <a:fillRect/>
          </a:stretch>
        </p:blipFill>
        <p:spPr>
          <a:xfrm>
            <a:off x="304800" y="1428750"/>
            <a:ext cx="1752600" cy="1981200"/>
          </a:xfrm>
          <a:prstGeom prst="rect">
            <a:avLst/>
          </a:prstGeom>
          <a:ln/>
        </p:spPr>
      </p:pic>
      <p:sp>
        <p:nvSpPr>
          <p:cNvPr id="4" name="TextBox 3"/>
          <p:cNvSpPr txBox="1"/>
          <p:nvPr/>
        </p:nvSpPr>
        <p:spPr>
          <a:xfrm>
            <a:off x="2438400" y="971550"/>
            <a:ext cx="6096000"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Break tasks and texts into smaller chunks or sections with adequate processing time</a:t>
            </a:r>
          </a:p>
          <a:p>
            <a:pPr marL="285750" indent="-285750">
              <a:buFont typeface="Arial" panose="020B0604020202020204" pitchFamily="34" charset="0"/>
              <a:buChar char="•"/>
            </a:pPr>
            <a:r>
              <a:rPr lang="en-US" sz="2800" dirty="0" smtClean="0"/>
              <a:t>Read tasks and texts out loud as a class, in pairs, or provide audio clips</a:t>
            </a:r>
          </a:p>
          <a:p>
            <a:pPr marL="285750" indent="-285750">
              <a:buFont typeface="Arial" panose="020B0604020202020204" pitchFamily="34" charset="0"/>
              <a:buChar char="•"/>
            </a:pPr>
            <a:r>
              <a:rPr lang="en-US" sz="2800" dirty="0" smtClean="0"/>
              <a:t>Use simple language and models when giving directions or explaining </a:t>
            </a:r>
            <a:r>
              <a:rPr lang="en-US" sz="2800" smtClean="0"/>
              <a:t>new skills</a:t>
            </a:r>
            <a:endParaRPr lang="en-US" sz="2800" dirty="0"/>
          </a:p>
        </p:txBody>
      </p:sp>
      <p:sp>
        <p:nvSpPr>
          <p:cNvPr id="2" name="Title 1"/>
          <p:cNvSpPr>
            <a:spLocks noGrp="1"/>
          </p:cNvSpPr>
          <p:nvPr>
            <p:ph type="title"/>
          </p:nvPr>
        </p:nvSpPr>
        <p:spPr/>
        <p:txBody>
          <a:bodyPr/>
          <a:lstStyle/>
          <a:p>
            <a:r>
              <a:rPr lang="en-US" sz="3200" dirty="0"/>
              <a:t>Reduce cognitive load and allow processing time</a:t>
            </a:r>
          </a:p>
        </p:txBody>
      </p:sp>
    </p:spTree>
    <p:extLst>
      <p:ext uri="{BB962C8B-B14F-4D97-AF65-F5344CB8AC3E}">
        <p14:creationId xmlns:p14="http://schemas.microsoft.com/office/powerpoint/2010/main" val="2299529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4476750"/>
            <a:ext cx="4878580" cy="523220"/>
          </a:xfrm>
          <a:prstGeom prst="rect">
            <a:avLst/>
          </a:prstGeom>
          <a:noFill/>
        </p:spPr>
        <p:txBody>
          <a:bodyPr wrap="none" rtlCol="0">
            <a:spAutoFit/>
          </a:bodyPr>
          <a:lstStyle/>
          <a:p>
            <a:r>
              <a:rPr lang="en-US" sz="2800" dirty="0" smtClean="0">
                <a:solidFill>
                  <a:schemeClr val="bg1"/>
                </a:solidFill>
              </a:rPr>
              <a:t>Also considered a visual support</a:t>
            </a:r>
            <a:endParaRPr lang="en-US" sz="2800" dirty="0">
              <a:solidFill>
                <a:schemeClr val="bg1"/>
              </a:solidFill>
            </a:endParaRPr>
          </a:p>
        </p:txBody>
      </p:sp>
      <p:graphicFrame>
        <p:nvGraphicFramePr>
          <p:cNvPr id="11" name="Diagram 10" descr="bubble map image"/>
          <p:cNvGraphicFramePr/>
          <p:nvPr>
            <p:extLst>
              <p:ext uri="{D42A27DB-BD31-4B8C-83A1-F6EECF244321}">
                <p14:modId xmlns:p14="http://schemas.microsoft.com/office/powerpoint/2010/main" val="928201294"/>
              </p:ext>
            </p:extLst>
          </p:nvPr>
        </p:nvGraphicFramePr>
        <p:xfrm>
          <a:off x="6105971" y="1163077"/>
          <a:ext cx="2971800" cy="233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descr="flow chart smart art begining middle end"/>
          <p:cNvGraphicFramePr/>
          <p:nvPr>
            <p:extLst>
              <p:ext uri="{D42A27DB-BD31-4B8C-83A1-F6EECF244321}">
                <p14:modId xmlns:p14="http://schemas.microsoft.com/office/powerpoint/2010/main" val="2275800553"/>
              </p:ext>
            </p:extLst>
          </p:nvPr>
        </p:nvGraphicFramePr>
        <p:xfrm>
          <a:off x="3124200" y="1479456"/>
          <a:ext cx="3142357" cy="2209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descr="venn diagram image"/>
          <p:cNvGraphicFramePr/>
          <p:nvPr>
            <p:extLst>
              <p:ext uri="{D42A27DB-BD31-4B8C-83A1-F6EECF244321}">
                <p14:modId xmlns:p14="http://schemas.microsoft.com/office/powerpoint/2010/main" val="1623933983"/>
              </p:ext>
            </p:extLst>
          </p:nvPr>
        </p:nvGraphicFramePr>
        <p:xfrm>
          <a:off x="-762000" y="1047750"/>
          <a:ext cx="4495800" cy="269445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Title 1"/>
          <p:cNvSpPr>
            <a:spLocks noGrp="1"/>
          </p:cNvSpPr>
          <p:nvPr>
            <p:ph type="title"/>
          </p:nvPr>
        </p:nvSpPr>
        <p:spPr/>
        <p:txBody>
          <a:bodyPr/>
          <a:lstStyle/>
          <a:p>
            <a:r>
              <a:rPr lang="en-US" dirty="0" smtClean="0"/>
              <a:t>Support: Graphic Organizers</a:t>
            </a:r>
            <a:endParaRPr lang="en-US" dirty="0"/>
          </a:p>
        </p:txBody>
      </p:sp>
    </p:spTree>
    <p:extLst>
      <p:ext uri="{BB962C8B-B14F-4D97-AF65-F5344CB8AC3E}">
        <p14:creationId xmlns:p14="http://schemas.microsoft.com/office/powerpoint/2010/main" val="21234029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6600" y="3716481"/>
            <a:ext cx="6096000" cy="1015663"/>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t>A</a:t>
            </a:r>
            <a:r>
              <a:rPr lang="en-US" sz="2000" b="1" dirty="0" smtClean="0"/>
              <a:t>s you describe the skill/topic, have students practice explaining and describing using the academic language (by repeating or completing sentence frames). </a:t>
            </a:r>
            <a:endParaRPr lang="en-US" sz="2000" b="1" dirty="0"/>
          </a:p>
        </p:txBody>
      </p:sp>
      <p:sp>
        <p:nvSpPr>
          <p:cNvPr id="12" name="TextBox 11"/>
          <p:cNvSpPr txBox="1"/>
          <p:nvPr/>
        </p:nvSpPr>
        <p:spPr>
          <a:xfrm>
            <a:off x="6810415" y="2536508"/>
            <a:ext cx="2286000" cy="954107"/>
          </a:xfrm>
          <a:prstGeom prst="rect">
            <a:avLst/>
          </a:prstGeom>
          <a:noFill/>
        </p:spPr>
        <p:txBody>
          <a:bodyPr wrap="square" rtlCol="0">
            <a:spAutoFit/>
          </a:bodyPr>
          <a:lstStyle/>
          <a:p>
            <a:pPr algn="ctr"/>
            <a:r>
              <a:rPr lang="en-US" sz="1400" dirty="0" smtClean="0"/>
              <a:t>Show a video of a specific dance, stop at strategic points, have students recreate a motion/move</a:t>
            </a:r>
            <a:endParaRPr lang="en-US" sz="1400" dirty="0"/>
          </a:p>
        </p:txBody>
      </p:sp>
      <p:pic>
        <p:nvPicPr>
          <p:cNvPr id="3082" name="Picture 10" descr="Latin, Dance, Tango, Ball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867" y="1001472"/>
            <a:ext cx="990600" cy="149028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494200" y="2238076"/>
            <a:ext cx="2438400" cy="1169551"/>
          </a:xfrm>
          <a:prstGeom prst="rect">
            <a:avLst/>
          </a:prstGeom>
          <a:noFill/>
        </p:spPr>
        <p:txBody>
          <a:bodyPr wrap="square" rtlCol="0">
            <a:spAutoFit/>
          </a:bodyPr>
          <a:lstStyle/>
          <a:p>
            <a:pPr algn="ctr"/>
            <a:r>
              <a:rPr lang="en-US" sz="1400" dirty="0" smtClean="0"/>
              <a:t>Show the effects of different positions of lighting on the stage and articulate why a particular position is used for a specific purpose</a:t>
            </a:r>
            <a:endParaRPr lang="en-US" sz="1400" dirty="0"/>
          </a:p>
        </p:txBody>
      </p:sp>
      <p:pic>
        <p:nvPicPr>
          <p:cNvPr id="3086" name="Picture 14" descr="Spot, Spots, Spotlight, Fresnel Le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5490" y="1001472"/>
            <a:ext cx="1752600" cy="11792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53611" y="2093550"/>
            <a:ext cx="2232067" cy="954107"/>
          </a:xfrm>
          <a:prstGeom prst="rect">
            <a:avLst/>
          </a:prstGeom>
          <a:noFill/>
        </p:spPr>
        <p:txBody>
          <a:bodyPr wrap="square" rtlCol="0">
            <a:spAutoFit/>
          </a:bodyPr>
          <a:lstStyle/>
          <a:p>
            <a:pPr algn="ctr"/>
            <a:r>
              <a:rPr lang="en-US" sz="1400" dirty="0" smtClean="0"/>
              <a:t>Talk through/sing </a:t>
            </a:r>
            <a:r>
              <a:rPr lang="en-US" sz="1400" dirty="0"/>
              <a:t>the counting of a measure of </a:t>
            </a:r>
            <a:r>
              <a:rPr lang="en-US" sz="1400" dirty="0" smtClean="0"/>
              <a:t>music of how to play or sing that music</a:t>
            </a:r>
            <a:endParaRPr lang="en-US" sz="1400" dirty="0"/>
          </a:p>
        </p:txBody>
      </p:sp>
      <p:pic>
        <p:nvPicPr>
          <p:cNvPr id="3078" name="Picture 6" descr="Music Notes, Png, Music, Melody, Ran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0483" y="1066513"/>
            <a:ext cx="1955574" cy="965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5619" y="2226626"/>
            <a:ext cx="2438400" cy="1384995"/>
          </a:xfrm>
          <a:prstGeom prst="rect">
            <a:avLst/>
          </a:prstGeom>
          <a:noFill/>
        </p:spPr>
        <p:txBody>
          <a:bodyPr wrap="square" rtlCol="0">
            <a:spAutoFit/>
          </a:bodyPr>
          <a:lstStyle/>
          <a:p>
            <a:pPr algn="ctr"/>
            <a:r>
              <a:rPr lang="en-US" sz="1400" dirty="0" smtClean="0"/>
              <a:t>Demonstrate brush strokes or how to blend colors as you vocalize directions </a:t>
            </a:r>
            <a:r>
              <a:rPr lang="en-US" sz="1400" dirty="0"/>
              <a:t>for </a:t>
            </a:r>
            <a:r>
              <a:rPr lang="en-US" sz="1400" dirty="0" smtClean="0"/>
              <a:t>the motion </a:t>
            </a:r>
            <a:r>
              <a:rPr lang="en-US" sz="1400" dirty="0"/>
              <a:t>or technique, as students do the same</a:t>
            </a:r>
          </a:p>
          <a:p>
            <a:pPr algn="ctr"/>
            <a:endParaRPr lang="en-US" sz="1400" dirty="0"/>
          </a:p>
        </p:txBody>
      </p:sp>
      <p:pic>
        <p:nvPicPr>
          <p:cNvPr id="3074" name="Picture 2" descr="Brush, Color, Paint, Play, Watercol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1047750"/>
            <a:ext cx="1723059" cy="11464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Support: Models and Examples</a:t>
            </a:r>
            <a:endParaRPr lang="en-US" dirty="0"/>
          </a:p>
        </p:txBody>
      </p:sp>
    </p:spTree>
    <p:extLst>
      <p:ext uri="{BB962C8B-B14F-4D97-AF65-F5344CB8AC3E}">
        <p14:creationId xmlns:p14="http://schemas.microsoft.com/office/powerpoint/2010/main" val="186631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3.jpg" descr="chain link">
            <a:extLst>
              <a:ext uri="{C183D7F6-B498-43B3-948B-1728B52AA6E4}">
                <adec:decorativ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dec="http://schemas.microsoft.com/office/drawing/2017/decorative" xmlns:lc="http://schemas.openxmlformats.org/drawingml/2006/lockedCanvas" val="1"/>
              </a:ext>
            </a:extLst>
          </p:cNvPr>
          <p:cNvPicPr/>
          <p:nvPr/>
        </p:nvPicPr>
        <p:blipFill>
          <a:blip r:embed="rId2"/>
          <a:srcRect/>
          <a:stretch>
            <a:fillRect/>
          </a:stretch>
        </p:blipFill>
        <p:spPr>
          <a:xfrm>
            <a:off x="0" y="1352550"/>
            <a:ext cx="2971800" cy="2590800"/>
          </a:xfrm>
          <a:prstGeom prst="rect">
            <a:avLst/>
          </a:prstGeom>
          <a:ln/>
        </p:spPr>
      </p:pic>
      <p:sp>
        <p:nvSpPr>
          <p:cNvPr id="3" name="Rectangle 2"/>
          <p:cNvSpPr/>
          <p:nvPr/>
        </p:nvSpPr>
        <p:spPr>
          <a:xfrm>
            <a:off x="6858000" y="1024920"/>
            <a:ext cx="2705100" cy="1569660"/>
          </a:xfrm>
          <a:prstGeom prst="rect">
            <a:avLst/>
          </a:prstGeom>
        </p:spPr>
        <p:txBody>
          <a:bodyPr wrap="square">
            <a:spAutoFit/>
          </a:bodyPr>
          <a:lstStyle/>
          <a:p>
            <a:r>
              <a:rPr lang="en-US" sz="2400" dirty="0"/>
              <a:t>…using the EL’s culture, country, and/or primary language</a:t>
            </a:r>
          </a:p>
        </p:txBody>
      </p:sp>
      <p:sp>
        <p:nvSpPr>
          <p:cNvPr id="7" name="Right Brace 6" descr="right bracket"/>
          <p:cNvSpPr/>
          <p:nvPr/>
        </p:nvSpPr>
        <p:spPr>
          <a:xfrm>
            <a:off x="6096000" y="1123950"/>
            <a:ext cx="609600" cy="1371600"/>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 name="TextBox 3"/>
          <p:cNvSpPr txBox="1"/>
          <p:nvPr/>
        </p:nvSpPr>
        <p:spPr>
          <a:xfrm>
            <a:off x="2857500" y="871978"/>
            <a:ext cx="3314700" cy="59400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Make connections to [Art]…</a:t>
            </a:r>
          </a:p>
          <a:p>
            <a:pPr marL="285750" indent="-285750">
              <a:buFont typeface="Arial" panose="020B0604020202020204" pitchFamily="34" charset="0"/>
              <a:buChar char="•"/>
            </a:pPr>
            <a:r>
              <a:rPr lang="en-US" sz="2400" dirty="0" smtClean="0"/>
              <a:t>Highlight contributions to [Art]…</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Facilitate primary language use </a:t>
            </a:r>
          </a:p>
          <a:p>
            <a:pPr marL="285750" indent="-285750">
              <a:buFont typeface="Arial" panose="020B0604020202020204" pitchFamily="34" charset="0"/>
              <a:buChar char="•"/>
            </a:pPr>
            <a:r>
              <a:rPr lang="en-US" sz="2400" dirty="0" smtClean="0"/>
              <a:t>Model respect for new perspectives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endParaRPr lang="en-US" sz="2800" dirty="0" smtClean="0"/>
          </a:p>
          <a:p>
            <a:endParaRPr lang="en-US" sz="2800" dirty="0"/>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endParaRPr lang="en-US" sz="2800" dirty="0"/>
          </a:p>
        </p:txBody>
      </p:sp>
      <p:sp>
        <p:nvSpPr>
          <p:cNvPr id="2" name="Title 1"/>
          <p:cNvSpPr>
            <a:spLocks noGrp="1"/>
          </p:cNvSpPr>
          <p:nvPr>
            <p:ph type="title"/>
          </p:nvPr>
        </p:nvSpPr>
        <p:spPr/>
        <p:txBody>
          <a:bodyPr/>
          <a:lstStyle/>
          <a:p>
            <a:r>
              <a:rPr lang="en-US" sz="3600" dirty="0"/>
              <a:t>Connect to Students’ Backgrounds and Skills</a:t>
            </a:r>
          </a:p>
        </p:txBody>
      </p:sp>
    </p:spTree>
    <p:extLst>
      <p:ext uri="{BB962C8B-B14F-4D97-AF65-F5344CB8AC3E}">
        <p14:creationId xmlns:p14="http://schemas.microsoft.com/office/powerpoint/2010/main" val="3607189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3"/>
          </p:cNvPr>
          <p:cNvSpPr txBox="1"/>
          <p:nvPr/>
        </p:nvSpPr>
        <p:spPr>
          <a:xfrm>
            <a:off x="762000" y="4629150"/>
            <a:ext cx="6801862" cy="369332"/>
          </a:xfrm>
          <a:prstGeom prst="rect">
            <a:avLst/>
          </a:prstGeom>
          <a:noFill/>
        </p:spPr>
        <p:txBody>
          <a:bodyPr wrap="none" rtlCol="0">
            <a:spAutoFit/>
          </a:bodyPr>
          <a:lstStyle/>
          <a:p>
            <a:r>
              <a:rPr lang="en-US" dirty="0" smtClean="0">
                <a:solidFill>
                  <a:schemeClr val="bg1"/>
                </a:solidFill>
                <a:hlinkClick r:id="rId4"/>
              </a:rPr>
              <a:t>Preserving the Cultural Identity of the English Language Learner</a:t>
            </a:r>
            <a:endParaRPr lang="en-US" dirty="0">
              <a:solidFill>
                <a:schemeClr val="bg1"/>
              </a:solidFill>
            </a:endParaRPr>
          </a:p>
        </p:txBody>
      </p:sp>
      <p:sp>
        <p:nvSpPr>
          <p:cNvPr id="7" name="TextBox 6"/>
          <p:cNvSpPr txBox="1"/>
          <p:nvPr/>
        </p:nvSpPr>
        <p:spPr>
          <a:xfrm>
            <a:off x="5029200" y="1047750"/>
            <a:ext cx="3733800" cy="3385542"/>
          </a:xfrm>
          <a:prstGeom prst="rect">
            <a:avLst/>
          </a:prstGeom>
          <a:noFill/>
        </p:spPr>
        <p:txBody>
          <a:bodyPr wrap="square" rtlCol="0">
            <a:spAutoFit/>
          </a:bodyPr>
          <a:lstStyle/>
          <a:p>
            <a:r>
              <a:rPr lang="en-US" sz="2000" dirty="0" smtClean="0"/>
              <a:t>“Recognizing </a:t>
            </a:r>
            <a:r>
              <a:rPr lang="en-US" sz="2000" dirty="0"/>
              <a:t>and validating multiple cultural identities in the classroom community and developing positive student–teacher relationships strengthen individuals’ sense of worth and, ultimately, their academic </a:t>
            </a:r>
            <a:r>
              <a:rPr lang="en-US" sz="2000" dirty="0" smtClean="0"/>
              <a:t>performance.”</a:t>
            </a:r>
          </a:p>
          <a:p>
            <a:r>
              <a:rPr lang="en-US" sz="1400" dirty="0" smtClean="0">
                <a:sym typeface="Arial"/>
              </a:rPr>
              <a:t>(</a:t>
            </a:r>
            <a:r>
              <a:rPr lang="en-US" sz="1400" dirty="0" err="1"/>
              <a:t>Sumaryono</a:t>
            </a:r>
            <a:r>
              <a:rPr lang="en-US" sz="1400" dirty="0"/>
              <a:t> </a:t>
            </a:r>
            <a:r>
              <a:rPr lang="en-US" sz="1400" dirty="0" smtClean="0">
                <a:sym typeface="Arial"/>
              </a:rPr>
              <a:t>,2004)</a:t>
            </a:r>
            <a:endParaRPr lang="en-US" sz="1400" i="1" dirty="0">
              <a:solidFill>
                <a:schemeClr val="dk1"/>
              </a:solidFill>
              <a:latin typeface="Arial" panose="020B0604020202020204" pitchFamily="34" charset="0"/>
              <a:ea typeface="Arial"/>
              <a:cs typeface="Arial" panose="020B0604020202020204" pitchFamily="34" charset="0"/>
              <a:sym typeface="Arial"/>
            </a:endParaRPr>
          </a:p>
          <a:p>
            <a:endParaRPr lang="en-US" sz="2000" dirty="0" smtClean="0"/>
          </a:p>
          <a:p>
            <a:endParaRPr lang="en-US" sz="2000" dirty="0"/>
          </a:p>
        </p:txBody>
      </p:sp>
      <p:pic>
        <p:nvPicPr>
          <p:cNvPr id="9218" name="Picture 2" descr="Hand, Keep, Magnifying Glass, 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123950"/>
            <a:ext cx="4303057"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Support: Cultural Identity in Class</a:t>
            </a:r>
            <a:endParaRPr lang="en-US" dirty="0"/>
          </a:p>
        </p:txBody>
      </p:sp>
    </p:spTree>
    <p:extLst>
      <p:ext uri="{BB962C8B-B14F-4D97-AF65-F5344CB8AC3E}">
        <p14:creationId xmlns:p14="http://schemas.microsoft.com/office/powerpoint/2010/main" val="2674019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4629150"/>
            <a:ext cx="4839530" cy="369332"/>
          </a:xfrm>
          <a:prstGeom prst="rect">
            <a:avLst/>
          </a:prstGeom>
          <a:noFill/>
        </p:spPr>
        <p:txBody>
          <a:bodyPr wrap="none" rtlCol="0">
            <a:spAutoFit/>
          </a:bodyPr>
          <a:lstStyle/>
          <a:p>
            <a:r>
              <a:rPr lang="en-US" dirty="0" smtClean="0">
                <a:solidFill>
                  <a:schemeClr val="bg1"/>
                </a:solidFill>
              </a:rPr>
              <a:t>Screenshot for VDOE Resource: </a:t>
            </a:r>
            <a:r>
              <a:rPr lang="en-US" dirty="0" smtClean="0">
                <a:solidFill>
                  <a:schemeClr val="bg1"/>
                </a:solidFill>
                <a:hlinkClick r:id="rId3"/>
              </a:rPr>
              <a:t>EL Teacher Toolkit</a:t>
            </a:r>
            <a:endParaRPr lang="en-US" dirty="0">
              <a:solidFill>
                <a:schemeClr val="bg1"/>
              </a:solidFill>
            </a:endParaRPr>
          </a:p>
        </p:txBody>
      </p:sp>
      <p:pic>
        <p:nvPicPr>
          <p:cNvPr id="4" name="Content Placeholder 3" descr="screenshot of Supports and Scaffolds for Equitable EL instruction page">
            <a:hlinkClick r:id="rId3"/>
          </p:cNvPr>
          <p:cNvPicPr>
            <a:picLocks noGrp="1" noChangeAspect="1"/>
          </p:cNvPicPr>
          <p:nvPr>
            <p:ph idx="1"/>
          </p:nvPr>
        </p:nvPicPr>
        <p:blipFill>
          <a:blip r:embed="rId4"/>
          <a:stretch>
            <a:fillRect/>
          </a:stretch>
        </p:blipFill>
        <p:spPr>
          <a:xfrm>
            <a:off x="1941661" y="971550"/>
            <a:ext cx="4965876"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sz="3600" dirty="0" smtClean="0"/>
              <a:t>Differentiation through a Variety of Supports</a:t>
            </a:r>
            <a:endParaRPr lang="en-US" sz="3600" dirty="0"/>
          </a:p>
        </p:txBody>
      </p:sp>
    </p:spTree>
    <p:extLst>
      <p:ext uri="{BB962C8B-B14F-4D97-AF65-F5344CB8AC3E}">
        <p14:creationId xmlns:p14="http://schemas.microsoft.com/office/powerpoint/2010/main" val="34994103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62400" y="971550"/>
            <a:ext cx="4936835" cy="3323987"/>
          </a:xfrm>
          <a:prstGeom prst="rect">
            <a:avLst/>
          </a:prstGeom>
          <a:noFill/>
        </p:spPr>
        <p:txBody>
          <a:bodyPr wrap="square" rtlCol="0">
            <a:spAutoFit/>
          </a:bodyPr>
          <a:lstStyle/>
          <a:p>
            <a:r>
              <a:rPr lang="en-US" dirty="0" smtClean="0"/>
              <a:t>Language </a:t>
            </a:r>
            <a:r>
              <a:rPr lang="en-US" dirty="0"/>
              <a:t>skills and cognitive skills are related to each other. Stronger language skills mean stronger cognitive skills</a:t>
            </a:r>
            <a:r>
              <a:rPr lang="en-US" dirty="0" smtClean="0"/>
              <a:t>. (</a:t>
            </a:r>
            <a:r>
              <a:rPr lang="en-US" u="sng" dirty="0">
                <a:hlinkClick r:id="rId2"/>
              </a:rPr>
              <a:t>Language and </a:t>
            </a:r>
            <a:r>
              <a:rPr lang="en-US" u="sng" dirty="0" smtClean="0">
                <a:hlinkClick r:id="rId2"/>
              </a:rPr>
              <a:t>cognition</a:t>
            </a:r>
            <a:r>
              <a:rPr lang="en-US" dirty="0" smtClean="0"/>
              <a:t>). </a:t>
            </a:r>
          </a:p>
          <a:p>
            <a:pPr algn="ctr"/>
            <a:r>
              <a:rPr lang="en-US" sz="1600" dirty="0" smtClean="0">
                <a:solidFill>
                  <a:srgbClr val="C00000"/>
                </a:solidFill>
              </a:rPr>
              <a:t>Remember that most ELs are coming with</a:t>
            </a:r>
            <a:r>
              <a:rPr lang="en-US" sz="1600" dirty="0">
                <a:solidFill>
                  <a:srgbClr val="C00000"/>
                </a:solidFill>
              </a:rPr>
              <a:t> age-appropriate</a:t>
            </a:r>
            <a:r>
              <a:rPr lang="en-US" sz="1600" dirty="0" smtClean="0">
                <a:solidFill>
                  <a:srgbClr val="C00000"/>
                </a:solidFill>
              </a:rPr>
              <a:t> primary language and cognitive skills. </a:t>
            </a:r>
          </a:p>
          <a:p>
            <a:pPr algn="ctr"/>
            <a:endParaRPr lang="en-US" sz="1600" dirty="0">
              <a:solidFill>
                <a:srgbClr val="C00000"/>
              </a:solidFill>
            </a:endParaRPr>
          </a:p>
          <a:p>
            <a:r>
              <a:rPr lang="en-US" dirty="0"/>
              <a:t>Language and culture have a complex, homologous relationship. Language is complexly intertwined with culture (they have evolved together, influencing one another in the </a:t>
            </a:r>
            <a:r>
              <a:rPr lang="en-US" dirty="0" smtClean="0"/>
              <a:t>process…). (</a:t>
            </a:r>
            <a:r>
              <a:rPr lang="en-US" dirty="0" err="1" smtClean="0"/>
              <a:t>Guessabi</a:t>
            </a:r>
            <a:r>
              <a:rPr lang="en-US" dirty="0" smtClean="0"/>
              <a:t>,</a:t>
            </a:r>
            <a:r>
              <a:rPr lang="en-US" dirty="0"/>
              <a:t> </a:t>
            </a:r>
            <a:r>
              <a:rPr lang="en-US" dirty="0" smtClean="0">
                <a:hlinkClick r:id="rId3"/>
              </a:rPr>
              <a:t>Language Magazine</a:t>
            </a:r>
            <a:r>
              <a:rPr lang="en-US" dirty="0" smtClean="0"/>
              <a:t>)</a:t>
            </a:r>
            <a:endParaRPr lang="en-US" dirty="0"/>
          </a:p>
          <a:p>
            <a:endParaRPr lang="en-US" dirty="0"/>
          </a:p>
        </p:txBody>
      </p:sp>
      <p:pic>
        <p:nvPicPr>
          <p:cNvPr id="7170" name="Picture 2" descr="Rope, Cord, Heart, Love, Friendship"/>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90500" y="1352550"/>
            <a:ext cx="3581400" cy="23736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Why is that?  </a:t>
            </a:r>
            <a:endParaRPr lang="en-US" dirty="0"/>
          </a:p>
        </p:txBody>
      </p:sp>
    </p:spTree>
    <p:extLst>
      <p:ext uri="{BB962C8B-B14F-4D97-AF65-F5344CB8AC3E}">
        <p14:creationId xmlns:p14="http://schemas.microsoft.com/office/powerpoint/2010/main" val="3194329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chart. Column 1 for multicultural education Refers to content (what), Any form of education or teaching that incorporates the histories, texts, values, beliefs, and perspectives of people from different cultural backgrounds. &#10;(Glossary of Education Reform, 2013), Appreciation, acceptance, and promotion of multiple cultures in the classroom.&#10; (Banks, 1995)&#10;  &#10;Column 2  Culturally Responsive Teaching/Instruction Refers to pedagogy (how), Building bridges: starting with what children already know about something (cultural relevance, funds of knowledge) and moving toward new learning  (e.g. responding to the cultures in the class)&#10;(Theorizing Practices in Households, Communities, and Classrooms, 2001)&#10; Modeling how to examine the curriculum from multiple perspectives &#10;(Lucas, Villegas &amp; Freedson- Gonzales, 2008)&#10;&#10;&#10;&#10;&#10;"/>
          <p:cNvGraphicFramePr>
            <a:graphicFrameLocks noGrp="1"/>
          </p:cNvGraphicFramePr>
          <p:nvPr>
            <p:extLst>
              <p:ext uri="{D42A27DB-BD31-4B8C-83A1-F6EECF244321}">
                <p14:modId xmlns:p14="http://schemas.microsoft.com/office/powerpoint/2010/main" val="2150600914"/>
              </p:ext>
            </p:extLst>
          </p:nvPr>
        </p:nvGraphicFramePr>
        <p:xfrm>
          <a:off x="8164" y="892149"/>
          <a:ext cx="9144000" cy="2869999"/>
        </p:xfrm>
        <a:graphic>
          <a:graphicData uri="http://schemas.openxmlformats.org/drawingml/2006/table">
            <a:tbl>
              <a:tblPr firstRow="1" bandRow="1">
                <a:tableStyleId>{9DCAF9ED-07DC-4A11-8D7F-57B35C25682E}</a:tableStyleId>
              </a:tblPr>
              <a:tblGrid>
                <a:gridCol w="4523139">
                  <a:extLst>
                    <a:ext uri="{9D8B030D-6E8A-4147-A177-3AD203B41FA5}">
                      <a16:colId xmlns:a16="http://schemas.microsoft.com/office/drawing/2014/main" val="3762818900"/>
                    </a:ext>
                  </a:extLst>
                </a:gridCol>
                <a:gridCol w="4620861">
                  <a:extLst>
                    <a:ext uri="{9D8B030D-6E8A-4147-A177-3AD203B41FA5}">
                      <a16:colId xmlns:a16="http://schemas.microsoft.com/office/drawing/2014/main" val="2672627849"/>
                    </a:ext>
                  </a:extLst>
                </a:gridCol>
              </a:tblGrid>
              <a:tr h="364784">
                <a:tc>
                  <a:txBody>
                    <a:bodyPr/>
                    <a:lstStyle/>
                    <a:p>
                      <a:pPr algn="ctr"/>
                      <a:r>
                        <a:rPr lang="en-US" sz="1600" dirty="0" smtClean="0"/>
                        <a:t>Multicultural</a:t>
                      </a:r>
                      <a:r>
                        <a:rPr lang="en-US" sz="1600" baseline="0" dirty="0" smtClean="0"/>
                        <a:t> Education</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Culturally Responsive</a:t>
                      </a:r>
                      <a:r>
                        <a:rPr lang="en-US" sz="1600" baseline="0" dirty="0" smtClean="0"/>
                        <a:t> Teaching/Instruction</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8118286"/>
                  </a:ext>
                </a:extLst>
              </a:tr>
              <a:tr h="410285">
                <a:tc>
                  <a:txBody>
                    <a:bodyPr/>
                    <a:lstStyle/>
                    <a:p>
                      <a:r>
                        <a:rPr lang="en-US" sz="1400" dirty="0" smtClean="0"/>
                        <a:t>Refers to </a:t>
                      </a:r>
                      <a:r>
                        <a:rPr lang="en-US" sz="1400" u="sng" dirty="0" smtClean="0"/>
                        <a:t>content (what)</a:t>
                      </a:r>
                      <a:endParaRPr lang="en-US" sz="1050" i="1"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Refers to </a:t>
                      </a:r>
                      <a:r>
                        <a:rPr lang="en-US" sz="1400" u="sng" dirty="0" smtClean="0"/>
                        <a:t>pedagogy (how)</a:t>
                      </a:r>
                      <a:endParaRPr lang="en-US" sz="1400" u="sng"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9456708"/>
                  </a:ext>
                </a:extLst>
              </a:tr>
              <a:tr h="11751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u="none" strike="noStrike" cap="none" dirty="0" smtClean="0">
                          <a:effectLst/>
                          <a:sym typeface="Arial"/>
                        </a:rPr>
                        <a:t>Any form of education or teaching that incorporates the histories, texts, values, beliefs, and perspectives of people from different cultural backgrounds.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50" u="none" strike="noStrike" cap="none" dirty="0" smtClean="0">
                          <a:sym typeface="Arial"/>
                        </a:rPr>
                        <a:t>(Glossary of Education Reform, 2013)</a:t>
                      </a:r>
                      <a:endParaRPr lang="en-US" sz="1050" b="0" i="1" u="none" strike="noStrike" cap="none" dirty="0" smtClean="0">
                        <a:solidFill>
                          <a:schemeClr val="dk1"/>
                        </a:solidFill>
                        <a:latin typeface="Arial" panose="020B0604020202020204" pitchFamily="34" charset="0"/>
                        <a:ea typeface="Arial"/>
                        <a:cs typeface="Arial" panose="020B0604020202020204" pitchFamily="34"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Building bridges: starting with what children already know about something (cultural</a:t>
                      </a:r>
                      <a:r>
                        <a:rPr lang="en-US" sz="1400" baseline="0" dirty="0" smtClean="0"/>
                        <a:t> relevance, funds of knowledge) </a:t>
                      </a:r>
                      <a:r>
                        <a:rPr lang="en-US" sz="1400" dirty="0" smtClean="0"/>
                        <a:t>and moving toward new learning </a:t>
                      </a:r>
                      <a:r>
                        <a:rPr lang="en-US" sz="1400" baseline="0" dirty="0" smtClean="0"/>
                        <a:t> (e.g. </a:t>
                      </a:r>
                      <a:r>
                        <a:rPr lang="en-US" sz="1400" u="none" baseline="0" dirty="0" smtClean="0"/>
                        <a:t>responding to the cultures in the class)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50" u="none" strike="noStrike" cap="none" dirty="0" smtClean="0">
                          <a:sym typeface="Arial"/>
                        </a:rPr>
                        <a:t>(Theorizing Practices in Households, Communities, and Classrooms,</a:t>
                      </a:r>
                      <a:r>
                        <a:rPr lang="en-US" sz="1050" u="none" strike="noStrike" cap="none" baseline="0" dirty="0" smtClean="0">
                          <a:sym typeface="Arial"/>
                        </a:rPr>
                        <a:t> 2001)</a:t>
                      </a:r>
                      <a:endParaRPr lang="en-US" sz="1050" b="0" i="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6409347"/>
                  </a:ext>
                </a:extLst>
              </a:tr>
              <a:tr h="83001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Appreciation, acceptance, and promotion of multiple cultures in the classroom.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aseline="0" dirty="0" smtClean="0"/>
                        <a:t> </a:t>
                      </a:r>
                      <a:r>
                        <a:rPr lang="en-US" sz="1050" u="none" strike="noStrike" cap="none" baseline="0" dirty="0" smtClean="0">
                          <a:sym typeface="Arial"/>
                        </a:rPr>
                        <a:t>(</a:t>
                      </a:r>
                      <a:r>
                        <a:rPr lang="en-US" sz="1050" u="none" strike="noStrike" cap="none" dirty="0" smtClean="0">
                          <a:sym typeface="Arial"/>
                        </a:rPr>
                        <a:t>Banks, 1995)</a:t>
                      </a:r>
                      <a:endParaRPr lang="en-US" sz="1050" b="0" i="1" u="none" strike="noStrike" cap="none" dirty="0" smtClean="0">
                        <a:solidFill>
                          <a:schemeClr val="dk1"/>
                        </a:solidFill>
                        <a:latin typeface="Arial" panose="020B0604020202020204" pitchFamily="34" charset="0"/>
                        <a:ea typeface="Arial"/>
                        <a:cs typeface="Arial" panose="020B0604020202020204" pitchFamily="34"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Modeling</a:t>
                      </a:r>
                      <a:r>
                        <a:rPr lang="en-US" sz="1400" baseline="0" dirty="0" smtClean="0"/>
                        <a:t> how to examine the</a:t>
                      </a:r>
                      <a:r>
                        <a:rPr lang="en-US" sz="1400" dirty="0" smtClean="0"/>
                        <a:t> curriculum</a:t>
                      </a:r>
                      <a:r>
                        <a:rPr lang="en-US" sz="1400" baseline="0" dirty="0" smtClean="0"/>
                        <a:t> from multiple perspectives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050" u="none" strike="noStrike" cap="none" dirty="0" smtClean="0">
                          <a:sym typeface="Arial"/>
                        </a:rPr>
                        <a:t>(Lucas, Villegas &amp; </a:t>
                      </a:r>
                      <a:r>
                        <a:rPr lang="en-US" sz="1050" u="none" strike="noStrike" cap="none" dirty="0" err="1" smtClean="0">
                          <a:sym typeface="Arial"/>
                        </a:rPr>
                        <a:t>Freedson</a:t>
                      </a:r>
                      <a:r>
                        <a:rPr lang="en-US" sz="1050" u="none" strike="noStrike" cap="none" dirty="0" smtClean="0">
                          <a:sym typeface="Arial"/>
                        </a:rPr>
                        <a:t>- Gonzales, 2008)</a:t>
                      </a:r>
                      <a:endParaRPr lang="en-US" sz="1050" b="0" i="1" u="none" strike="noStrike" cap="none" dirty="0">
                        <a:solidFill>
                          <a:schemeClr val="dk1"/>
                        </a:solidFill>
                        <a:latin typeface="Arial" panose="020B0604020202020204" pitchFamily="34" charset="0"/>
                        <a:ea typeface="Arial"/>
                        <a:cs typeface="Arial" panose="020B0604020202020204" pitchFamily="34"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8739226"/>
                  </a:ext>
                </a:extLst>
              </a:tr>
            </a:tbl>
          </a:graphicData>
        </a:graphic>
      </p:graphicFrame>
      <p:sp>
        <p:nvSpPr>
          <p:cNvPr id="4" name="Title 3"/>
          <p:cNvSpPr>
            <a:spLocks noGrp="1"/>
          </p:cNvSpPr>
          <p:nvPr>
            <p:ph type="title"/>
          </p:nvPr>
        </p:nvSpPr>
        <p:spPr/>
        <p:txBody>
          <a:bodyPr/>
          <a:lstStyle/>
          <a:p>
            <a:pPr algn="l"/>
            <a:r>
              <a:rPr lang="en-US" dirty="0" smtClean="0"/>
              <a:t>                     Important Concepts </a:t>
            </a:r>
            <a:endParaRPr lang="en-US" dirty="0">
              <a:solidFill>
                <a:srgbClr val="FF0000"/>
              </a:solidFill>
            </a:endParaRPr>
          </a:p>
        </p:txBody>
      </p:sp>
    </p:spTree>
    <p:extLst>
      <p:ext uri="{BB962C8B-B14F-4D97-AF65-F5344CB8AC3E}">
        <p14:creationId xmlns:p14="http://schemas.microsoft.com/office/powerpoint/2010/main" val="1807377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4565" y="4540247"/>
            <a:ext cx="2672072"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0" i="0" u="none" strike="noStrike" kern="0" cap="none" spc="0" normalizeH="0" baseline="0" noProof="0" dirty="0" smtClean="0">
                <a:ln>
                  <a:noFill/>
                </a:ln>
                <a:solidFill>
                  <a:srgbClr val="FFFFFF"/>
                </a:solidFill>
                <a:effectLst/>
                <a:uLnTx/>
                <a:uFillTx/>
                <a:latin typeface="Arial"/>
                <a:cs typeface="Arial"/>
                <a:sym typeface="Arial"/>
              </a:rPr>
              <a:t>Graphic retrieved from </a:t>
            </a:r>
            <a:r>
              <a:rPr kumimoji="0" lang="en-US" sz="900" b="0" i="0" u="none" strike="noStrike" kern="0" cap="none" spc="0" normalizeH="0" baseline="0" noProof="0" dirty="0">
                <a:ln>
                  <a:noFill/>
                </a:ln>
                <a:solidFill>
                  <a:srgbClr val="FFFFFF"/>
                </a:solidFill>
                <a:effectLst/>
                <a:uLnTx/>
                <a:uFillTx/>
                <a:latin typeface="Arial"/>
                <a:cs typeface="Arial"/>
                <a:sym typeface="Arial"/>
                <a:hlinkClick r:id="rId3"/>
              </a:rPr>
              <a:t>Understanding ESL Learners: Moving Toward Cultural Responsiveness— A Guide for Teachers</a:t>
            </a:r>
            <a:r>
              <a:rPr kumimoji="0" lang="en-US" sz="900" b="0" i="0" u="none" strike="noStrike" kern="0" cap="none" spc="0" normalizeH="0" baseline="0" noProof="0" dirty="0" smtClean="0">
                <a:ln>
                  <a:noFill/>
                </a:ln>
                <a:solidFill>
                  <a:srgbClr val="FFFFFF"/>
                </a:solidFill>
                <a:effectLst/>
                <a:uLnTx/>
                <a:uFillTx/>
                <a:latin typeface="Arial"/>
                <a:cs typeface="Arial"/>
                <a:sym typeface="Arial"/>
                <a:hlinkClick r:id="rId3"/>
              </a:rPr>
              <a:t> </a:t>
            </a:r>
            <a:endParaRPr kumimoji="0" lang="en-US" sz="900" b="0" i="0" u="none" strike="noStrike" kern="0" cap="none" spc="0" normalizeH="0" baseline="0" noProof="0" dirty="0">
              <a:ln>
                <a:noFill/>
              </a:ln>
              <a:solidFill>
                <a:srgbClr val="FFFFFF"/>
              </a:solidFill>
              <a:effectLst/>
              <a:uLnTx/>
              <a:uFillTx/>
              <a:latin typeface="Arial"/>
              <a:cs typeface="Arial"/>
              <a:sym typeface="Arial"/>
            </a:endParaRPr>
          </a:p>
        </p:txBody>
      </p:sp>
      <p:pic>
        <p:nvPicPr>
          <p:cNvPr id="6" name="Picture 5" descr="image of an iceburg with differences between surface culture, folk culture, and deep culture"/>
          <p:cNvPicPr>
            <a:picLocks noChangeAspect="1"/>
          </p:cNvPicPr>
          <p:nvPr/>
        </p:nvPicPr>
        <p:blipFill>
          <a:blip r:embed="rId4"/>
          <a:stretch>
            <a:fillRect/>
          </a:stretch>
        </p:blipFill>
        <p:spPr>
          <a:xfrm>
            <a:off x="3464313" y="1"/>
            <a:ext cx="5679688" cy="5143500"/>
          </a:xfrm>
          <a:prstGeom prst="rect">
            <a:avLst/>
          </a:prstGeom>
        </p:spPr>
      </p:pic>
      <p:sp>
        <p:nvSpPr>
          <p:cNvPr id="5" name="Subtitle 4"/>
          <p:cNvSpPr>
            <a:spLocks noGrp="1"/>
          </p:cNvSpPr>
          <p:nvPr>
            <p:ph type="subTitle" idx="1"/>
          </p:nvPr>
        </p:nvSpPr>
        <p:spPr>
          <a:xfrm>
            <a:off x="-7309" y="858371"/>
            <a:ext cx="3397784" cy="3681876"/>
          </a:xfrm>
        </p:spPr>
        <p:txBody>
          <a:bodyPr>
            <a:normAutofit fontScale="77500" lnSpcReduction="20000"/>
          </a:bodyPr>
          <a:lstStyle/>
          <a:p>
            <a:pPr marL="482600" indent="-457200" algn="l">
              <a:buFont typeface="Arial" panose="020B0604020202020204" pitchFamily="34" charset="0"/>
              <a:buChar char="•"/>
            </a:pPr>
            <a:r>
              <a:rPr lang="en-US" i="0" dirty="0" smtClean="0"/>
              <a:t>Culture impacts how we see the world and interact with others and our environments</a:t>
            </a:r>
          </a:p>
          <a:p>
            <a:pPr marL="482600" indent="-457200" algn="l">
              <a:buFont typeface="Arial" panose="020B0604020202020204" pitchFamily="34" charset="0"/>
              <a:buChar char="•"/>
            </a:pPr>
            <a:r>
              <a:rPr lang="en-US" altLang="en-US" i="0" dirty="0" smtClean="0"/>
              <a:t>Teach and model respect for individual </a:t>
            </a:r>
            <a:r>
              <a:rPr lang="en-US" altLang="en-US" i="0" dirty="0"/>
              <a:t>student identities and core values at the deep cultural level</a:t>
            </a:r>
          </a:p>
          <a:p>
            <a:pPr marL="482600" indent="-457200" algn="l">
              <a:buFont typeface="Arial" panose="020B0604020202020204" pitchFamily="34" charset="0"/>
              <a:buChar char="•"/>
            </a:pPr>
            <a:endParaRPr lang="en-US" i="0" dirty="0" smtClean="0"/>
          </a:p>
          <a:p>
            <a:pPr marL="482600" indent="-457200" algn="l">
              <a:buFont typeface="Arial" panose="020B0604020202020204" pitchFamily="34" charset="0"/>
              <a:buChar char="•"/>
            </a:pPr>
            <a:endParaRPr lang="en-US" i="0" dirty="0"/>
          </a:p>
        </p:txBody>
      </p:sp>
      <p:sp>
        <p:nvSpPr>
          <p:cNvPr id="4" name="Title 3"/>
          <p:cNvSpPr>
            <a:spLocks noGrp="1"/>
          </p:cNvSpPr>
          <p:nvPr>
            <p:ph type="title"/>
          </p:nvPr>
        </p:nvSpPr>
        <p:spPr/>
        <p:txBody>
          <a:bodyPr/>
          <a:lstStyle/>
          <a:p>
            <a:pPr algn="l"/>
            <a:r>
              <a:rPr lang="en-US" dirty="0" smtClean="0"/>
              <a:t>       Culture</a:t>
            </a:r>
            <a:endParaRPr lang="en-US" dirty="0">
              <a:solidFill>
                <a:srgbClr val="FF0000"/>
              </a:solidFill>
            </a:endParaRPr>
          </a:p>
        </p:txBody>
      </p:sp>
    </p:spTree>
    <p:extLst>
      <p:ext uri="{BB962C8B-B14F-4D97-AF65-F5344CB8AC3E}">
        <p14:creationId xmlns:p14="http://schemas.microsoft.com/office/powerpoint/2010/main" val="1954121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gnifying Glass, Human, Head, Fac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2055903"/>
            <a:ext cx="1708150" cy="1079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1"/>
          <p:cNvSpPr>
            <a:spLocks noGrp="1" noChangeArrowheads="1"/>
          </p:cNvSpPr>
          <p:nvPr>
            <p:ph type="subTitle" idx="1"/>
          </p:nvPr>
        </p:nvSpPr>
        <p:spPr bwMode="auto">
          <a:xfrm>
            <a:off x="38100" y="856633"/>
            <a:ext cx="7061654" cy="34778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gn="l" eaLnBrk="0" fontAlgn="base" hangingPunct="0">
              <a:spcBef>
                <a:spcPct val="0"/>
              </a:spcBef>
              <a:spcAft>
                <a:spcPct val="0"/>
              </a:spcAft>
              <a:buClrTx/>
              <a:buSzTx/>
              <a:buFont typeface="Arial" panose="020B0604020202020204" pitchFamily="34" charset="0"/>
              <a:buChar char="•"/>
            </a:pPr>
            <a:r>
              <a:rPr lang="en-US" altLang="en-US" sz="2000" i="0" dirty="0">
                <a:solidFill>
                  <a:srgbClr val="222222"/>
                </a:solidFill>
                <a:latin typeface="Arial" panose="020B0604020202020204" pitchFamily="34" charset="0"/>
                <a:cs typeface="Arial" panose="020B0604020202020204" pitchFamily="34" charset="0"/>
              </a:rPr>
              <a:t>Why should one particular style of [art] not be promoted over another? Why should teachers be intentional about incorporating examples of art from multiple cultures, specifically those that might connect with the students in the course/class?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rPr>
              <a:t>What additional styles of [art] can be explored that represent a new perspective or style? </a:t>
            </a:r>
          </a:p>
          <a:p>
            <a:pPr marL="285750" indent="-285750" algn="l" eaLnBrk="0" fontAlgn="base" hangingPunct="0">
              <a:spcBef>
                <a:spcPct val="0"/>
              </a:spcBef>
              <a:spcAft>
                <a:spcPct val="0"/>
              </a:spcAft>
              <a:buClrTx/>
              <a:buSzTx/>
              <a:buFont typeface="Arial" panose="020B0604020202020204" pitchFamily="34" charset="0"/>
              <a:buChar char="•"/>
            </a:pPr>
            <a:r>
              <a:rPr lang="en-US" altLang="en-US" sz="2000" i="0" dirty="0" smtClean="0">
                <a:solidFill>
                  <a:srgbClr val="222222"/>
                </a:solidFill>
                <a:latin typeface="Arial" panose="020B0604020202020204" pitchFamily="34" charset="0"/>
                <a:cs typeface="Arial" panose="020B0604020202020204" pitchFamily="34" charset="0"/>
              </a:rPr>
              <a:t>Does this [style/art] </a:t>
            </a:r>
            <a:r>
              <a:rPr lang="en-US" altLang="en-US" sz="2000" i="0" dirty="0">
                <a:solidFill>
                  <a:srgbClr val="222222"/>
                </a:solidFill>
                <a:latin typeface="Arial" panose="020B0604020202020204" pitchFamily="34" charset="0"/>
                <a:cs typeface="Arial" panose="020B0604020202020204" pitchFamily="34" charset="0"/>
              </a:rPr>
              <a:t>carry more power, prestige, popularity </a:t>
            </a:r>
            <a:r>
              <a:rPr lang="en-US" altLang="en-US" sz="2000" i="0" dirty="0" smtClean="0">
                <a:solidFill>
                  <a:srgbClr val="222222"/>
                </a:solidFill>
                <a:latin typeface="Arial" panose="020B0604020202020204" pitchFamily="34" charset="0"/>
                <a:cs typeface="Arial" panose="020B0604020202020204" pitchFamily="34" charset="0"/>
              </a:rPr>
              <a:t>within the U.S. because </a:t>
            </a:r>
            <a:r>
              <a:rPr lang="en-US" altLang="en-US" sz="2000" i="0" dirty="0">
                <a:solidFill>
                  <a:srgbClr val="222222"/>
                </a:solidFill>
                <a:latin typeface="Arial" panose="020B0604020202020204" pitchFamily="34" charset="0"/>
                <a:cs typeface="Arial" panose="020B0604020202020204" pitchFamily="34" charset="0"/>
              </a:rPr>
              <a:t>it was created by someone of </a:t>
            </a:r>
            <a:r>
              <a:rPr lang="en-US" altLang="en-US" sz="2000" i="0" dirty="0" smtClean="0">
                <a:solidFill>
                  <a:srgbClr val="222222"/>
                </a:solidFill>
                <a:latin typeface="Arial" panose="020B0604020202020204" pitchFamily="34" charset="0"/>
                <a:cs typeface="Arial" panose="020B0604020202020204" pitchFamily="34" charset="0"/>
              </a:rPr>
              <a:t>the </a:t>
            </a:r>
            <a:r>
              <a:rPr lang="en-US" altLang="en-US" sz="2000" i="0" dirty="0">
                <a:solidFill>
                  <a:srgbClr val="222222"/>
                </a:solidFill>
                <a:latin typeface="Arial" panose="020B0604020202020204" pitchFamily="34" charset="0"/>
                <a:cs typeface="Arial" panose="020B0604020202020204" pitchFamily="34" charset="0"/>
              </a:rPr>
              <a:t>majority culture </a:t>
            </a:r>
            <a:r>
              <a:rPr lang="en-US" altLang="en-US" sz="2000" i="0" dirty="0" smtClean="0">
                <a:solidFill>
                  <a:srgbClr val="222222"/>
                </a:solidFill>
                <a:latin typeface="Arial" panose="020B0604020202020204" pitchFamily="34" charset="0"/>
                <a:cs typeface="Arial" panose="020B0604020202020204" pitchFamily="34" charset="0"/>
              </a:rPr>
              <a:t>(Caucasian/English-speaking)?</a:t>
            </a:r>
            <a:r>
              <a:rPr lang="en-US" altLang="en-US" sz="2000" i="0" dirty="0">
                <a:solidFill>
                  <a:srgbClr val="222222"/>
                </a:solidFill>
                <a:latin typeface="Arial" panose="020B0604020202020204" pitchFamily="34" charset="0"/>
                <a:cs typeface="Arial" panose="020B0604020202020204" pitchFamily="34" charset="0"/>
              </a:rPr>
              <a:t> </a:t>
            </a:r>
            <a:r>
              <a:rPr lang="en-US" altLang="en-US" sz="2000" i="0" dirty="0" smtClean="0">
                <a:solidFill>
                  <a:srgbClr val="222222"/>
                </a:solidFill>
                <a:latin typeface="Arial" panose="020B0604020202020204" pitchFamily="34" charset="0"/>
                <a:cs typeface="Arial" panose="020B0604020202020204" pitchFamily="34" charset="0"/>
              </a:rPr>
              <a:t>How might someone from a culture/background perceive this piece? </a:t>
            </a:r>
            <a:endParaRPr lang="en-US" altLang="en-US" sz="2000" i="0" dirty="0">
              <a:solidFill>
                <a:srgbClr val="222222"/>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0" y="-95250"/>
            <a:ext cx="9144000" cy="857250"/>
          </a:xfrm>
        </p:spPr>
        <p:txBody>
          <a:bodyPr/>
          <a:lstStyle/>
          <a:p>
            <a:r>
              <a:rPr lang="en-US" sz="4000" dirty="0" smtClean="0"/>
              <a:t>Examining Multiple Perspectives</a:t>
            </a:r>
            <a:endParaRPr lang="en-US" sz="4000" dirty="0"/>
          </a:p>
        </p:txBody>
      </p:sp>
    </p:spTree>
    <p:extLst>
      <p:ext uri="{BB962C8B-B14F-4D97-AF65-F5344CB8AC3E}">
        <p14:creationId xmlns:p14="http://schemas.microsoft.com/office/powerpoint/2010/main" val="1513908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124;p8" descr="Blue arrows connecting in the middle and pointing left and right containing text boxes for Deficit Mindset and Asset Mindset. " title="Graph: alternate arrows"/>
          <p:cNvGrpSpPr/>
          <p:nvPr/>
        </p:nvGrpSpPr>
        <p:grpSpPr>
          <a:xfrm>
            <a:off x="0" y="742950"/>
            <a:ext cx="9144000" cy="4272339"/>
            <a:chOff x="-604381" y="76187"/>
            <a:chExt cx="6700381" cy="4064008"/>
          </a:xfrm>
        </p:grpSpPr>
        <p:sp>
          <p:nvSpPr>
            <p:cNvPr id="7" name="Google Shape;125;p8"/>
            <p:cNvSpPr/>
            <p:nvPr/>
          </p:nvSpPr>
          <p:spPr>
            <a:xfrm>
              <a:off x="-604381" y="76187"/>
              <a:ext cx="6700381" cy="4064008"/>
            </a:xfrm>
            <a:custGeom>
              <a:avLst/>
              <a:gdLst/>
              <a:ahLst/>
              <a:cxnLst/>
              <a:rect l="l" t="t" r="r" b="b"/>
              <a:pathLst>
                <a:path w="120000" h="120000" extrusionOk="0">
                  <a:moveTo>
                    <a:pt x="0" y="50000"/>
                  </a:moveTo>
                  <a:lnTo>
                    <a:pt x="40000" y="0"/>
                  </a:lnTo>
                  <a:lnTo>
                    <a:pt x="40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80000" y="40000"/>
                  </a:lnTo>
                  <a:lnTo>
                    <a:pt x="80000" y="20000"/>
                  </a:lnTo>
                  <a:lnTo>
                    <a:pt x="120000" y="70000"/>
                  </a:lnTo>
                  <a:lnTo>
                    <a:pt x="80000" y="120000"/>
                  </a:lnTo>
                  <a:lnTo>
                    <a:pt x="80000" y="100000"/>
                  </a:lnTo>
                  <a:lnTo>
                    <a:pt x="60000" y="100000"/>
                  </a:lnTo>
                  <a:cubicBezTo>
                    <a:pt x="57929" y="100000"/>
                    <a:pt x="56250" y="97762"/>
                    <a:pt x="56250" y="95000"/>
                  </a:cubicBezTo>
                  <a:lnTo>
                    <a:pt x="56250" y="80000"/>
                  </a:lnTo>
                  <a:lnTo>
                    <a:pt x="40000" y="80000"/>
                  </a:lnTo>
                  <a:lnTo>
                    <a:pt x="40000" y="100000"/>
                  </a:lnTo>
                  <a:close/>
                </a:path>
                <a:path w="120000" h="120000" fill="darkenLess" extrusionOk="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w="120000" h="120000" fill="none" extrusionOk="0">
                  <a:moveTo>
                    <a:pt x="0" y="50000"/>
                  </a:moveTo>
                  <a:lnTo>
                    <a:pt x="40000" y="0"/>
                  </a:lnTo>
                  <a:lnTo>
                    <a:pt x="40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80000" y="40000"/>
                  </a:lnTo>
                  <a:lnTo>
                    <a:pt x="80000" y="20000"/>
                  </a:lnTo>
                  <a:lnTo>
                    <a:pt x="120000" y="70000"/>
                  </a:lnTo>
                  <a:lnTo>
                    <a:pt x="80000" y="120000"/>
                  </a:lnTo>
                  <a:lnTo>
                    <a:pt x="80000" y="100000"/>
                  </a:lnTo>
                  <a:lnTo>
                    <a:pt x="60000" y="100000"/>
                  </a:lnTo>
                  <a:cubicBezTo>
                    <a:pt x="57929" y="100000"/>
                    <a:pt x="56250" y="97762"/>
                    <a:pt x="56250" y="95000"/>
                  </a:cubicBezTo>
                  <a:lnTo>
                    <a:pt x="56250" y="80000"/>
                  </a:lnTo>
                  <a:lnTo>
                    <a:pt x="40000" y="80000"/>
                  </a:lnTo>
                  <a:lnTo>
                    <a:pt x="40000" y="100000"/>
                  </a:lnTo>
                  <a:close/>
                  <a:moveTo>
                    <a:pt x="63750" y="25000"/>
                  </a:moveTo>
                  <a:lnTo>
                    <a:pt x="63750" y="40000"/>
                  </a:lnTo>
                  <a:moveTo>
                    <a:pt x="56250" y="35000"/>
                  </a:moveTo>
                  <a:lnTo>
                    <a:pt x="56250" y="80000"/>
                  </a:lnTo>
                </a:path>
              </a:pathLst>
            </a:custGeom>
            <a:solidFill>
              <a:schemeClr val="accent1"/>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05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 name="Google Shape;126;p8"/>
            <p:cNvSpPr txBox="1"/>
            <p:nvPr/>
          </p:nvSpPr>
          <p:spPr>
            <a:xfrm>
              <a:off x="2651794" y="1093498"/>
              <a:ext cx="2772758" cy="2749688"/>
            </a:xfrm>
            <a:prstGeom prst="rect">
              <a:avLst/>
            </a:prstGeom>
            <a:noFill/>
            <a:ln>
              <a:noFill/>
            </a:ln>
          </p:spPr>
          <p:txBody>
            <a:bodyPr spcFirstLastPara="1" wrap="square" lIns="0" tIns="42656" rIns="0" bIns="45713"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FFFFFF"/>
                  </a:solidFill>
                  <a:effectLst/>
                  <a:uLnTx/>
                  <a:uFillTx/>
                  <a:latin typeface="Arial"/>
                  <a:cs typeface="Arial"/>
                  <a:sym typeface="Arial"/>
                </a:rPr>
                <a:t>ASSET MINDSET:                  </a:t>
              </a:r>
            </a:p>
            <a:p>
              <a:pPr marL="171450" marR="0" lvl="0" indent="-171450" algn="l" defTabSz="914400" rtl="0" eaLnBrk="1" fontAlgn="auto" latinLnBrk="0" hangingPunct="1">
                <a:lnSpc>
                  <a:spcPct val="90000"/>
                </a:lnSpc>
                <a:spcBef>
                  <a:spcPts val="0"/>
                </a:spcBef>
                <a:spcAft>
                  <a:spcPts val="0"/>
                </a:spcAft>
                <a:buClr>
                  <a:srgbClr val="000000"/>
                </a:buClr>
                <a:buSzPts val="1600"/>
                <a:buFont typeface="Arial" panose="020B0604020202020204" pitchFamily="34" charset="0"/>
                <a:buChar char="•"/>
                <a:tabLst/>
                <a:defRPr/>
              </a:pPr>
              <a:r>
                <a:rPr kumimoji="0" lang="en-US" sz="1600" b="0" i="0" u="none" strike="noStrike" kern="0" cap="none" spc="0" normalizeH="0" baseline="0" noProof="0" dirty="0" smtClean="0">
                  <a:ln>
                    <a:noFill/>
                  </a:ln>
                  <a:solidFill>
                    <a:srgbClr val="FFFFFF"/>
                  </a:solidFill>
                  <a:effectLst/>
                  <a:uLnTx/>
                  <a:uFillTx/>
                  <a:latin typeface="Arial"/>
                  <a:cs typeface="Arial"/>
                  <a:sym typeface="Arial"/>
                </a:rPr>
                <a:t>New background and perspective to learn more about</a:t>
              </a:r>
            </a:p>
            <a:p>
              <a:pPr marL="171450" marR="0" lvl="0" indent="-171450" algn="l" defTabSz="914400" rtl="0" eaLnBrk="1" fontAlgn="auto" latinLnBrk="0" hangingPunct="1">
                <a:lnSpc>
                  <a:spcPct val="90000"/>
                </a:lnSpc>
                <a:spcBef>
                  <a:spcPts val="0"/>
                </a:spcBef>
                <a:spcAft>
                  <a:spcPts val="0"/>
                </a:spcAft>
                <a:buClr>
                  <a:srgbClr val="000000"/>
                </a:buClr>
                <a:buSzPts val="1600"/>
                <a:buFont typeface="Arial" panose="020B0604020202020204" pitchFamily="34" charset="0"/>
                <a:buChar char="•"/>
                <a:tabLst/>
                <a:defRPr/>
              </a:pPr>
              <a:r>
                <a:rPr kumimoji="0" lang="en-US" sz="1600" b="0" i="0" u="none" strike="noStrike" kern="0" cap="none" spc="0" normalizeH="0" baseline="0" noProof="0" dirty="0" smtClean="0">
                  <a:ln>
                    <a:noFill/>
                  </a:ln>
                  <a:solidFill>
                    <a:srgbClr val="FFFFFF"/>
                  </a:solidFill>
                  <a:effectLst/>
                  <a:uLnTx/>
                  <a:uFillTx/>
                  <a:latin typeface="Arial"/>
                  <a:cs typeface="Arial"/>
                  <a:sym typeface="Arial"/>
                </a:rPr>
                <a:t>Beginning </a:t>
              </a:r>
              <a:r>
                <a:rPr kumimoji="0" lang="en-US" sz="1600" b="0" i="0" u="none" strike="noStrike" kern="0" cap="none" spc="0" normalizeH="0" baseline="0" noProof="0" dirty="0">
                  <a:ln>
                    <a:noFill/>
                  </a:ln>
                  <a:solidFill>
                    <a:srgbClr val="FFFFFF"/>
                  </a:solidFill>
                  <a:effectLst/>
                  <a:uLnTx/>
                  <a:uFillTx/>
                  <a:latin typeface="Arial"/>
                  <a:cs typeface="Arial"/>
                  <a:sym typeface="Arial"/>
                </a:rPr>
                <a:t>English </a:t>
              </a:r>
              <a:r>
                <a:rPr kumimoji="0" lang="en-US" sz="1600" b="0" i="0" u="none" strike="noStrike" kern="0" cap="none" spc="0" normalizeH="0" baseline="0" noProof="0" dirty="0" smtClean="0">
                  <a:ln>
                    <a:noFill/>
                  </a:ln>
                  <a:solidFill>
                    <a:srgbClr val="FFFFFF"/>
                  </a:solidFill>
                  <a:effectLst/>
                  <a:uLnTx/>
                  <a:uFillTx/>
                  <a:latin typeface="Arial"/>
                  <a:cs typeface="Arial"/>
                  <a:sym typeface="Arial"/>
                </a:rPr>
                <a:t>proficiency with  primary language (oral) proficiency</a:t>
              </a:r>
            </a:p>
            <a:p>
              <a:pPr marL="171450" marR="0" lvl="0" indent="-171450" algn="l" defTabSz="914400" rtl="0" eaLnBrk="1" fontAlgn="auto" latinLnBrk="0" hangingPunct="1">
                <a:lnSpc>
                  <a:spcPct val="90000"/>
                </a:lnSpc>
                <a:spcBef>
                  <a:spcPts val="0"/>
                </a:spcBef>
                <a:spcAft>
                  <a:spcPts val="0"/>
                </a:spcAft>
                <a:buClr>
                  <a:srgbClr val="000000"/>
                </a:buClr>
                <a:buSzPts val="1600"/>
                <a:buFont typeface="Arial" panose="020B0604020202020204" pitchFamily="34" charset="0"/>
                <a:buChar char="•"/>
                <a:tabLst/>
                <a:defRPr/>
              </a:pPr>
              <a:r>
                <a:rPr kumimoji="0" lang="en-US" sz="1600" b="0" i="0" u="none" strike="noStrike" kern="0" cap="none" spc="0" normalizeH="0" baseline="0" noProof="0" dirty="0" smtClean="0">
                  <a:ln>
                    <a:noFill/>
                  </a:ln>
                  <a:solidFill>
                    <a:srgbClr val="FFFFFF"/>
                  </a:solidFill>
                  <a:effectLst/>
                  <a:uLnTx/>
                  <a:uFillTx/>
                  <a:latin typeface="Arial"/>
                  <a:cs typeface="Arial"/>
                  <a:sym typeface="Arial"/>
                </a:rPr>
                <a:t>Resilient and Resourceful</a:t>
              </a:r>
              <a:endParaRPr kumimoji="0" lang="en-US" sz="1600" b="0" i="0" u="none" strike="noStrike" kern="0" cap="none" spc="0" normalizeH="0" baseline="0" noProof="0" dirty="0">
                <a:ln>
                  <a:noFill/>
                </a:ln>
                <a:solidFill>
                  <a:srgbClr val="FFFFFF"/>
                </a:solidFill>
                <a:effectLst/>
                <a:uLnTx/>
                <a:uFillTx/>
                <a:latin typeface="Arial"/>
                <a:cs typeface="Arial"/>
                <a:sym typeface="Arial"/>
              </a:endParaRPr>
            </a:p>
            <a:p>
              <a:pPr marL="171450" marR="0" lvl="0" indent="-171450" algn="l" defTabSz="914400" rtl="0" eaLnBrk="1" fontAlgn="auto" latinLnBrk="0" hangingPunct="1">
                <a:lnSpc>
                  <a:spcPct val="90000"/>
                </a:lnSpc>
                <a:spcBef>
                  <a:spcPts val="0"/>
                </a:spcBef>
                <a:spcAft>
                  <a:spcPts val="0"/>
                </a:spcAft>
                <a:buClr>
                  <a:srgbClr val="000000"/>
                </a:buClr>
                <a:buSzPts val="1600"/>
                <a:buFont typeface="Arial" panose="020B0604020202020204" pitchFamily="34" charset="0"/>
                <a:buChar char="•"/>
                <a:tabLst/>
                <a:defRPr/>
              </a:pPr>
              <a:r>
                <a:rPr kumimoji="0" lang="en-US" sz="1600" b="0" i="0" u="none" strike="noStrike" kern="0" cap="none" spc="0" normalizeH="0" baseline="0" noProof="0" dirty="0">
                  <a:ln>
                    <a:noFill/>
                  </a:ln>
                  <a:solidFill>
                    <a:srgbClr val="FFFFFF"/>
                  </a:solidFill>
                  <a:effectLst/>
                  <a:uLnTx/>
                  <a:uFillTx/>
                  <a:latin typeface="Arial"/>
                  <a:cs typeface="Arial"/>
                  <a:sym typeface="Arial"/>
                </a:rPr>
                <a:t>My students </a:t>
              </a:r>
              <a:r>
                <a:rPr kumimoji="0" lang="en-US" sz="1600" b="0" i="0" u="none" strike="noStrike" kern="0" cap="none" spc="0" normalizeH="0" baseline="0" noProof="0" dirty="0" smtClean="0">
                  <a:ln>
                    <a:noFill/>
                  </a:ln>
                  <a:solidFill>
                    <a:srgbClr val="FFFFFF"/>
                  </a:solidFill>
                  <a:effectLst/>
                  <a:uLnTx/>
                  <a:uFillTx/>
                  <a:latin typeface="Arial"/>
                  <a:cs typeface="Arial"/>
                  <a:sym typeface="Arial"/>
                </a:rPr>
                <a:t>are not </a:t>
              </a:r>
              <a:r>
                <a:rPr kumimoji="0" lang="en-US" sz="1600" b="0" i="0" u="none" strike="noStrike" kern="0" cap="none" spc="0" normalizeH="0" baseline="0" noProof="0" dirty="0" smtClean="0">
                  <a:ln>
                    <a:noFill/>
                  </a:ln>
                  <a:solidFill>
                    <a:srgbClr val="9BBB59"/>
                  </a:solidFill>
                  <a:effectLst/>
                  <a:uLnTx/>
                  <a:uFillTx/>
                  <a:latin typeface="Arial"/>
                  <a:cs typeface="Arial"/>
                  <a:sym typeface="Arial"/>
                </a:rPr>
                <a:t>yet </a:t>
              </a:r>
              <a:r>
                <a:rPr kumimoji="0" lang="en-US" sz="1600" b="0" i="0" u="none" strike="noStrike" kern="0" cap="none" spc="0" normalizeH="0" baseline="0" noProof="0" dirty="0" smtClean="0">
                  <a:ln>
                    <a:noFill/>
                  </a:ln>
                  <a:solidFill>
                    <a:srgbClr val="FFFFFF"/>
                  </a:solidFill>
                  <a:effectLst/>
                  <a:uLnTx/>
                  <a:uFillTx/>
                  <a:latin typeface="Arial"/>
                  <a:cs typeface="Arial"/>
                  <a:sym typeface="Arial"/>
                </a:rPr>
                <a:t>…..and </a:t>
              </a:r>
              <a:r>
                <a:rPr kumimoji="0" lang="en-US" sz="1600" b="0" i="0" u="none" strike="noStrike" kern="0" cap="none" spc="0" normalizeH="0" baseline="0" noProof="0" dirty="0" smtClean="0">
                  <a:ln>
                    <a:noFill/>
                  </a:ln>
                  <a:solidFill>
                    <a:srgbClr val="9BBB59"/>
                  </a:solidFill>
                  <a:effectLst/>
                  <a:uLnTx/>
                  <a:uFillTx/>
                  <a:latin typeface="Arial"/>
                  <a:cs typeface="Arial"/>
                  <a:sym typeface="Arial"/>
                </a:rPr>
                <a:t>can </a:t>
              </a:r>
              <a:endParaRPr kumimoji="0" lang="en-US" sz="1600" b="0" i="0" u="none" strike="noStrike" kern="0" cap="none" spc="0" normalizeH="0" baseline="0" noProof="0" dirty="0">
                <a:ln>
                  <a:noFill/>
                </a:ln>
                <a:solidFill>
                  <a:srgbClr val="9BBB59"/>
                </a:solidFill>
                <a:effectLst/>
                <a:uLnTx/>
                <a:uFillTx/>
                <a:latin typeface="Arial"/>
                <a:cs typeface="Arial"/>
                <a:sym typeface="Arial"/>
              </a:endParaRPr>
            </a:p>
            <a:p>
              <a:pPr marL="171450" marR="0" lvl="0" indent="-171450" algn="l" defTabSz="914400" rtl="0" eaLnBrk="1" fontAlgn="auto" latinLnBrk="0" hangingPunct="1">
                <a:lnSpc>
                  <a:spcPct val="90000"/>
                </a:lnSpc>
                <a:spcBef>
                  <a:spcPts val="0"/>
                </a:spcBef>
                <a:spcAft>
                  <a:spcPts val="0"/>
                </a:spcAft>
                <a:buClr>
                  <a:srgbClr val="000000"/>
                </a:buClr>
                <a:buSzPts val="1600"/>
                <a:buFont typeface="Arial" panose="020B0604020202020204" pitchFamily="34" charset="0"/>
                <a:buChar char="•"/>
                <a:tabLst/>
                <a:defRPr/>
              </a:pPr>
              <a:r>
                <a:rPr kumimoji="0" lang="en-US" sz="1600" b="0" i="0" u="none" strike="noStrike" kern="0" cap="none" spc="0" normalizeH="0" baseline="0" noProof="0" dirty="0">
                  <a:ln>
                    <a:noFill/>
                  </a:ln>
                  <a:solidFill>
                    <a:srgbClr val="FFFFFF"/>
                  </a:solidFill>
                  <a:effectLst/>
                  <a:uLnTx/>
                  <a:uFillTx/>
                  <a:latin typeface="Arial"/>
                  <a:ea typeface="Arial"/>
                  <a:cs typeface="Arial"/>
                  <a:sym typeface="Arial"/>
                </a:rPr>
                <a:t>I </a:t>
              </a:r>
              <a:r>
                <a:rPr kumimoji="0" lang="en-US" sz="1600" b="0" i="0" u="none" strike="noStrike" kern="0" cap="none" spc="0" normalizeH="0" baseline="0" noProof="0" dirty="0" smtClean="0">
                  <a:ln>
                    <a:noFill/>
                  </a:ln>
                  <a:solidFill>
                    <a:srgbClr val="FFFFFF"/>
                  </a:solidFill>
                  <a:effectLst/>
                  <a:uLnTx/>
                  <a:uFillTx/>
                  <a:latin typeface="Arial"/>
                  <a:ea typeface="Arial"/>
                  <a:cs typeface="Arial"/>
                  <a:sym typeface="Arial"/>
                </a:rPr>
                <a:t>can </a:t>
              </a:r>
              <a:r>
                <a:rPr kumimoji="0" lang="en-US" sz="1600" b="0" i="0" u="none" strike="noStrike" kern="0" cap="none" spc="0" normalizeH="0" baseline="0" noProof="0" dirty="0">
                  <a:ln>
                    <a:noFill/>
                  </a:ln>
                  <a:solidFill>
                    <a:srgbClr val="FFFFFF"/>
                  </a:solidFill>
                  <a:effectLst/>
                  <a:uLnTx/>
                  <a:uFillTx/>
                  <a:latin typeface="Arial"/>
                  <a:ea typeface="Arial"/>
                  <a:cs typeface="Arial"/>
                  <a:sym typeface="Arial"/>
                </a:rPr>
                <a:t>help my students develop</a:t>
              </a:r>
              <a:r>
                <a:rPr kumimoji="0" lang="en-US" sz="1600" b="0" i="0" u="none" strike="noStrike" kern="0" cap="none" spc="0" normalizeH="0" baseline="0" noProof="0" dirty="0" smtClean="0">
                  <a:ln>
                    <a:noFill/>
                  </a:ln>
                  <a:solidFill>
                    <a:srgbClr val="FFFFFF"/>
                  </a:solidFill>
                  <a:effectLst/>
                  <a:uLnTx/>
                  <a:uFillTx/>
                  <a:latin typeface="Arial"/>
                  <a:ea typeface="Arial"/>
                  <a:cs typeface="Arial"/>
                  <a:sym typeface="Arial"/>
                </a:rPr>
                <a:t>…</a:t>
              </a:r>
              <a:endParaRPr kumimoji="0" lang="en-US" sz="16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1" name="Google Shape;129;p8"/>
            <p:cNvSpPr txBox="1"/>
            <p:nvPr/>
          </p:nvSpPr>
          <p:spPr>
            <a:xfrm>
              <a:off x="505850" y="909732"/>
              <a:ext cx="2058746" cy="1685727"/>
            </a:xfrm>
            <a:prstGeom prst="rect">
              <a:avLst/>
            </a:prstGeom>
            <a:noFill/>
            <a:ln>
              <a:noFill/>
            </a:ln>
          </p:spPr>
          <p:txBody>
            <a:bodyPr spcFirstLastPara="1" wrap="square" lIns="0" tIns="42656" rIns="0" bIns="45713"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dirty="0">
                  <a:ln>
                    <a:noFill/>
                  </a:ln>
                  <a:solidFill>
                    <a:srgbClr val="FFFFFF"/>
                  </a:solidFill>
                  <a:effectLst/>
                  <a:uLnTx/>
                  <a:uFillTx/>
                  <a:latin typeface="Arial"/>
                  <a:ea typeface="Arial"/>
                  <a:cs typeface="Arial"/>
                  <a:sym typeface="Arial"/>
                </a:rPr>
                <a:t>DEFICIT MINDSET:</a:t>
              </a:r>
              <a:r>
                <a:rPr kumimoji="0" lang="en-US" sz="1600" b="0" i="0" u="none" strike="noStrike" kern="0" cap="none" spc="0" normalizeH="0" baseline="0" noProof="0" dirty="0">
                  <a:ln>
                    <a:noFill/>
                  </a:ln>
                  <a:solidFill>
                    <a:srgbClr val="FFFFFF"/>
                  </a:solidFill>
                  <a:effectLst/>
                  <a:uLnTx/>
                  <a:uFillTx/>
                  <a:latin typeface="Arial"/>
                  <a:ea typeface="Arial"/>
                  <a:cs typeface="Arial"/>
                  <a:sym typeface="Arial"/>
                </a:rPr>
                <a:t> </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90000"/>
                </a:lnSpc>
                <a:spcBef>
                  <a:spcPts val="420"/>
                </a:spcBef>
                <a:spcAft>
                  <a:spcPts val="0"/>
                </a:spcAft>
                <a:buClr>
                  <a:srgbClr val="000000"/>
                </a:buClr>
                <a:buSzPts val="1600"/>
                <a:buFont typeface="Arial" panose="020B0604020202020204" pitchFamily="34" charset="0"/>
                <a:buChar char="•"/>
                <a:tabLst/>
                <a:defRPr/>
              </a:pPr>
              <a:r>
                <a:rPr kumimoji="0" lang="en-US" sz="1600" b="0" i="0" u="none" strike="noStrike" kern="0" cap="none" spc="0" normalizeH="0" baseline="0" noProof="0" dirty="0" smtClean="0">
                  <a:ln>
                    <a:noFill/>
                  </a:ln>
                  <a:solidFill>
                    <a:srgbClr val="FFFFFF"/>
                  </a:solidFill>
                  <a:effectLst/>
                  <a:uLnTx/>
                  <a:uFillTx/>
                  <a:latin typeface="Arial"/>
                  <a:cs typeface="Arial"/>
                  <a:sym typeface="Arial"/>
                </a:rPr>
                <a:t>Not responsive/Non Compliant</a:t>
              </a:r>
            </a:p>
            <a:p>
              <a:pPr marL="171450" marR="0" lvl="0" indent="-171450" algn="l" defTabSz="914400" rtl="0" eaLnBrk="1" fontAlgn="auto" latinLnBrk="0" hangingPunct="1">
                <a:lnSpc>
                  <a:spcPct val="90000"/>
                </a:lnSpc>
                <a:spcBef>
                  <a:spcPts val="420"/>
                </a:spcBef>
                <a:spcAft>
                  <a:spcPts val="0"/>
                </a:spcAft>
                <a:buClr>
                  <a:srgbClr val="000000"/>
                </a:buClr>
                <a:buSzPts val="1600"/>
                <a:buFont typeface="Arial" panose="020B0604020202020204" pitchFamily="34" charset="0"/>
                <a:buChar char="•"/>
                <a:tabLst/>
                <a:defRPr/>
              </a:pPr>
              <a:r>
                <a:rPr kumimoji="0" lang="en-US" sz="1600" b="0" i="0" u="none" strike="noStrike" kern="0" cap="none" spc="0" normalizeH="0" baseline="0" noProof="0" dirty="0" smtClean="0">
                  <a:ln>
                    <a:noFill/>
                  </a:ln>
                  <a:solidFill>
                    <a:srgbClr val="FFFFFF"/>
                  </a:solidFill>
                  <a:effectLst/>
                  <a:uLnTx/>
                  <a:uFillTx/>
                  <a:latin typeface="Arial"/>
                  <a:cs typeface="Arial"/>
                  <a:sym typeface="Arial"/>
                </a:rPr>
                <a:t>Illiterate or No/low English</a:t>
              </a:r>
            </a:p>
            <a:p>
              <a:pPr marL="171450" marR="0" lvl="0" indent="-171450" algn="l" defTabSz="914400" rtl="0" eaLnBrk="1" fontAlgn="auto" latinLnBrk="0" hangingPunct="1">
                <a:lnSpc>
                  <a:spcPct val="90000"/>
                </a:lnSpc>
                <a:spcBef>
                  <a:spcPts val="420"/>
                </a:spcBef>
                <a:spcAft>
                  <a:spcPts val="0"/>
                </a:spcAft>
                <a:buClr>
                  <a:srgbClr val="000000"/>
                </a:buClr>
                <a:buSzPts val="1600"/>
                <a:buFont typeface="Arial" panose="020B0604020202020204" pitchFamily="34" charset="0"/>
                <a:buChar char="•"/>
                <a:tabLst/>
                <a:defRPr/>
              </a:pPr>
              <a:r>
                <a:rPr kumimoji="0" lang="en-US" sz="1600" b="0" i="0" u="none" strike="noStrike" kern="0" cap="none" spc="0" normalizeH="0" baseline="0" noProof="0" dirty="0" smtClean="0">
                  <a:ln>
                    <a:noFill/>
                  </a:ln>
                  <a:solidFill>
                    <a:srgbClr val="FFFFFF"/>
                  </a:solidFill>
                  <a:effectLst/>
                  <a:uLnTx/>
                  <a:uFillTx/>
                  <a:latin typeface="Arial"/>
                  <a:cs typeface="Arial"/>
                  <a:sym typeface="Arial"/>
                </a:rPr>
                <a:t>At-risk </a:t>
              </a:r>
              <a:endParaRPr kumimoji="0" lang="en-US" sz="1600" b="0" i="0" u="none" strike="noStrike" kern="0" cap="none" spc="0" normalizeH="0" baseline="0" noProof="0" dirty="0">
                <a:ln>
                  <a:noFill/>
                </a:ln>
                <a:solidFill>
                  <a:srgbClr val="FFFFFF"/>
                </a:solidFill>
                <a:effectLst/>
                <a:uLnTx/>
                <a:uFillTx/>
                <a:latin typeface="Arial"/>
                <a:cs typeface="Arial"/>
                <a:sym typeface="Arial"/>
              </a:endParaRPr>
            </a:p>
            <a:p>
              <a:pPr marL="171450" marR="0" lvl="0" indent="-171450" algn="l" defTabSz="914400" rtl="0" eaLnBrk="1" fontAlgn="auto" latinLnBrk="0" hangingPunct="1">
                <a:lnSpc>
                  <a:spcPct val="90000"/>
                </a:lnSpc>
                <a:spcBef>
                  <a:spcPts val="420"/>
                </a:spcBef>
                <a:spcAft>
                  <a:spcPts val="0"/>
                </a:spcAft>
                <a:buClr>
                  <a:srgbClr val="000000"/>
                </a:buClr>
                <a:buSzPts val="1600"/>
                <a:buFont typeface="Arial" panose="020B0604020202020204" pitchFamily="34" charset="0"/>
                <a:buChar char="•"/>
                <a:tabLst/>
                <a:defRPr/>
              </a:pPr>
              <a:r>
                <a:rPr kumimoji="0" lang="en-US" sz="1600" b="0" i="0" u="none" strike="noStrike" kern="0" cap="none" spc="0" normalizeH="0" baseline="0" noProof="0" dirty="0" smtClean="0">
                  <a:ln>
                    <a:noFill/>
                  </a:ln>
                  <a:solidFill>
                    <a:srgbClr val="FFFFFF"/>
                  </a:solidFill>
                  <a:effectLst/>
                  <a:uLnTx/>
                  <a:uFillTx/>
                  <a:latin typeface="Arial"/>
                  <a:cs typeface="Arial"/>
                  <a:sym typeface="Arial"/>
                </a:rPr>
                <a:t>These </a:t>
              </a:r>
              <a:r>
                <a:rPr kumimoji="0" lang="en-US" sz="1600" b="0" i="0" u="none" strike="noStrike" kern="0" cap="none" spc="0" normalizeH="0" baseline="0" noProof="0" dirty="0">
                  <a:ln>
                    <a:noFill/>
                  </a:ln>
                  <a:solidFill>
                    <a:srgbClr val="FFFFFF"/>
                  </a:solidFill>
                  <a:effectLst/>
                  <a:uLnTx/>
                  <a:uFillTx/>
                  <a:latin typeface="Arial"/>
                  <a:cs typeface="Arial"/>
                  <a:sym typeface="Arial"/>
                </a:rPr>
                <a:t>kids have no</a:t>
              </a:r>
              <a:r>
                <a:rPr kumimoji="0" lang="en-US" sz="1600" b="0" i="0" u="none" strike="noStrike" kern="0" cap="none" spc="0" normalizeH="0" baseline="0" noProof="0" dirty="0" smtClean="0">
                  <a:ln>
                    <a:noFill/>
                  </a:ln>
                  <a:solidFill>
                    <a:srgbClr val="FFFFFF"/>
                  </a:solidFill>
                  <a:effectLst/>
                  <a:uLnTx/>
                  <a:uFillTx/>
                  <a:latin typeface="Arial"/>
                  <a:cs typeface="Arial"/>
                  <a:sym typeface="Arial"/>
                </a:rPr>
                <a:t>…/can’t </a:t>
              </a: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sp>
        <p:nvSpPr>
          <p:cNvPr id="2" name="Title 1"/>
          <p:cNvSpPr>
            <a:spLocks noGrp="1"/>
          </p:cNvSpPr>
          <p:nvPr>
            <p:ph type="title"/>
          </p:nvPr>
        </p:nvSpPr>
        <p:spPr>
          <a:xfrm>
            <a:off x="0" y="0"/>
            <a:ext cx="9144000" cy="857250"/>
          </a:xfrm>
        </p:spPr>
        <p:txBody>
          <a:bodyPr/>
          <a:lstStyle/>
          <a:p>
            <a:r>
              <a:rPr lang="en-US" sz="3600" dirty="0" smtClean="0"/>
              <a:t>Support: Use Asset-Based/Growth Language </a:t>
            </a:r>
            <a:endParaRPr lang="en-US" sz="3600" dirty="0"/>
          </a:p>
        </p:txBody>
      </p:sp>
    </p:spTree>
    <p:extLst>
      <p:ext uri="{BB962C8B-B14F-4D97-AF65-F5344CB8AC3E}">
        <p14:creationId xmlns:p14="http://schemas.microsoft.com/office/powerpoint/2010/main" val="9008272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1066712"/>
            <a:ext cx="441960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ELs can be encouraged to use their primary language when making meaning of new texts and topics. </a:t>
            </a:r>
          </a:p>
          <a:p>
            <a:pPr marL="285750" indent="-285750">
              <a:buFont typeface="Arial" panose="020B0604020202020204" pitchFamily="34" charset="0"/>
              <a:buChar char="•"/>
            </a:pPr>
            <a:r>
              <a:rPr lang="en-US" dirty="0" smtClean="0"/>
              <a:t>Teachers may be able to find key terms or ask ELs to share key terms in their languages. </a:t>
            </a:r>
          </a:p>
          <a:p>
            <a:pPr marL="285750" indent="-285750">
              <a:buFont typeface="Arial" panose="020B0604020202020204" pitchFamily="34" charset="0"/>
              <a:buChar char="•"/>
            </a:pPr>
            <a:r>
              <a:rPr lang="en-US" dirty="0" smtClean="0"/>
              <a:t>ELs are still held accountable for English output using supports (even from the beginning levels of English proficiency).</a:t>
            </a:r>
          </a:p>
          <a:p>
            <a:pPr marL="285750" indent="-285750">
              <a:buFont typeface="Arial" panose="020B0604020202020204" pitchFamily="34" charset="0"/>
              <a:buChar char="•"/>
            </a:pPr>
            <a:endParaRPr lang="en-US" dirty="0"/>
          </a:p>
        </p:txBody>
      </p:sp>
      <p:pic>
        <p:nvPicPr>
          <p:cNvPr id="1026" name="Picture 2" descr="Welcome, Words, Greeting, Langu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58371"/>
            <a:ext cx="5334000" cy="355600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Support: Primary Language</a:t>
            </a:r>
            <a:endParaRPr lang="en-US" dirty="0"/>
          </a:p>
        </p:txBody>
      </p:sp>
    </p:spTree>
    <p:extLst>
      <p:ext uri="{BB962C8B-B14F-4D97-AF65-F5344CB8AC3E}">
        <p14:creationId xmlns:p14="http://schemas.microsoft.com/office/powerpoint/2010/main" val="501088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625953"/>
            <a:ext cx="6329938" cy="369332"/>
          </a:xfrm>
          <a:prstGeom prst="rect">
            <a:avLst/>
          </a:prstGeom>
          <a:noFill/>
        </p:spPr>
        <p:txBody>
          <a:bodyPr wrap="none" rtlCol="0">
            <a:spAutoFit/>
          </a:bodyPr>
          <a:lstStyle/>
          <a:p>
            <a:r>
              <a:rPr lang="en-US" dirty="0">
                <a:solidFill>
                  <a:schemeClr val="bg1"/>
                </a:solidFill>
              </a:rPr>
              <a:t>Sims Bishop, R. (1990). Mirrors, windows, and sliding glass </a:t>
            </a:r>
            <a:r>
              <a:rPr lang="en-US" dirty="0" smtClean="0">
                <a:solidFill>
                  <a:schemeClr val="bg1"/>
                </a:solidFill>
              </a:rPr>
              <a:t>doors.</a:t>
            </a:r>
            <a:endParaRPr lang="en-US" dirty="0">
              <a:solidFill>
                <a:schemeClr val="bg1"/>
              </a:solidFill>
            </a:endParaRPr>
          </a:p>
        </p:txBody>
      </p:sp>
      <p:sp>
        <p:nvSpPr>
          <p:cNvPr id="11" name="TextBox 10"/>
          <p:cNvSpPr txBox="1"/>
          <p:nvPr/>
        </p:nvSpPr>
        <p:spPr>
          <a:xfrm>
            <a:off x="2895600" y="1047750"/>
            <a:ext cx="6019800"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How does this style of [art] relate to your life? </a:t>
            </a:r>
            <a:r>
              <a:rPr lang="en-US" sz="2400" i="1" dirty="0" smtClean="0"/>
              <a:t>How do you see </a:t>
            </a:r>
            <a:r>
              <a:rPr lang="en-US" sz="2400" i="1" u="sng" dirty="0" smtClean="0"/>
              <a:t>yourself and culture</a:t>
            </a:r>
            <a:r>
              <a:rPr lang="en-US" sz="2400" i="1" dirty="0" smtClean="0"/>
              <a:t>?</a:t>
            </a:r>
            <a:r>
              <a:rPr lang="en-US" sz="2400" dirty="0" smtClean="0"/>
              <a:t> </a:t>
            </a:r>
          </a:p>
          <a:p>
            <a:endParaRPr lang="en-US" sz="2400" dirty="0"/>
          </a:p>
          <a:p>
            <a:pPr marL="342900" indent="-342900">
              <a:buFont typeface="Arial" panose="020B0604020202020204" pitchFamily="34" charset="0"/>
              <a:buChar char="•"/>
            </a:pPr>
            <a:r>
              <a:rPr lang="en-US" sz="2400" dirty="0" smtClean="0"/>
              <a:t>How can we make positive connections to and between pieces/works of [art] from a variety of cultures, especially when they are different from our own? </a:t>
            </a:r>
          </a:p>
        </p:txBody>
      </p:sp>
      <p:pic>
        <p:nvPicPr>
          <p:cNvPr id="9" name="Picture 10" descr="Mirror, Reflection, Mirror Ref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17" y="851567"/>
            <a:ext cx="4274634" cy="39307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81000" y="1708817"/>
            <a:ext cx="21336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Reflects one’s own culture</a:t>
            </a:r>
          </a:p>
          <a:p>
            <a:pPr marL="285750" indent="-285750">
              <a:buFont typeface="Arial" panose="020B0604020202020204" pitchFamily="34" charset="0"/>
              <a:buChar char="•"/>
            </a:pPr>
            <a:r>
              <a:rPr lang="en-US" sz="2400" dirty="0" smtClean="0"/>
              <a:t>Helps make connections </a:t>
            </a:r>
            <a:endParaRPr lang="en-US" sz="2400" dirty="0"/>
          </a:p>
        </p:txBody>
      </p:sp>
      <p:sp>
        <p:nvSpPr>
          <p:cNvPr id="5" name="Title 4"/>
          <p:cNvSpPr>
            <a:spLocks noGrp="1"/>
          </p:cNvSpPr>
          <p:nvPr>
            <p:ph type="title"/>
          </p:nvPr>
        </p:nvSpPr>
        <p:spPr>
          <a:xfrm>
            <a:off x="-1" y="10646"/>
            <a:ext cx="9144000" cy="857250"/>
          </a:xfrm>
        </p:spPr>
        <p:txBody>
          <a:bodyPr/>
          <a:lstStyle/>
          <a:p>
            <a:r>
              <a:rPr lang="en-US" dirty="0" smtClean="0"/>
              <a:t>Support: Multicultural Mirrors </a:t>
            </a:r>
            <a:endParaRPr lang="en-US" dirty="0">
              <a:solidFill>
                <a:srgbClr val="FF0000"/>
              </a:solidFill>
            </a:endParaRPr>
          </a:p>
        </p:txBody>
      </p:sp>
    </p:spTree>
    <p:extLst>
      <p:ext uri="{BB962C8B-B14F-4D97-AF65-F5344CB8AC3E}">
        <p14:creationId xmlns:p14="http://schemas.microsoft.com/office/powerpoint/2010/main" val="31618163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9982" y="4656524"/>
            <a:ext cx="521361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smtClean="0">
                <a:ln>
                  <a:noFill/>
                </a:ln>
                <a:solidFill>
                  <a:srgbClr val="FFFFFF"/>
                </a:solidFill>
                <a:effectLst/>
                <a:uLnTx/>
                <a:uFillTx/>
                <a:latin typeface="Arial"/>
                <a:cs typeface="Arial"/>
                <a:sym typeface="Arial"/>
              </a:rPr>
              <a:t>Taken from: </a:t>
            </a:r>
            <a:r>
              <a:rPr kumimoji="0" lang="en-US" sz="1000" b="0" i="0" u="none" strike="noStrike" kern="0" cap="none" spc="0" normalizeH="0" baseline="0" noProof="0" dirty="0" smtClean="0">
                <a:ln>
                  <a:noFill/>
                </a:ln>
                <a:solidFill>
                  <a:srgbClr val="FFFFFF"/>
                </a:solidFill>
                <a:effectLst/>
                <a:uLnTx/>
                <a:uFillTx/>
                <a:latin typeface="Arial"/>
                <a:cs typeface="Arial"/>
                <a:sym typeface="Arial"/>
                <a:hlinkClick r:id=""/>
              </a:rPr>
              <a:t>A Candid Talk to Teacher Educators about Effectively Preparing Teachers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smtClean="0">
                <a:ln>
                  <a:noFill/>
                </a:ln>
                <a:solidFill>
                  <a:srgbClr val="FFFFFF"/>
                </a:solidFill>
                <a:effectLst/>
                <a:uLnTx/>
                <a:uFillTx/>
                <a:latin typeface="Arial"/>
                <a:cs typeface="Arial"/>
                <a:sym typeface="Arial"/>
                <a:hlinkClick r:id=""/>
              </a:rPr>
              <a:t> Who Can Teacher Everyone’s Children (Grant &amp; Gillette, 2006) </a:t>
            </a:r>
            <a:endParaRPr kumimoji="0" lang="en-US" sz="1000" b="0" i="0" u="none" strike="noStrike" kern="0" cap="none" spc="0" normalizeH="0" baseline="0" noProof="0" dirty="0">
              <a:ln>
                <a:noFill/>
              </a:ln>
              <a:solidFill>
                <a:srgbClr val="FFFFFF"/>
              </a:solidFill>
              <a:effectLst/>
              <a:uLnTx/>
              <a:uFillTx/>
              <a:latin typeface="Arial"/>
              <a:cs typeface="Arial"/>
              <a:sym typeface="Arial"/>
            </a:endParaRPr>
          </a:p>
        </p:txBody>
      </p:sp>
      <p:sp>
        <p:nvSpPr>
          <p:cNvPr id="5" name="Subtitle 4"/>
          <p:cNvSpPr>
            <a:spLocks noGrp="1"/>
          </p:cNvSpPr>
          <p:nvPr>
            <p:ph type="subTitle" idx="1"/>
          </p:nvPr>
        </p:nvSpPr>
        <p:spPr>
          <a:xfrm>
            <a:off x="0" y="768883"/>
            <a:ext cx="8779009" cy="1314450"/>
          </a:xfrm>
        </p:spPr>
        <p:txBody>
          <a:bodyPr>
            <a:noAutofit/>
          </a:bodyPr>
          <a:lstStyle/>
          <a:p>
            <a:pPr algn="l"/>
            <a:r>
              <a:rPr lang="en-US" sz="2000" dirty="0">
                <a:solidFill>
                  <a:schemeClr val="tx1"/>
                </a:solidFill>
              </a:rPr>
              <a:t>E</a:t>
            </a:r>
            <a:r>
              <a:rPr lang="en-US" sz="2000" dirty="0" smtClean="0">
                <a:solidFill>
                  <a:schemeClr val="tx1"/>
                </a:solidFill>
              </a:rPr>
              <a:t>ffective </a:t>
            </a:r>
            <a:r>
              <a:rPr lang="en-US" sz="2000" dirty="0">
                <a:solidFill>
                  <a:schemeClr val="tx1"/>
                </a:solidFill>
              </a:rPr>
              <a:t>teachers must not mouth the </a:t>
            </a:r>
            <a:r>
              <a:rPr lang="en-US" sz="2000" dirty="0" smtClean="0">
                <a:solidFill>
                  <a:schemeClr val="tx1"/>
                </a:solidFill>
              </a:rPr>
              <a:t>words; rather</a:t>
            </a:r>
            <a:r>
              <a:rPr lang="en-US" sz="2000" dirty="0">
                <a:solidFill>
                  <a:schemeClr val="tx1"/>
                </a:solidFill>
              </a:rPr>
              <a:t>, they </a:t>
            </a:r>
            <a:r>
              <a:rPr lang="en-US" sz="2000" dirty="0" smtClean="0">
                <a:solidFill>
                  <a:schemeClr val="tx1"/>
                </a:solidFill>
              </a:rPr>
              <a:t>must:</a:t>
            </a:r>
          </a:p>
          <a:p>
            <a:pPr marL="793750" lvl="1" indent="-285750" algn="l">
              <a:buFont typeface="Arial" panose="020B0604020202020204" pitchFamily="34" charset="0"/>
              <a:buChar char="•"/>
            </a:pPr>
            <a:r>
              <a:rPr lang="en-US" sz="2000" dirty="0">
                <a:solidFill>
                  <a:schemeClr val="tx1"/>
                </a:solidFill>
              </a:rPr>
              <a:t>Be willing to be introspective about themselves and their teaching, monitor their beliefs and actions for bias and prejudice, </a:t>
            </a:r>
          </a:p>
          <a:p>
            <a:pPr marL="793750" lvl="1" indent="-285750" algn="l">
              <a:buFont typeface="Arial" panose="020B0604020202020204" pitchFamily="34" charset="0"/>
              <a:buChar char="•"/>
            </a:pPr>
            <a:r>
              <a:rPr lang="en-US" sz="2000" dirty="0">
                <a:solidFill>
                  <a:schemeClr val="tx1"/>
                </a:solidFill>
              </a:rPr>
              <a:t>Believe that all students can achieve and hold high expectations for all learners</a:t>
            </a:r>
          </a:p>
          <a:p>
            <a:pPr marL="793750" lvl="1" indent="-285750" algn="l">
              <a:buFont typeface="Arial" panose="020B0604020202020204" pitchFamily="34" charset="0"/>
              <a:buChar char="•"/>
            </a:pPr>
            <a:r>
              <a:rPr lang="en-US" sz="2000" dirty="0">
                <a:solidFill>
                  <a:schemeClr val="tx1"/>
                </a:solidFill>
              </a:rPr>
              <a:t>Build a community of learners in the classroom and connect with students’ families</a:t>
            </a:r>
          </a:p>
          <a:p>
            <a:pPr marL="793750" lvl="1" indent="-285750" algn="l">
              <a:buFont typeface="Arial" panose="020B0604020202020204" pitchFamily="34" charset="0"/>
              <a:buChar char="•"/>
            </a:pPr>
            <a:r>
              <a:rPr lang="en-US" sz="2000" dirty="0">
                <a:solidFill>
                  <a:schemeClr val="tx1"/>
                </a:solidFill>
              </a:rPr>
              <a:t>Be learners themselves and vary instruction to meet the needs of students</a:t>
            </a:r>
          </a:p>
          <a:p>
            <a:pPr marL="793750" lvl="1" indent="-285750" algn="l">
              <a:buFont typeface="Arial" panose="020B0604020202020204" pitchFamily="34" charset="0"/>
              <a:buChar char="•"/>
            </a:pPr>
            <a:r>
              <a:rPr lang="en-US" sz="2000" dirty="0">
                <a:solidFill>
                  <a:schemeClr val="tx1"/>
                </a:solidFill>
              </a:rPr>
              <a:t>Know that students have a wealth of skills and knowledge; use these in teaching</a:t>
            </a:r>
          </a:p>
          <a:p>
            <a:pPr marL="25400" indent="0" algn="l"/>
            <a:endParaRPr lang="en-US" sz="2000" dirty="0" smtClean="0">
              <a:solidFill>
                <a:schemeClr val="tx1"/>
              </a:solidFill>
            </a:endParaRPr>
          </a:p>
          <a:p>
            <a:pPr algn="l">
              <a:buFont typeface="Arial" panose="020B0604020202020204" pitchFamily="34" charset="0"/>
              <a:buChar char="•"/>
            </a:pPr>
            <a:endParaRPr lang="en-US" sz="2000" dirty="0">
              <a:solidFill>
                <a:schemeClr val="tx1"/>
              </a:solidFill>
            </a:endParaRPr>
          </a:p>
          <a:p>
            <a:pPr marL="482600" indent="-457200" algn="l">
              <a:buFont typeface="Arial" panose="020B0604020202020204" pitchFamily="34" charset="0"/>
              <a:buChar char="•"/>
            </a:pPr>
            <a:endParaRPr lang="en-US" i="0" dirty="0">
              <a:solidFill>
                <a:schemeClr val="tx1"/>
              </a:solidFill>
            </a:endParaRPr>
          </a:p>
        </p:txBody>
      </p:sp>
      <p:sp>
        <p:nvSpPr>
          <p:cNvPr id="4" name="Title 3"/>
          <p:cNvSpPr>
            <a:spLocks noGrp="1"/>
          </p:cNvSpPr>
          <p:nvPr>
            <p:ph type="title"/>
          </p:nvPr>
        </p:nvSpPr>
        <p:spPr>
          <a:xfrm>
            <a:off x="0" y="-32658"/>
            <a:ext cx="9144000" cy="857250"/>
          </a:xfrm>
        </p:spPr>
        <p:txBody>
          <a:bodyPr/>
          <a:lstStyle/>
          <a:p>
            <a:r>
              <a:rPr lang="en-US" dirty="0" smtClean="0"/>
              <a:t>Culturally Responsive Practices: Review </a:t>
            </a:r>
            <a:endParaRPr lang="en-US" dirty="0"/>
          </a:p>
        </p:txBody>
      </p:sp>
    </p:spTree>
    <p:extLst>
      <p:ext uri="{BB962C8B-B14F-4D97-AF65-F5344CB8AC3E}">
        <p14:creationId xmlns:p14="http://schemas.microsoft.com/office/powerpoint/2010/main" val="4017220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0745" y="4525007"/>
            <a:ext cx="7055008" cy="523220"/>
          </a:xfrm>
          <a:prstGeom prst="rect">
            <a:avLst/>
          </a:prstGeom>
          <a:noFill/>
        </p:spPr>
        <p:txBody>
          <a:bodyPr wrap="none" rtlCol="0">
            <a:spAutoFit/>
          </a:bodyPr>
          <a:lstStyle/>
          <a:p>
            <a:r>
              <a:rPr lang="en-US" sz="2800" dirty="0" smtClean="0">
                <a:solidFill>
                  <a:schemeClr val="bg1"/>
                </a:solidFill>
              </a:rPr>
              <a:t>Infographics available by Fine Arts content area</a:t>
            </a:r>
            <a:endParaRPr lang="en-US" sz="2800" dirty="0">
              <a:solidFill>
                <a:schemeClr val="bg1"/>
              </a:solidFill>
            </a:endParaRPr>
          </a:p>
        </p:txBody>
      </p:sp>
      <p:pic>
        <p:nvPicPr>
          <p:cNvPr id="6" name="image3.jpg" descr="chain link">
            <a:extLst>
              <a:ext uri="{C183D7F6-B498-43B3-948B-1728B52AA6E4}">
                <adec:decorativ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dec="http://schemas.microsoft.com/office/drawing/2017/decorative" xmlns:lc="http://schemas.openxmlformats.org/drawingml/2006/lockedCanvas" val="1"/>
              </a:ext>
            </a:extLst>
          </p:cNvPr>
          <p:cNvPicPr/>
          <p:nvPr/>
        </p:nvPicPr>
        <p:blipFill>
          <a:blip r:embed="rId2"/>
          <a:srcRect/>
          <a:stretch>
            <a:fillRect/>
          </a:stretch>
        </p:blipFill>
        <p:spPr>
          <a:xfrm>
            <a:off x="7942774" y="3388988"/>
            <a:ext cx="499046" cy="552917"/>
          </a:xfrm>
          <a:prstGeom prst="rect">
            <a:avLst/>
          </a:prstGeom>
          <a:ln/>
        </p:spPr>
      </p:pic>
      <p:pic>
        <p:nvPicPr>
          <p:cNvPr id="8" name="image6.png" descr="clock and hourglasses">
            <a:extLst>
              <a:ext uri="{C183D7F6-B498-43B3-948B-1728B52AA6E4}">
                <adec:decorativ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dec="http://schemas.microsoft.com/office/drawing/2017/decorative" xmlns:lc="http://schemas.openxmlformats.org/drawingml/2006/lockedCanvas" val="1"/>
              </a:ext>
            </a:extLst>
          </p:cNvPr>
          <p:cNvPicPr/>
          <p:nvPr/>
        </p:nvPicPr>
        <p:blipFill>
          <a:blip r:embed="rId3"/>
          <a:srcRect/>
          <a:stretch>
            <a:fillRect/>
          </a:stretch>
        </p:blipFill>
        <p:spPr>
          <a:xfrm>
            <a:off x="8585200" y="2837237"/>
            <a:ext cx="520700" cy="524537"/>
          </a:xfrm>
          <a:prstGeom prst="rect">
            <a:avLst/>
          </a:prstGeom>
          <a:ln/>
        </p:spPr>
      </p:pic>
      <p:pic>
        <p:nvPicPr>
          <p:cNvPr id="7" name="image10.png" descr="VA 5 C's graphic">
            <a:extLst>
              <a:ext uri="{C183D7F6-B498-43B3-948B-1728B52AA6E4}">
                <adec:decorativ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dec="http://schemas.microsoft.com/office/drawing/2017/decorative" xmlns:lc="http://schemas.openxmlformats.org/drawingml/2006/lockedCanvas" val="1"/>
              </a:ext>
            </a:extLst>
          </p:cNvPr>
          <p:cNvPicPr/>
          <p:nvPr/>
        </p:nvPicPr>
        <p:blipFill>
          <a:blip r:embed="rId4"/>
          <a:srcRect/>
          <a:stretch>
            <a:fillRect/>
          </a:stretch>
        </p:blipFill>
        <p:spPr>
          <a:xfrm>
            <a:off x="7414817" y="2053863"/>
            <a:ext cx="533400" cy="533400"/>
          </a:xfrm>
          <a:prstGeom prst="rect">
            <a:avLst/>
          </a:prstGeom>
          <a:ln/>
        </p:spPr>
      </p:pic>
      <p:pic>
        <p:nvPicPr>
          <p:cNvPr id="4" name="image7.png" descr="bullseye">
            <a:extLst>
              <a:ext uri="{C183D7F6-B498-43B3-948B-1728B52AA6E4}">
                <adec:decorativ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dec="http://schemas.microsoft.com/office/drawing/2017/decorative" xmlns:lc="http://schemas.openxmlformats.org/drawingml/2006/lockedCanvas" val="1"/>
              </a:ext>
            </a:extLst>
          </p:cNvPr>
          <p:cNvPicPr/>
          <p:nvPr/>
        </p:nvPicPr>
        <p:blipFill>
          <a:blip r:embed="rId5"/>
          <a:srcRect/>
          <a:stretch>
            <a:fillRect/>
          </a:stretch>
        </p:blipFill>
        <p:spPr>
          <a:xfrm>
            <a:off x="4587759" y="1471656"/>
            <a:ext cx="609600" cy="533400"/>
          </a:xfrm>
          <a:prstGeom prst="rect">
            <a:avLst/>
          </a:prstGeom>
          <a:ln/>
        </p:spPr>
      </p:pic>
      <p:pic>
        <p:nvPicPr>
          <p:cNvPr id="5" name="image2.jpg" descr="person walking up steps">
            <a:extLst>
              <a:ext uri="{C183D7F6-B498-43B3-948B-1728B52AA6E4}">
                <adec:decorativ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dec="http://schemas.microsoft.com/office/drawing/2017/decorative" xmlns:lc="http://schemas.openxmlformats.org/drawingml/2006/lockedCanvas" val="1"/>
              </a:ext>
            </a:extLst>
          </p:cNvPr>
          <p:cNvPicPr/>
          <p:nvPr/>
        </p:nvPicPr>
        <p:blipFill>
          <a:blip r:embed="rId6"/>
          <a:srcRect/>
          <a:stretch>
            <a:fillRect/>
          </a:stretch>
        </p:blipFill>
        <p:spPr>
          <a:xfrm>
            <a:off x="6400800" y="928948"/>
            <a:ext cx="621729" cy="548331"/>
          </a:xfrm>
          <a:prstGeom prst="rect">
            <a:avLst/>
          </a:prstGeom>
          <a:ln/>
        </p:spPr>
      </p:pic>
      <p:sp>
        <p:nvSpPr>
          <p:cNvPr id="3" name="Content Placeholder 2"/>
          <p:cNvSpPr>
            <a:spLocks noGrp="1"/>
          </p:cNvSpPr>
          <p:nvPr>
            <p:ph idx="1"/>
          </p:nvPr>
        </p:nvSpPr>
        <p:spPr>
          <a:xfrm>
            <a:off x="105790" y="858371"/>
            <a:ext cx="8962009" cy="3666636"/>
          </a:xfrm>
        </p:spPr>
        <p:txBody>
          <a:bodyPr>
            <a:normAutofit lnSpcReduction="10000"/>
          </a:bodyPr>
          <a:lstStyle/>
          <a:p>
            <a:r>
              <a:rPr lang="en-US" dirty="0"/>
              <a:t>Support the Language of Fine Arts</a:t>
            </a:r>
          </a:p>
          <a:p>
            <a:r>
              <a:rPr lang="en-US" dirty="0" smtClean="0"/>
              <a:t>Make Learning Visible</a:t>
            </a:r>
          </a:p>
          <a:p>
            <a:r>
              <a:rPr lang="en-US" dirty="0" smtClean="0"/>
              <a:t>Use Cooperative Learning Structures and Strategies</a:t>
            </a:r>
          </a:p>
          <a:p>
            <a:r>
              <a:rPr lang="en-US" dirty="0" smtClean="0"/>
              <a:t>Reduce cognitive load and allow processing time</a:t>
            </a:r>
          </a:p>
          <a:p>
            <a:r>
              <a:rPr lang="en-US" dirty="0"/>
              <a:t>Connect to Students’ Backgrounds and </a:t>
            </a:r>
            <a:r>
              <a:rPr lang="en-US" dirty="0" smtClean="0"/>
              <a:t>Skills</a:t>
            </a:r>
          </a:p>
          <a:p>
            <a:pPr marL="0" indent="0">
              <a:buNone/>
            </a:pPr>
            <a:r>
              <a:rPr lang="en-US" dirty="0" smtClean="0"/>
              <a:t>*</a:t>
            </a:r>
            <a:r>
              <a:rPr lang="en-US" sz="2200" dirty="0" smtClean="0"/>
              <a:t>Order of webinar different from infographics </a:t>
            </a:r>
            <a:endParaRPr lang="en-US" sz="2200" dirty="0"/>
          </a:p>
        </p:txBody>
      </p:sp>
      <p:sp>
        <p:nvSpPr>
          <p:cNvPr id="2" name="Title 1"/>
          <p:cNvSpPr>
            <a:spLocks noGrp="1"/>
          </p:cNvSpPr>
          <p:nvPr>
            <p:ph type="title"/>
          </p:nvPr>
        </p:nvSpPr>
        <p:spPr/>
        <p:txBody>
          <a:bodyPr/>
          <a:lstStyle/>
          <a:p>
            <a:r>
              <a:rPr lang="en-US" dirty="0" smtClean="0"/>
              <a:t>Engaging ELs: Review*</a:t>
            </a:r>
            <a:endParaRPr lang="en-US" dirty="0"/>
          </a:p>
        </p:txBody>
      </p:sp>
    </p:spTree>
    <p:extLst>
      <p:ext uri="{BB962C8B-B14F-4D97-AF65-F5344CB8AC3E}">
        <p14:creationId xmlns:p14="http://schemas.microsoft.com/office/powerpoint/2010/main" val="11259199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3886200" y="1393522"/>
            <a:ext cx="5181600" cy="3007028"/>
          </a:xfrm>
        </p:spPr>
        <p:txBody>
          <a:bodyPr>
            <a:normAutofit/>
          </a:bodyPr>
          <a:lstStyle/>
          <a:p>
            <a:r>
              <a:rPr lang="en-US" sz="3200" dirty="0" smtClean="0"/>
              <a:t>Describe </a:t>
            </a:r>
            <a:r>
              <a:rPr lang="en-US" sz="3200" b="1" dirty="0" smtClean="0"/>
              <a:t>differentiation strategies </a:t>
            </a:r>
            <a:r>
              <a:rPr lang="en-US" sz="3200" dirty="0" smtClean="0"/>
              <a:t>for ELs?</a:t>
            </a:r>
          </a:p>
          <a:p>
            <a:r>
              <a:rPr lang="en-US" sz="3200" dirty="0" smtClean="0"/>
              <a:t>Identify </a:t>
            </a:r>
            <a:r>
              <a:rPr lang="en-US" sz="3200" b="1" dirty="0" smtClean="0"/>
              <a:t>culturally responsive practices </a:t>
            </a:r>
            <a:r>
              <a:rPr lang="en-US" sz="3200" dirty="0" smtClean="0"/>
              <a:t>in Fine Arts?</a:t>
            </a:r>
          </a:p>
        </p:txBody>
      </p:sp>
      <p:sp>
        <p:nvSpPr>
          <p:cNvPr id="5" name="Text Placeholder 4"/>
          <p:cNvSpPr>
            <a:spLocks noGrp="1"/>
          </p:cNvSpPr>
          <p:nvPr>
            <p:ph type="body" sz="quarter" idx="3"/>
          </p:nvPr>
        </p:nvSpPr>
        <p:spPr>
          <a:xfrm>
            <a:off x="3886200" y="969798"/>
            <a:ext cx="4724400" cy="423724"/>
          </a:xfrm>
        </p:spPr>
        <p:txBody>
          <a:bodyPr>
            <a:normAutofit lnSpcReduction="10000"/>
          </a:bodyPr>
          <a:lstStyle/>
          <a:p>
            <a:r>
              <a:rPr lang="en-US" dirty="0" smtClean="0"/>
              <a:t>Are you able to:</a:t>
            </a:r>
            <a:endParaRPr lang="en-US" dirty="0"/>
          </a:p>
        </p:txBody>
      </p:sp>
      <p:sp>
        <p:nvSpPr>
          <p:cNvPr id="4" name="Title 3"/>
          <p:cNvSpPr>
            <a:spLocks noGrp="1"/>
          </p:cNvSpPr>
          <p:nvPr>
            <p:ph type="title"/>
          </p:nvPr>
        </p:nvSpPr>
        <p:spPr/>
        <p:txBody>
          <a:bodyPr/>
          <a:lstStyle/>
          <a:p>
            <a:r>
              <a:rPr lang="en-US" dirty="0" smtClean="0"/>
              <a:t>Reflect</a:t>
            </a:r>
            <a:endParaRPr lang="en-US" dirty="0"/>
          </a:p>
        </p:txBody>
      </p:sp>
    </p:spTree>
    <p:extLst>
      <p:ext uri="{BB962C8B-B14F-4D97-AF65-F5344CB8AC3E}">
        <p14:creationId xmlns:p14="http://schemas.microsoft.com/office/powerpoint/2010/main" val="1755452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0745" y="4525007"/>
            <a:ext cx="7055008" cy="523220"/>
          </a:xfrm>
          <a:prstGeom prst="rect">
            <a:avLst/>
          </a:prstGeom>
          <a:noFill/>
        </p:spPr>
        <p:txBody>
          <a:bodyPr wrap="none" rtlCol="0">
            <a:spAutoFit/>
          </a:bodyPr>
          <a:lstStyle/>
          <a:p>
            <a:r>
              <a:rPr lang="en-US" sz="2800" dirty="0" smtClean="0">
                <a:solidFill>
                  <a:schemeClr val="bg1"/>
                </a:solidFill>
              </a:rPr>
              <a:t>Infographics available by Fine Arts content area</a:t>
            </a:r>
            <a:endParaRPr lang="en-US" sz="2800" dirty="0">
              <a:solidFill>
                <a:schemeClr val="bg1"/>
              </a:solidFill>
            </a:endParaRPr>
          </a:p>
        </p:txBody>
      </p:sp>
      <p:pic>
        <p:nvPicPr>
          <p:cNvPr id="6" name="image3.jpg" descr="chain link">
            <a:extLst>
              <a:ext uri="{C183D7F6-B498-43B3-948B-1728B52AA6E4}">
                <adec:decorativ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dec="http://schemas.microsoft.com/office/drawing/2017/decorative" xmlns:lc="http://schemas.openxmlformats.org/drawingml/2006/lockedCanvas" val="1"/>
              </a:ext>
            </a:extLst>
          </p:cNvPr>
          <p:cNvPicPr/>
          <p:nvPr/>
        </p:nvPicPr>
        <p:blipFill>
          <a:blip r:embed="rId2"/>
          <a:srcRect/>
          <a:stretch>
            <a:fillRect/>
          </a:stretch>
        </p:blipFill>
        <p:spPr>
          <a:xfrm>
            <a:off x="7942774" y="3388988"/>
            <a:ext cx="499046" cy="552917"/>
          </a:xfrm>
          <a:prstGeom prst="rect">
            <a:avLst/>
          </a:prstGeom>
          <a:ln/>
        </p:spPr>
      </p:pic>
      <p:pic>
        <p:nvPicPr>
          <p:cNvPr id="8" name="image6.png" descr="clock ">
            <a:extLst>
              <a:ext uri="{C183D7F6-B498-43B3-948B-1728B52AA6E4}">
                <adec:decorativ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dec="http://schemas.microsoft.com/office/drawing/2017/decorative" xmlns:lc="http://schemas.openxmlformats.org/drawingml/2006/lockedCanvas" val="1"/>
              </a:ext>
            </a:extLst>
          </p:cNvPr>
          <p:cNvPicPr/>
          <p:nvPr/>
        </p:nvPicPr>
        <p:blipFill>
          <a:blip r:embed="rId3"/>
          <a:srcRect/>
          <a:stretch>
            <a:fillRect/>
          </a:stretch>
        </p:blipFill>
        <p:spPr>
          <a:xfrm>
            <a:off x="8585200" y="2837237"/>
            <a:ext cx="520700" cy="524537"/>
          </a:xfrm>
          <a:prstGeom prst="rect">
            <a:avLst/>
          </a:prstGeom>
          <a:ln/>
        </p:spPr>
      </p:pic>
      <p:pic>
        <p:nvPicPr>
          <p:cNvPr id="7" name="image10.png" descr="VA 5 C's">
            <a:extLst>
              <a:ext uri="{C183D7F6-B498-43B3-948B-1728B52AA6E4}">
                <adec:decorativ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dec="http://schemas.microsoft.com/office/drawing/2017/decorative" xmlns:lc="http://schemas.openxmlformats.org/drawingml/2006/lockedCanvas" val="1"/>
              </a:ext>
            </a:extLst>
          </p:cNvPr>
          <p:cNvPicPr/>
          <p:nvPr/>
        </p:nvPicPr>
        <p:blipFill>
          <a:blip r:embed="rId4"/>
          <a:srcRect/>
          <a:stretch>
            <a:fillRect/>
          </a:stretch>
        </p:blipFill>
        <p:spPr>
          <a:xfrm>
            <a:off x="7414817" y="2053863"/>
            <a:ext cx="533400" cy="533400"/>
          </a:xfrm>
          <a:prstGeom prst="rect">
            <a:avLst/>
          </a:prstGeom>
          <a:ln/>
        </p:spPr>
      </p:pic>
      <p:pic>
        <p:nvPicPr>
          <p:cNvPr id="4" name="image7.png" descr="bullseye">
            <a:extLst>
              <a:ext uri="{C183D7F6-B498-43B3-948B-1728B52AA6E4}">
                <adec:decorativ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dec="http://schemas.microsoft.com/office/drawing/2017/decorative" xmlns:lc="http://schemas.openxmlformats.org/drawingml/2006/lockedCanvas" val="1"/>
              </a:ext>
            </a:extLst>
          </p:cNvPr>
          <p:cNvPicPr/>
          <p:nvPr/>
        </p:nvPicPr>
        <p:blipFill>
          <a:blip r:embed="rId5"/>
          <a:srcRect/>
          <a:stretch>
            <a:fillRect/>
          </a:stretch>
        </p:blipFill>
        <p:spPr>
          <a:xfrm>
            <a:off x="4587759" y="1471656"/>
            <a:ext cx="609600" cy="533400"/>
          </a:xfrm>
          <a:prstGeom prst="rect">
            <a:avLst/>
          </a:prstGeom>
          <a:ln/>
        </p:spPr>
      </p:pic>
      <p:pic>
        <p:nvPicPr>
          <p:cNvPr id="5" name="image2.jpg" descr="image of person climbing steps">
            <a:extLst>
              <a:ext uri="{C183D7F6-B498-43B3-948B-1728B52AA6E4}">
                <adec:decorativ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dec="http://schemas.microsoft.com/office/drawing/2017/decorative" xmlns:lc="http://schemas.openxmlformats.org/drawingml/2006/lockedCanvas" val="1"/>
              </a:ext>
            </a:extLst>
          </p:cNvPr>
          <p:cNvPicPr/>
          <p:nvPr/>
        </p:nvPicPr>
        <p:blipFill>
          <a:blip r:embed="rId6"/>
          <a:srcRect/>
          <a:stretch>
            <a:fillRect/>
          </a:stretch>
        </p:blipFill>
        <p:spPr>
          <a:xfrm>
            <a:off x="6400800" y="928948"/>
            <a:ext cx="621729" cy="548331"/>
          </a:xfrm>
          <a:prstGeom prst="rect">
            <a:avLst/>
          </a:prstGeom>
          <a:ln/>
        </p:spPr>
      </p:pic>
      <p:sp>
        <p:nvSpPr>
          <p:cNvPr id="3" name="Content Placeholder 2"/>
          <p:cNvSpPr>
            <a:spLocks noGrp="1"/>
          </p:cNvSpPr>
          <p:nvPr>
            <p:ph idx="1"/>
          </p:nvPr>
        </p:nvSpPr>
        <p:spPr>
          <a:xfrm>
            <a:off x="105790" y="858371"/>
            <a:ext cx="8962009" cy="3666636"/>
          </a:xfrm>
        </p:spPr>
        <p:txBody>
          <a:bodyPr>
            <a:normAutofit lnSpcReduction="10000"/>
          </a:bodyPr>
          <a:lstStyle/>
          <a:p>
            <a:r>
              <a:rPr lang="en-US" dirty="0"/>
              <a:t>Support the Language of Fine Arts</a:t>
            </a:r>
          </a:p>
          <a:p>
            <a:r>
              <a:rPr lang="en-US" dirty="0" smtClean="0"/>
              <a:t>Make Learning Visible</a:t>
            </a:r>
          </a:p>
          <a:p>
            <a:r>
              <a:rPr lang="en-US" dirty="0" smtClean="0"/>
              <a:t>Use Cooperative Learning Structures and Strategies</a:t>
            </a:r>
          </a:p>
          <a:p>
            <a:r>
              <a:rPr lang="en-US" dirty="0" smtClean="0"/>
              <a:t>Reduce cognitive load and allow processing time</a:t>
            </a:r>
          </a:p>
          <a:p>
            <a:r>
              <a:rPr lang="en-US" dirty="0"/>
              <a:t>Connect to Students’ Backgrounds and </a:t>
            </a:r>
            <a:r>
              <a:rPr lang="en-US" dirty="0" smtClean="0"/>
              <a:t>Skills</a:t>
            </a:r>
          </a:p>
          <a:p>
            <a:pPr marL="0" indent="0">
              <a:buNone/>
            </a:pPr>
            <a:r>
              <a:rPr lang="en-US" dirty="0" smtClean="0"/>
              <a:t>*</a:t>
            </a:r>
            <a:r>
              <a:rPr lang="en-US" sz="2200" dirty="0" smtClean="0"/>
              <a:t>Order of webinar different from infographics </a:t>
            </a:r>
            <a:endParaRPr lang="en-US" sz="2200" dirty="0"/>
          </a:p>
        </p:txBody>
      </p:sp>
      <p:sp>
        <p:nvSpPr>
          <p:cNvPr id="2" name="Title 1"/>
          <p:cNvSpPr>
            <a:spLocks noGrp="1"/>
          </p:cNvSpPr>
          <p:nvPr>
            <p:ph type="title"/>
          </p:nvPr>
        </p:nvSpPr>
        <p:spPr/>
        <p:txBody>
          <a:bodyPr/>
          <a:lstStyle/>
          <a:p>
            <a:r>
              <a:rPr lang="en-US" dirty="0" smtClean="0"/>
              <a:t>Engaging ELs in Fine Arts Content*</a:t>
            </a:r>
            <a:endParaRPr lang="en-US" dirty="0"/>
          </a:p>
        </p:txBody>
      </p:sp>
    </p:spTree>
    <p:extLst>
      <p:ext uri="{BB962C8B-B14F-4D97-AF65-F5344CB8AC3E}">
        <p14:creationId xmlns:p14="http://schemas.microsoft.com/office/powerpoint/2010/main" val="40960919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g7c627b58f1_0_111"/>
          <p:cNvSpPr txBox="1">
            <a:spLocks noGrp="1"/>
          </p:cNvSpPr>
          <p:nvPr>
            <p:ph type="title"/>
          </p:nvPr>
        </p:nvSpPr>
        <p:spPr>
          <a:xfrm>
            <a:off x="307975" y="160338"/>
            <a:ext cx="3429000" cy="127522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5400"/>
              <a:buFont typeface="Calibri"/>
              <a:buNone/>
            </a:pPr>
            <a:r>
              <a:rPr lang="en-US" sz="4000" dirty="0" smtClean="0"/>
              <a:t>Thank you for your commitment to equity for ELs!</a:t>
            </a:r>
            <a:r>
              <a:rPr lang="en-US" sz="4800" dirty="0"/>
              <a:t/>
            </a:r>
            <a:br>
              <a:rPr lang="en-US" sz="4800" dirty="0"/>
            </a:br>
            <a:r>
              <a:rPr lang="en-US" sz="1800" b="0" dirty="0" smtClean="0"/>
              <a:t>Email questions about EL Instruction to </a:t>
            </a:r>
            <a:r>
              <a:rPr lang="en-US" sz="1800" b="0" dirty="0" smtClean="0">
                <a:hlinkClick r:id="rId3"/>
              </a:rPr>
              <a:t>jessica.costa@doe.virginia.gov</a:t>
            </a:r>
            <a:r>
              <a:rPr lang="en-US" sz="2000" b="0" dirty="0" smtClean="0"/>
              <a:t/>
            </a:r>
            <a:br>
              <a:rPr lang="en-US" sz="2000" b="0" dirty="0" smtClean="0"/>
            </a:br>
            <a:endParaRPr sz="4800" dirty="0"/>
          </a:p>
        </p:txBody>
      </p:sp>
    </p:spTree>
    <p:extLst>
      <p:ext uri="{BB962C8B-B14F-4D97-AF65-F5344CB8AC3E}">
        <p14:creationId xmlns:p14="http://schemas.microsoft.com/office/powerpoint/2010/main" val="25120173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r>
              <a:rPr lang="en" dirty="0">
                <a:latin typeface="Arial"/>
                <a:ea typeface="Arial"/>
                <a:cs typeface="Arial"/>
                <a:sym typeface="Arial"/>
              </a:rPr>
              <a:t>Reference within this presentation to any specific commercial or non-commercial product, process, or service by trade name, trademark, manufacturer or otherwise does not constitute or imply an endorsement, recommendation, or favoring by the Virginia Department of Education. </a:t>
            </a:r>
          </a:p>
          <a:p>
            <a:endParaRPr lang="en-US" dirty="0"/>
          </a:p>
        </p:txBody>
      </p:sp>
      <p:sp>
        <p:nvSpPr>
          <p:cNvPr id="2" name="Title 1"/>
          <p:cNvSpPr>
            <a:spLocks noGrp="1"/>
          </p:cNvSpPr>
          <p:nvPr>
            <p:ph type="title"/>
          </p:nvPr>
        </p:nvSpPr>
        <p:spPr/>
        <p:txBody>
          <a:bodyPr/>
          <a:lstStyle/>
          <a:p>
            <a:r>
              <a:rPr lang="en" dirty="0">
                <a:solidFill>
                  <a:srgbClr val="FF0000"/>
                </a:solidFill>
              </a:rPr>
              <a:t>VDOE Disclaimer</a:t>
            </a:r>
            <a:endParaRPr lang="en-US" dirty="0">
              <a:solidFill>
                <a:srgbClr val="FF0000"/>
              </a:solidFill>
            </a:endParaRPr>
          </a:p>
        </p:txBody>
      </p:sp>
    </p:spTree>
    <p:extLst>
      <p:ext uri="{BB962C8B-B14F-4D97-AF65-F5344CB8AC3E}">
        <p14:creationId xmlns:p14="http://schemas.microsoft.com/office/powerpoint/2010/main" val="761784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2.jpg" descr="person climbing steps">
            <a:extLst>
              <a:ext uri="{C183D7F6-B498-43B3-948B-1728B52AA6E4}">
                <adec:decorative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dec="http://schemas.microsoft.com/office/drawing/2017/decorative" xmlns:lc="http://schemas.openxmlformats.org/drawingml/2006/lockedCanvas" val="1"/>
              </a:ext>
            </a:extLst>
          </p:cNvPr>
          <p:cNvPicPr/>
          <p:nvPr/>
        </p:nvPicPr>
        <p:blipFill>
          <a:blip r:embed="rId3"/>
          <a:srcRect/>
          <a:stretch>
            <a:fillRect/>
          </a:stretch>
        </p:blipFill>
        <p:spPr>
          <a:xfrm>
            <a:off x="228600" y="1428750"/>
            <a:ext cx="2286000" cy="2438400"/>
          </a:xfrm>
          <a:prstGeom prst="rect">
            <a:avLst/>
          </a:prstGeom>
          <a:ln/>
        </p:spPr>
      </p:pic>
      <p:sp>
        <p:nvSpPr>
          <p:cNvPr id="2" name="Title 1"/>
          <p:cNvSpPr>
            <a:spLocks noGrp="1"/>
          </p:cNvSpPr>
          <p:nvPr>
            <p:ph type="title"/>
          </p:nvPr>
        </p:nvSpPr>
        <p:spPr/>
        <p:txBody>
          <a:bodyPr/>
          <a:lstStyle/>
          <a:p>
            <a:r>
              <a:rPr lang="en-US" dirty="0"/>
              <a:t>Support the Language of Fine Arts</a:t>
            </a:r>
          </a:p>
        </p:txBody>
      </p:sp>
      <p:sp>
        <p:nvSpPr>
          <p:cNvPr id="4" name="TextBox 3"/>
          <p:cNvSpPr txBox="1"/>
          <p:nvPr/>
        </p:nvSpPr>
        <p:spPr>
          <a:xfrm>
            <a:off x="2514600" y="1184051"/>
            <a:ext cx="6508719"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T</a:t>
            </a:r>
            <a:r>
              <a:rPr lang="en-US" sz="2800" dirty="0" smtClean="0"/>
              <a:t>each </a:t>
            </a:r>
            <a:r>
              <a:rPr lang="en-US" sz="2800" dirty="0"/>
              <a:t>language </a:t>
            </a:r>
            <a:r>
              <a:rPr lang="en-US" sz="2800" dirty="0" smtClean="0"/>
              <a:t>explicitly</a:t>
            </a:r>
            <a:endParaRPr lang="en-US" sz="2800" dirty="0"/>
          </a:p>
          <a:p>
            <a:pPr marL="285750" indent="-285750">
              <a:buFont typeface="Arial" panose="020B0604020202020204" pitchFamily="34" charset="0"/>
              <a:buChar char="•"/>
            </a:pPr>
            <a:r>
              <a:rPr lang="en-US" sz="2800" dirty="0" smtClean="0"/>
              <a:t>Provide opportunities for students to use new, academic language and communicate about their and their peers’ ideas</a:t>
            </a:r>
          </a:p>
          <a:p>
            <a:pPr marL="285750" indent="-285750">
              <a:buFont typeface="Arial" panose="020B0604020202020204" pitchFamily="34" charset="0"/>
              <a:buChar char="•"/>
            </a:pPr>
            <a:r>
              <a:rPr lang="en-US" sz="2800" dirty="0" smtClean="0"/>
              <a:t>Provide language supports for differentiation</a:t>
            </a:r>
            <a:endParaRPr lang="en-US" sz="2800" dirty="0"/>
          </a:p>
        </p:txBody>
      </p:sp>
    </p:spTree>
    <p:extLst>
      <p:ext uri="{BB962C8B-B14F-4D97-AF65-F5344CB8AC3E}">
        <p14:creationId xmlns:p14="http://schemas.microsoft.com/office/powerpoint/2010/main" val="610302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3962400" y="1047750"/>
            <a:ext cx="4800600" cy="822325"/>
          </a:xfrm>
        </p:spPr>
        <p:txBody>
          <a:bodyPr>
            <a:noAutofit/>
          </a:bodyPr>
          <a:lstStyle/>
          <a:p>
            <a:pPr marL="0" indent="0">
              <a:buNone/>
            </a:pPr>
            <a:r>
              <a:rPr lang="en-US" b="0" dirty="0" smtClean="0"/>
              <a:t>How do </a:t>
            </a:r>
            <a:r>
              <a:rPr lang="en-US" dirty="0" smtClean="0"/>
              <a:t>experts in the arts</a:t>
            </a:r>
            <a:r>
              <a:rPr lang="en-US" b="0" dirty="0" smtClean="0"/>
              <a:t> use language? </a:t>
            </a:r>
          </a:p>
          <a:p>
            <a:pPr marL="0" indent="0">
              <a:buNone/>
            </a:pPr>
            <a:endParaRPr lang="en-US" b="0" dirty="0"/>
          </a:p>
          <a:p>
            <a:pPr marL="0" indent="0">
              <a:buNone/>
            </a:pPr>
            <a:r>
              <a:rPr lang="en-US" b="0" dirty="0" smtClean="0"/>
              <a:t>How do VA’s SOLs and 5C’s require your young artists to use language?</a:t>
            </a:r>
          </a:p>
        </p:txBody>
      </p:sp>
      <p:pic>
        <p:nvPicPr>
          <p:cNvPr id="3074" name="Picture 2" descr="VA 5 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200150"/>
            <a:ext cx="2919255" cy="2819400"/>
          </a:xfrm>
          <a:prstGeom prst="rect">
            <a:avLst/>
          </a:prstGeom>
          <a:noFill/>
          <a:ln w="317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a:bodyPr>
          <a:lstStyle/>
          <a:p>
            <a:r>
              <a:rPr lang="en-US" dirty="0" smtClean="0"/>
              <a:t>The Language of Fine Arts</a:t>
            </a:r>
            <a:endParaRPr lang="en-US" dirty="0"/>
          </a:p>
        </p:txBody>
      </p:sp>
    </p:spTree>
    <p:extLst>
      <p:ext uri="{BB962C8B-B14F-4D97-AF65-F5344CB8AC3E}">
        <p14:creationId xmlns:p14="http://schemas.microsoft.com/office/powerpoint/2010/main" val="2297983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2235" y="4552950"/>
            <a:ext cx="3017108" cy="830997"/>
          </a:xfrm>
          <a:prstGeom prst="rect">
            <a:avLst/>
          </a:prstGeom>
          <a:noFill/>
        </p:spPr>
        <p:txBody>
          <a:bodyPr wrap="none" rtlCol="0">
            <a:spAutoFit/>
          </a:bodyPr>
          <a:lstStyle/>
          <a:p>
            <a:r>
              <a:rPr lang="en-US" sz="2400" dirty="0" smtClean="0">
                <a:hlinkClick r:id="rId3"/>
              </a:rPr>
              <a:t>NCELA Webinar (2013)</a:t>
            </a:r>
            <a:endParaRPr lang="en-US" sz="2400" dirty="0"/>
          </a:p>
          <a:p>
            <a:endParaRPr lang="en-US" sz="2400" dirty="0"/>
          </a:p>
        </p:txBody>
      </p:sp>
      <p:sp>
        <p:nvSpPr>
          <p:cNvPr id="5" name="Cloud Callout 4" descr="thought bubble with text: &#10;There are no native speakers of academic language.”&#10;&#10;All students are academic language learners. &#10;&#10;There are no “low-incidence” academic language learner schools. &#10;"/>
          <p:cNvSpPr/>
          <p:nvPr/>
        </p:nvSpPr>
        <p:spPr>
          <a:xfrm flipH="1">
            <a:off x="123824" y="886946"/>
            <a:ext cx="8791575" cy="3429000"/>
          </a:xfrm>
          <a:prstGeom prst="cloudCallout">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“There are no native speakers of academic language.”</a:t>
            </a:r>
          </a:p>
          <a:p>
            <a:endParaRPr lang="en-US" sz="2000" b="1" dirty="0" smtClean="0">
              <a:solidFill>
                <a:schemeClr val="tx1"/>
              </a:solidFill>
            </a:endParaRPr>
          </a:p>
          <a:p>
            <a:r>
              <a:rPr lang="en-US" sz="2000" b="1" dirty="0" smtClean="0">
                <a:solidFill>
                  <a:schemeClr val="tx1"/>
                </a:solidFill>
              </a:rPr>
              <a:t>All </a:t>
            </a:r>
            <a:r>
              <a:rPr lang="en-US" sz="2000" b="1" dirty="0">
                <a:solidFill>
                  <a:schemeClr val="tx1"/>
                </a:solidFill>
              </a:rPr>
              <a:t>students are academic language learners. </a:t>
            </a:r>
          </a:p>
          <a:p>
            <a:endParaRPr lang="en-US" sz="2000" b="1" dirty="0" smtClean="0">
              <a:solidFill>
                <a:schemeClr val="tx1"/>
              </a:solidFill>
            </a:endParaRPr>
          </a:p>
          <a:p>
            <a:r>
              <a:rPr lang="en-US" sz="2000" b="1" dirty="0" smtClean="0">
                <a:solidFill>
                  <a:schemeClr val="tx1"/>
                </a:solidFill>
              </a:rPr>
              <a:t>There </a:t>
            </a:r>
            <a:r>
              <a:rPr lang="en-US" sz="2000" b="1" dirty="0">
                <a:solidFill>
                  <a:schemeClr val="tx1"/>
                </a:solidFill>
              </a:rPr>
              <a:t>are no “low-incidence” academic language learner schools. </a:t>
            </a:r>
          </a:p>
        </p:txBody>
      </p:sp>
      <p:sp>
        <p:nvSpPr>
          <p:cNvPr id="2" name="Title 1"/>
          <p:cNvSpPr>
            <a:spLocks noGrp="1"/>
          </p:cNvSpPr>
          <p:nvPr>
            <p:ph type="title"/>
          </p:nvPr>
        </p:nvSpPr>
        <p:spPr/>
        <p:txBody>
          <a:bodyPr>
            <a:normAutofit/>
          </a:bodyPr>
          <a:lstStyle/>
          <a:p>
            <a:r>
              <a:rPr lang="en-US" dirty="0"/>
              <a:t>Think About It…</a:t>
            </a:r>
          </a:p>
        </p:txBody>
      </p:sp>
    </p:spTree>
    <p:extLst>
      <p:ext uri="{BB962C8B-B14F-4D97-AF65-F5344CB8AC3E}">
        <p14:creationId xmlns:p14="http://schemas.microsoft.com/office/powerpoint/2010/main" val="2499791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895350"/>
            <a:ext cx="8915400" cy="3658451"/>
          </a:xfrm>
        </p:spPr>
        <p:txBody>
          <a:bodyPr>
            <a:normAutofit fontScale="92500" lnSpcReduction="10000"/>
          </a:bodyPr>
          <a:lstStyle/>
          <a:p>
            <a:pPr marL="0" indent="0">
              <a:buNone/>
            </a:pPr>
            <a:r>
              <a:rPr lang="en-US" b="0" dirty="0" smtClean="0"/>
              <a:t>Implementing language objectives can be a powerful </a:t>
            </a:r>
            <a:r>
              <a:rPr lang="en-US" b="0" u="sng" dirty="0" smtClean="0"/>
              <a:t>first step </a:t>
            </a:r>
            <a:r>
              <a:rPr lang="en-US" b="0" dirty="0" smtClean="0"/>
              <a:t>in ensuring that English learners </a:t>
            </a:r>
            <a:r>
              <a:rPr lang="en-US" b="0" u="sng" dirty="0" smtClean="0"/>
              <a:t>have equal access </a:t>
            </a:r>
            <a:r>
              <a:rPr lang="en-US" b="0" dirty="0" smtClean="0"/>
              <a:t>to the curriculum </a:t>
            </a:r>
            <a:r>
              <a:rPr lang="en-US" b="0" u="sng" dirty="0" smtClean="0"/>
              <a:t>even though they may not be fully proficient in the language</a:t>
            </a:r>
            <a:r>
              <a:rPr lang="en-US" b="0" dirty="0" smtClean="0"/>
              <a:t>. This is because the second language acquisition process </a:t>
            </a:r>
            <a:r>
              <a:rPr lang="en-US" b="0" u="sng" dirty="0" smtClean="0"/>
              <a:t>requires opportunities for the language learner to be exposed to, practice with,</a:t>
            </a:r>
            <a:r>
              <a:rPr lang="en-US" b="0" dirty="0" smtClean="0"/>
              <a:t> and then be assessed on their </a:t>
            </a:r>
            <a:r>
              <a:rPr lang="en-US" b="0" dirty="0"/>
              <a:t>language skills (</a:t>
            </a:r>
            <a:r>
              <a:rPr lang="en-US" b="0" dirty="0" err="1"/>
              <a:t>Echevarria</a:t>
            </a:r>
            <a:r>
              <a:rPr lang="en-US" b="0" dirty="0"/>
              <a:t>, Short, &amp; Vogt, 2008</a:t>
            </a:r>
            <a:r>
              <a:rPr lang="en-US" b="0" dirty="0" smtClean="0"/>
              <a:t>).</a:t>
            </a:r>
            <a:endParaRPr lang="en-US" b="0" dirty="0"/>
          </a:p>
          <a:p>
            <a:pPr marL="0" indent="0">
              <a:buNone/>
            </a:pPr>
            <a:endParaRPr lang="en-US" b="0" dirty="0" smtClean="0"/>
          </a:p>
        </p:txBody>
      </p:sp>
      <p:sp>
        <p:nvSpPr>
          <p:cNvPr id="3" name="Title 2"/>
          <p:cNvSpPr>
            <a:spLocks noGrp="1"/>
          </p:cNvSpPr>
          <p:nvPr>
            <p:ph type="title"/>
          </p:nvPr>
        </p:nvSpPr>
        <p:spPr/>
        <p:txBody>
          <a:bodyPr/>
          <a:lstStyle/>
          <a:p>
            <a:r>
              <a:rPr lang="en-US" dirty="0" smtClean="0"/>
              <a:t>Support: Language Objectives</a:t>
            </a:r>
            <a:endParaRPr lang="en-US" dirty="0"/>
          </a:p>
        </p:txBody>
      </p:sp>
    </p:spTree>
    <p:custDataLst>
      <p:tags r:id="rId1"/>
    </p:custDataLst>
    <p:extLst>
      <p:ext uri="{BB962C8B-B14F-4D97-AF65-F5344CB8AC3E}">
        <p14:creationId xmlns:p14="http://schemas.microsoft.com/office/powerpoint/2010/main" val="3785616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00800" y="1504950"/>
            <a:ext cx="2438400" cy="1938992"/>
          </a:xfrm>
          <a:prstGeom prst="rect">
            <a:avLst/>
          </a:prstGeom>
          <a:noFill/>
        </p:spPr>
        <p:txBody>
          <a:bodyPr wrap="square" rtlCol="0">
            <a:spAutoFit/>
          </a:bodyPr>
          <a:lstStyle/>
          <a:p>
            <a:r>
              <a:rPr lang="en-US" sz="2400" dirty="0" smtClean="0"/>
              <a:t>Language Objectives should support student communication about SOL. </a:t>
            </a:r>
            <a:endParaRPr lang="en-US" sz="2400" dirty="0"/>
          </a:p>
        </p:txBody>
      </p:sp>
      <p:sp>
        <p:nvSpPr>
          <p:cNvPr id="5" name="TextBox 4"/>
          <p:cNvSpPr txBox="1"/>
          <p:nvPr/>
        </p:nvSpPr>
        <p:spPr>
          <a:xfrm>
            <a:off x="266700" y="1733550"/>
            <a:ext cx="1905000" cy="1569660"/>
          </a:xfrm>
          <a:prstGeom prst="rect">
            <a:avLst/>
          </a:prstGeom>
          <a:noFill/>
        </p:spPr>
        <p:txBody>
          <a:bodyPr wrap="square" rtlCol="0">
            <a:spAutoFit/>
          </a:bodyPr>
          <a:lstStyle/>
          <a:p>
            <a:r>
              <a:rPr lang="en-US" sz="2400" dirty="0"/>
              <a:t>These are examples. This list is not exhaustive. </a:t>
            </a:r>
          </a:p>
        </p:txBody>
      </p:sp>
      <p:graphicFrame>
        <p:nvGraphicFramePr>
          <p:cNvPr id="4" name="Diagram 3" descr="bubble map with Language Functions as the center circle. The surrounding circles read: Compare and Contrast, Sequence, Classify, Describe, Predict, Persuade or Argue, Identify Causes and Effects"/>
          <p:cNvGraphicFramePr/>
          <p:nvPr>
            <p:extLst>
              <p:ext uri="{D42A27DB-BD31-4B8C-83A1-F6EECF244321}">
                <p14:modId xmlns:p14="http://schemas.microsoft.com/office/powerpoint/2010/main" val="704432922"/>
              </p:ext>
            </p:extLst>
          </p:nvPr>
        </p:nvGraphicFramePr>
        <p:xfrm>
          <a:off x="1186543" y="971550"/>
          <a:ext cx="6506659" cy="3557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1121"/>
            <a:ext cx="9144000" cy="818030"/>
          </a:xfrm>
        </p:spPr>
        <p:txBody>
          <a:bodyPr>
            <a:normAutofit/>
          </a:bodyPr>
          <a:lstStyle/>
          <a:p>
            <a:r>
              <a:rPr lang="en-US" dirty="0" smtClean="0"/>
              <a:t>Language Objectives Ideas</a:t>
            </a:r>
            <a:endParaRPr lang="en-US" dirty="0"/>
          </a:p>
        </p:txBody>
      </p:sp>
    </p:spTree>
    <p:extLst>
      <p:ext uri="{BB962C8B-B14F-4D97-AF65-F5344CB8AC3E}">
        <p14:creationId xmlns:p14="http://schemas.microsoft.com/office/powerpoint/2010/main" val="10529047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fl-blank-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sortium Conference 2019">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vfl-blank-template</Template>
  <TotalTime>7892</TotalTime>
  <Words>2689</Words>
  <Application>Microsoft Office PowerPoint</Application>
  <PresentationFormat>On-screen Show (16:9)</PresentationFormat>
  <Paragraphs>357</Paragraphs>
  <Slides>41</Slides>
  <Notes>31</Notes>
  <HiddenSlides>1</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41</vt:i4>
      </vt:variant>
    </vt:vector>
  </HeadingPairs>
  <TitlesOfParts>
    <vt:vector size="45" baseType="lpstr">
      <vt:lpstr>Arial</vt:lpstr>
      <vt:lpstr>Calibri</vt:lpstr>
      <vt:lpstr>vfl-blank-template</vt:lpstr>
      <vt:lpstr>Consortium Conference 2019</vt:lpstr>
      <vt:lpstr>Virginia Department of Education</vt:lpstr>
      <vt:lpstr>Webinar Objectives</vt:lpstr>
      <vt:lpstr>Differentiation through a Variety of Supports</vt:lpstr>
      <vt:lpstr>Engaging ELs in Fine Arts Content*</vt:lpstr>
      <vt:lpstr>Support the Language of Fine Arts</vt:lpstr>
      <vt:lpstr>The Language of Fine Arts</vt:lpstr>
      <vt:lpstr>Think About It…</vt:lpstr>
      <vt:lpstr>Support: Language Objectives</vt:lpstr>
      <vt:lpstr>Language Objectives Ideas</vt:lpstr>
      <vt:lpstr>Support: Sentence Frames</vt:lpstr>
      <vt:lpstr>Deciding on Language Objectives by SOL </vt:lpstr>
      <vt:lpstr>Example: Describe cultural influences</vt:lpstr>
      <vt:lpstr>Example: Compare and contrast aspects </vt:lpstr>
      <vt:lpstr>Crafting Language Objectives: Practice</vt:lpstr>
      <vt:lpstr>Support Language Progression</vt:lpstr>
      <vt:lpstr>Language, not Content, Differentiation</vt:lpstr>
      <vt:lpstr>Modeling UP &amp; Differentiation</vt:lpstr>
      <vt:lpstr>Make Learning Visible</vt:lpstr>
      <vt:lpstr>Support: Visuals</vt:lpstr>
      <vt:lpstr>   Support: Anchor Charts with Visuals</vt:lpstr>
      <vt:lpstr>Support: Sentence Frames and Anchor Charts</vt:lpstr>
      <vt:lpstr>Use Cooperative Learning Structures</vt:lpstr>
      <vt:lpstr>Support: Peer Interaction</vt:lpstr>
      <vt:lpstr>    Support: Cooperative Structures</vt:lpstr>
      <vt:lpstr>Reduce cognitive load and allow processing time</vt:lpstr>
      <vt:lpstr>Support: Graphic Organizers</vt:lpstr>
      <vt:lpstr>Support: Models and Examples</vt:lpstr>
      <vt:lpstr>Connect to Students’ Backgrounds and Skills</vt:lpstr>
      <vt:lpstr>Support: Cultural Identity in Class</vt:lpstr>
      <vt:lpstr>Why is that?  </vt:lpstr>
      <vt:lpstr>                     Important Concepts </vt:lpstr>
      <vt:lpstr>       Culture</vt:lpstr>
      <vt:lpstr>Examining Multiple Perspectives</vt:lpstr>
      <vt:lpstr>Support: Use Asset-Based/Growth Language </vt:lpstr>
      <vt:lpstr>Support: Primary Language</vt:lpstr>
      <vt:lpstr>Support: Multicultural Mirrors </vt:lpstr>
      <vt:lpstr>Culturally Responsive Practices: Review </vt:lpstr>
      <vt:lpstr>Engaging ELs: Review*</vt:lpstr>
      <vt:lpstr>Reflect</vt:lpstr>
      <vt:lpstr>Thank you for your commitment to equity for ELs! Email questions about EL Instruction to jessica.costa@doe.virginia.gov </vt:lpstr>
      <vt:lpstr>VDOE Disclaimer</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Costa, Jessica (DOE)</dc:creator>
  <cp:lastModifiedBy>VITA Program</cp:lastModifiedBy>
  <cp:revision>193</cp:revision>
  <cp:lastPrinted>2020-02-18T18:34:05Z</cp:lastPrinted>
  <dcterms:created xsi:type="dcterms:W3CDTF">2019-10-10T18:41:16Z</dcterms:created>
  <dcterms:modified xsi:type="dcterms:W3CDTF">2022-11-18T15:48:04Z</dcterms:modified>
</cp:coreProperties>
</file>